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6"/>
  </p:notesMasterIdLst>
  <p:handoutMasterIdLst>
    <p:handoutMasterId r:id="rId67"/>
  </p:handoutMasterIdLst>
  <p:sldIdLst>
    <p:sldId id="257" r:id="rId3"/>
    <p:sldId id="273" r:id="rId4"/>
    <p:sldId id="371" r:id="rId5"/>
    <p:sldId id="258" r:id="rId6"/>
    <p:sldId id="348" r:id="rId7"/>
    <p:sldId id="350" r:id="rId8"/>
    <p:sldId id="375" r:id="rId9"/>
    <p:sldId id="366" r:id="rId10"/>
    <p:sldId id="361" r:id="rId11"/>
    <p:sldId id="369" r:id="rId12"/>
    <p:sldId id="266" r:id="rId13"/>
    <p:sldId id="334" r:id="rId14"/>
    <p:sldId id="269" r:id="rId15"/>
    <p:sldId id="358" r:id="rId16"/>
    <p:sldId id="329" r:id="rId17"/>
    <p:sldId id="272" r:id="rId18"/>
    <p:sldId id="274" r:id="rId19"/>
    <p:sldId id="275" r:id="rId20"/>
    <p:sldId id="278" r:id="rId21"/>
    <p:sldId id="276" r:id="rId22"/>
    <p:sldId id="279" r:id="rId23"/>
    <p:sldId id="277" r:id="rId24"/>
    <p:sldId id="354" r:id="rId25"/>
    <p:sldId id="367" r:id="rId26"/>
    <p:sldId id="281" r:id="rId27"/>
    <p:sldId id="282" r:id="rId28"/>
    <p:sldId id="284" r:id="rId29"/>
    <p:sldId id="285" r:id="rId30"/>
    <p:sldId id="287" r:id="rId31"/>
    <p:sldId id="288" r:id="rId32"/>
    <p:sldId id="289" r:id="rId33"/>
    <p:sldId id="327" r:id="rId34"/>
    <p:sldId id="291" r:id="rId35"/>
    <p:sldId id="292" r:id="rId36"/>
    <p:sldId id="370" r:id="rId37"/>
    <p:sldId id="295" r:id="rId38"/>
    <p:sldId id="337" r:id="rId39"/>
    <p:sldId id="297" r:id="rId40"/>
    <p:sldId id="356" r:id="rId41"/>
    <p:sldId id="299" r:id="rId42"/>
    <p:sldId id="300" r:id="rId43"/>
    <p:sldId id="301" r:id="rId44"/>
    <p:sldId id="302" r:id="rId45"/>
    <p:sldId id="372" r:id="rId46"/>
    <p:sldId id="303" r:id="rId47"/>
    <p:sldId id="304" r:id="rId48"/>
    <p:sldId id="305" r:id="rId49"/>
    <p:sldId id="306" r:id="rId50"/>
    <p:sldId id="307" r:id="rId51"/>
    <p:sldId id="308" r:id="rId52"/>
    <p:sldId id="309" r:id="rId53"/>
    <p:sldId id="310" r:id="rId54"/>
    <p:sldId id="314" r:id="rId55"/>
    <p:sldId id="312" r:id="rId56"/>
    <p:sldId id="316" r:id="rId57"/>
    <p:sldId id="318" r:id="rId58"/>
    <p:sldId id="319" r:id="rId59"/>
    <p:sldId id="377" r:id="rId60"/>
    <p:sldId id="320" r:id="rId61"/>
    <p:sldId id="322" r:id="rId62"/>
    <p:sldId id="379" r:id="rId63"/>
    <p:sldId id="374" r:id="rId64"/>
    <p:sldId id="326" r:id="rId6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ji"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36" autoAdjust="0"/>
  </p:normalViewPr>
  <p:slideViewPr>
    <p:cSldViewPr>
      <p:cViewPr varScale="1">
        <p:scale>
          <a:sx n="68" d="100"/>
          <a:sy n="68" d="100"/>
        </p:scale>
        <p:origin x="2034" y="84"/>
      </p:cViewPr>
      <p:guideLst>
        <p:guide orient="horz" pos="2160"/>
        <p:guide pos="2880"/>
      </p:guideLst>
    </p:cSldViewPr>
  </p:slideViewPr>
  <p:notesTextViewPr>
    <p:cViewPr>
      <p:scale>
        <a:sx n="1" d="1"/>
        <a:sy n="1" d="1"/>
      </p:scale>
      <p:origin x="0" y="0"/>
    </p:cViewPr>
  </p:notesTextViewPr>
  <p:sorterViewPr>
    <p:cViewPr>
      <p:scale>
        <a:sx n="70" d="100"/>
        <a:sy n="70" d="100"/>
      </p:scale>
      <p:origin x="0" y="30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75" cy="497207"/>
          </a:xfrm>
          <a:prstGeom prst="rect">
            <a:avLst/>
          </a:prstGeom>
        </p:spPr>
        <p:txBody>
          <a:bodyPr vert="horz" lIns="92217" tIns="46109" rIns="92217" bIns="4610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1"/>
            <a:ext cx="2950374" cy="497207"/>
          </a:xfrm>
          <a:prstGeom prst="rect">
            <a:avLst/>
          </a:prstGeom>
        </p:spPr>
        <p:txBody>
          <a:bodyPr vert="horz" lIns="92217" tIns="46109" rIns="92217" bIns="46109" rtlCol="0"/>
          <a:lstStyle>
            <a:lvl1pPr algn="r">
              <a:defRPr sz="1200"/>
            </a:lvl1pPr>
          </a:lstStyle>
          <a:p>
            <a:fld id="{4AA98EB2-F8B0-4181-B946-887658974E1A}" type="datetimeFigureOut">
              <a:rPr kumimoji="1" lang="ja-JP" altLang="en-US" smtClean="0"/>
              <a:t>2013/8/5</a:t>
            </a:fld>
            <a:endParaRPr kumimoji="1" lang="ja-JP" altLang="en-US"/>
          </a:p>
        </p:txBody>
      </p:sp>
      <p:sp>
        <p:nvSpPr>
          <p:cNvPr id="4" name="フッター プレースホルダー 3"/>
          <p:cNvSpPr>
            <a:spLocks noGrp="1"/>
          </p:cNvSpPr>
          <p:nvPr>
            <p:ph type="ftr" sz="quarter" idx="2"/>
          </p:nvPr>
        </p:nvSpPr>
        <p:spPr>
          <a:xfrm>
            <a:off x="1" y="9440533"/>
            <a:ext cx="2950375" cy="497206"/>
          </a:xfrm>
          <a:prstGeom prst="rect">
            <a:avLst/>
          </a:prstGeom>
        </p:spPr>
        <p:txBody>
          <a:bodyPr vert="horz" lIns="92217" tIns="46109" rIns="92217" bIns="4610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533"/>
            <a:ext cx="2950374" cy="497206"/>
          </a:xfrm>
          <a:prstGeom prst="rect">
            <a:avLst/>
          </a:prstGeom>
        </p:spPr>
        <p:txBody>
          <a:bodyPr vert="horz" lIns="92217" tIns="46109" rIns="92217" bIns="46109" rtlCol="0" anchor="b"/>
          <a:lstStyle>
            <a:lvl1pPr algn="r">
              <a:defRPr sz="1200"/>
            </a:lvl1pPr>
          </a:lstStyle>
          <a:p>
            <a:fld id="{3E0988C5-6706-451B-9F14-45A7F3C81E3A}" type="slidenum">
              <a:rPr kumimoji="1" lang="ja-JP" altLang="en-US" smtClean="0"/>
              <a:t>‹#›</a:t>
            </a:fld>
            <a:endParaRPr kumimoji="1" lang="ja-JP" altLang="en-US"/>
          </a:p>
        </p:txBody>
      </p:sp>
    </p:spTree>
    <p:extLst>
      <p:ext uri="{BB962C8B-B14F-4D97-AF65-F5344CB8AC3E}">
        <p14:creationId xmlns:p14="http://schemas.microsoft.com/office/powerpoint/2010/main" val="799661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6"/>
          </a:xfrm>
          <a:prstGeom prst="rect">
            <a:avLst/>
          </a:prstGeom>
        </p:spPr>
        <p:txBody>
          <a:bodyPr vert="horz" lIns="92217" tIns="46109" rIns="92217" bIns="461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6"/>
          </a:xfrm>
          <a:prstGeom prst="rect">
            <a:avLst/>
          </a:prstGeom>
        </p:spPr>
        <p:txBody>
          <a:bodyPr vert="horz" lIns="92217" tIns="46109" rIns="92217" bIns="46109" rtlCol="0"/>
          <a:lstStyle>
            <a:lvl1pPr algn="r">
              <a:defRPr sz="1200"/>
            </a:lvl1pPr>
          </a:lstStyle>
          <a:p>
            <a:fld id="{44F52206-B872-46FB-8F80-26F62E381E64}" type="datetimeFigureOut">
              <a:rPr kumimoji="1" lang="ja-JP" altLang="en-US" smtClean="0"/>
              <a:pPr/>
              <a:t>2013/8/5</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17" tIns="46109" rIns="92217" bIns="46109"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3"/>
          </a:xfrm>
          <a:prstGeom prst="rect">
            <a:avLst/>
          </a:prstGeom>
        </p:spPr>
        <p:txBody>
          <a:bodyPr vert="horz" lIns="92217" tIns="46109" rIns="92217" bIns="4610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6966"/>
          </a:xfrm>
          <a:prstGeom prst="rect">
            <a:avLst/>
          </a:prstGeom>
        </p:spPr>
        <p:txBody>
          <a:bodyPr vert="horz" lIns="92217" tIns="46109" rIns="92217" bIns="461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6966"/>
          </a:xfrm>
          <a:prstGeom prst="rect">
            <a:avLst/>
          </a:prstGeom>
        </p:spPr>
        <p:txBody>
          <a:bodyPr vert="horz" lIns="92217" tIns="46109" rIns="92217" bIns="46109" rtlCol="0" anchor="b"/>
          <a:lstStyle>
            <a:lvl1pPr algn="r">
              <a:defRPr sz="1200"/>
            </a:lvl1pPr>
          </a:lstStyle>
          <a:p>
            <a:fld id="{DC7485EB-C22A-4306-B67E-9BF293933E0E}" type="slidenum">
              <a:rPr kumimoji="1" lang="ja-JP" altLang="en-US" smtClean="0"/>
              <a:pPr/>
              <a:t>‹#›</a:t>
            </a:fld>
            <a:endParaRPr kumimoji="1" lang="ja-JP" altLang="en-US"/>
          </a:p>
        </p:txBody>
      </p:sp>
    </p:spTree>
    <p:extLst>
      <p:ext uri="{BB962C8B-B14F-4D97-AF65-F5344CB8AC3E}">
        <p14:creationId xmlns:p14="http://schemas.microsoft.com/office/powerpoint/2010/main" val="30793841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ノート プレースホルダ 2"/>
          <p:cNvSpPr>
            <a:spLocks noGrp="1"/>
          </p:cNvSpPr>
          <p:nvPr>
            <p:ph type="body" idx="1"/>
          </p:nvPr>
        </p:nvSpPr>
        <p:spPr>
          <a:noFill/>
        </p:spPr>
        <p:txBody>
          <a:bodyPr/>
          <a:lstStyle/>
          <a:p>
            <a:pPr eaLnBrk="1" hangingPunct="1">
              <a:spcBef>
                <a:spcPct val="0"/>
              </a:spcBef>
            </a:pPr>
            <a:endParaRPr lang="ja-JP" altLang="en-US" dirty="0" smtClean="0"/>
          </a:p>
        </p:txBody>
      </p:sp>
      <p:sp>
        <p:nvSpPr>
          <p:cNvPr id="103428" name="スライド番号プレースホルダ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5409" indent="-290542" eaLnBrk="0" hangingPunct="0">
              <a:defRPr kumimoji="1">
                <a:solidFill>
                  <a:schemeClr val="tx1"/>
                </a:solidFill>
                <a:latin typeface="Arial" charset="0"/>
                <a:ea typeface="ＭＳ Ｐゴシック" pitchFamily="50" charset="-128"/>
              </a:defRPr>
            </a:lvl2pPr>
            <a:lvl3pPr marL="1162168" indent="-232434" eaLnBrk="0" hangingPunct="0">
              <a:defRPr kumimoji="1">
                <a:solidFill>
                  <a:schemeClr val="tx1"/>
                </a:solidFill>
                <a:latin typeface="Arial" charset="0"/>
                <a:ea typeface="ＭＳ Ｐゴシック" pitchFamily="50" charset="-128"/>
              </a:defRPr>
            </a:lvl3pPr>
            <a:lvl4pPr marL="1627035" indent="-232434" eaLnBrk="0" hangingPunct="0">
              <a:defRPr kumimoji="1">
                <a:solidFill>
                  <a:schemeClr val="tx1"/>
                </a:solidFill>
                <a:latin typeface="Arial" charset="0"/>
                <a:ea typeface="ＭＳ Ｐゴシック" pitchFamily="50" charset="-128"/>
              </a:defRPr>
            </a:lvl4pPr>
            <a:lvl5pPr marL="2091902" indent="-232434" eaLnBrk="0" hangingPunct="0">
              <a:defRPr kumimoji="1">
                <a:solidFill>
                  <a:schemeClr val="tx1"/>
                </a:solidFill>
                <a:latin typeface="Arial" charset="0"/>
                <a:ea typeface="ＭＳ Ｐゴシック" pitchFamily="50" charset="-128"/>
              </a:defRPr>
            </a:lvl5pPr>
            <a:lvl6pPr marL="2556769" indent="-232434" eaLnBrk="0" fontAlgn="base" hangingPunct="0">
              <a:spcBef>
                <a:spcPct val="0"/>
              </a:spcBef>
              <a:spcAft>
                <a:spcPct val="0"/>
              </a:spcAft>
              <a:defRPr kumimoji="1">
                <a:solidFill>
                  <a:schemeClr val="tx1"/>
                </a:solidFill>
                <a:latin typeface="Arial" charset="0"/>
                <a:ea typeface="ＭＳ Ｐゴシック" pitchFamily="50" charset="-128"/>
              </a:defRPr>
            </a:lvl6pPr>
            <a:lvl7pPr marL="3021636" indent="-232434" eaLnBrk="0" fontAlgn="base" hangingPunct="0">
              <a:spcBef>
                <a:spcPct val="0"/>
              </a:spcBef>
              <a:spcAft>
                <a:spcPct val="0"/>
              </a:spcAft>
              <a:defRPr kumimoji="1">
                <a:solidFill>
                  <a:schemeClr val="tx1"/>
                </a:solidFill>
                <a:latin typeface="Arial" charset="0"/>
                <a:ea typeface="ＭＳ Ｐゴシック" pitchFamily="50" charset="-128"/>
              </a:defRPr>
            </a:lvl7pPr>
            <a:lvl8pPr marL="3486504" indent="-232434" eaLnBrk="0" fontAlgn="base" hangingPunct="0">
              <a:spcBef>
                <a:spcPct val="0"/>
              </a:spcBef>
              <a:spcAft>
                <a:spcPct val="0"/>
              </a:spcAft>
              <a:defRPr kumimoji="1">
                <a:solidFill>
                  <a:schemeClr val="tx1"/>
                </a:solidFill>
                <a:latin typeface="Arial" charset="0"/>
                <a:ea typeface="ＭＳ Ｐゴシック" pitchFamily="50" charset="-128"/>
              </a:defRPr>
            </a:lvl8pPr>
            <a:lvl9pPr marL="3951371" indent="-23243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fld id="{539A31B7-37A0-40A4-A728-E1D4DF76E101}" type="slidenum">
              <a:rPr lang="ja-JP" altLang="en-US" smtClean="0">
                <a:latin typeface="Calibri" pitchFamily="34" charset="0"/>
              </a:rPr>
              <a:pPr eaLnBrk="1" fontAlgn="base" hangingPunct="1">
                <a:spcBef>
                  <a:spcPct val="0"/>
                </a:spcBef>
                <a:spcAft>
                  <a:spcPct val="0"/>
                </a:spcAft>
              </a:pPr>
              <a:t>1</a:t>
            </a:fld>
            <a:endParaRPr lang="en-US" altLang="ja-JP" smtClean="0">
              <a:latin typeface="Calibri" pitchFamily="34" charset="0"/>
            </a:endParaRPr>
          </a:p>
        </p:txBody>
      </p:sp>
    </p:spTree>
    <p:extLst>
      <p:ext uri="{BB962C8B-B14F-4D97-AF65-F5344CB8AC3E}">
        <p14:creationId xmlns:p14="http://schemas.microsoft.com/office/powerpoint/2010/main" val="3593336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ノート プレースホルダ 2"/>
          <p:cNvSpPr>
            <a:spLocks noGrp="1"/>
          </p:cNvSpPr>
          <p:nvPr>
            <p:ph type="body" idx="1"/>
          </p:nvPr>
        </p:nvSpPr>
        <p:spPr>
          <a:noFill/>
        </p:spPr>
        <p:txBody>
          <a:bodyPr/>
          <a:lstStyle/>
          <a:p>
            <a:pPr eaLnBrk="1" hangingPunct="1">
              <a:spcBef>
                <a:spcPct val="0"/>
              </a:spcBef>
            </a:pPr>
            <a:endParaRPr lang="ja-JP" altLang="en-US" dirty="0" smtClean="0"/>
          </a:p>
        </p:txBody>
      </p:sp>
      <p:sp>
        <p:nvSpPr>
          <p:cNvPr id="114692" name="スライド番号プレースホルダ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5409" indent="-290542" eaLnBrk="0" hangingPunct="0">
              <a:defRPr kumimoji="1">
                <a:solidFill>
                  <a:schemeClr val="tx1"/>
                </a:solidFill>
                <a:latin typeface="Arial" charset="0"/>
                <a:ea typeface="ＭＳ Ｐゴシック" pitchFamily="50" charset="-128"/>
              </a:defRPr>
            </a:lvl2pPr>
            <a:lvl3pPr marL="1162168" indent="-232434" eaLnBrk="0" hangingPunct="0">
              <a:defRPr kumimoji="1">
                <a:solidFill>
                  <a:schemeClr val="tx1"/>
                </a:solidFill>
                <a:latin typeface="Arial" charset="0"/>
                <a:ea typeface="ＭＳ Ｐゴシック" pitchFamily="50" charset="-128"/>
              </a:defRPr>
            </a:lvl3pPr>
            <a:lvl4pPr marL="1627035" indent="-232434" eaLnBrk="0" hangingPunct="0">
              <a:defRPr kumimoji="1">
                <a:solidFill>
                  <a:schemeClr val="tx1"/>
                </a:solidFill>
                <a:latin typeface="Arial" charset="0"/>
                <a:ea typeface="ＭＳ Ｐゴシック" pitchFamily="50" charset="-128"/>
              </a:defRPr>
            </a:lvl4pPr>
            <a:lvl5pPr marL="2091902" indent="-232434" eaLnBrk="0" hangingPunct="0">
              <a:defRPr kumimoji="1">
                <a:solidFill>
                  <a:schemeClr val="tx1"/>
                </a:solidFill>
                <a:latin typeface="Arial" charset="0"/>
                <a:ea typeface="ＭＳ Ｐゴシック" pitchFamily="50" charset="-128"/>
              </a:defRPr>
            </a:lvl5pPr>
            <a:lvl6pPr marL="2556769" indent="-232434" eaLnBrk="0" fontAlgn="base" hangingPunct="0">
              <a:spcBef>
                <a:spcPct val="0"/>
              </a:spcBef>
              <a:spcAft>
                <a:spcPct val="0"/>
              </a:spcAft>
              <a:defRPr kumimoji="1">
                <a:solidFill>
                  <a:schemeClr val="tx1"/>
                </a:solidFill>
                <a:latin typeface="Arial" charset="0"/>
                <a:ea typeface="ＭＳ Ｐゴシック" pitchFamily="50" charset="-128"/>
              </a:defRPr>
            </a:lvl6pPr>
            <a:lvl7pPr marL="3021636" indent="-232434" eaLnBrk="0" fontAlgn="base" hangingPunct="0">
              <a:spcBef>
                <a:spcPct val="0"/>
              </a:spcBef>
              <a:spcAft>
                <a:spcPct val="0"/>
              </a:spcAft>
              <a:defRPr kumimoji="1">
                <a:solidFill>
                  <a:schemeClr val="tx1"/>
                </a:solidFill>
                <a:latin typeface="Arial" charset="0"/>
                <a:ea typeface="ＭＳ Ｐゴシック" pitchFamily="50" charset="-128"/>
              </a:defRPr>
            </a:lvl7pPr>
            <a:lvl8pPr marL="3486504" indent="-232434" eaLnBrk="0" fontAlgn="base" hangingPunct="0">
              <a:spcBef>
                <a:spcPct val="0"/>
              </a:spcBef>
              <a:spcAft>
                <a:spcPct val="0"/>
              </a:spcAft>
              <a:defRPr kumimoji="1">
                <a:solidFill>
                  <a:schemeClr val="tx1"/>
                </a:solidFill>
                <a:latin typeface="Arial" charset="0"/>
                <a:ea typeface="ＭＳ Ｐゴシック" pitchFamily="50" charset="-128"/>
              </a:defRPr>
            </a:lvl8pPr>
            <a:lvl9pPr marL="3951371" indent="-23243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fld id="{0F1565F8-05D7-41C3-A64F-A15EE9492C06}" type="slidenum">
              <a:rPr lang="ja-JP" altLang="en-US" smtClean="0">
                <a:latin typeface="Calibri" pitchFamily="34" charset="0"/>
              </a:rPr>
              <a:pPr eaLnBrk="1" fontAlgn="base" hangingPunct="1">
                <a:spcBef>
                  <a:spcPct val="0"/>
                </a:spcBef>
                <a:spcAft>
                  <a:spcPct val="0"/>
                </a:spcAft>
              </a:pPr>
              <a:t>11</a:t>
            </a:fld>
            <a:endParaRPr lang="en-US" altLang="ja-JP" smtClean="0">
              <a:latin typeface="Calibri" pitchFamily="34" charset="0"/>
            </a:endParaRPr>
          </a:p>
        </p:txBody>
      </p:sp>
    </p:spTree>
    <p:extLst>
      <p:ext uri="{BB962C8B-B14F-4D97-AF65-F5344CB8AC3E}">
        <p14:creationId xmlns:p14="http://schemas.microsoft.com/office/powerpoint/2010/main" val="3849198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lstStyle/>
          <a:p>
            <a:pPr>
              <a:defRPr/>
            </a:pPr>
            <a:endParaRPr lang="ja-JP" altLang="en-US" dirty="0"/>
          </a:p>
        </p:txBody>
      </p:sp>
      <p:sp>
        <p:nvSpPr>
          <p:cNvPr id="116740" name="スライド番号プレースホルダ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5409" indent="-290542" eaLnBrk="0" hangingPunct="0">
              <a:defRPr kumimoji="1">
                <a:solidFill>
                  <a:schemeClr val="tx1"/>
                </a:solidFill>
                <a:latin typeface="Arial" charset="0"/>
                <a:ea typeface="ＭＳ Ｐゴシック" pitchFamily="50" charset="-128"/>
              </a:defRPr>
            </a:lvl2pPr>
            <a:lvl3pPr marL="1162168" indent="-232434" eaLnBrk="0" hangingPunct="0">
              <a:defRPr kumimoji="1">
                <a:solidFill>
                  <a:schemeClr val="tx1"/>
                </a:solidFill>
                <a:latin typeface="Arial" charset="0"/>
                <a:ea typeface="ＭＳ Ｐゴシック" pitchFamily="50" charset="-128"/>
              </a:defRPr>
            </a:lvl3pPr>
            <a:lvl4pPr marL="1627035" indent="-232434" eaLnBrk="0" hangingPunct="0">
              <a:defRPr kumimoji="1">
                <a:solidFill>
                  <a:schemeClr val="tx1"/>
                </a:solidFill>
                <a:latin typeface="Arial" charset="0"/>
                <a:ea typeface="ＭＳ Ｐゴシック" pitchFamily="50" charset="-128"/>
              </a:defRPr>
            </a:lvl4pPr>
            <a:lvl5pPr marL="2091902" indent="-232434" eaLnBrk="0" hangingPunct="0">
              <a:defRPr kumimoji="1">
                <a:solidFill>
                  <a:schemeClr val="tx1"/>
                </a:solidFill>
                <a:latin typeface="Arial" charset="0"/>
                <a:ea typeface="ＭＳ Ｐゴシック" pitchFamily="50" charset="-128"/>
              </a:defRPr>
            </a:lvl5pPr>
            <a:lvl6pPr marL="2556769" indent="-232434" eaLnBrk="0" fontAlgn="base" hangingPunct="0">
              <a:spcBef>
                <a:spcPct val="0"/>
              </a:spcBef>
              <a:spcAft>
                <a:spcPct val="0"/>
              </a:spcAft>
              <a:defRPr kumimoji="1">
                <a:solidFill>
                  <a:schemeClr val="tx1"/>
                </a:solidFill>
                <a:latin typeface="Arial" charset="0"/>
                <a:ea typeface="ＭＳ Ｐゴシック" pitchFamily="50" charset="-128"/>
              </a:defRPr>
            </a:lvl6pPr>
            <a:lvl7pPr marL="3021636" indent="-232434" eaLnBrk="0" fontAlgn="base" hangingPunct="0">
              <a:spcBef>
                <a:spcPct val="0"/>
              </a:spcBef>
              <a:spcAft>
                <a:spcPct val="0"/>
              </a:spcAft>
              <a:defRPr kumimoji="1">
                <a:solidFill>
                  <a:schemeClr val="tx1"/>
                </a:solidFill>
                <a:latin typeface="Arial" charset="0"/>
                <a:ea typeface="ＭＳ Ｐゴシック" pitchFamily="50" charset="-128"/>
              </a:defRPr>
            </a:lvl7pPr>
            <a:lvl8pPr marL="3486504" indent="-232434" eaLnBrk="0" fontAlgn="base" hangingPunct="0">
              <a:spcBef>
                <a:spcPct val="0"/>
              </a:spcBef>
              <a:spcAft>
                <a:spcPct val="0"/>
              </a:spcAft>
              <a:defRPr kumimoji="1">
                <a:solidFill>
                  <a:schemeClr val="tx1"/>
                </a:solidFill>
                <a:latin typeface="Arial" charset="0"/>
                <a:ea typeface="ＭＳ Ｐゴシック" pitchFamily="50" charset="-128"/>
              </a:defRPr>
            </a:lvl8pPr>
            <a:lvl9pPr marL="3951371" indent="-23243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fld id="{86C06375-6BDF-4E28-802C-5DCB2DCFCFF9}" type="slidenum">
              <a:rPr lang="ja-JP" altLang="en-US" smtClean="0">
                <a:latin typeface="Calibri" pitchFamily="34" charset="0"/>
              </a:rPr>
              <a:pPr eaLnBrk="1" fontAlgn="base" hangingPunct="1">
                <a:spcBef>
                  <a:spcPct val="0"/>
                </a:spcBef>
                <a:spcAft>
                  <a:spcPct val="0"/>
                </a:spcAft>
              </a:pPr>
              <a:t>13</a:t>
            </a:fld>
            <a:endParaRPr lang="en-US" altLang="ja-JP" smtClean="0">
              <a:latin typeface="Calibri" pitchFamily="34" charset="0"/>
            </a:endParaRPr>
          </a:p>
        </p:txBody>
      </p:sp>
    </p:spTree>
    <p:extLst>
      <p:ext uri="{BB962C8B-B14F-4D97-AF65-F5344CB8AC3E}">
        <p14:creationId xmlns:p14="http://schemas.microsoft.com/office/powerpoint/2010/main" val="3729735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http://law.e-gov.go.jp/htmldata/H10/H10HO114.html</a:t>
            </a:r>
            <a:endParaRPr kumimoji="1" lang="ja-JP" altLang="en-US" dirty="0"/>
          </a:p>
        </p:txBody>
      </p:sp>
      <p:sp>
        <p:nvSpPr>
          <p:cNvPr id="4" name="スライド番号プレースホルダー 3"/>
          <p:cNvSpPr>
            <a:spLocks noGrp="1"/>
          </p:cNvSpPr>
          <p:nvPr>
            <p:ph type="sldNum" sz="quarter" idx="10"/>
          </p:nvPr>
        </p:nvSpPr>
        <p:spPr/>
        <p:txBody>
          <a:bodyPr/>
          <a:lstStyle/>
          <a:p>
            <a:fld id="{DC7485EB-C22A-4306-B67E-9BF293933E0E}" type="slidenum">
              <a:rPr kumimoji="1" lang="ja-JP" altLang="en-US" smtClean="0"/>
              <a:pPr/>
              <a:t>15</a:t>
            </a:fld>
            <a:endParaRPr kumimoji="1" lang="ja-JP" altLang="en-US"/>
          </a:p>
        </p:txBody>
      </p:sp>
    </p:spTree>
    <p:extLst>
      <p:ext uri="{BB962C8B-B14F-4D97-AF65-F5344CB8AC3E}">
        <p14:creationId xmlns:p14="http://schemas.microsoft.com/office/powerpoint/2010/main" val="2902333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ノート プレースホルダ 2"/>
          <p:cNvSpPr>
            <a:spLocks noGrp="1"/>
          </p:cNvSpPr>
          <p:nvPr>
            <p:ph type="body" idx="1"/>
          </p:nvPr>
        </p:nvSpPr>
        <p:spPr/>
        <p:txBody>
          <a:bodyPr/>
          <a:lstStyle/>
          <a:p>
            <a:pPr eaLnBrk="1" hangingPunct="1">
              <a:spcBef>
                <a:spcPct val="0"/>
              </a:spcBef>
              <a:defRPr/>
            </a:pPr>
            <a:endParaRPr lang="ja-JP" altLang="en-US" dirty="0" smtClean="0"/>
          </a:p>
        </p:txBody>
      </p:sp>
      <p:sp>
        <p:nvSpPr>
          <p:cNvPr id="107524" name="スライド番号プレースホルダ 3"/>
          <p:cNvSpPr>
            <a:spLocks noGrp="1"/>
          </p:cNvSpPr>
          <p:nvPr>
            <p:ph type="sldNum" sz="quarter" idx="5"/>
          </p:nvPr>
        </p:nvSpPr>
        <p:spPr>
          <a:ln>
            <a:miter lim="800000"/>
            <a:headEnd/>
            <a:tailEnd/>
          </a:ln>
        </p:spPr>
        <p:txBody>
          <a:bodyPr/>
          <a:lstStyle/>
          <a:p>
            <a:pPr fontAlgn="base">
              <a:spcBef>
                <a:spcPct val="0"/>
              </a:spcBef>
              <a:spcAft>
                <a:spcPct val="0"/>
              </a:spcAft>
              <a:defRPr/>
            </a:pPr>
            <a:fld id="{3EA4D672-1A85-438A-A780-D98BA9DFE143}" type="slidenum">
              <a:rPr lang="ja-JP" altLang="en-US" smtClean="0"/>
              <a:pPr fontAlgn="base">
                <a:spcBef>
                  <a:spcPct val="0"/>
                </a:spcBef>
                <a:spcAft>
                  <a:spcPct val="0"/>
                </a:spcAft>
                <a:defRPr/>
              </a:pPr>
              <a:t>16</a:t>
            </a:fld>
            <a:endParaRPr lang="en-US" altLang="ja-JP" smtClean="0"/>
          </a:p>
        </p:txBody>
      </p:sp>
    </p:spTree>
    <p:extLst>
      <p:ext uri="{BB962C8B-B14F-4D97-AF65-F5344CB8AC3E}">
        <p14:creationId xmlns:p14="http://schemas.microsoft.com/office/powerpoint/2010/main" val="3148115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ノート プレースホルダ 2"/>
          <p:cNvSpPr>
            <a:spLocks noGrp="1"/>
          </p:cNvSpPr>
          <p:nvPr>
            <p:ph type="body" idx="1"/>
          </p:nvPr>
        </p:nvSpPr>
        <p:spPr>
          <a:noFill/>
        </p:spPr>
        <p:txBody>
          <a:bodyPr/>
          <a:lstStyle/>
          <a:p>
            <a:pPr eaLnBrk="1" hangingPunct="1">
              <a:spcBef>
                <a:spcPct val="0"/>
              </a:spcBef>
            </a:pPr>
            <a:endParaRPr lang="ja-JP" altLang="en-US" smtClean="0"/>
          </a:p>
        </p:txBody>
      </p:sp>
      <p:sp>
        <p:nvSpPr>
          <p:cNvPr id="104452" name="スライド番号プレースホルダ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5409" indent="-290542" eaLnBrk="0" hangingPunct="0">
              <a:defRPr kumimoji="1">
                <a:solidFill>
                  <a:schemeClr val="tx1"/>
                </a:solidFill>
                <a:latin typeface="Arial" charset="0"/>
                <a:ea typeface="ＭＳ Ｐゴシック" pitchFamily="50" charset="-128"/>
              </a:defRPr>
            </a:lvl2pPr>
            <a:lvl3pPr marL="1162168" indent="-232434" eaLnBrk="0" hangingPunct="0">
              <a:defRPr kumimoji="1">
                <a:solidFill>
                  <a:schemeClr val="tx1"/>
                </a:solidFill>
                <a:latin typeface="Arial" charset="0"/>
                <a:ea typeface="ＭＳ Ｐゴシック" pitchFamily="50" charset="-128"/>
              </a:defRPr>
            </a:lvl3pPr>
            <a:lvl4pPr marL="1627035" indent="-232434" eaLnBrk="0" hangingPunct="0">
              <a:defRPr kumimoji="1">
                <a:solidFill>
                  <a:schemeClr val="tx1"/>
                </a:solidFill>
                <a:latin typeface="Arial" charset="0"/>
                <a:ea typeface="ＭＳ Ｐゴシック" pitchFamily="50" charset="-128"/>
              </a:defRPr>
            </a:lvl4pPr>
            <a:lvl5pPr marL="2091902" indent="-232434" eaLnBrk="0" hangingPunct="0">
              <a:defRPr kumimoji="1">
                <a:solidFill>
                  <a:schemeClr val="tx1"/>
                </a:solidFill>
                <a:latin typeface="Arial" charset="0"/>
                <a:ea typeface="ＭＳ Ｐゴシック" pitchFamily="50" charset="-128"/>
              </a:defRPr>
            </a:lvl5pPr>
            <a:lvl6pPr marL="2556769" indent="-232434" eaLnBrk="0" fontAlgn="base" hangingPunct="0">
              <a:spcBef>
                <a:spcPct val="0"/>
              </a:spcBef>
              <a:spcAft>
                <a:spcPct val="0"/>
              </a:spcAft>
              <a:defRPr kumimoji="1">
                <a:solidFill>
                  <a:schemeClr val="tx1"/>
                </a:solidFill>
                <a:latin typeface="Arial" charset="0"/>
                <a:ea typeface="ＭＳ Ｐゴシック" pitchFamily="50" charset="-128"/>
              </a:defRPr>
            </a:lvl6pPr>
            <a:lvl7pPr marL="3021636" indent="-232434" eaLnBrk="0" fontAlgn="base" hangingPunct="0">
              <a:spcBef>
                <a:spcPct val="0"/>
              </a:spcBef>
              <a:spcAft>
                <a:spcPct val="0"/>
              </a:spcAft>
              <a:defRPr kumimoji="1">
                <a:solidFill>
                  <a:schemeClr val="tx1"/>
                </a:solidFill>
                <a:latin typeface="Arial" charset="0"/>
                <a:ea typeface="ＭＳ Ｐゴシック" pitchFamily="50" charset="-128"/>
              </a:defRPr>
            </a:lvl7pPr>
            <a:lvl8pPr marL="3486504" indent="-232434" eaLnBrk="0" fontAlgn="base" hangingPunct="0">
              <a:spcBef>
                <a:spcPct val="0"/>
              </a:spcBef>
              <a:spcAft>
                <a:spcPct val="0"/>
              </a:spcAft>
              <a:defRPr kumimoji="1">
                <a:solidFill>
                  <a:schemeClr val="tx1"/>
                </a:solidFill>
                <a:latin typeface="Arial" charset="0"/>
                <a:ea typeface="ＭＳ Ｐゴシック" pitchFamily="50" charset="-128"/>
              </a:defRPr>
            </a:lvl8pPr>
            <a:lvl9pPr marL="3951371" indent="-23243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fld id="{1890FE12-3AF7-4BEA-9373-2D5709DDB40C}" type="slidenum">
              <a:rPr lang="ja-JP" altLang="en-US" smtClean="0">
                <a:latin typeface="Calibri" pitchFamily="34" charset="0"/>
              </a:rPr>
              <a:pPr eaLnBrk="1" fontAlgn="base" hangingPunct="1">
                <a:spcBef>
                  <a:spcPct val="0"/>
                </a:spcBef>
                <a:spcAft>
                  <a:spcPct val="0"/>
                </a:spcAft>
              </a:pPr>
              <a:t>17</a:t>
            </a:fld>
            <a:endParaRPr lang="en-US" altLang="ja-JP" smtClean="0">
              <a:latin typeface="Calibri" pitchFamily="34" charset="0"/>
            </a:endParaRPr>
          </a:p>
        </p:txBody>
      </p:sp>
    </p:spTree>
    <p:extLst>
      <p:ext uri="{BB962C8B-B14F-4D97-AF65-F5344CB8AC3E}">
        <p14:creationId xmlns:p14="http://schemas.microsoft.com/office/powerpoint/2010/main" val="3211891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ノート プレースホルダ 2"/>
          <p:cNvSpPr>
            <a:spLocks noGrp="1"/>
          </p:cNvSpPr>
          <p:nvPr>
            <p:ph type="body" idx="1"/>
          </p:nvPr>
        </p:nvSpPr>
        <p:spPr>
          <a:noFill/>
        </p:spPr>
        <p:txBody>
          <a:bodyPr/>
          <a:lstStyle/>
          <a:p>
            <a:pPr eaLnBrk="1" hangingPunct="1">
              <a:spcBef>
                <a:spcPct val="0"/>
              </a:spcBef>
            </a:pPr>
            <a:endParaRPr lang="ja-JP" altLang="en-US" dirty="0" smtClean="0"/>
          </a:p>
        </p:txBody>
      </p:sp>
      <p:sp>
        <p:nvSpPr>
          <p:cNvPr id="120836" name="スライド番号プレースホルダ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5409" indent="-290542" eaLnBrk="0" hangingPunct="0">
              <a:defRPr kumimoji="1">
                <a:solidFill>
                  <a:schemeClr val="tx1"/>
                </a:solidFill>
                <a:latin typeface="Arial" charset="0"/>
                <a:ea typeface="ＭＳ Ｐゴシック" pitchFamily="50" charset="-128"/>
              </a:defRPr>
            </a:lvl2pPr>
            <a:lvl3pPr marL="1162168" indent="-232434" eaLnBrk="0" hangingPunct="0">
              <a:defRPr kumimoji="1">
                <a:solidFill>
                  <a:schemeClr val="tx1"/>
                </a:solidFill>
                <a:latin typeface="Arial" charset="0"/>
                <a:ea typeface="ＭＳ Ｐゴシック" pitchFamily="50" charset="-128"/>
              </a:defRPr>
            </a:lvl3pPr>
            <a:lvl4pPr marL="1627035" indent="-232434" eaLnBrk="0" hangingPunct="0">
              <a:defRPr kumimoji="1">
                <a:solidFill>
                  <a:schemeClr val="tx1"/>
                </a:solidFill>
                <a:latin typeface="Arial" charset="0"/>
                <a:ea typeface="ＭＳ Ｐゴシック" pitchFamily="50" charset="-128"/>
              </a:defRPr>
            </a:lvl4pPr>
            <a:lvl5pPr marL="2091902" indent="-232434" eaLnBrk="0" hangingPunct="0">
              <a:defRPr kumimoji="1">
                <a:solidFill>
                  <a:schemeClr val="tx1"/>
                </a:solidFill>
                <a:latin typeface="Arial" charset="0"/>
                <a:ea typeface="ＭＳ Ｐゴシック" pitchFamily="50" charset="-128"/>
              </a:defRPr>
            </a:lvl5pPr>
            <a:lvl6pPr marL="2556769" indent="-232434" eaLnBrk="0" fontAlgn="base" hangingPunct="0">
              <a:spcBef>
                <a:spcPct val="0"/>
              </a:spcBef>
              <a:spcAft>
                <a:spcPct val="0"/>
              </a:spcAft>
              <a:defRPr kumimoji="1">
                <a:solidFill>
                  <a:schemeClr val="tx1"/>
                </a:solidFill>
                <a:latin typeface="Arial" charset="0"/>
                <a:ea typeface="ＭＳ Ｐゴシック" pitchFamily="50" charset="-128"/>
              </a:defRPr>
            </a:lvl6pPr>
            <a:lvl7pPr marL="3021636" indent="-232434" eaLnBrk="0" fontAlgn="base" hangingPunct="0">
              <a:spcBef>
                <a:spcPct val="0"/>
              </a:spcBef>
              <a:spcAft>
                <a:spcPct val="0"/>
              </a:spcAft>
              <a:defRPr kumimoji="1">
                <a:solidFill>
                  <a:schemeClr val="tx1"/>
                </a:solidFill>
                <a:latin typeface="Arial" charset="0"/>
                <a:ea typeface="ＭＳ Ｐゴシック" pitchFamily="50" charset="-128"/>
              </a:defRPr>
            </a:lvl7pPr>
            <a:lvl8pPr marL="3486504" indent="-232434" eaLnBrk="0" fontAlgn="base" hangingPunct="0">
              <a:spcBef>
                <a:spcPct val="0"/>
              </a:spcBef>
              <a:spcAft>
                <a:spcPct val="0"/>
              </a:spcAft>
              <a:defRPr kumimoji="1">
                <a:solidFill>
                  <a:schemeClr val="tx1"/>
                </a:solidFill>
                <a:latin typeface="Arial" charset="0"/>
                <a:ea typeface="ＭＳ Ｐゴシック" pitchFamily="50" charset="-128"/>
              </a:defRPr>
            </a:lvl8pPr>
            <a:lvl9pPr marL="3951371" indent="-23243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fld id="{9719C289-B0E7-43B7-A0F4-DF5B4B5DE7AA}" type="slidenum">
              <a:rPr lang="ja-JP" altLang="en-US" smtClean="0">
                <a:latin typeface="Calibri" pitchFamily="34" charset="0"/>
              </a:rPr>
              <a:pPr eaLnBrk="1" fontAlgn="base" hangingPunct="1">
                <a:spcBef>
                  <a:spcPct val="0"/>
                </a:spcBef>
                <a:spcAft>
                  <a:spcPct val="0"/>
                </a:spcAft>
              </a:pPr>
              <a:t>18</a:t>
            </a:fld>
            <a:endParaRPr lang="en-US" altLang="ja-JP" smtClean="0">
              <a:latin typeface="Calibri" pitchFamily="34" charset="0"/>
            </a:endParaRPr>
          </a:p>
        </p:txBody>
      </p:sp>
    </p:spTree>
    <p:extLst>
      <p:ext uri="{BB962C8B-B14F-4D97-AF65-F5344CB8AC3E}">
        <p14:creationId xmlns:p14="http://schemas.microsoft.com/office/powerpoint/2010/main" val="2151041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ノート プレースホルダ 2"/>
          <p:cNvSpPr>
            <a:spLocks noGrp="1"/>
          </p:cNvSpPr>
          <p:nvPr>
            <p:ph type="body" idx="1"/>
          </p:nvPr>
        </p:nvSpPr>
        <p:spPr>
          <a:noFill/>
        </p:spPr>
        <p:txBody>
          <a:bodyPr/>
          <a:lstStyle/>
          <a:p>
            <a:pPr eaLnBrk="1" hangingPunct="1">
              <a:spcBef>
                <a:spcPct val="0"/>
              </a:spcBef>
            </a:pPr>
            <a:endParaRPr lang="ja-JP" altLang="en-US" dirty="0" smtClean="0"/>
          </a:p>
        </p:txBody>
      </p:sp>
      <p:sp>
        <p:nvSpPr>
          <p:cNvPr id="128004" name="スライド番号プレースホルダ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5409" indent="-290542" eaLnBrk="0" hangingPunct="0">
              <a:defRPr kumimoji="1">
                <a:solidFill>
                  <a:schemeClr val="tx1"/>
                </a:solidFill>
                <a:latin typeface="Arial" charset="0"/>
                <a:ea typeface="ＭＳ Ｐゴシック" pitchFamily="50" charset="-128"/>
              </a:defRPr>
            </a:lvl2pPr>
            <a:lvl3pPr marL="1162168" indent="-232434" eaLnBrk="0" hangingPunct="0">
              <a:defRPr kumimoji="1">
                <a:solidFill>
                  <a:schemeClr val="tx1"/>
                </a:solidFill>
                <a:latin typeface="Arial" charset="0"/>
                <a:ea typeface="ＭＳ Ｐゴシック" pitchFamily="50" charset="-128"/>
              </a:defRPr>
            </a:lvl3pPr>
            <a:lvl4pPr marL="1627035" indent="-232434" eaLnBrk="0" hangingPunct="0">
              <a:defRPr kumimoji="1">
                <a:solidFill>
                  <a:schemeClr val="tx1"/>
                </a:solidFill>
                <a:latin typeface="Arial" charset="0"/>
                <a:ea typeface="ＭＳ Ｐゴシック" pitchFamily="50" charset="-128"/>
              </a:defRPr>
            </a:lvl4pPr>
            <a:lvl5pPr marL="2091902" indent="-232434" eaLnBrk="0" hangingPunct="0">
              <a:defRPr kumimoji="1">
                <a:solidFill>
                  <a:schemeClr val="tx1"/>
                </a:solidFill>
                <a:latin typeface="Arial" charset="0"/>
                <a:ea typeface="ＭＳ Ｐゴシック" pitchFamily="50" charset="-128"/>
              </a:defRPr>
            </a:lvl5pPr>
            <a:lvl6pPr marL="2556769" indent="-232434" eaLnBrk="0" fontAlgn="base" hangingPunct="0">
              <a:spcBef>
                <a:spcPct val="0"/>
              </a:spcBef>
              <a:spcAft>
                <a:spcPct val="0"/>
              </a:spcAft>
              <a:defRPr kumimoji="1">
                <a:solidFill>
                  <a:schemeClr val="tx1"/>
                </a:solidFill>
                <a:latin typeface="Arial" charset="0"/>
                <a:ea typeface="ＭＳ Ｐゴシック" pitchFamily="50" charset="-128"/>
              </a:defRPr>
            </a:lvl6pPr>
            <a:lvl7pPr marL="3021636" indent="-232434" eaLnBrk="0" fontAlgn="base" hangingPunct="0">
              <a:spcBef>
                <a:spcPct val="0"/>
              </a:spcBef>
              <a:spcAft>
                <a:spcPct val="0"/>
              </a:spcAft>
              <a:defRPr kumimoji="1">
                <a:solidFill>
                  <a:schemeClr val="tx1"/>
                </a:solidFill>
                <a:latin typeface="Arial" charset="0"/>
                <a:ea typeface="ＭＳ Ｐゴシック" pitchFamily="50" charset="-128"/>
              </a:defRPr>
            </a:lvl7pPr>
            <a:lvl8pPr marL="3486504" indent="-232434" eaLnBrk="0" fontAlgn="base" hangingPunct="0">
              <a:spcBef>
                <a:spcPct val="0"/>
              </a:spcBef>
              <a:spcAft>
                <a:spcPct val="0"/>
              </a:spcAft>
              <a:defRPr kumimoji="1">
                <a:solidFill>
                  <a:schemeClr val="tx1"/>
                </a:solidFill>
                <a:latin typeface="Arial" charset="0"/>
                <a:ea typeface="ＭＳ Ｐゴシック" pitchFamily="50" charset="-128"/>
              </a:defRPr>
            </a:lvl8pPr>
            <a:lvl9pPr marL="3951371" indent="-23243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fld id="{4C769E29-9204-469D-AC3A-392AA21DF203}" type="slidenum">
              <a:rPr lang="ja-JP" altLang="en-US" smtClean="0">
                <a:latin typeface="Calibri" pitchFamily="34" charset="0"/>
              </a:rPr>
              <a:pPr eaLnBrk="1" fontAlgn="base" hangingPunct="1">
                <a:spcBef>
                  <a:spcPct val="0"/>
                </a:spcBef>
                <a:spcAft>
                  <a:spcPct val="0"/>
                </a:spcAft>
              </a:pPr>
              <a:t>19</a:t>
            </a:fld>
            <a:endParaRPr lang="en-US" altLang="ja-JP" smtClean="0">
              <a:latin typeface="Calibri" pitchFamily="34" charset="0"/>
            </a:endParaRPr>
          </a:p>
        </p:txBody>
      </p:sp>
    </p:spTree>
    <p:extLst>
      <p:ext uri="{BB962C8B-B14F-4D97-AF65-F5344CB8AC3E}">
        <p14:creationId xmlns:p14="http://schemas.microsoft.com/office/powerpoint/2010/main" val="2676910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ノート プレースホルダ 2"/>
          <p:cNvSpPr>
            <a:spLocks noGrp="1"/>
          </p:cNvSpPr>
          <p:nvPr>
            <p:ph type="body" idx="1"/>
          </p:nvPr>
        </p:nvSpPr>
        <p:spPr>
          <a:noFill/>
        </p:spPr>
        <p:txBody>
          <a:bodyPr/>
          <a:lstStyle/>
          <a:p>
            <a:pPr eaLnBrk="1" hangingPunct="1">
              <a:spcBef>
                <a:spcPct val="0"/>
              </a:spcBef>
            </a:pPr>
            <a:endParaRPr lang="ja-JP" altLang="en-US" smtClean="0"/>
          </a:p>
        </p:txBody>
      </p:sp>
      <p:sp>
        <p:nvSpPr>
          <p:cNvPr id="121860" name="スライド番号プレースホルダ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5409" indent="-290542" eaLnBrk="0" hangingPunct="0">
              <a:defRPr kumimoji="1">
                <a:solidFill>
                  <a:schemeClr val="tx1"/>
                </a:solidFill>
                <a:latin typeface="Arial" charset="0"/>
                <a:ea typeface="ＭＳ Ｐゴシック" pitchFamily="50" charset="-128"/>
              </a:defRPr>
            </a:lvl2pPr>
            <a:lvl3pPr marL="1162168" indent="-232434" eaLnBrk="0" hangingPunct="0">
              <a:defRPr kumimoji="1">
                <a:solidFill>
                  <a:schemeClr val="tx1"/>
                </a:solidFill>
                <a:latin typeface="Arial" charset="0"/>
                <a:ea typeface="ＭＳ Ｐゴシック" pitchFamily="50" charset="-128"/>
              </a:defRPr>
            </a:lvl3pPr>
            <a:lvl4pPr marL="1627035" indent="-232434" eaLnBrk="0" hangingPunct="0">
              <a:defRPr kumimoji="1">
                <a:solidFill>
                  <a:schemeClr val="tx1"/>
                </a:solidFill>
                <a:latin typeface="Arial" charset="0"/>
                <a:ea typeface="ＭＳ Ｐゴシック" pitchFamily="50" charset="-128"/>
              </a:defRPr>
            </a:lvl4pPr>
            <a:lvl5pPr marL="2091902" indent="-232434" eaLnBrk="0" hangingPunct="0">
              <a:defRPr kumimoji="1">
                <a:solidFill>
                  <a:schemeClr val="tx1"/>
                </a:solidFill>
                <a:latin typeface="Arial" charset="0"/>
                <a:ea typeface="ＭＳ Ｐゴシック" pitchFamily="50" charset="-128"/>
              </a:defRPr>
            </a:lvl5pPr>
            <a:lvl6pPr marL="2556769" indent="-232434" eaLnBrk="0" fontAlgn="base" hangingPunct="0">
              <a:spcBef>
                <a:spcPct val="0"/>
              </a:spcBef>
              <a:spcAft>
                <a:spcPct val="0"/>
              </a:spcAft>
              <a:defRPr kumimoji="1">
                <a:solidFill>
                  <a:schemeClr val="tx1"/>
                </a:solidFill>
                <a:latin typeface="Arial" charset="0"/>
                <a:ea typeface="ＭＳ Ｐゴシック" pitchFamily="50" charset="-128"/>
              </a:defRPr>
            </a:lvl6pPr>
            <a:lvl7pPr marL="3021636" indent="-232434" eaLnBrk="0" fontAlgn="base" hangingPunct="0">
              <a:spcBef>
                <a:spcPct val="0"/>
              </a:spcBef>
              <a:spcAft>
                <a:spcPct val="0"/>
              </a:spcAft>
              <a:defRPr kumimoji="1">
                <a:solidFill>
                  <a:schemeClr val="tx1"/>
                </a:solidFill>
                <a:latin typeface="Arial" charset="0"/>
                <a:ea typeface="ＭＳ Ｐゴシック" pitchFamily="50" charset="-128"/>
              </a:defRPr>
            </a:lvl7pPr>
            <a:lvl8pPr marL="3486504" indent="-232434" eaLnBrk="0" fontAlgn="base" hangingPunct="0">
              <a:spcBef>
                <a:spcPct val="0"/>
              </a:spcBef>
              <a:spcAft>
                <a:spcPct val="0"/>
              </a:spcAft>
              <a:defRPr kumimoji="1">
                <a:solidFill>
                  <a:schemeClr val="tx1"/>
                </a:solidFill>
                <a:latin typeface="Arial" charset="0"/>
                <a:ea typeface="ＭＳ Ｐゴシック" pitchFamily="50" charset="-128"/>
              </a:defRPr>
            </a:lvl8pPr>
            <a:lvl9pPr marL="3951371" indent="-23243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fld id="{B20B219C-6436-4A01-8DEE-D4811256BB00}" type="slidenum">
              <a:rPr lang="ja-JP" altLang="en-US" smtClean="0">
                <a:latin typeface="Calibri" pitchFamily="34" charset="0"/>
              </a:rPr>
              <a:pPr eaLnBrk="1" fontAlgn="base" hangingPunct="1">
                <a:spcBef>
                  <a:spcPct val="0"/>
                </a:spcBef>
                <a:spcAft>
                  <a:spcPct val="0"/>
                </a:spcAft>
              </a:pPr>
              <a:t>20</a:t>
            </a:fld>
            <a:endParaRPr lang="en-US" altLang="ja-JP" smtClean="0">
              <a:latin typeface="Calibri" pitchFamily="34" charset="0"/>
            </a:endParaRPr>
          </a:p>
        </p:txBody>
      </p:sp>
    </p:spTree>
    <p:extLst>
      <p:ext uri="{BB962C8B-B14F-4D97-AF65-F5344CB8AC3E}">
        <p14:creationId xmlns:p14="http://schemas.microsoft.com/office/powerpoint/2010/main" val="4156251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ノート プレースホルダ 2"/>
          <p:cNvSpPr>
            <a:spLocks noGrp="1"/>
          </p:cNvSpPr>
          <p:nvPr>
            <p:ph type="body" idx="1"/>
          </p:nvPr>
        </p:nvSpPr>
        <p:spPr>
          <a:noFill/>
        </p:spPr>
        <p:txBody>
          <a:bodyPr/>
          <a:lstStyle/>
          <a:p>
            <a:pPr eaLnBrk="1" hangingPunct="1">
              <a:spcBef>
                <a:spcPct val="0"/>
              </a:spcBef>
            </a:pPr>
            <a:r>
              <a:rPr lang="ja-JP" altLang="en-US" dirty="0" smtClean="0"/>
              <a:t>感染症情報センター　</a:t>
            </a:r>
            <a:r>
              <a:rPr lang="en-US" altLang="ja-JP" dirty="0" smtClean="0"/>
              <a:t>http://idsc.nih.go.jp/idwr/kanja/weeklygraph/01flu.html</a:t>
            </a:r>
            <a:endParaRPr lang="ja-JP" altLang="en-US" dirty="0" smtClean="0"/>
          </a:p>
        </p:txBody>
      </p:sp>
      <p:sp>
        <p:nvSpPr>
          <p:cNvPr id="129028" name="スライド番号プレースホルダ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5409" indent="-290542" eaLnBrk="0" hangingPunct="0">
              <a:defRPr kumimoji="1">
                <a:solidFill>
                  <a:schemeClr val="tx1"/>
                </a:solidFill>
                <a:latin typeface="Arial" charset="0"/>
                <a:ea typeface="ＭＳ Ｐゴシック" pitchFamily="50" charset="-128"/>
              </a:defRPr>
            </a:lvl2pPr>
            <a:lvl3pPr marL="1162168" indent="-232434" eaLnBrk="0" hangingPunct="0">
              <a:defRPr kumimoji="1">
                <a:solidFill>
                  <a:schemeClr val="tx1"/>
                </a:solidFill>
                <a:latin typeface="Arial" charset="0"/>
                <a:ea typeface="ＭＳ Ｐゴシック" pitchFamily="50" charset="-128"/>
              </a:defRPr>
            </a:lvl3pPr>
            <a:lvl4pPr marL="1627035" indent="-232434" eaLnBrk="0" hangingPunct="0">
              <a:defRPr kumimoji="1">
                <a:solidFill>
                  <a:schemeClr val="tx1"/>
                </a:solidFill>
                <a:latin typeface="Arial" charset="0"/>
                <a:ea typeface="ＭＳ Ｐゴシック" pitchFamily="50" charset="-128"/>
              </a:defRPr>
            </a:lvl4pPr>
            <a:lvl5pPr marL="2091902" indent="-232434" eaLnBrk="0" hangingPunct="0">
              <a:defRPr kumimoji="1">
                <a:solidFill>
                  <a:schemeClr val="tx1"/>
                </a:solidFill>
                <a:latin typeface="Arial" charset="0"/>
                <a:ea typeface="ＭＳ Ｐゴシック" pitchFamily="50" charset="-128"/>
              </a:defRPr>
            </a:lvl5pPr>
            <a:lvl6pPr marL="2556769" indent="-232434" eaLnBrk="0" fontAlgn="base" hangingPunct="0">
              <a:spcBef>
                <a:spcPct val="0"/>
              </a:spcBef>
              <a:spcAft>
                <a:spcPct val="0"/>
              </a:spcAft>
              <a:defRPr kumimoji="1">
                <a:solidFill>
                  <a:schemeClr val="tx1"/>
                </a:solidFill>
                <a:latin typeface="Arial" charset="0"/>
                <a:ea typeface="ＭＳ Ｐゴシック" pitchFamily="50" charset="-128"/>
              </a:defRPr>
            </a:lvl6pPr>
            <a:lvl7pPr marL="3021636" indent="-232434" eaLnBrk="0" fontAlgn="base" hangingPunct="0">
              <a:spcBef>
                <a:spcPct val="0"/>
              </a:spcBef>
              <a:spcAft>
                <a:spcPct val="0"/>
              </a:spcAft>
              <a:defRPr kumimoji="1">
                <a:solidFill>
                  <a:schemeClr val="tx1"/>
                </a:solidFill>
                <a:latin typeface="Arial" charset="0"/>
                <a:ea typeface="ＭＳ Ｐゴシック" pitchFamily="50" charset="-128"/>
              </a:defRPr>
            </a:lvl7pPr>
            <a:lvl8pPr marL="3486504" indent="-232434" eaLnBrk="0" fontAlgn="base" hangingPunct="0">
              <a:spcBef>
                <a:spcPct val="0"/>
              </a:spcBef>
              <a:spcAft>
                <a:spcPct val="0"/>
              </a:spcAft>
              <a:defRPr kumimoji="1">
                <a:solidFill>
                  <a:schemeClr val="tx1"/>
                </a:solidFill>
                <a:latin typeface="Arial" charset="0"/>
                <a:ea typeface="ＭＳ Ｐゴシック" pitchFamily="50" charset="-128"/>
              </a:defRPr>
            </a:lvl8pPr>
            <a:lvl9pPr marL="3951371" indent="-23243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fld id="{6926CF44-BD55-4119-B0D0-859694D9D4EC}" type="slidenum">
              <a:rPr lang="ja-JP" altLang="en-US" smtClean="0">
                <a:latin typeface="Calibri" pitchFamily="34" charset="0"/>
              </a:rPr>
              <a:pPr eaLnBrk="1" fontAlgn="base" hangingPunct="1">
                <a:spcBef>
                  <a:spcPct val="0"/>
                </a:spcBef>
                <a:spcAft>
                  <a:spcPct val="0"/>
                </a:spcAft>
              </a:pPr>
              <a:t>21</a:t>
            </a:fld>
            <a:endParaRPr lang="en-US" altLang="ja-JP" smtClean="0">
              <a:latin typeface="Calibri" pitchFamily="34" charset="0"/>
            </a:endParaRPr>
          </a:p>
        </p:txBody>
      </p:sp>
    </p:spTree>
    <p:extLst>
      <p:ext uri="{BB962C8B-B14F-4D97-AF65-F5344CB8AC3E}">
        <p14:creationId xmlns:p14="http://schemas.microsoft.com/office/powerpoint/2010/main" val="3181564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dirty="0" smtClean="0"/>
          </a:p>
          <a:p>
            <a:pPr eaLnBrk="1" hangingPunct="1">
              <a:spcBef>
                <a:spcPct val="0"/>
              </a:spcBef>
            </a:pPr>
            <a:endParaRPr lang="ja-JP" altLang="en-US" dirty="0" smtClean="0"/>
          </a:p>
        </p:txBody>
      </p:sp>
      <p:sp>
        <p:nvSpPr>
          <p:cNvPr id="113668" name="スライド番号プレースホルダ 3"/>
          <p:cNvSpPr>
            <a:spLocks noGrp="1"/>
          </p:cNvSpPr>
          <p:nvPr>
            <p:ph type="sldNum" sz="quarter" idx="5"/>
          </p:nvPr>
        </p:nvSpPr>
        <p:spPr>
          <a:ln>
            <a:miter lim="800000"/>
            <a:headEnd/>
            <a:tailEnd/>
          </a:ln>
        </p:spPr>
        <p:txBody>
          <a:bodyPr/>
          <a:lstStyle/>
          <a:p>
            <a:pPr fontAlgn="base">
              <a:spcBef>
                <a:spcPct val="0"/>
              </a:spcBef>
              <a:spcAft>
                <a:spcPct val="0"/>
              </a:spcAft>
              <a:defRPr/>
            </a:pPr>
            <a:fld id="{D012994F-5087-4208-9308-0469CAC290F1}" type="slidenum">
              <a:rPr lang="ja-JP" altLang="en-US" smtClean="0"/>
              <a:pPr fontAlgn="base">
                <a:spcBef>
                  <a:spcPct val="0"/>
                </a:spcBef>
                <a:spcAft>
                  <a:spcPct val="0"/>
                </a:spcAft>
                <a:defRPr/>
              </a:pPr>
              <a:t>22</a:t>
            </a:fld>
            <a:endParaRPr lang="en-US" altLang="ja-JP" smtClean="0"/>
          </a:p>
        </p:txBody>
      </p:sp>
    </p:spTree>
    <p:extLst>
      <p:ext uri="{BB962C8B-B14F-4D97-AF65-F5344CB8AC3E}">
        <p14:creationId xmlns:p14="http://schemas.microsoft.com/office/powerpoint/2010/main" val="120960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7485EB-C22A-4306-B67E-9BF293933E0E}" type="slidenum">
              <a:rPr kumimoji="1" lang="ja-JP" altLang="en-US" smtClean="0"/>
              <a:pPr/>
              <a:t>3</a:t>
            </a:fld>
            <a:endParaRPr kumimoji="1" lang="ja-JP" altLang="en-US"/>
          </a:p>
        </p:txBody>
      </p:sp>
    </p:spTree>
    <p:extLst>
      <p:ext uri="{BB962C8B-B14F-4D97-AF65-F5344CB8AC3E}">
        <p14:creationId xmlns:p14="http://schemas.microsoft.com/office/powerpoint/2010/main" val="1227435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p:cNvSpPr>
            <a:spLocks noGrp="1"/>
          </p:cNvSpPr>
          <p:nvPr>
            <p:ph type="body" idx="1"/>
          </p:nvPr>
        </p:nvSpPr>
        <p:spPr>
          <a:noFill/>
        </p:spPr>
        <p:txBody>
          <a:bodyPr/>
          <a:lstStyle/>
          <a:p>
            <a:pPr eaLnBrk="1" hangingPunct="1">
              <a:spcBef>
                <a:spcPct val="0"/>
              </a:spcBef>
            </a:pPr>
            <a:endParaRPr lang="ja-JP" altLang="en-US" dirty="0" smtClean="0"/>
          </a:p>
        </p:txBody>
      </p:sp>
      <p:sp>
        <p:nvSpPr>
          <p:cNvPr id="130052" name="スライド番号プレースホルダ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5409" indent="-290542" eaLnBrk="0" hangingPunct="0">
              <a:defRPr kumimoji="1">
                <a:solidFill>
                  <a:schemeClr val="tx1"/>
                </a:solidFill>
                <a:latin typeface="Arial" charset="0"/>
                <a:ea typeface="ＭＳ Ｐゴシック" pitchFamily="50" charset="-128"/>
              </a:defRPr>
            </a:lvl2pPr>
            <a:lvl3pPr marL="1162168" indent="-232434" eaLnBrk="0" hangingPunct="0">
              <a:defRPr kumimoji="1">
                <a:solidFill>
                  <a:schemeClr val="tx1"/>
                </a:solidFill>
                <a:latin typeface="Arial" charset="0"/>
                <a:ea typeface="ＭＳ Ｐゴシック" pitchFamily="50" charset="-128"/>
              </a:defRPr>
            </a:lvl3pPr>
            <a:lvl4pPr marL="1627035" indent="-232434" eaLnBrk="0" hangingPunct="0">
              <a:defRPr kumimoji="1">
                <a:solidFill>
                  <a:schemeClr val="tx1"/>
                </a:solidFill>
                <a:latin typeface="Arial" charset="0"/>
                <a:ea typeface="ＭＳ Ｐゴシック" pitchFamily="50" charset="-128"/>
              </a:defRPr>
            </a:lvl4pPr>
            <a:lvl5pPr marL="2091902" indent="-232434" eaLnBrk="0" hangingPunct="0">
              <a:defRPr kumimoji="1">
                <a:solidFill>
                  <a:schemeClr val="tx1"/>
                </a:solidFill>
                <a:latin typeface="Arial" charset="0"/>
                <a:ea typeface="ＭＳ Ｐゴシック" pitchFamily="50" charset="-128"/>
              </a:defRPr>
            </a:lvl5pPr>
            <a:lvl6pPr marL="2556769" indent="-232434" eaLnBrk="0" fontAlgn="base" hangingPunct="0">
              <a:spcBef>
                <a:spcPct val="0"/>
              </a:spcBef>
              <a:spcAft>
                <a:spcPct val="0"/>
              </a:spcAft>
              <a:defRPr kumimoji="1">
                <a:solidFill>
                  <a:schemeClr val="tx1"/>
                </a:solidFill>
                <a:latin typeface="Arial" charset="0"/>
                <a:ea typeface="ＭＳ Ｐゴシック" pitchFamily="50" charset="-128"/>
              </a:defRPr>
            </a:lvl6pPr>
            <a:lvl7pPr marL="3021636" indent="-232434" eaLnBrk="0" fontAlgn="base" hangingPunct="0">
              <a:spcBef>
                <a:spcPct val="0"/>
              </a:spcBef>
              <a:spcAft>
                <a:spcPct val="0"/>
              </a:spcAft>
              <a:defRPr kumimoji="1">
                <a:solidFill>
                  <a:schemeClr val="tx1"/>
                </a:solidFill>
                <a:latin typeface="Arial" charset="0"/>
                <a:ea typeface="ＭＳ Ｐゴシック" pitchFamily="50" charset="-128"/>
              </a:defRPr>
            </a:lvl7pPr>
            <a:lvl8pPr marL="3486504" indent="-232434" eaLnBrk="0" fontAlgn="base" hangingPunct="0">
              <a:spcBef>
                <a:spcPct val="0"/>
              </a:spcBef>
              <a:spcAft>
                <a:spcPct val="0"/>
              </a:spcAft>
              <a:defRPr kumimoji="1">
                <a:solidFill>
                  <a:schemeClr val="tx1"/>
                </a:solidFill>
                <a:latin typeface="Arial" charset="0"/>
                <a:ea typeface="ＭＳ Ｐゴシック" pitchFamily="50" charset="-128"/>
              </a:defRPr>
            </a:lvl8pPr>
            <a:lvl9pPr marL="3951371" indent="-23243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fld id="{64266CC3-1A34-4916-9939-14D2CE7F446E}" type="slidenum">
              <a:rPr lang="ja-JP" altLang="en-US" smtClean="0">
                <a:latin typeface="Calibri" pitchFamily="34" charset="0"/>
              </a:rPr>
              <a:pPr eaLnBrk="1" fontAlgn="base" hangingPunct="1">
                <a:spcBef>
                  <a:spcPct val="0"/>
                </a:spcBef>
                <a:spcAft>
                  <a:spcPct val="0"/>
                </a:spcAft>
              </a:pPr>
              <a:t>23</a:t>
            </a:fld>
            <a:endParaRPr lang="en-US" altLang="ja-JP" dirty="0" smtClean="0">
              <a:latin typeface="Calibri" pitchFamily="34" charset="0"/>
            </a:endParaRPr>
          </a:p>
        </p:txBody>
      </p:sp>
    </p:spTree>
    <p:extLst>
      <p:ext uri="{BB962C8B-B14F-4D97-AF65-F5344CB8AC3E}">
        <p14:creationId xmlns:p14="http://schemas.microsoft.com/office/powerpoint/2010/main" val="2050227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番号プレースホルダ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70" eaLnBrk="0" hangingPunct="0">
              <a:defRPr kumimoji="1">
                <a:solidFill>
                  <a:schemeClr val="tx1"/>
                </a:solidFill>
                <a:latin typeface="Arial" pitchFamily="34" charset="0"/>
                <a:ea typeface="ＭＳ Ｐゴシック" pitchFamily="50" charset="-128"/>
              </a:defRPr>
            </a:lvl1pPr>
            <a:lvl2pPr marL="749265" indent="-288179" defTabSz="917370" eaLnBrk="0" hangingPunct="0">
              <a:defRPr kumimoji="1">
                <a:solidFill>
                  <a:schemeClr val="tx1"/>
                </a:solidFill>
                <a:latin typeface="Arial" pitchFamily="34" charset="0"/>
                <a:ea typeface="ＭＳ Ｐゴシック" pitchFamily="50" charset="-128"/>
              </a:defRPr>
            </a:lvl2pPr>
            <a:lvl3pPr marL="1152716" indent="-230543" defTabSz="917370" eaLnBrk="0" hangingPunct="0">
              <a:defRPr kumimoji="1">
                <a:solidFill>
                  <a:schemeClr val="tx1"/>
                </a:solidFill>
                <a:latin typeface="Arial" pitchFamily="34" charset="0"/>
                <a:ea typeface="ＭＳ Ｐゴシック" pitchFamily="50" charset="-128"/>
              </a:defRPr>
            </a:lvl3pPr>
            <a:lvl4pPr marL="1613802" indent="-230543" defTabSz="917370" eaLnBrk="0" hangingPunct="0">
              <a:defRPr kumimoji="1">
                <a:solidFill>
                  <a:schemeClr val="tx1"/>
                </a:solidFill>
                <a:latin typeface="Arial" pitchFamily="34" charset="0"/>
                <a:ea typeface="ＭＳ Ｐゴシック" pitchFamily="50" charset="-128"/>
              </a:defRPr>
            </a:lvl4pPr>
            <a:lvl5pPr marL="2074888" indent="-230543" defTabSz="917370" eaLnBrk="0" hangingPunct="0">
              <a:defRPr kumimoji="1">
                <a:solidFill>
                  <a:schemeClr val="tx1"/>
                </a:solidFill>
                <a:latin typeface="Arial" pitchFamily="34" charset="0"/>
                <a:ea typeface="ＭＳ Ｐゴシック" pitchFamily="50" charset="-128"/>
              </a:defRPr>
            </a:lvl5pPr>
            <a:lvl6pPr marL="2535974" indent="-230543" defTabSz="91737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7060" indent="-230543" defTabSz="91737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8147" indent="-230543" defTabSz="91737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9233" indent="-230543" defTabSz="91737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94AE7014-7FC7-41E1-A29F-9C8B396BBB87}" type="slidenum">
              <a:rPr lang="ja-JP" altLang="en-US" smtClean="0">
                <a:latin typeface="Calibri" pitchFamily="34" charset="0"/>
              </a:rPr>
              <a:pPr eaLnBrk="1" hangingPunct="1"/>
              <a:t>24</a:t>
            </a:fld>
            <a:endParaRPr lang="en-US" altLang="ja-JP" dirty="0" smtClean="0">
              <a:latin typeface="Calibri" pitchFamily="34" charset="0"/>
            </a:endParaRPr>
          </a:p>
        </p:txBody>
      </p:sp>
      <p:sp>
        <p:nvSpPr>
          <p:cNvPr id="5120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p>
        </p:txBody>
      </p:sp>
    </p:spTree>
    <p:extLst>
      <p:ext uri="{BB962C8B-B14F-4D97-AF65-F5344CB8AC3E}">
        <p14:creationId xmlns:p14="http://schemas.microsoft.com/office/powerpoint/2010/main" val="55510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参考文献：</a:t>
            </a:r>
            <a:r>
              <a:rPr kumimoji="1" lang="en-US" altLang="ja-JP" dirty="0" err="1" smtClean="0"/>
              <a:t>Heymann</a:t>
            </a:r>
            <a:r>
              <a:rPr kumimoji="1" lang="en-US" altLang="ja-JP" dirty="0" smtClean="0"/>
              <a:t> D (</a:t>
            </a:r>
            <a:r>
              <a:rPr kumimoji="1" lang="en-US" altLang="ja-JP" dirty="0" err="1" smtClean="0"/>
              <a:t>ed</a:t>
            </a:r>
            <a:r>
              <a:rPr kumimoji="1" lang="en-US" altLang="ja-JP" dirty="0" smtClean="0"/>
              <a:t>).Control of communicable diseases</a:t>
            </a:r>
            <a:r>
              <a:rPr kumimoji="1" lang="en-US" altLang="ja-JP" baseline="0" dirty="0" smtClean="0"/>
              <a:t> manual.2008</a:t>
            </a:r>
            <a:endParaRPr kumimoji="1" lang="ja-JP" altLang="en-US" dirty="0"/>
          </a:p>
        </p:txBody>
      </p:sp>
      <p:sp>
        <p:nvSpPr>
          <p:cNvPr id="4" name="スライド番号プレースホルダー 3"/>
          <p:cNvSpPr>
            <a:spLocks noGrp="1"/>
          </p:cNvSpPr>
          <p:nvPr>
            <p:ph type="sldNum" sz="quarter" idx="10"/>
          </p:nvPr>
        </p:nvSpPr>
        <p:spPr/>
        <p:txBody>
          <a:bodyPr/>
          <a:lstStyle/>
          <a:p>
            <a:fld id="{DC7485EB-C22A-4306-B67E-9BF293933E0E}" type="slidenum">
              <a:rPr kumimoji="1" lang="ja-JP" altLang="en-US" smtClean="0"/>
              <a:pPr/>
              <a:t>25</a:t>
            </a:fld>
            <a:endParaRPr kumimoji="1" lang="ja-JP" altLang="en-US"/>
          </a:p>
        </p:txBody>
      </p:sp>
    </p:spTree>
    <p:extLst>
      <p:ext uri="{BB962C8B-B14F-4D97-AF65-F5344CB8AC3E}">
        <p14:creationId xmlns:p14="http://schemas.microsoft.com/office/powerpoint/2010/main" val="8819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ノート プレースホルダ 2"/>
          <p:cNvSpPr>
            <a:spLocks noGrp="1"/>
          </p:cNvSpPr>
          <p:nvPr>
            <p:ph type="body" idx="1"/>
          </p:nvPr>
        </p:nvSpPr>
        <p:spPr>
          <a:noFill/>
        </p:spPr>
        <p:txBody>
          <a:bodyPr/>
          <a:lstStyle/>
          <a:p>
            <a:pPr eaLnBrk="1" hangingPunct="1">
              <a:spcBef>
                <a:spcPct val="0"/>
              </a:spcBef>
            </a:pPr>
            <a:endParaRPr lang="ja-JP" altLang="en-US" smtClean="0"/>
          </a:p>
        </p:txBody>
      </p:sp>
      <p:sp>
        <p:nvSpPr>
          <p:cNvPr id="131076" name="スライド番号プレースホルダ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5409" indent="-290542" eaLnBrk="0" hangingPunct="0">
              <a:defRPr kumimoji="1">
                <a:solidFill>
                  <a:schemeClr val="tx1"/>
                </a:solidFill>
                <a:latin typeface="Arial" charset="0"/>
                <a:ea typeface="ＭＳ Ｐゴシック" pitchFamily="50" charset="-128"/>
              </a:defRPr>
            </a:lvl2pPr>
            <a:lvl3pPr marL="1162168" indent="-232434" eaLnBrk="0" hangingPunct="0">
              <a:defRPr kumimoji="1">
                <a:solidFill>
                  <a:schemeClr val="tx1"/>
                </a:solidFill>
                <a:latin typeface="Arial" charset="0"/>
                <a:ea typeface="ＭＳ Ｐゴシック" pitchFamily="50" charset="-128"/>
              </a:defRPr>
            </a:lvl3pPr>
            <a:lvl4pPr marL="1627035" indent="-232434" eaLnBrk="0" hangingPunct="0">
              <a:defRPr kumimoji="1">
                <a:solidFill>
                  <a:schemeClr val="tx1"/>
                </a:solidFill>
                <a:latin typeface="Arial" charset="0"/>
                <a:ea typeface="ＭＳ Ｐゴシック" pitchFamily="50" charset="-128"/>
              </a:defRPr>
            </a:lvl4pPr>
            <a:lvl5pPr marL="2091902" indent="-232434" eaLnBrk="0" hangingPunct="0">
              <a:defRPr kumimoji="1">
                <a:solidFill>
                  <a:schemeClr val="tx1"/>
                </a:solidFill>
                <a:latin typeface="Arial" charset="0"/>
                <a:ea typeface="ＭＳ Ｐゴシック" pitchFamily="50" charset="-128"/>
              </a:defRPr>
            </a:lvl5pPr>
            <a:lvl6pPr marL="2556769" indent="-232434" eaLnBrk="0" fontAlgn="base" hangingPunct="0">
              <a:spcBef>
                <a:spcPct val="0"/>
              </a:spcBef>
              <a:spcAft>
                <a:spcPct val="0"/>
              </a:spcAft>
              <a:defRPr kumimoji="1">
                <a:solidFill>
                  <a:schemeClr val="tx1"/>
                </a:solidFill>
                <a:latin typeface="Arial" charset="0"/>
                <a:ea typeface="ＭＳ Ｐゴシック" pitchFamily="50" charset="-128"/>
              </a:defRPr>
            </a:lvl6pPr>
            <a:lvl7pPr marL="3021636" indent="-232434" eaLnBrk="0" fontAlgn="base" hangingPunct="0">
              <a:spcBef>
                <a:spcPct val="0"/>
              </a:spcBef>
              <a:spcAft>
                <a:spcPct val="0"/>
              </a:spcAft>
              <a:defRPr kumimoji="1">
                <a:solidFill>
                  <a:schemeClr val="tx1"/>
                </a:solidFill>
                <a:latin typeface="Arial" charset="0"/>
                <a:ea typeface="ＭＳ Ｐゴシック" pitchFamily="50" charset="-128"/>
              </a:defRPr>
            </a:lvl7pPr>
            <a:lvl8pPr marL="3486504" indent="-232434" eaLnBrk="0" fontAlgn="base" hangingPunct="0">
              <a:spcBef>
                <a:spcPct val="0"/>
              </a:spcBef>
              <a:spcAft>
                <a:spcPct val="0"/>
              </a:spcAft>
              <a:defRPr kumimoji="1">
                <a:solidFill>
                  <a:schemeClr val="tx1"/>
                </a:solidFill>
                <a:latin typeface="Arial" charset="0"/>
                <a:ea typeface="ＭＳ Ｐゴシック" pitchFamily="50" charset="-128"/>
              </a:defRPr>
            </a:lvl8pPr>
            <a:lvl9pPr marL="3951371" indent="-23243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fld id="{19212CDF-E0F6-49C1-A5BA-847D7E65FF7A}" type="slidenum">
              <a:rPr lang="ja-JP" altLang="en-US" smtClean="0">
                <a:latin typeface="Calibri" pitchFamily="34" charset="0"/>
              </a:rPr>
              <a:pPr eaLnBrk="1" fontAlgn="base" hangingPunct="1">
                <a:spcBef>
                  <a:spcPct val="0"/>
                </a:spcBef>
                <a:spcAft>
                  <a:spcPct val="0"/>
                </a:spcAft>
              </a:pPr>
              <a:t>26</a:t>
            </a:fld>
            <a:endParaRPr lang="en-US" altLang="ja-JP" smtClean="0">
              <a:latin typeface="Calibri" pitchFamily="34" charset="0"/>
            </a:endParaRPr>
          </a:p>
        </p:txBody>
      </p:sp>
    </p:spTree>
    <p:extLst>
      <p:ext uri="{BB962C8B-B14F-4D97-AF65-F5344CB8AC3E}">
        <p14:creationId xmlns:p14="http://schemas.microsoft.com/office/powerpoint/2010/main" val="4180461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ノート プレースホルダ 2"/>
          <p:cNvSpPr>
            <a:spLocks noGrp="1"/>
          </p:cNvSpPr>
          <p:nvPr>
            <p:ph type="body" idx="1"/>
          </p:nvPr>
        </p:nvSpPr>
        <p:spPr>
          <a:noFill/>
        </p:spPr>
        <p:txBody>
          <a:bodyPr/>
          <a:lstStyle/>
          <a:p>
            <a:pPr eaLnBrk="1" hangingPunct="1">
              <a:spcBef>
                <a:spcPct val="0"/>
              </a:spcBef>
            </a:pPr>
            <a:r>
              <a:rPr lang="ja-JP" altLang="en-US" dirty="0" smtClean="0"/>
              <a:t>厚生労働省</a:t>
            </a:r>
            <a:endParaRPr lang="en-US" altLang="ja-JP" dirty="0" smtClean="0"/>
          </a:p>
          <a:p>
            <a:pPr eaLnBrk="1" hangingPunct="1">
              <a:spcBef>
                <a:spcPct val="0"/>
              </a:spcBef>
            </a:pPr>
            <a:r>
              <a:rPr lang="en-US" altLang="ja-JP" dirty="0" smtClean="0"/>
              <a:t>http://www.mhlw.go.jp/bunya/kenkou/kekkaku-kansenshou04/02.html</a:t>
            </a:r>
            <a:endParaRPr lang="ja-JP" altLang="en-US" dirty="0" smtClean="0"/>
          </a:p>
        </p:txBody>
      </p:sp>
      <p:sp>
        <p:nvSpPr>
          <p:cNvPr id="134148" name="スライド番号プレースホルダ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5409" indent="-290542" eaLnBrk="0" hangingPunct="0">
              <a:defRPr kumimoji="1">
                <a:solidFill>
                  <a:schemeClr val="tx1"/>
                </a:solidFill>
                <a:latin typeface="Arial" charset="0"/>
                <a:ea typeface="ＭＳ Ｐゴシック" pitchFamily="50" charset="-128"/>
              </a:defRPr>
            </a:lvl2pPr>
            <a:lvl3pPr marL="1162168" indent="-232434" eaLnBrk="0" hangingPunct="0">
              <a:defRPr kumimoji="1">
                <a:solidFill>
                  <a:schemeClr val="tx1"/>
                </a:solidFill>
                <a:latin typeface="Arial" charset="0"/>
                <a:ea typeface="ＭＳ Ｐゴシック" pitchFamily="50" charset="-128"/>
              </a:defRPr>
            </a:lvl3pPr>
            <a:lvl4pPr marL="1627035" indent="-232434" eaLnBrk="0" hangingPunct="0">
              <a:defRPr kumimoji="1">
                <a:solidFill>
                  <a:schemeClr val="tx1"/>
                </a:solidFill>
                <a:latin typeface="Arial" charset="0"/>
                <a:ea typeface="ＭＳ Ｐゴシック" pitchFamily="50" charset="-128"/>
              </a:defRPr>
            </a:lvl4pPr>
            <a:lvl5pPr marL="2091902" indent="-232434" eaLnBrk="0" hangingPunct="0">
              <a:defRPr kumimoji="1">
                <a:solidFill>
                  <a:schemeClr val="tx1"/>
                </a:solidFill>
                <a:latin typeface="Arial" charset="0"/>
                <a:ea typeface="ＭＳ Ｐゴシック" pitchFamily="50" charset="-128"/>
              </a:defRPr>
            </a:lvl5pPr>
            <a:lvl6pPr marL="2556769" indent="-232434" eaLnBrk="0" fontAlgn="base" hangingPunct="0">
              <a:spcBef>
                <a:spcPct val="0"/>
              </a:spcBef>
              <a:spcAft>
                <a:spcPct val="0"/>
              </a:spcAft>
              <a:defRPr kumimoji="1">
                <a:solidFill>
                  <a:schemeClr val="tx1"/>
                </a:solidFill>
                <a:latin typeface="Arial" charset="0"/>
                <a:ea typeface="ＭＳ Ｐゴシック" pitchFamily="50" charset="-128"/>
              </a:defRPr>
            </a:lvl6pPr>
            <a:lvl7pPr marL="3021636" indent="-232434" eaLnBrk="0" fontAlgn="base" hangingPunct="0">
              <a:spcBef>
                <a:spcPct val="0"/>
              </a:spcBef>
              <a:spcAft>
                <a:spcPct val="0"/>
              </a:spcAft>
              <a:defRPr kumimoji="1">
                <a:solidFill>
                  <a:schemeClr val="tx1"/>
                </a:solidFill>
                <a:latin typeface="Arial" charset="0"/>
                <a:ea typeface="ＭＳ Ｐゴシック" pitchFamily="50" charset="-128"/>
              </a:defRPr>
            </a:lvl7pPr>
            <a:lvl8pPr marL="3486504" indent="-232434" eaLnBrk="0" fontAlgn="base" hangingPunct="0">
              <a:spcBef>
                <a:spcPct val="0"/>
              </a:spcBef>
              <a:spcAft>
                <a:spcPct val="0"/>
              </a:spcAft>
              <a:defRPr kumimoji="1">
                <a:solidFill>
                  <a:schemeClr val="tx1"/>
                </a:solidFill>
                <a:latin typeface="Arial" charset="0"/>
                <a:ea typeface="ＭＳ Ｐゴシック" pitchFamily="50" charset="-128"/>
              </a:defRPr>
            </a:lvl8pPr>
            <a:lvl9pPr marL="3951371" indent="-23243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fld id="{A07A3C40-93D8-4076-8D7A-3EDD2A533CEF}" type="slidenum">
              <a:rPr lang="ja-JP" altLang="en-US" smtClean="0">
                <a:latin typeface="Calibri" pitchFamily="34" charset="0"/>
              </a:rPr>
              <a:pPr eaLnBrk="1" fontAlgn="base" hangingPunct="1">
                <a:spcBef>
                  <a:spcPct val="0"/>
                </a:spcBef>
                <a:spcAft>
                  <a:spcPct val="0"/>
                </a:spcAft>
              </a:pPr>
              <a:t>27</a:t>
            </a:fld>
            <a:endParaRPr lang="en-US" altLang="ja-JP" smtClean="0">
              <a:latin typeface="Calibri" pitchFamily="34" charset="0"/>
            </a:endParaRPr>
          </a:p>
        </p:txBody>
      </p:sp>
    </p:spTree>
    <p:extLst>
      <p:ext uri="{BB962C8B-B14F-4D97-AF65-F5344CB8AC3E}">
        <p14:creationId xmlns:p14="http://schemas.microsoft.com/office/powerpoint/2010/main" val="1979907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7485EB-C22A-4306-B67E-9BF293933E0E}" type="slidenum">
              <a:rPr kumimoji="1" lang="ja-JP" altLang="en-US" smtClean="0"/>
              <a:pPr/>
              <a:t>28</a:t>
            </a:fld>
            <a:endParaRPr kumimoji="1" lang="ja-JP" altLang="en-US"/>
          </a:p>
        </p:txBody>
      </p:sp>
    </p:spTree>
    <p:extLst>
      <p:ext uri="{BB962C8B-B14F-4D97-AF65-F5344CB8AC3E}">
        <p14:creationId xmlns:p14="http://schemas.microsoft.com/office/powerpoint/2010/main" val="519633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ノート プレースホルダ 2"/>
          <p:cNvSpPr>
            <a:spLocks noGrp="1"/>
          </p:cNvSpPr>
          <p:nvPr>
            <p:ph type="body" idx="1"/>
          </p:nvPr>
        </p:nvSpPr>
        <p:spPr>
          <a:noFill/>
        </p:spPr>
        <p:txBody>
          <a:bodyPr/>
          <a:lstStyle/>
          <a:p>
            <a:pPr eaLnBrk="1" hangingPunct="1">
              <a:spcBef>
                <a:spcPct val="0"/>
              </a:spcBef>
            </a:pPr>
            <a:endParaRPr lang="ja-JP" altLang="en-US" dirty="0" smtClean="0"/>
          </a:p>
        </p:txBody>
      </p:sp>
      <p:sp>
        <p:nvSpPr>
          <p:cNvPr id="135172" name="スライド番号プレースホルダ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5409" indent="-290542" eaLnBrk="0" hangingPunct="0">
              <a:defRPr kumimoji="1">
                <a:solidFill>
                  <a:schemeClr val="tx1"/>
                </a:solidFill>
                <a:latin typeface="Arial" charset="0"/>
                <a:ea typeface="ＭＳ Ｐゴシック" pitchFamily="50" charset="-128"/>
              </a:defRPr>
            </a:lvl2pPr>
            <a:lvl3pPr marL="1162168" indent="-232434" eaLnBrk="0" hangingPunct="0">
              <a:defRPr kumimoji="1">
                <a:solidFill>
                  <a:schemeClr val="tx1"/>
                </a:solidFill>
                <a:latin typeface="Arial" charset="0"/>
                <a:ea typeface="ＭＳ Ｐゴシック" pitchFamily="50" charset="-128"/>
              </a:defRPr>
            </a:lvl3pPr>
            <a:lvl4pPr marL="1627035" indent="-232434" eaLnBrk="0" hangingPunct="0">
              <a:defRPr kumimoji="1">
                <a:solidFill>
                  <a:schemeClr val="tx1"/>
                </a:solidFill>
                <a:latin typeface="Arial" charset="0"/>
                <a:ea typeface="ＭＳ Ｐゴシック" pitchFamily="50" charset="-128"/>
              </a:defRPr>
            </a:lvl4pPr>
            <a:lvl5pPr marL="2091902" indent="-232434" eaLnBrk="0" hangingPunct="0">
              <a:defRPr kumimoji="1">
                <a:solidFill>
                  <a:schemeClr val="tx1"/>
                </a:solidFill>
                <a:latin typeface="Arial" charset="0"/>
                <a:ea typeface="ＭＳ Ｐゴシック" pitchFamily="50" charset="-128"/>
              </a:defRPr>
            </a:lvl5pPr>
            <a:lvl6pPr marL="2556769" indent="-232434" eaLnBrk="0" fontAlgn="base" hangingPunct="0">
              <a:spcBef>
                <a:spcPct val="0"/>
              </a:spcBef>
              <a:spcAft>
                <a:spcPct val="0"/>
              </a:spcAft>
              <a:defRPr kumimoji="1">
                <a:solidFill>
                  <a:schemeClr val="tx1"/>
                </a:solidFill>
                <a:latin typeface="Arial" charset="0"/>
                <a:ea typeface="ＭＳ Ｐゴシック" pitchFamily="50" charset="-128"/>
              </a:defRPr>
            </a:lvl6pPr>
            <a:lvl7pPr marL="3021636" indent="-232434" eaLnBrk="0" fontAlgn="base" hangingPunct="0">
              <a:spcBef>
                <a:spcPct val="0"/>
              </a:spcBef>
              <a:spcAft>
                <a:spcPct val="0"/>
              </a:spcAft>
              <a:defRPr kumimoji="1">
                <a:solidFill>
                  <a:schemeClr val="tx1"/>
                </a:solidFill>
                <a:latin typeface="Arial" charset="0"/>
                <a:ea typeface="ＭＳ Ｐゴシック" pitchFamily="50" charset="-128"/>
              </a:defRPr>
            </a:lvl7pPr>
            <a:lvl8pPr marL="3486504" indent="-232434" eaLnBrk="0" fontAlgn="base" hangingPunct="0">
              <a:spcBef>
                <a:spcPct val="0"/>
              </a:spcBef>
              <a:spcAft>
                <a:spcPct val="0"/>
              </a:spcAft>
              <a:defRPr kumimoji="1">
                <a:solidFill>
                  <a:schemeClr val="tx1"/>
                </a:solidFill>
                <a:latin typeface="Arial" charset="0"/>
                <a:ea typeface="ＭＳ Ｐゴシック" pitchFamily="50" charset="-128"/>
              </a:defRPr>
            </a:lvl8pPr>
            <a:lvl9pPr marL="3951371" indent="-23243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fld id="{FFC5F322-0A75-4DEE-B86F-A9FC20055DF6}" type="slidenum">
              <a:rPr lang="ja-JP" altLang="en-US" smtClean="0">
                <a:latin typeface="Calibri" pitchFamily="34" charset="0"/>
              </a:rPr>
              <a:pPr eaLnBrk="1" fontAlgn="base" hangingPunct="1">
                <a:spcBef>
                  <a:spcPct val="0"/>
                </a:spcBef>
                <a:spcAft>
                  <a:spcPct val="0"/>
                </a:spcAft>
              </a:pPr>
              <a:t>29</a:t>
            </a:fld>
            <a:endParaRPr lang="en-US" altLang="ja-JP" smtClean="0">
              <a:latin typeface="Calibri" pitchFamily="34" charset="0"/>
            </a:endParaRPr>
          </a:p>
        </p:txBody>
      </p:sp>
    </p:spTree>
    <p:extLst>
      <p:ext uri="{BB962C8B-B14F-4D97-AF65-F5344CB8AC3E}">
        <p14:creationId xmlns:p14="http://schemas.microsoft.com/office/powerpoint/2010/main" val="3861359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ln>
            <a:miter lim="800000"/>
            <a:headEnd/>
            <a:tailEnd/>
          </a:ln>
        </p:spPr>
        <p:txBody>
          <a:bodyPr/>
          <a:lstStyle/>
          <a:p>
            <a:pPr fontAlgn="base">
              <a:spcBef>
                <a:spcPct val="0"/>
              </a:spcBef>
              <a:spcAft>
                <a:spcPct val="0"/>
              </a:spcAft>
              <a:defRPr/>
            </a:pPr>
            <a:fld id="{01B56BE6-7A9A-4D67-9EEF-DA46C29FF54E}" type="slidenum">
              <a:rPr lang="ja-JP" altLang="en-GB" smtClean="0"/>
              <a:pPr fontAlgn="base">
                <a:spcBef>
                  <a:spcPct val="0"/>
                </a:spcBef>
                <a:spcAft>
                  <a:spcPct val="0"/>
                </a:spcAft>
                <a:defRPr/>
              </a:pPr>
              <a:t>30</a:t>
            </a:fld>
            <a:endParaRPr lang="en-GB" altLang="ja-JP" smtClean="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dirty="0" smtClean="0"/>
          </a:p>
        </p:txBody>
      </p:sp>
    </p:spTree>
    <p:extLst>
      <p:ext uri="{BB962C8B-B14F-4D97-AF65-F5344CB8AC3E}">
        <p14:creationId xmlns:p14="http://schemas.microsoft.com/office/powerpoint/2010/main" val="2775918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ln>
            <a:miter lim="800000"/>
            <a:headEnd/>
            <a:tailEnd/>
          </a:ln>
        </p:spPr>
        <p:txBody>
          <a:bodyPr/>
          <a:lstStyle/>
          <a:p>
            <a:pPr fontAlgn="base">
              <a:spcBef>
                <a:spcPct val="0"/>
              </a:spcBef>
              <a:spcAft>
                <a:spcPct val="0"/>
              </a:spcAft>
              <a:defRPr/>
            </a:pPr>
            <a:fld id="{CCABC397-B5DF-4AB4-808F-5FFBD6282110}" type="slidenum">
              <a:rPr lang="ja-JP" altLang="en-GB" smtClean="0"/>
              <a:pPr fontAlgn="base">
                <a:spcBef>
                  <a:spcPct val="0"/>
                </a:spcBef>
                <a:spcAft>
                  <a:spcPct val="0"/>
                </a:spcAft>
                <a:defRPr/>
              </a:pPr>
              <a:t>31</a:t>
            </a:fld>
            <a:endParaRPr lang="en-GB" altLang="ja-JP"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dirty="0" smtClean="0"/>
          </a:p>
        </p:txBody>
      </p:sp>
    </p:spTree>
    <p:extLst>
      <p:ext uri="{BB962C8B-B14F-4D97-AF65-F5344CB8AC3E}">
        <p14:creationId xmlns:p14="http://schemas.microsoft.com/office/powerpoint/2010/main" val="1920978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ノート プレースホルダ 2"/>
          <p:cNvSpPr>
            <a:spLocks noGrp="1"/>
          </p:cNvSpPr>
          <p:nvPr>
            <p:ph type="body" idx="1"/>
          </p:nvPr>
        </p:nvSpPr>
        <p:spPr/>
        <p:txBody>
          <a:bodyPr/>
          <a:lstStyle/>
          <a:p>
            <a:pPr eaLnBrk="1" hangingPunct="1">
              <a:spcBef>
                <a:spcPct val="0"/>
              </a:spcBef>
              <a:defRPr/>
            </a:pPr>
            <a:endParaRPr lang="ja-JP" altLang="en-US" dirty="0" smtClean="0"/>
          </a:p>
        </p:txBody>
      </p:sp>
      <p:sp>
        <p:nvSpPr>
          <p:cNvPr id="131076" name="スライド番号プレースホルダ 3"/>
          <p:cNvSpPr>
            <a:spLocks noGrp="1"/>
          </p:cNvSpPr>
          <p:nvPr>
            <p:ph type="sldNum" sz="quarter" idx="5"/>
          </p:nvPr>
        </p:nvSpPr>
        <p:spPr>
          <a:ln>
            <a:miter lim="800000"/>
            <a:headEnd/>
            <a:tailEnd/>
          </a:ln>
        </p:spPr>
        <p:txBody>
          <a:bodyPr/>
          <a:lstStyle/>
          <a:p>
            <a:pPr fontAlgn="base">
              <a:spcBef>
                <a:spcPct val="0"/>
              </a:spcBef>
              <a:spcAft>
                <a:spcPct val="0"/>
              </a:spcAft>
              <a:defRPr/>
            </a:pPr>
            <a:fld id="{F56AC558-6AF0-4221-A652-096F4411B3DC}" type="slidenum">
              <a:rPr lang="ja-JP" altLang="en-US" smtClean="0"/>
              <a:pPr fontAlgn="base">
                <a:spcBef>
                  <a:spcPct val="0"/>
                </a:spcBef>
                <a:spcAft>
                  <a:spcPct val="0"/>
                </a:spcAft>
                <a:defRPr/>
              </a:pPr>
              <a:t>33</a:t>
            </a:fld>
            <a:endParaRPr lang="en-US" altLang="ja-JP" smtClean="0"/>
          </a:p>
        </p:txBody>
      </p:sp>
    </p:spTree>
    <p:extLst>
      <p:ext uri="{BB962C8B-B14F-4D97-AF65-F5344CB8AC3E}">
        <p14:creationId xmlns:p14="http://schemas.microsoft.com/office/powerpoint/2010/main" val="283866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ノート プレースホルダ 2"/>
          <p:cNvSpPr>
            <a:spLocks noGrp="1"/>
          </p:cNvSpPr>
          <p:nvPr>
            <p:ph type="body" idx="1"/>
          </p:nvPr>
        </p:nvSpPr>
        <p:spPr>
          <a:noFill/>
        </p:spPr>
        <p:txBody>
          <a:bodyPr/>
          <a:lstStyle/>
          <a:p>
            <a:pPr eaLnBrk="1" hangingPunct="1">
              <a:spcBef>
                <a:spcPct val="0"/>
              </a:spcBef>
            </a:pPr>
            <a:endParaRPr lang="ja-JP" altLang="en-US" smtClean="0"/>
          </a:p>
        </p:txBody>
      </p:sp>
      <p:sp>
        <p:nvSpPr>
          <p:cNvPr id="104452" name="スライド番号プレースホルダ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5409" indent="-290542" eaLnBrk="0" hangingPunct="0">
              <a:defRPr kumimoji="1">
                <a:solidFill>
                  <a:schemeClr val="tx1"/>
                </a:solidFill>
                <a:latin typeface="Arial" charset="0"/>
                <a:ea typeface="ＭＳ Ｐゴシック" pitchFamily="50" charset="-128"/>
              </a:defRPr>
            </a:lvl2pPr>
            <a:lvl3pPr marL="1162168" indent="-232434" eaLnBrk="0" hangingPunct="0">
              <a:defRPr kumimoji="1">
                <a:solidFill>
                  <a:schemeClr val="tx1"/>
                </a:solidFill>
                <a:latin typeface="Arial" charset="0"/>
                <a:ea typeface="ＭＳ Ｐゴシック" pitchFamily="50" charset="-128"/>
              </a:defRPr>
            </a:lvl3pPr>
            <a:lvl4pPr marL="1627035" indent="-232434" eaLnBrk="0" hangingPunct="0">
              <a:defRPr kumimoji="1">
                <a:solidFill>
                  <a:schemeClr val="tx1"/>
                </a:solidFill>
                <a:latin typeface="Arial" charset="0"/>
                <a:ea typeface="ＭＳ Ｐゴシック" pitchFamily="50" charset="-128"/>
              </a:defRPr>
            </a:lvl4pPr>
            <a:lvl5pPr marL="2091902" indent="-232434" eaLnBrk="0" hangingPunct="0">
              <a:defRPr kumimoji="1">
                <a:solidFill>
                  <a:schemeClr val="tx1"/>
                </a:solidFill>
                <a:latin typeface="Arial" charset="0"/>
                <a:ea typeface="ＭＳ Ｐゴシック" pitchFamily="50" charset="-128"/>
              </a:defRPr>
            </a:lvl5pPr>
            <a:lvl6pPr marL="2556769" indent="-232434" eaLnBrk="0" fontAlgn="base" hangingPunct="0">
              <a:spcBef>
                <a:spcPct val="0"/>
              </a:spcBef>
              <a:spcAft>
                <a:spcPct val="0"/>
              </a:spcAft>
              <a:defRPr kumimoji="1">
                <a:solidFill>
                  <a:schemeClr val="tx1"/>
                </a:solidFill>
                <a:latin typeface="Arial" charset="0"/>
                <a:ea typeface="ＭＳ Ｐゴシック" pitchFamily="50" charset="-128"/>
              </a:defRPr>
            </a:lvl6pPr>
            <a:lvl7pPr marL="3021636" indent="-232434" eaLnBrk="0" fontAlgn="base" hangingPunct="0">
              <a:spcBef>
                <a:spcPct val="0"/>
              </a:spcBef>
              <a:spcAft>
                <a:spcPct val="0"/>
              </a:spcAft>
              <a:defRPr kumimoji="1">
                <a:solidFill>
                  <a:schemeClr val="tx1"/>
                </a:solidFill>
                <a:latin typeface="Arial" charset="0"/>
                <a:ea typeface="ＭＳ Ｐゴシック" pitchFamily="50" charset="-128"/>
              </a:defRPr>
            </a:lvl7pPr>
            <a:lvl8pPr marL="3486504" indent="-232434" eaLnBrk="0" fontAlgn="base" hangingPunct="0">
              <a:spcBef>
                <a:spcPct val="0"/>
              </a:spcBef>
              <a:spcAft>
                <a:spcPct val="0"/>
              </a:spcAft>
              <a:defRPr kumimoji="1">
                <a:solidFill>
                  <a:schemeClr val="tx1"/>
                </a:solidFill>
                <a:latin typeface="Arial" charset="0"/>
                <a:ea typeface="ＭＳ Ｐゴシック" pitchFamily="50" charset="-128"/>
              </a:defRPr>
            </a:lvl8pPr>
            <a:lvl9pPr marL="3951371" indent="-23243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fld id="{1890FE12-3AF7-4BEA-9373-2D5709DDB40C}" type="slidenum">
              <a:rPr lang="ja-JP" altLang="en-US" smtClean="0">
                <a:latin typeface="Calibri" pitchFamily="34" charset="0"/>
              </a:rPr>
              <a:pPr eaLnBrk="1" fontAlgn="base" hangingPunct="1">
                <a:spcBef>
                  <a:spcPct val="0"/>
                </a:spcBef>
                <a:spcAft>
                  <a:spcPct val="0"/>
                </a:spcAft>
              </a:pPr>
              <a:t>4</a:t>
            </a:fld>
            <a:endParaRPr lang="en-US" altLang="ja-JP" smtClean="0">
              <a:latin typeface="Calibri" pitchFamily="34" charset="0"/>
            </a:endParaRPr>
          </a:p>
        </p:txBody>
      </p:sp>
    </p:spTree>
    <p:extLst>
      <p:ext uri="{BB962C8B-B14F-4D97-AF65-F5344CB8AC3E}">
        <p14:creationId xmlns:p14="http://schemas.microsoft.com/office/powerpoint/2010/main" val="1829492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p>
        </p:txBody>
      </p:sp>
      <p:sp>
        <p:nvSpPr>
          <p:cNvPr id="15364" name="スライド番号プレースホルダ 3"/>
          <p:cNvSpPr txBox="1">
            <a:spLocks noGrp="1"/>
          </p:cNvSpPr>
          <p:nvPr/>
        </p:nvSpPr>
        <p:spPr bwMode="auto">
          <a:xfrm>
            <a:off x="3857212" y="9441369"/>
            <a:ext cx="2948467" cy="49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47" tIns="44422" rIns="88847" bIns="44422" anchor="b"/>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FD81A916-B6F9-4752-8A89-0A8E39F08F25}" type="slidenum">
              <a:rPr lang="ja-JP" altLang="en-US" sz="1200">
                <a:latin typeface="Calibri" pitchFamily="34" charset="0"/>
              </a:rPr>
              <a:pPr algn="r" eaLnBrk="1" hangingPunct="1"/>
              <a:t>34</a:t>
            </a:fld>
            <a:endParaRPr lang="en-US" altLang="ja-JP" sz="1200">
              <a:latin typeface="Calibri" pitchFamily="34" charset="0"/>
            </a:endParaRPr>
          </a:p>
        </p:txBody>
      </p:sp>
    </p:spTree>
    <p:extLst>
      <p:ext uri="{BB962C8B-B14F-4D97-AF65-F5344CB8AC3E}">
        <p14:creationId xmlns:p14="http://schemas.microsoft.com/office/powerpoint/2010/main" val="2765880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dirty="0" smtClean="0"/>
          </a:p>
        </p:txBody>
      </p:sp>
      <p:sp>
        <p:nvSpPr>
          <p:cNvPr id="143364" name="スライド番号プレースホルダ 3"/>
          <p:cNvSpPr>
            <a:spLocks noGrp="1"/>
          </p:cNvSpPr>
          <p:nvPr>
            <p:ph type="sldNum" sz="quarter" idx="5"/>
          </p:nvPr>
        </p:nvSpPr>
        <p:spPr>
          <a:ln>
            <a:miter lim="800000"/>
            <a:headEnd/>
            <a:tailEnd/>
          </a:ln>
        </p:spPr>
        <p:txBody>
          <a:bodyPr/>
          <a:lstStyle/>
          <a:p>
            <a:pPr fontAlgn="base">
              <a:spcBef>
                <a:spcPct val="0"/>
              </a:spcBef>
              <a:spcAft>
                <a:spcPct val="0"/>
              </a:spcAft>
              <a:defRPr/>
            </a:pPr>
            <a:fld id="{9ADCB2DC-CBF9-4727-B6A0-CF04B8072EE2}" type="slidenum">
              <a:rPr lang="ja-JP" altLang="en-US" smtClean="0"/>
              <a:pPr fontAlgn="base">
                <a:spcBef>
                  <a:spcPct val="0"/>
                </a:spcBef>
                <a:spcAft>
                  <a:spcPct val="0"/>
                </a:spcAft>
                <a:defRPr/>
              </a:pPr>
              <a:t>35</a:t>
            </a:fld>
            <a:endParaRPr lang="en-US" altLang="ja-JP" dirty="0" smtClean="0"/>
          </a:p>
        </p:txBody>
      </p:sp>
    </p:spTree>
    <p:extLst>
      <p:ext uri="{BB962C8B-B14F-4D97-AF65-F5344CB8AC3E}">
        <p14:creationId xmlns:p14="http://schemas.microsoft.com/office/powerpoint/2010/main" val="2957770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mtClean="0"/>
              <a:t>http://www.mext.go.jp/b_menu/hakusho/nc/1319523.htm</a:t>
            </a:r>
            <a:endParaRPr lang="ja-JP" altLang="en-US" dirty="0" smtClean="0"/>
          </a:p>
        </p:txBody>
      </p:sp>
      <p:sp>
        <p:nvSpPr>
          <p:cNvPr id="135172" name="スライド番号プレースホルダ 3"/>
          <p:cNvSpPr>
            <a:spLocks noGrp="1"/>
          </p:cNvSpPr>
          <p:nvPr>
            <p:ph type="sldNum" sz="quarter" idx="5"/>
          </p:nvPr>
        </p:nvSpPr>
        <p:spPr>
          <a:ln>
            <a:miter lim="800000"/>
            <a:headEnd/>
            <a:tailEnd/>
          </a:ln>
        </p:spPr>
        <p:txBody>
          <a:bodyPr/>
          <a:lstStyle/>
          <a:p>
            <a:pPr fontAlgn="base">
              <a:spcBef>
                <a:spcPct val="0"/>
              </a:spcBef>
              <a:spcAft>
                <a:spcPct val="0"/>
              </a:spcAft>
              <a:defRPr/>
            </a:pPr>
            <a:fld id="{45F83091-0529-4F06-AFFD-4A1363D5B570}" type="slidenum">
              <a:rPr lang="ja-JP" altLang="en-US" smtClean="0"/>
              <a:pPr fontAlgn="base">
                <a:spcBef>
                  <a:spcPct val="0"/>
                </a:spcBef>
                <a:spcAft>
                  <a:spcPct val="0"/>
                </a:spcAft>
                <a:defRPr/>
              </a:pPr>
              <a:t>36</a:t>
            </a:fld>
            <a:endParaRPr lang="en-US" altLang="ja-JP" smtClean="0"/>
          </a:p>
        </p:txBody>
      </p:sp>
    </p:spTree>
    <p:extLst>
      <p:ext uri="{BB962C8B-B14F-4D97-AF65-F5344CB8AC3E}">
        <p14:creationId xmlns:p14="http://schemas.microsoft.com/office/powerpoint/2010/main" val="2173845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感染症制御大分ネットワーク（ＩＣＯＮ）</a:t>
            </a:r>
            <a:r>
              <a:rPr kumimoji="1" lang="ja-JP" altLang="en-US" dirty="0" smtClean="0"/>
              <a:t>に使用許可をいただきました。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C7485EB-C22A-4306-B67E-9BF293933E0E}" type="slidenum">
              <a:rPr kumimoji="1" lang="ja-JP" altLang="en-US" smtClean="0"/>
              <a:pPr/>
              <a:t>37</a:t>
            </a:fld>
            <a:endParaRPr kumimoji="1" lang="ja-JP" altLang="en-US"/>
          </a:p>
        </p:txBody>
      </p:sp>
    </p:spTree>
    <p:extLst>
      <p:ext uri="{BB962C8B-B14F-4D97-AF65-F5344CB8AC3E}">
        <p14:creationId xmlns:p14="http://schemas.microsoft.com/office/powerpoint/2010/main" val="1723510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ln>
            <a:miter lim="800000"/>
            <a:headEnd/>
            <a:tailEnd/>
          </a:ln>
        </p:spPr>
        <p:txBody>
          <a:bodyPr/>
          <a:lstStyle/>
          <a:p>
            <a:pPr fontAlgn="base">
              <a:spcBef>
                <a:spcPct val="0"/>
              </a:spcBef>
              <a:spcAft>
                <a:spcPct val="0"/>
              </a:spcAft>
              <a:defRPr/>
            </a:pPr>
            <a:fld id="{34CEE86E-DD2A-4CE8-ADA9-83ED6732B926}" type="slidenum">
              <a:rPr lang="ja-JP" altLang="en-US" smtClean="0"/>
              <a:pPr fontAlgn="base">
                <a:spcBef>
                  <a:spcPct val="0"/>
                </a:spcBef>
                <a:spcAft>
                  <a:spcPct val="0"/>
                </a:spcAft>
                <a:defRPr/>
              </a:pPr>
              <a:t>39</a:t>
            </a:fld>
            <a:endParaRPr lang="en-US" altLang="ja-JP" dirty="0" smtClean="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dirty="0" smtClean="0"/>
          </a:p>
        </p:txBody>
      </p:sp>
    </p:spTree>
    <p:extLst>
      <p:ext uri="{BB962C8B-B14F-4D97-AF65-F5344CB8AC3E}">
        <p14:creationId xmlns:p14="http://schemas.microsoft.com/office/powerpoint/2010/main" val="3885728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ノート プレースホルダ 2"/>
          <p:cNvSpPr>
            <a:spLocks noGrp="1"/>
          </p:cNvSpPr>
          <p:nvPr>
            <p:ph type="body" idx="1"/>
          </p:nvPr>
        </p:nvSpPr>
        <p:spPr/>
        <p:txBody>
          <a:bodyPr/>
          <a:lstStyle/>
          <a:p>
            <a:pPr eaLnBrk="1" hangingPunct="1">
              <a:spcBef>
                <a:spcPct val="0"/>
              </a:spcBef>
              <a:defRPr/>
            </a:pPr>
            <a:endParaRPr lang="ja-JP" altLang="en-US" dirty="0" smtClean="0"/>
          </a:p>
        </p:txBody>
      </p:sp>
      <p:sp>
        <p:nvSpPr>
          <p:cNvPr id="139268" name="スライド番号プレースホルダ 3"/>
          <p:cNvSpPr>
            <a:spLocks noGrp="1"/>
          </p:cNvSpPr>
          <p:nvPr>
            <p:ph type="sldNum" sz="quarter" idx="5"/>
          </p:nvPr>
        </p:nvSpPr>
        <p:spPr>
          <a:ln>
            <a:miter lim="800000"/>
            <a:headEnd/>
            <a:tailEnd/>
          </a:ln>
        </p:spPr>
        <p:txBody>
          <a:bodyPr/>
          <a:lstStyle/>
          <a:p>
            <a:pPr fontAlgn="base">
              <a:spcBef>
                <a:spcPct val="0"/>
              </a:spcBef>
              <a:spcAft>
                <a:spcPct val="0"/>
              </a:spcAft>
              <a:defRPr/>
            </a:pPr>
            <a:fld id="{7DF3B386-CB24-4FA8-839C-FC2E10F21F2D}" type="slidenum">
              <a:rPr lang="ja-JP" altLang="en-US" smtClean="0"/>
              <a:pPr fontAlgn="base">
                <a:spcBef>
                  <a:spcPct val="0"/>
                </a:spcBef>
                <a:spcAft>
                  <a:spcPct val="0"/>
                </a:spcAft>
                <a:defRPr/>
              </a:pPr>
              <a:t>40</a:t>
            </a:fld>
            <a:endParaRPr lang="en-US" altLang="ja-JP" smtClean="0"/>
          </a:p>
        </p:txBody>
      </p:sp>
    </p:spTree>
    <p:extLst>
      <p:ext uri="{BB962C8B-B14F-4D97-AF65-F5344CB8AC3E}">
        <p14:creationId xmlns:p14="http://schemas.microsoft.com/office/powerpoint/2010/main" val="4144434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ノート プレースホルダ 2"/>
          <p:cNvSpPr>
            <a:spLocks noGrp="1"/>
          </p:cNvSpPr>
          <p:nvPr>
            <p:ph type="body" idx="1"/>
          </p:nvPr>
        </p:nvSpPr>
        <p:spPr/>
        <p:txBody>
          <a:bodyPr/>
          <a:lstStyle/>
          <a:p>
            <a:pPr eaLnBrk="1" hangingPunct="1">
              <a:spcBef>
                <a:spcPct val="0"/>
              </a:spcBef>
              <a:defRPr/>
            </a:pPr>
            <a:endParaRPr lang="ja-JP" altLang="en-US" dirty="0" smtClean="0"/>
          </a:p>
        </p:txBody>
      </p:sp>
      <p:sp>
        <p:nvSpPr>
          <p:cNvPr id="140292" name="スライド番号プレースホルダ 3"/>
          <p:cNvSpPr>
            <a:spLocks noGrp="1"/>
          </p:cNvSpPr>
          <p:nvPr>
            <p:ph type="sldNum" sz="quarter" idx="5"/>
          </p:nvPr>
        </p:nvSpPr>
        <p:spPr>
          <a:ln>
            <a:miter lim="800000"/>
            <a:headEnd/>
            <a:tailEnd/>
          </a:ln>
        </p:spPr>
        <p:txBody>
          <a:bodyPr/>
          <a:lstStyle/>
          <a:p>
            <a:pPr fontAlgn="base">
              <a:spcBef>
                <a:spcPct val="0"/>
              </a:spcBef>
              <a:spcAft>
                <a:spcPct val="0"/>
              </a:spcAft>
              <a:defRPr/>
            </a:pPr>
            <a:fld id="{37FCC5B0-55C2-4DF9-AB23-EA4E0F15FBC1}" type="slidenum">
              <a:rPr lang="ja-JP" altLang="en-US" smtClean="0"/>
              <a:pPr fontAlgn="base">
                <a:spcBef>
                  <a:spcPct val="0"/>
                </a:spcBef>
                <a:spcAft>
                  <a:spcPct val="0"/>
                </a:spcAft>
                <a:defRPr/>
              </a:pPr>
              <a:t>41</a:t>
            </a:fld>
            <a:endParaRPr lang="en-US" altLang="ja-JP" smtClean="0"/>
          </a:p>
        </p:txBody>
      </p:sp>
    </p:spTree>
    <p:extLst>
      <p:ext uri="{BB962C8B-B14F-4D97-AF65-F5344CB8AC3E}">
        <p14:creationId xmlns:p14="http://schemas.microsoft.com/office/powerpoint/2010/main" val="3773979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dirty="0" smtClean="0"/>
          </a:p>
        </p:txBody>
      </p:sp>
      <p:sp>
        <p:nvSpPr>
          <p:cNvPr id="141316" name="スライド番号プレースホルダ 3"/>
          <p:cNvSpPr>
            <a:spLocks noGrp="1"/>
          </p:cNvSpPr>
          <p:nvPr>
            <p:ph type="sldNum" sz="quarter" idx="5"/>
          </p:nvPr>
        </p:nvSpPr>
        <p:spPr>
          <a:ln>
            <a:miter lim="800000"/>
            <a:headEnd/>
            <a:tailEnd/>
          </a:ln>
        </p:spPr>
        <p:txBody>
          <a:bodyPr/>
          <a:lstStyle/>
          <a:p>
            <a:pPr fontAlgn="base">
              <a:spcBef>
                <a:spcPct val="0"/>
              </a:spcBef>
              <a:spcAft>
                <a:spcPct val="0"/>
              </a:spcAft>
              <a:defRPr/>
            </a:pPr>
            <a:fld id="{1309FCB5-33EE-4C64-AD23-7D1BB9EF8FF7}" type="slidenum">
              <a:rPr lang="ja-JP" altLang="en-US" smtClean="0"/>
              <a:pPr fontAlgn="base">
                <a:spcBef>
                  <a:spcPct val="0"/>
                </a:spcBef>
                <a:spcAft>
                  <a:spcPct val="0"/>
                </a:spcAft>
                <a:defRPr/>
              </a:pPr>
              <a:t>42</a:t>
            </a:fld>
            <a:endParaRPr lang="en-US" altLang="ja-JP" smtClean="0"/>
          </a:p>
        </p:txBody>
      </p:sp>
    </p:spTree>
    <p:extLst>
      <p:ext uri="{BB962C8B-B14F-4D97-AF65-F5344CB8AC3E}">
        <p14:creationId xmlns:p14="http://schemas.microsoft.com/office/powerpoint/2010/main" val="3765399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p>
        </p:txBody>
      </p:sp>
      <p:sp>
        <p:nvSpPr>
          <p:cNvPr id="138244" name="スライド番号プレースホルダ 3"/>
          <p:cNvSpPr>
            <a:spLocks noGrp="1"/>
          </p:cNvSpPr>
          <p:nvPr>
            <p:ph type="sldNum" sz="quarter" idx="5"/>
          </p:nvPr>
        </p:nvSpPr>
        <p:spPr>
          <a:ln>
            <a:miter lim="800000"/>
            <a:headEnd/>
            <a:tailEnd/>
          </a:ln>
        </p:spPr>
        <p:txBody>
          <a:bodyPr/>
          <a:lstStyle/>
          <a:p>
            <a:pPr fontAlgn="base">
              <a:spcBef>
                <a:spcPct val="0"/>
              </a:spcBef>
              <a:spcAft>
                <a:spcPct val="0"/>
              </a:spcAft>
              <a:defRPr/>
            </a:pPr>
            <a:fld id="{1420FA2A-93E4-4CB6-B6E0-897F05E344EB}" type="slidenum">
              <a:rPr lang="ja-JP" altLang="en-US" smtClean="0"/>
              <a:pPr fontAlgn="base">
                <a:spcBef>
                  <a:spcPct val="0"/>
                </a:spcBef>
                <a:spcAft>
                  <a:spcPct val="0"/>
                </a:spcAft>
                <a:defRPr/>
              </a:pPr>
              <a:t>43</a:t>
            </a:fld>
            <a:endParaRPr lang="en-US" altLang="ja-JP" smtClean="0"/>
          </a:p>
        </p:txBody>
      </p:sp>
    </p:spTree>
    <p:extLst>
      <p:ext uri="{BB962C8B-B14F-4D97-AF65-F5344CB8AC3E}">
        <p14:creationId xmlns:p14="http://schemas.microsoft.com/office/powerpoint/2010/main" val="1631778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p>
        </p:txBody>
      </p:sp>
      <p:sp>
        <p:nvSpPr>
          <p:cNvPr id="146436" name="スライド番号プレースホルダ 3"/>
          <p:cNvSpPr>
            <a:spLocks noGrp="1"/>
          </p:cNvSpPr>
          <p:nvPr>
            <p:ph type="sldNum" sz="quarter" idx="5"/>
          </p:nvPr>
        </p:nvSpPr>
        <p:spPr>
          <a:ln>
            <a:miter lim="800000"/>
            <a:headEnd/>
            <a:tailEnd/>
          </a:ln>
        </p:spPr>
        <p:txBody>
          <a:bodyPr/>
          <a:lstStyle/>
          <a:p>
            <a:pPr fontAlgn="base">
              <a:spcBef>
                <a:spcPct val="0"/>
              </a:spcBef>
              <a:spcAft>
                <a:spcPct val="0"/>
              </a:spcAft>
              <a:defRPr/>
            </a:pPr>
            <a:fld id="{47874E34-43E3-489F-ABED-B9D432196F4F}" type="slidenum">
              <a:rPr lang="ja-JP" altLang="en-US" smtClean="0"/>
              <a:pPr fontAlgn="base">
                <a:spcBef>
                  <a:spcPct val="0"/>
                </a:spcBef>
                <a:spcAft>
                  <a:spcPct val="0"/>
                </a:spcAft>
                <a:defRPr/>
              </a:pPr>
              <a:t>46</a:t>
            </a:fld>
            <a:endParaRPr lang="en-US" altLang="ja-JP" smtClean="0"/>
          </a:p>
        </p:txBody>
      </p:sp>
    </p:spTree>
    <p:extLst>
      <p:ext uri="{BB962C8B-B14F-4D97-AF65-F5344CB8AC3E}">
        <p14:creationId xmlns:p14="http://schemas.microsoft.com/office/powerpoint/2010/main" val="85196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ノート プレースホルダ 2"/>
          <p:cNvSpPr>
            <a:spLocks noGrp="1"/>
          </p:cNvSpPr>
          <p:nvPr>
            <p:ph type="body" idx="1"/>
          </p:nvPr>
        </p:nvSpPr>
        <p:spPr>
          <a:noFill/>
        </p:spPr>
        <p:txBody>
          <a:bodyPr/>
          <a:lstStyle/>
          <a:p>
            <a:pPr eaLnBrk="1" hangingPunct="1">
              <a:spcBef>
                <a:spcPct val="0"/>
              </a:spcBef>
            </a:pPr>
            <a:r>
              <a:rPr lang="ja-JP" altLang="en-US" sz="900" dirty="0">
                <a:latin typeface="Meiryo UI" pitchFamily="50" charset="-128"/>
                <a:ea typeface="Meiryo UI" pitchFamily="50" charset="-128"/>
                <a:cs typeface="Meiryo UI" pitchFamily="50" charset="-128"/>
              </a:rPr>
              <a:t>参考：藤本秀士</a:t>
            </a: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わかる身につく</a:t>
            </a: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病原体・感染・免疫</a:t>
            </a: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南山堂</a:t>
            </a:r>
            <a:r>
              <a:rPr lang="en-US" altLang="ja-JP" sz="900" dirty="0">
                <a:latin typeface="Meiryo UI" pitchFamily="50" charset="-128"/>
                <a:ea typeface="Meiryo UI" pitchFamily="50" charset="-128"/>
                <a:cs typeface="Meiryo UI" pitchFamily="50" charset="-128"/>
              </a:rPr>
              <a:t>,2008</a:t>
            </a:r>
            <a:endParaRPr lang="ja-JP" altLang="en-US" sz="900" dirty="0">
              <a:latin typeface="Meiryo UI" pitchFamily="50" charset="-128"/>
              <a:ea typeface="Meiryo UI" pitchFamily="50" charset="-128"/>
              <a:cs typeface="Meiryo UI" pitchFamily="50" charset="-128"/>
            </a:endParaRPr>
          </a:p>
        </p:txBody>
      </p:sp>
      <p:sp>
        <p:nvSpPr>
          <p:cNvPr id="106500" name="スライド番号プレースホルダ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5409" indent="-290542" eaLnBrk="0" hangingPunct="0">
              <a:defRPr kumimoji="1">
                <a:solidFill>
                  <a:schemeClr val="tx1"/>
                </a:solidFill>
                <a:latin typeface="Arial" charset="0"/>
                <a:ea typeface="ＭＳ Ｐゴシック" pitchFamily="50" charset="-128"/>
              </a:defRPr>
            </a:lvl2pPr>
            <a:lvl3pPr marL="1162168" indent="-232434" eaLnBrk="0" hangingPunct="0">
              <a:defRPr kumimoji="1">
                <a:solidFill>
                  <a:schemeClr val="tx1"/>
                </a:solidFill>
                <a:latin typeface="Arial" charset="0"/>
                <a:ea typeface="ＭＳ Ｐゴシック" pitchFamily="50" charset="-128"/>
              </a:defRPr>
            </a:lvl3pPr>
            <a:lvl4pPr marL="1627035" indent="-232434" eaLnBrk="0" hangingPunct="0">
              <a:defRPr kumimoji="1">
                <a:solidFill>
                  <a:schemeClr val="tx1"/>
                </a:solidFill>
                <a:latin typeface="Arial" charset="0"/>
                <a:ea typeface="ＭＳ Ｐゴシック" pitchFamily="50" charset="-128"/>
              </a:defRPr>
            </a:lvl4pPr>
            <a:lvl5pPr marL="2091902" indent="-232434" eaLnBrk="0" hangingPunct="0">
              <a:defRPr kumimoji="1">
                <a:solidFill>
                  <a:schemeClr val="tx1"/>
                </a:solidFill>
                <a:latin typeface="Arial" charset="0"/>
                <a:ea typeface="ＭＳ Ｐゴシック" pitchFamily="50" charset="-128"/>
              </a:defRPr>
            </a:lvl5pPr>
            <a:lvl6pPr marL="2556769" indent="-232434" eaLnBrk="0" fontAlgn="base" hangingPunct="0">
              <a:spcBef>
                <a:spcPct val="0"/>
              </a:spcBef>
              <a:spcAft>
                <a:spcPct val="0"/>
              </a:spcAft>
              <a:defRPr kumimoji="1">
                <a:solidFill>
                  <a:schemeClr val="tx1"/>
                </a:solidFill>
                <a:latin typeface="Arial" charset="0"/>
                <a:ea typeface="ＭＳ Ｐゴシック" pitchFamily="50" charset="-128"/>
              </a:defRPr>
            </a:lvl6pPr>
            <a:lvl7pPr marL="3021636" indent="-232434" eaLnBrk="0" fontAlgn="base" hangingPunct="0">
              <a:spcBef>
                <a:spcPct val="0"/>
              </a:spcBef>
              <a:spcAft>
                <a:spcPct val="0"/>
              </a:spcAft>
              <a:defRPr kumimoji="1">
                <a:solidFill>
                  <a:schemeClr val="tx1"/>
                </a:solidFill>
                <a:latin typeface="Arial" charset="0"/>
                <a:ea typeface="ＭＳ Ｐゴシック" pitchFamily="50" charset="-128"/>
              </a:defRPr>
            </a:lvl7pPr>
            <a:lvl8pPr marL="3486504" indent="-232434" eaLnBrk="0" fontAlgn="base" hangingPunct="0">
              <a:spcBef>
                <a:spcPct val="0"/>
              </a:spcBef>
              <a:spcAft>
                <a:spcPct val="0"/>
              </a:spcAft>
              <a:defRPr kumimoji="1">
                <a:solidFill>
                  <a:schemeClr val="tx1"/>
                </a:solidFill>
                <a:latin typeface="Arial" charset="0"/>
                <a:ea typeface="ＭＳ Ｐゴシック" pitchFamily="50" charset="-128"/>
              </a:defRPr>
            </a:lvl8pPr>
            <a:lvl9pPr marL="3951371" indent="-23243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fld id="{74D5CF10-C65E-469D-960D-BC8B79D93B90}" type="slidenum">
              <a:rPr lang="ja-JP" altLang="en-US" smtClean="0">
                <a:latin typeface="Calibri" pitchFamily="34" charset="0"/>
              </a:rPr>
              <a:pPr eaLnBrk="1" fontAlgn="base" hangingPunct="1">
                <a:spcBef>
                  <a:spcPct val="0"/>
                </a:spcBef>
                <a:spcAft>
                  <a:spcPct val="0"/>
                </a:spcAft>
              </a:pPr>
              <a:t>5</a:t>
            </a:fld>
            <a:endParaRPr lang="en-US" altLang="ja-JP" dirty="0" smtClean="0">
              <a:latin typeface="Calibri" pitchFamily="34" charset="0"/>
            </a:endParaRPr>
          </a:p>
        </p:txBody>
      </p:sp>
    </p:spTree>
    <p:extLst>
      <p:ext uri="{BB962C8B-B14F-4D97-AF65-F5344CB8AC3E}">
        <p14:creationId xmlns:p14="http://schemas.microsoft.com/office/powerpoint/2010/main" val="253650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
        <p:nvSpPr>
          <p:cNvPr id="4" name="スライド番号プレースホルダ 3"/>
          <p:cNvSpPr>
            <a:spLocks noGrp="1"/>
          </p:cNvSpPr>
          <p:nvPr>
            <p:ph type="sldNum" sz="quarter" idx="5"/>
          </p:nvPr>
        </p:nvSpPr>
        <p:spPr/>
        <p:txBody>
          <a:bodyPr/>
          <a:lstStyle/>
          <a:p>
            <a:pPr>
              <a:defRPr/>
            </a:pPr>
            <a:fld id="{6B954776-0B37-492A-AEED-9357815D47EB}" type="slidenum">
              <a:rPr lang="ja-JP" altLang="en-US" smtClean="0"/>
              <a:pPr>
                <a:defRPr/>
              </a:pPr>
              <a:t>47</a:t>
            </a:fld>
            <a:endParaRPr lang="ja-JP" altLang="en-US"/>
          </a:p>
        </p:txBody>
      </p:sp>
    </p:spTree>
    <p:extLst>
      <p:ext uri="{BB962C8B-B14F-4D97-AF65-F5344CB8AC3E}">
        <p14:creationId xmlns:p14="http://schemas.microsoft.com/office/powerpoint/2010/main" val="320570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
        <p:nvSpPr>
          <p:cNvPr id="4" name="スライド番号プレースホルダ 3"/>
          <p:cNvSpPr>
            <a:spLocks noGrp="1"/>
          </p:cNvSpPr>
          <p:nvPr>
            <p:ph type="sldNum" sz="quarter" idx="5"/>
          </p:nvPr>
        </p:nvSpPr>
        <p:spPr/>
        <p:txBody>
          <a:bodyPr/>
          <a:lstStyle/>
          <a:p>
            <a:pPr>
              <a:defRPr/>
            </a:pPr>
            <a:fld id="{4F50B5C3-E74A-438A-8A18-B4C058B5F5D1}" type="slidenum">
              <a:rPr lang="ja-JP" altLang="en-US" smtClean="0"/>
              <a:pPr>
                <a:defRPr/>
              </a:pPr>
              <a:t>48</a:t>
            </a:fld>
            <a:endParaRPr lang="ja-JP" altLang="en-US"/>
          </a:p>
        </p:txBody>
      </p:sp>
    </p:spTree>
    <p:extLst>
      <p:ext uri="{BB962C8B-B14F-4D97-AF65-F5344CB8AC3E}">
        <p14:creationId xmlns:p14="http://schemas.microsoft.com/office/powerpoint/2010/main" val="1849089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
        <p:nvSpPr>
          <p:cNvPr id="4" name="スライド番号プレースホルダ 3"/>
          <p:cNvSpPr>
            <a:spLocks noGrp="1"/>
          </p:cNvSpPr>
          <p:nvPr>
            <p:ph type="sldNum" sz="quarter" idx="5"/>
          </p:nvPr>
        </p:nvSpPr>
        <p:spPr/>
        <p:txBody>
          <a:bodyPr/>
          <a:lstStyle/>
          <a:p>
            <a:pPr>
              <a:defRPr/>
            </a:pPr>
            <a:fld id="{606E1631-AB9F-4044-8E0E-E9DC29E78871}" type="slidenum">
              <a:rPr lang="ja-JP" altLang="en-US" smtClean="0"/>
              <a:pPr>
                <a:defRPr/>
              </a:pPr>
              <a:t>49</a:t>
            </a:fld>
            <a:endParaRPr lang="ja-JP" altLang="en-US"/>
          </a:p>
        </p:txBody>
      </p:sp>
    </p:spTree>
    <p:extLst>
      <p:ext uri="{BB962C8B-B14F-4D97-AF65-F5344CB8AC3E}">
        <p14:creationId xmlns:p14="http://schemas.microsoft.com/office/powerpoint/2010/main" val="1820508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事業者・職場における新型インフルエンザ対策ガイドライン</a:t>
            </a:r>
            <a:endParaRPr lang="en-US" altLang="ja-JP" dirty="0" smtClean="0"/>
          </a:p>
          <a:p>
            <a:r>
              <a:rPr lang="en-US" altLang="ja-JP" dirty="0" smtClean="0"/>
              <a:t>http://www.mhlw.go.jp/bunya/kenkou/kekkaku-kansenshou04/pdf/090217keikaku-08.pdf</a:t>
            </a: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36C1B61D-CBC7-4296-8CE6-A785C298CEA7}" type="slidenum">
              <a:rPr lang="ja-JP" altLang="en-US" smtClean="0"/>
              <a:pPr>
                <a:defRPr/>
              </a:pPr>
              <a:t>50</a:t>
            </a:fld>
            <a:endParaRPr lang="ja-JP" altLang="en-US"/>
          </a:p>
        </p:txBody>
      </p:sp>
    </p:spTree>
    <p:extLst>
      <p:ext uri="{BB962C8B-B14F-4D97-AF65-F5344CB8AC3E}">
        <p14:creationId xmlns:p14="http://schemas.microsoft.com/office/powerpoint/2010/main" val="1581002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事業者・職場における新型インフルエンザ対策ガイドライン</a:t>
            </a:r>
            <a:endParaRPr lang="en-US" altLang="ja-JP" dirty="0" smtClean="0"/>
          </a:p>
          <a:p>
            <a:r>
              <a:rPr lang="en-US" altLang="ja-JP" dirty="0" smtClean="0"/>
              <a:t>http://www.mhlw.go.jp/bunya/kenkou/kekkaku-kansenshou04/pdf/090217keikaku-08.pdf</a:t>
            </a: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436326A1-FE1D-4D40-8213-411839AA6AB4}" type="slidenum">
              <a:rPr lang="ja-JP" altLang="en-US" smtClean="0"/>
              <a:pPr>
                <a:defRPr/>
              </a:pPr>
              <a:t>51</a:t>
            </a:fld>
            <a:endParaRPr lang="ja-JP" altLang="en-US"/>
          </a:p>
        </p:txBody>
      </p:sp>
    </p:spTree>
    <p:extLst>
      <p:ext uri="{BB962C8B-B14F-4D97-AF65-F5344CB8AC3E}">
        <p14:creationId xmlns:p14="http://schemas.microsoft.com/office/powerpoint/2010/main" val="1855120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smtClean="0"/>
              <a:t>http://www.mhlw.go.jp/toukei/saikin/hw/jinkou/suikei09/index.html</a:t>
            </a: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A8381418-10B4-48A6-98D2-38495F946CB6}" type="slidenum">
              <a:rPr lang="ja-JP" altLang="en-US" smtClean="0"/>
              <a:pPr>
                <a:defRPr/>
              </a:pPr>
              <a:t>52</a:t>
            </a:fld>
            <a:endParaRPr lang="ja-JP" altLang="en-US"/>
          </a:p>
        </p:txBody>
      </p:sp>
    </p:spTree>
    <p:extLst>
      <p:ext uri="{BB962C8B-B14F-4D97-AF65-F5344CB8AC3E}">
        <p14:creationId xmlns:p14="http://schemas.microsoft.com/office/powerpoint/2010/main" val="13000916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dirty="0" smtClean="0"/>
          </a:p>
        </p:txBody>
      </p:sp>
      <p:sp>
        <p:nvSpPr>
          <p:cNvPr id="36868" name="スライド番号プレースホルダ 3"/>
          <p:cNvSpPr txBox="1">
            <a:spLocks noGrp="1"/>
          </p:cNvSpPr>
          <p:nvPr/>
        </p:nvSpPr>
        <p:spPr bwMode="auto">
          <a:xfrm>
            <a:off x="3856826" y="9440694"/>
            <a:ext cx="2948770" cy="49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27" tIns="46113" rIns="92227" bIns="46113" anchor="b"/>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AA05F9ED-9A4A-4F2D-8837-44556B8847DE}" type="slidenum">
              <a:rPr lang="ja-JP" altLang="en-US" sz="1200">
                <a:latin typeface="Calibri" pitchFamily="34" charset="0"/>
              </a:rPr>
              <a:pPr algn="r" eaLnBrk="1" hangingPunct="1"/>
              <a:t>53</a:t>
            </a:fld>
            <a:endParaRPr lang="en-US" altLang="ja-JP" sz="1200">
              <a:latin typeface="Calibri" pitchFamily="34" charset="0"/>
            </a:endParaRPr>
          </a:p>
        </p:txBody>
      </p:sp>
    </p:spTree>
    <p:extLst>
      <p:ext uri="{BB962C8B-B14F-4D97-AF65-F5344CB8AC3E}">
        <p14:creationId xmlns:p14="http://schemas.microsoft.com/office/powerpoint/2010/main" val="1837571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dirty="0" smtClean="0"/>
          </a:p>
        </p:txBody>
      </p:sp>
      <p:sp>
        <p:nvSpPr>
          <p:cNvPr id="147460" name="Slide Number Placeholder 3"/>
          <p:cNvSpPr>
            <a:spLocks noGrp="1"/>
          </p:cNvSpPr>
          <p:nvPr>
            <p:ph type="sldNum" sz="quarter" idx="5"/>
          </p:nvPr>
        </p:nvSpPr>
        <p:spPr>
          <a:ln>
            <a:miter lim="800000"/>
            <a:headEnd/>
            <a:tailEnd/>
          </a:ln>
        </p:spPr>
        <p:txBody>
          <a:bodyPr/>
          <a:lstStyle/>
          <a:p>
            <a:pPr fontAlgn="base">
              <a:spcBef>
                <a:spcPct val="0"/>
              </a:spcBef>
              <a:spcAft>
                <a:spcPct val="0"/>
              </a:spcAft>
              <a:defRPr/>
            </a:pPr>
            <a:fld id="{28F176B9-CFD7-4756-A4C7-D4EE0C133CF4}" type="slidenum">
              <a:rPr lang="ja-JP" altLang="en-US" smtClean="0"/>
              <a:pPr fontAlgn="base">
                <a:spcBef>
                  <a:spcPct val="0"/>
                </a:spcBef>
                <a:spcAft>
                  <a:spcPct val="0"/>
                </a:spcAft>
                <a:defRPr/>
              </a:pPr>
              <a:t>54</a:t>
            </a:fld>
            <a:endParaRPr lang="en-US" altLang="ja-JP" smtClean="0"/>
          </a:p>
        </p:txBody>
      </p:sp>
    </p:spTree>
    <p:extLst>
      <p:ext uri="{BB962C8B-B14F-4D97-AF65-F5344CB8AC3E}">
        <p14:creationId xmlns:p14="http://schemas.microsoft.com/office/powerpoint/2010/main" val="10330703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lstStyle/>
          <a:p>
            <a:pPr>
              <a:defRPr/>
            </a:pPr>
            <a:endParaRPr lang="ja-JP" altLang="en-US" dirty="0"/>
          </a:p>
        </p:txBody>
      </p:sp>
      <p:sp>
        <p:nvSpPr>
          <p:cNvPr id="151556" name="スライド番号プレースホルダ 3"/>
          <p:cNvSpPr>
            <a:spLocks noGrp="1"/>
          </p:cNvSpPr>
          <p:nvPr>
            <p:ph type="sldNum" sz="quarter" idx="5"/>
          </p:nvPr>
        </p:nvSpPr>
        <p:spPr>
          <a:ln>
            <a:miter lim="800000"/>
            <a:headEnd/>
            <a:tailEnd/>
          </a:ln>
        </p:spPr>
        <p:txBody>
          <a:bodyPr/>
          <a:lstStyle/>
          <a:p>
            <a:pPr fontAlgn="base">
              <a:spcBef>
                <a:spcPct val="0"/>
              </a:spcBef>
              <a:spcAft>
                <a:spcPct val="0"/>
              </a:spcAft>
              <a:defRPr/>
            </a:pPr>
            <a:fld id="{173151A8-11E4-4EAA-8210-A8BC08A513BE}" type="slidenum">
              <a:rPr lang="ja-JP" altLang="en-US" smtClean="0"/>
              <a:pPr fontAlgn="base">
                <a:spcBef>
                  <a:spcPct val="0"/>
                </a:spcBef>
                <a:spcAft>
                  <a:spcPct val="0"/>
                </a:spcAft>
                <a:defRPr/>
              </a:pPr>
              <a:t>55</a:t>
            </a:fld>
            <a:endParaRPr lang="en-US" altLang="ja-JP" smtClean="0"/>
          </a:p>
        </p:txBody>
      </p:sp>
    </p:spTree>
    <p:extLst>
      <p:ext uri="{BB962C8B-B14F-4D97-AF65-F5344CB8AC3E}">
        <p14:creationId xmlns:p14="http://schemas.microsoft.com/office/powerpoint/2010/main" val="15213386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p>
        </p:txBody>
      </p:sp>
      <p:sp>
        <p:nvSpPr>
          <p:cNvPr id="153604" name="スライド番号プレースホルダ 3"/>
          <p:cNvSpPr>
            <a:spLocks noGrp="1"/>
          </p:cNvSpPr>
          <p:nvPr>
            <p:ph type="sldNum" sz="quarter" idx="5"/>
          </p:nvPr>
        </p:nvSpPr>
        <p:spPr>
          <a:ln>
            <a:miter lim="800000"/>
            <a:headEnd/>
            <a:tailEnd/>
          </a:ln>
        </p:spPr>
        <p:txBody>
          <a:bodyPr/>
          <a:lstStyle/>
          <a:p>
            <a:pPr fontAlgn="base">
              <a:spcBef>
                <a:spcPct val="0"/>
              </a:spcBef>
              <a:spcAft>
                <a:spcPct val="0"/>
              </a:spcAft>
              <a:defRPr/>
            </a:pPr>
            <a:fld id="{2618306C-816D-4B38-A93B-9AB70EED6489}" type="slidenum">
              <a:rPr lang="ja-JP" altLang="en-US" smtClean="0"/>
              <a:pPr fontAlgn="base">
                <a:spcBef>
                  <a:spcPct val="0"/>
                </a:spcBef>
                <a:spcAft>
                  <a:spcPct val="0"/>
                </a:spcAft>
                <a:defRPr/>
              </a:pPr>
              <a:t>56</a:t>
            </a:fld>
            <a:endParaRPr lang="en-US" altLang="ja-JP" smtClean="0"/>
          </a:p>
        </p:txBody>
      </p:sp>
    </p:spTree>
    <p:extLst>
      <p:ext uri="{BB962C8B-B14F-4D97-AF65-F5344CB8AC3E}">
        <p14:creationId xmlns:p14="http://schemas.microsoft.com/office/powerpoint/2010/main" val="1417727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ノート プレースホルダ 2"/>
          <p:cNvSpPr>
            <a:spLocks noGrp="1"/>
          </p:cNvSpPr>
          <p:nvPr>
            <p:ph type="body" idx="1"/>
          </p:nvPr>
        </p:nvSpPr>
        <p:spPr>
          <a:noFill/>
        </p:spPr>
        <p:txBody>
          <a:bodyPr/>
          <a:lstStyle/>
          <a:p>
            <a:pPr defTabSz="922172">
              <a:spcBef>
                <a:spcPct val="0"/>
              </a:spcBef>
              <a:defRPr/>
            </a:pPr>
            <a:r>
              <a:rPr lang="ja-JP" altLang="en-US" dirty="0">
                <a:latin typeface="Meiryo UI" pitchFamily="50" charset="-128"/>
                <a:ea typeface="Meiryo UI" pitchFamily="50" charset="-128"/>
                <a:cs typeface="Meiryo UI" pitchFamily="50" charset="-128"/>
              </a:rPr>
              <a:t>参考：藤本秀士</a:t>
            </a:r>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わかる身につく</a:t>
            </a:r>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病原体・感染・免疫</a:t>
            </a:r>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南山堂</a:t>
            </a:r>
            <a:r>
              <a:rPr lang="en-US" altLang="ja-JP" dirty="0">
                <a:latin typeface="Meiryo UI" pitchFamily="50" charset="-128"/>
                <a:ea typeface="Meiryo UI" pitchFamily="50" charset="-128"/>
                <a:cs typeface="Meiryo UI" pitchFamily="50" charset="-128"/>
              </a:rPr>
              <a:t>,2008</a:t>
            </a:r>
            <a:endParaRPr lang="ja-JP" altLang="en-US" dirty="0">
              <a:latin typeface="Meiryo UI" pitchFamily="50" charset="-128"/>
              <a:ea typeface="Meiryo UI" pitchFamily="50" charset="-128"/>
              <a:cs typeface="Meiryo UI" pitchFamily="50" charset="-128"/>
            </a:endParaRPr>
          </a:p>
          <a:p>
            <a:pPr eaLnBrk="1" hangingPunct="1">
              <a:spcBef>
                <a:spcPct val="0"/>
              </a:spcBef>
            </a:pPr>
            <a:endParaRPr lang="ja-JP" altLang="en-US" dirty="0" smtClean="0"/>
          </a:p>
        </p:txBody>
      </p:sp>
      <p:sp>
        <p:nvSpPr>
          <p:cNvPr id="108548" name="スライド番号プレースホルダ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5409" indent="-290542" eaLnBrk="0" hangingPunct="0">
              <a:defRPr kumimoji="1">
                <a:solidFill>
                  <a:schemeClr val="tx1"/>
                </a:solidFill>
                <a:latin typeface="Arial" charset="0"/>
                <a:ea typeface="ＭＳ Ｐゴシック" pitchFamily="50" charset="-128"/>
              </a:defRPr>
            </a:lvl2pPr>
            <a:lvl3pPr marL="1162168" indent="-232434" eaLnBrk="0" hangingPunct="0">
              <a:defRPr kumimoji="1">
                <a:solidFill>
                  <a:schemeClr val="tx1"/>
                </a:solidFill>
                <a:latin typeface="Arial" charset="0"/>
                <a:ea typeface="ＭＳ Ｐゴシック" pitchFamily="50" charset="-128"/>
              </a:defRPr>
            </a:lvl3pPr>
            <a:lvl4pPr marL="1627035" indent="-232434" eaLnBrk="0" hangingPunct="0">
              <a:defRPr kumimoji="1">
                <a:solidFill>
                  <a:schemeClr val="tx1"/>
                </a:solidFill>
                <a:latin typeface="Arial" charset="0"/>
                <a:ea typeface="ＭＳ Ｐゴシック" pitchFamily="50" charset="-128"/>
              </a:defRPr>
            </a:lvl4pPr>
            <a:lvl5pPr marL="2091902" indent="-232434" eaLnBrk="0" hangingPunct="0">
              <a:defRPr kumimoji="1">
                <a:solidFill>
                  <a:schemeClr val="tx1"/>
                </a:solidFill>
                <a:latin typeface="Arial" charset="0"/>
                <a:ea typeface="ＭＳ Ｐゴシック" pitchFamily="50" charset="-128"/>
              </a:defRPr>
            </a:lvl5pPr>
            <a:lvl6pPr marL="2556769" indent="-232434" eaLnBrk="0" fontAlgn="base" hangingPunct="0">
              <a:spcBef>
                <a:spcPct val="0"/>
              </a:spcBef>
              <a:spcAft>
                <a:spcPct val="0"/>
              </a:spcAft>
              <a:defRPr kumimoji="1">
                <a:solidFill>
                  <a:schemeClr val="tx1"/>
                </a:solidFill>
                <a:latin typeface="Arial" charset="0"/>
                <a:ea typeface="ＭＳ Ｐゴシック" pitchFamily="50" charset="-128"/>
              </a:defRPr>
            </a:lvl6pPr>
            <a:lvl7pPr marL="3021636" indent="-232434" eaLnBrk="0" fontAlgn="base" hangingPunct="0">
              <a:spcBef>
                <a:spcPct val="0"/>
              </a:spcBef>
              <a:spcAft>
                <a:spcPct val="0"/>
              </a:spcAft>
              <a:defRPr kumimoji="1">
                <a:solidFill>
                  <a:schemeClr val="tx1"/>
                </a:solidFill>
                <a:latin typeface="Arial" charset="0"/>
                <a:ea typeface="ＭＳ Ｐゴシック" pitchFamily="50" charset="-128"/>
              </a:defRPr>
            </a:lvl7pPr>
            <a:lvl8pPr marL="3486504" indent="-232434" eaLnBrk="0" fontAlgn="base" hangingPunct="0">
              <a:spcBef>
                <a:spcPct val="0"/>
              </a:spcBef>
              <a:spcAft>
                <a:spcPct val="0"/>
              </a:spcAft>
              <a:defRPr kumimoji="1">
                <a:solidFill>
                  <a:schemeClr val="tx1"/>
                </a:solidFill>
                <a:latin typeface="Arial" charset="0"/>
                <a:ea typeface="ＭＳ Ｐゴシック" pitchFamily="50" charset="-128"/>
              </a:defRPr>
            </a:lvl8pPr>
            <a:lvl9pPr marL="3951371" indent="-23243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fld id="{4047C6C1-7B6A-4C7D-86DB-FAC9486A0E8C}" type="slidenum">
              <a:rPr lang="ja-JP" altLang="en-US" smtClean="0">
                <a:latin typeface="Calibri" pitchFamily="34" charset="0"/>
              </a:rPr>
              <a:pPr eaLnBrk="1" fontAlgn="base" hangingPunct="1">
                <a:spcBef>
                  <a:spcPct val="0"/>
                </a:spcBef>
                <a:spcAft>
                  <a:spcPct val="0"/>
                </a:spcAft>
              </a:pPr>
              <a:t>6</a:t>
            </a:fld>
            <a:endParaRPr lang="en-US" altLang="ja-JP" dirty="0" smtClean="0">
              <a:latin typeface="Calibri" pitchFamily="34" charset="0"/>
            </a:endParaRPr>
          </a:p>
        </p:txBody>
      </p:sp>
    </p:spTree>
    <p:extLst>
      <p:ext uri="{BB962C8B-B14F-4D97-AF65-F5344CB8AC3E}">
        <p14:creationId xmlns:p14="http://schemas.microsoft.com/office/powerpoint/2010/main" val="655221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dirty="0" smtClean="0"/>
          </a:p>
        </p:txBody>
      </p:sp>
      <p:sp>
        <p:nvSpPr>
          <p:cNvPr id="154628" name="スライド番号プレースホルダ 3"/>
          <p:cNvSpPr>
            <a:spLocks noGrp="1"/>
          </p:cNvSpPr>
          <p:nvPr>
            <p:ph type="sldNum" sz="quarter" idx="5"/>
          </p:nvPr>
        </p:nvSpPr>
        <p:spPr>
          <a:ln>
            <a:miter lim="800000"/>
            <a:headEnd/>
            <a:tailEnd/>
          </a:ln>
        </p:spPr>
        <p:txBody>
          <a:bodyPr/>
          <a:lstStyle/>
          <a:p>
            <a:pPr fontAlgn="base">
              <a:spcBef>
                <a:spcPct val="0"/>
              </a:spcBef>
              <a:spcAft>
                <a:spcPct val="0"/>
              </a:spcAft>
              <a:defRPr/>
            </a:pPr>
            <a:fld id="{F5EFCBB9-AACA-4F62-B0AB-33B40C660975}" type="slidenum">
              <a:rPr lang="ja-JP" altLang="en-US" smtClean="0"/>
              <a:pPr fontAlgn="base">
                <a:spcBef>
                  <a:spcPct val="0"/>
                </a:spcBef>
                <a:spcAft>
                  <a:spcPct val="0"/>
                </a:spcAft>
                <a:defRPr/>
              </a:pPr>
              <a:t>57</a:t>
            </a:fld>
            <a:endParaRPr lang="en-US" altLang="ja-JP" smtClean="0"/>
          </a:p>
        </p:txBody>
      </p:sp>
    </p:spTree>
    <p:extLst>
      <p:ext uri="{BB962C8B-B14F-4D97-AF65-F5344CB8AC3E}">
        <p14:creationId xmlns:p14="http://schemas.microsoft.com/office/powerpoint/2010/main" val="4457380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608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505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1225">
              <a:defRPr/>
            </a:pPr>
            <a:fld id="{200517D6-994B-4766-98A7-792B531F5CDB}" type="slidenum">
              <a:rPr lang="ja-JP" altLang="en-US">
                <a:solidFill>
                  <a:prstClr val="black"/>
                </a:solidFill>
              </a:rPr>
              <a:pPr defTabSz="911225">
                <a:defRPr/>
              </a:pPr>
              <a:t>58</a:t>
            </a:fld>
            <a:endParaRPr lang="en-US" altLang="ja-JP">
              <a:solidFill>
                <a:prstClr val="black"/>
              </a:solidFill>
            </a:endParaRPr>
          </a:p>
        </p:txBody>
      </p:sp>
    </p:spTree>
    <p:extLst>
      <p:ext uri="{BB962C8B-B14F-4D97-AF65-F5344CB8AC3E}">
        <p14:creationId xmlns:p14="http://schemas.microsoft.com/office/powerpoint/2010/main" val="30058130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dirty="0" smtClean="0"/>
          </a:p>
        </p:txBody>
      </p:sp>
      <p:sp>
        <p:nvSpPr>
          <p:cNvPr id="157700" name="スライド番号プレースホルダ 3"/>
          <p:cNvSpPr>
            <a:spLocks noGrp="1"/>
          </p:cNvSpPr>
          <p:nvPr>
            <p:ph type="sldNum" sz="quarter" idx="5"/>
          </p:nvPr>
        </p:nvSpPr>
        <p:spPr>
          <a:ln>
            <a:miter lim="800000"/>
            <a:headEnd/>
            <a:tailEnd/>
          </a:ln>
        </p:spPr>
        <p:txBody>
          <a:bodyPr/>
          <a:lstStyle/>
          <a:p>
            <a:pPr fontAlgn="base">
              <a:spcBef>
                <a:spcPct val="0"/>
              </a:spcBef>
              <a:spcAft>
                <a:spcPct val="0"/>
              </a:spcAft>
              <a:defRPr/>
            </a:pPr>
            <a:fld id="{FF4FDDAC-AE35-4735-AD51-CB6709C162F5}" type="slidenum">
              <a:rPr lang="ja-JP" altLang="en-US" smtClean="0"/>
              <a:pPr fontAlgn="base">
                <a:spcBef>
                  <a:spcPct val="0"/>
                </a:spcBef>
                <a:spcAft>
                  <a:spcPct val="0"/>
                </a:spcAft>
                <a:defRPr/>
              </a:pPr>
              <a:t>60</a:t>
            </a:fld>
            <a:endParaRPr lang="en-US" altLang="ja-JP" smtClean="0"/>
          </a:p>
        </p:txBody>
      </p:sp>
    </p:spTree>
    <p:extLst>
      <p:ext uri="{BB962C8B-B14F-4D97-AF65-F5344CB8AC3E}">
        <p14:creationId xmlns:p14="http://schemas.microsoft.com/office/powerpoint/2010/main" val="18586655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dirty="0" smtClean="0"/>
          </a:p>
        </p:txBody>
      </p:sp>
      <p:sp>
        <p:nvSpPr>
          <p:cNvPr id="157700" name="スライド番号プレースホルダ 3"/>
          <p:cNvSpPr>
            <a:spLocks noGrp="1"/>
          </p:cNvSpPr>
          <p:nvPr>
            <p:ph type="sldNum" sz="quarter" idx="5"/>
          </p:nvPr>
        </p:nvSpPr>
        <p:spPr>
          <a:ln>
            <a:miter lim="800000"/>
            <a:headEnd/>
            <a:tailEnd/>
          </a:ln>
        </p:spPr>
        <p:txBody>
          <a:bodyPr/>
          <a:lstStyle/>
          <a:p>
            <a:pPr fontAlgn="base">
              <a:spcBef>
                <a:spcPct val="0"/>
              </a:spcBef>
              <a:spcAft>
                <a:spcPct val="0"/>
              </a:spcAft>
              <a:defRPr/>
            </a:pPr>
            <a:fld id="{FF4FDDAC-AE35-4735-AD51-CB6709C162F5}" type="slidenum">
              <a:rPr lang="ja-JP" altLang="en-US" smtClean="0">
                <a:solidFill>
                  <a:prstClr val="black"/>
                </a:solidFill>
              </a:rPr>
              <a:pPr fontAlgn="base">
                <a:spcBef>
                  <a:spcPct val="0"/>
                </a:spcBef>
                <a:spcAft>
                  <a:spcPct val="0"/>
                </a:spcAft>
                <a:defRPr/>
              </a:pPr>
              <a:t>61</a:t>
            </a:fld>
            <a:endParaRPr lang="en-US" altLang="ja-JP" smtClean="0">
              <a:solidFill>
                <a:prstClr val="black"/>
              </a:solidFill>
            </a:endParaRPr>
          </a:p>
        </p:txBody>
      </p:sp>
    </p:spTree>
    <p:extLst>
      <p:ext uri="{BB962C8B-B14F-4D97-AF65-F5344CB8AC3E}">
        <p14:creationId xmlns:p14="http://schemas.microsoft.com/office/powerpoint/2010/main" val="29271717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7485EB-C22A-4306-B67E-9BF293933E0E}" type="slidenum">
              <a:rPr kumimoji="1" lang="ja-JP" altLang="en-US" smtClean="0"/>
              <a:pPr/>
              <a:t>63</a:t>
            </a:fld>
            <a:endParaRPr kumimoji="1" lang="ja-JP" altLang="en-US"/>
          </a:p>
        </p:txBody>
      </p:sp>
    </p:spTree>
    <p:extLst>
      <p:ext uri="{BB962C8B-B14F-4D97-AF65-F5344CB8AC3E}">
        <p14:creationId xmlns:p14="http://schemas.microsoft.com/office/powerpoint/2010/main" val="2445251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ノート プレースホルダ 2"/>
          <p:cNvSpPr>
            <a:spLocks noGrp="1"/>
          </p:cNvSpPr>
          <p:nvPr>
            <p:ph type="body" idx="1"/>
          </p:nvPr>
        </p:nvSpPr>
        <p:spPr>
          <a:noFill/>
        </p:spPr>
        <p:txBody>
          <a:bodyPr/>
          <a:lstStyle/>
          <a:p>
            <a:pPr defTabSz="922172">
              <a:spcBef>
                <a:spcPct val="0"/>
              </a:spcBef>
              <a:defRPr/>
            </a:pPr>
            <a:r>
              <a:rPr lang="ja-JP" altLang="en-US" dirty="0">
                <a:latin typeface="Meiryo UI" pitchFamily="50" charset="-128"/>
                <a:ea typeface="Meiryo UI" pitchFamily="50" charset="-128"/>
                <a:cs typeface="Meiryo UI" pitchFamily="50" charset="-128"/>
              </a:rPr>
              <a:t>参考：藤本秀士</a:t>
            </a:r>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わかる身につく</a:t>
            </a:r>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病原体・感染・免疫</a:t>
            </a:r>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南山堂</a:t>
            </a:r>
            <a:r>
              <a:rPr lang="en-US" altLang="ja-JP" dirty="0">
                <a:latin typeface="Meiryo UI" pitchFamily="50" charset="-128"/>
                <a:ea typeface="Meiryo UI" pitchFamily="50" charset="-128"/>
                <a:cs typeface="Meiryo UI" pitchFamily="50" charset="-128"/>
              </a:rPr>
              <a:t>,2008</a:t>
            </a:r>
            <a:endParaRPr lang="ja-JP" altLang="en-US" dirty="0">
              <a:latin typeface="Meiryo UI" pitchFamily="50" charset="-128"/>
              <a:ea typeface="Meiryo UI" pitchFamily="50" charset="-128"/>
              <a:cs typeface="Meiryo UI" pitchFamily="50" charset="-128"/>
            </a:endParaRPr>
          </a:p>
        </p:txBody>
      </p:sp>
      <p:sp>
        <p:nvSpPr>
          <p:cNvPr id="107524" name="スライド番号プレースホルダ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5409" indent="-290542" eaLnBrk="0" hangingPunct="0">
              <a:defRPr kumimoji="1">
                <a:solidFill>
                  <a:schemeClr val="tx1"/>
                </a:solidFill>
                <a:latin typeface="Arial" charset="0"/>
                <a:ea typeface="ＭＳ Ｐゴシック" pitchFamily="50" charset="-128"/>
              </a:defRPr>
            </a:lvl2pPr>
            <a:lvl3pPr marL="1162168" indent="-232434" eaLnBrk="0" hangingPunct="0">
              <a:defRPr kumimoji="1">
                <a:solidFill>
                  <a:schemeClr val="tx1"/>
                </a:solidFill>
                <a:latin typeface="Arial" charset="0"/>
                <a:ea typeface="ＭＳ Ｐゴシック" pitchFamily="50" charset="-128"/>
              </a:defRPr>
            </a:lvl3pPr>
            <a:lvl4pPr marL="1627035" indent="-232434" eaLnBrk="0" hangingPunct="0">
              <a:defRPr kumimoji="1">
                <a:solidFill>
                  <a:schemeClr val="tx1"/>
                </a:solidFill>
                <a:latin typeface="Arial" charset="0"/>
                <a:ea typeface="ＭＳ Ｐゴシック" pitchFamily="50" charset="-128"/>
              </a:defRPr>
            </a:lvl4pPr>
            <a:lvl5pPr marL="2091902" indent="-232434" eaLnBrk="0" hangingPunct="0">
              <a:defRPr kumimoji="1">
                <a:solidFill>
                  <a:schemeClr val="tx1"/>
                </a:solidFill>
                <a:latin typeface="Arial" charset="0"/>
                <a:ea typeface="ＭＳ Ｐゴシック" pitchFamily="50" charset="-128"/>
              </a:defRPr>
            </a:lvl5pPr>
            <a:lvl6pPr marL="2556769" indent="-232434" eaLnBrk="0" fontAlgn="base" hangingPunct="0">
              <a:spcBef>
                <a:spcPct val="0"/>
              </a:spcBef>
              <a:spcAft>
                <a:spcPct val="0"/>
              </a:spcAft>
              <a:defRPr kumimoji="1">
                <a:solidFill>
                  <a:schemeClr val="tx1"/>
                </a:solidFill>
                <a:latin typeface="Arial" charset="0"/>
                <a:ea typeface="ＭＳ Ｐゴシック" pitchFamily="50" charset="-128"/>
              </a:defRPr>
            </a:lvl6pPr>
            <a:lvl7pPr marL="3021636" indent="-232434" eaLnBrk="0" fontAlgn="base" hangingPunct="0">
              <a:spcBef>
                <a:spcPct val="0"/>
              </a:spcBef>
              <a:spcAft>
                <a:spcPct val="0"/>
              </a:spcAft>
              <a:defRPr kumimoji="1">
                <a:solidFill>
                  <a:schemeClr val="tx1"/>
                </a:solidFill>
                <a:latin typeface="Arial" charset="0"/>
                <a:ea typeface="ＭＳ Ｐゴシック" pitchFamily="50" charset="-128"/>
              </a:defRPr>
            </a:lvl7pPr>
            <a:lvl8pPr marL="3486504" indent="-232434" eaLnBrk="0" fontAlgn="base" hangingPunct="0">
              <a:spcBef>
                <a:spcPct val="0"/>
              </a:spcBef>
              <a:spcAft>
                <a:spcPct val="0"/>
              </a:spcAft>
              <a:defRPr kumimoji="1">
                <a:solidFill>
                  <a:schemeClr val="tx1"/>
                </a:solidFill>
                <a:latin typeface="Arial" charset="0"/>
                <a:ea typeface="ＭＳ Ｐゴシック" pitchFamily="50" charset="-128"/>
              </a:defRPr>
            </a:lvl8pPr>
            <a:lvl9pPr marL="3951371" indent="-23243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fld id="{3BB32C8B-BF3D-4FA9-8AAA-4466A7275049}" type="slidenum">
              <a:rPr lang="ja-JP" altLang="en-US" smtClean="0">
                <a:latin typeface="Calibri" pitchFamily="34" charset="0"/>
              </a:rPr>
              <a:pPr eaLnBrk="1" fontAlgn="base" hangingPunct="1">
                <a:spcBef>
                  <a:spcPct val="0"/>
                </a:spcBef>
                <a:spcAft>
                  <a:spcPct val="0"/>
                </a:spcAft>
              </a:pPr>
              <a:t>7</a:t>
            </a:fld>
            <a:endParaRPr lang="en-US" altLang="ja-JP" dirty="0" smtClean="0">
              <a:latin typeface="Calibri" pitchFamily="34" charset="0"/>
            </a:endParaRPr>
          </a:p>
        </p:txBody>
      </p:sp>
    </p:spTree>
    <p:extLst>
      <p:ext uri="{BB962C8B-B14F-4D97-AF65-F5344CB8AC3E}">
        <p14:creationId xmlns:p14="http://schemas.microsoft.com/office/powerpoint/2010/main" val="419076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ノート プレースホルダ 2"/>
          <p:cNvSpPr>
            <a:spLocks noGrp="1"/>
          </p:cNvSpPr>
          <p:nvPr>
            <p:ph type="body" idx="1"/>
          </p:nvPr>
        </p:nvSpPr>
        <p:spPr>
          <a:noFill/>
        </p:spPr>
        <p:txBody>
          <a:bodyPr/>
          <a:lstStyle/>
          <a:p>
            <a:pPr eaLnBrk="1" hangingPunct="1">
              <a:spcBef>
                <a:spcPct val="0"/>
              </a:spcBef>
            </a:pPr>
            <a:endParaRPr lang="ja-JP" altLang="en-US" dirty="0" smtClean="0"/>
          </a:p>
        </p:txBody>
      </p:sp>
      <p:sp>
        <p:nvSpPr>
          <p:cNvPr id="110596" name="スライド番号プレースホルダ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5409" indent="-290542" eaLnBrk="0" hangingPunct="0">
              <a:defRPr kumimoji="1">
                <a:solidFill>
                  <a:schemeClr val="tx1"/>
                </a:solidFill>
                <a:latin typeface="Arial" charset="0"/>
                <a:ea typeface="ＭＳ Ｐゴシック" pitchFamily="50" charset="-128"/>
              </a:defRPr>
            </a:lvl2pPr>
            <a:lvl3pPr marL="1162168" indent="-232434" eaLnBrk="0" hangingPunct="0">
              <a:defRPr kumimoji="1">
                <a:solidFill>
                  <a:schemeClr val="tx1"/>
                </a:solidFill>
                <a:latin typeface="Arial" charset="0"/>
                <a:ea typeface="ＭＳ Ｐゴシック" pitchFamily="50" charset="-128"/>
              </a:defRPr>
            </a:lvl3pPr>
            <a:lvl4pPr marL="1627035" indent="-232434" eaLnBrk="0" hangingPunct="0">
              <a:defRPr kumimoji="1">
                <a:solidFill>
                  <a:schemeClr val="tx1"/>
                </a:solidFill>
                <a:latin typeface="Arial" charset="0"/>
                <a:ea typeface="ＭＳ Ｐゴシック" pitchFamily="50" charset="-128"/>
              </a:defRPr>
            </a:lvl4pPr>
            <a:lvl5pPr marL="2091902" indent="-232434" eaLnBrk="0" hangingPunct="0">
              <a:defRPr kumimoji="1">
                <a:solidFill>
                  <a:schemeClr val="tx1"/>
                </a:solidFill>
                <a:latin typeface="Arial" charset="0"/>
                <a:ea typeface="ＭＳ Ｐゴシック" pitchFamily="50" charset="-128"/>
              </a:defRPr>
            </a:lvl5pPr>
            <a:lvl6pPr marL="2556769" indent="-232434" eaLnBrk="0" fontAlgn="base" hangingPunct="0">
              <a:spcBef>
                <a:spcPct val="0"/>
              </a:spcBef>
              <a:spcAft>
                <a:spcPct val="0"/>
              </a:spcAft>
              <a:defRPr kumimoji="1">
                <a:solidFill>
                  <a:schemeClr val="tx1"/>
                </a:solidFill>
                <a:latin typeface="Arial" charset="0"/>
                <a:ea typeface="ＭＳ Ｐゴシック" pitchFamily="50" charset="-128"/>
              </a:defRPr>
            </a:lvl6pPr>
            <a:lvl7pPr marL="3021636" indent="-232434" eaLnBrk="0" fontAlgn="base" hangingPunct="0">
              <a:spcBef>
                <a:spcPct val="0"/>
              </a:spcBef>
              <a:spcAft>
                <a:spcPct val="0"/>
              </a:spcAft>
              <a:defRPr kumimoji="1">
                <a:solidFill>
                  <a:schemeClr val="tx1"/>
                </a:solidFill>
                <a:latin typeface="Arial" charset="0"/>
                <a:ea typeface="ＭＳ Ｐゴシック" pitchFamily="50" charset="-128"/>
              </a:defRPr>
            </a:lvl7pPr>
            <a:lvl8pPr marL="3486504" indent="-232434" eaLnBrk="0" fontAlgn="base" hangingPunct="0">
              <a:spcBef>
                <a:spcPct val="0"/>
              </a:spcBef>
              <a:spcAft>
                <a:spcPct val="0"/>
              </a:spcAft>
              <a:defRPr kumimoji="1">
                <a:solidFill>
                  <a:schemeClr val="tx1"/>
                </a:solidFill>
                <a:latin typeface="Arial" charset="0"/>
                <a:ea typeface="ＭＳ Ｐゴシック" pitchFamily="50" charset="-128"/>
              </a:defRPr>
            </a:lvl8pPr>
            <a:lvl9pPr marL="3951371" indent="-232434"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0"/>
              </a:spcBef>
              <a:spcAft>
                <a:spcPct val="0"/>
              </a:spcAft>
            </a:pPr>
            <a:fld id="{9224B739-11E9-4CED-A50B-E78F9E5CA429}" type="slidenum">
              <a:rPr lang="ja-JP" altLang="en-US" smtClean="0">
                <a:latin typeface="Calibri" pitchFamily="34" charset="0"/>
              </a:rPr>
              <a:pPr eaLnBrk="1" fontAlgn="base" hangingPunct="1">
                <a:spcBef>
                  <a:spcPct val="0"/>
                </a:spcBef>
                <a:spcAft>
                  <a:spcPct val="0"/>
                </a:spcAft>
              </a:pPr>
              <a:t>8</a:t>
            </a:fld>
            <a:endParaRPr lang="en-US" altLang="ja-JP" dirty="0" smtClean="0">
              <a:latin typeface="Calibri" pitchFamily="34" charset="0"/>
            </a:endParaRPr>
          </a:p>
        </p:txBody>
      </p:sp>
    </p:spTree>
    <p:extLst>
      <p:ext uri="{BB962C8B-B14F-4D97-AF65-F5344CB8AC3E}">
        <p14:creationId xmlns:p14="http://schemas.microsoft.com/office/powerpoint/2010/main" val="84515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ノート プレースホルダ 2"/>
          <p:cNvSpPr>
            <a:spLocks noGrp="1"/>
          </p:cNvSpPr>
          <p:nvPr>
            <p:ph type="body" idx="1"/>
          </p:nvPr>
        </p:nvSpPr>
        <p:spPr>
          <a:noFill/>
        </p:spPr>
        <p:txBody>
          <a:bodyPr/>
          <a:lstStyle/>
          <a:p>
            <a:pPr defTabSz="928121">
              <a:spcBef>
                <a:spcPct val="0"/>
              </a:spcBef>
            </a:pPr>
            <a:r>
              <a:rPr lang="ja-JP" altLang="en-US" dirty="0" smtClean="0"/>
              <a:t>国立国際医療研究センター</a:t>
            </a:r>
            <a:endParaRPr lang="en-US" altLang="ja-JP" dirty="0" smtClean="0"/>
          </a:p>
          <a:p>
            <a:pPr defTabSz="928121">
              <a:spcBef>
                <a:spcPct val="0"/>
              </a:spcBef>
            </a:pPr>
            <a:r>
              <a:rPr lang="en-US" altLang="ja-JP" dirty="0" smtClean="0"/>
              <a:t>http://www.ncgm.go.jp/dcc/disease/index.html</a:t>
            </a:r>
            <a:endParaRPr lang="ja-JP" altLang="en-US" dirty="0" smtClean="0"/>
          </a:p>
        </p:txBody>
      </p:sp>
      <p:sp>
        <p:nvSpPr>
          <p:cNvPr id="111620" name="スライド番号プレースホルダ 3"/>
          <p:cNvSpPr txBox="1">
            <a:spLocks noGrp="1"/>
          </p:cNvSpPr>
          <p:nvPr/>
        </p:nvSpPr>
        <p:spPr bwMode="auto">
          <a:xfrm>
            <a:off x="3856826" y="9440694"/>
            <a:ext cx="2948770" cy="49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84" tIns="46491" rIns="92984" bIns="46491" anchor="b"/>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fld id="{6621C40C-0D83-4101-B0BB-799B181245F2}" type="slidenum">
              <a:rPr lang="ja-JP" altLang="en-US" sz="1200">
                <a:latin typeface="Calibri" pitchFamily="34" charset="0"/>
              </a:rPr>
              <a:pPr algn="r" eaLnBrk="1" hangingPunct="1"/>
              <a:t>9</a:t>
            </a:fld>
            <a:endParaRPr lang="en-US" altLang="ja-JP" sz="1200" dirty="0">
              <a:latin typeface="Calibri" pitchFamily="34" charset="0"/>
            </a:endParaRPr>
          </a:p>
        </p:txBody>
      </p:sp>
    </p:spTree>
    <p:extLst>
      <p:ext uri="{BB962C8B-B14F-4D97-AF65-F5344CB8AC3E}">
        <p14:creationId xmlns:p14="http://schemas.microsoft.com/office/powerpoint/2010/main" val="2586430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ノート プレースホルダ 2"/>
          <p:cNvSpPr>
            <a:spLocks noGrp="1"/>
          </p:cNvSpPr>
          <p:nvPr>
            <p:ph type="body" idx="1"/>
          </p:nvPr>
        </p:nvSpPr>
        <p:spPr>
          <a:noFill/>
        </p:spPr>
        <p:txBody>
          <a:bodyPr/>
          <a:lstStyle/>
          <a:p>
            <a:pPr eaLnBrk="1" hangingPunct="1">
              <a:spcBef>
                <a:spcPct val="0"/>
              </a:spcBef>
            </a:pPr>
            <a:endParaRPr lang="ja-JP" altLang="en-US" dirty="0" smtClean="0"/>
          </a:p>
        </p:txBody>
      </p:sp>
      <p:sp>
        <p:nvSpPr>
          <p:cNvPr id="112644" name="スライド番号プレースホルダ 3"/>
          <p:cNvSpPr txBox="1">
            <a:spLocks noGrp="1"/>
          </p:cNvSpPr>
          <p:nvPr/>
        </p:nvSpPr>
        <p:spPr bwMode="auto">
          <a:xfrm>
            <a:off x="3856826" y="9440694"/>
            <a:ext cx="2948770" cy="49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84" tIns="46491" rIns="92984" bIns="46491" anchor="b"/>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fld id="{583FB50A-A8DC-45B6-8046-F1AB9A0B7A9A}" type="slidenum">
              <a:rPr lang="ja-JP" altLang="en-US" sz="1200">
                <a:latin typeface="Calibri" pitchFamily="34" charset="0"/>
              </a:rPr>
              <a:pPr algn="r" eaLnBrk="1" hangingPunct="1"/>
              <a:t>10</a:t>
            </a:fld>
            <a:endParaRPr lang="en-US" altLang="ja-JP" sz="1200">
              <a:latin typeface="Calibri" pitchFamily="34" charset="0"/>
            </a:endParaRPr>
          </a:p>
        </p:txBody>
      </p:sp>
    </p:spTree>
    <p:extLst>
      <p:ext uri="{BB962C8B-B14F-4D97-AF65-F5344CB8AC3E}">
        <p14:creationId xmlns:p14="http://schemas.microsoft.com/office/powerpoint/2010/main" val="171249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A9A24B0-90FA-4D97-B5DE-BBC695676D5F}" type="datetime1">
              <a:rPr kumimoji="1" lang="ja-JP" altLang="en-US" smtClean="0"/>
              <a:t>2013/8/5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A77E1A-5659-4A71-9711-B5520BF8F5FB}" type="slidenum">
              <a:rPr kumimoji="1" lang="ja-JP" altLang="en-US" smtClean="0"/>
              <a:pPr/>
              <a:t>‹#›</a:t>
            </a:fld>
            <a:endParaRPr kumimoji="1" lang="ja-JP" altLang="en-US"/>
          </a:p>
        </p:txBody>
      </p:sp>
    </p:spTree>
    <p:extLst>
      <p:ext uri="{BB962C8B-B14F-4D97-AF65-F5344CB8AC3E}">
        <p14:creationId xmlns:p14="http://schemas.microsoft.com/office/powerpoint/2010/main" val="362728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7EA6F9-1C2E-4E95-B637-B51907EB9C0E}" type="datetime1">
              <a:rPr kumimoji="1" lang="ja-JP" altLang="en-US" smtClean="0"/>
              <a:t>2013/8/5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A77E1A-5659-4A71-9711-B5520BF8F5FB}" type="slidenum">
              <a:rPr kumimoji="1" lang="ja-JP" altLang="en-US" smtClean="0"/>
              <a:pPr/>
              <a:t>‹#›</a:t>
            </a:fld>
            <a:endParaRPr kumimoji="1" lang="ja-JP" altLang="en-US"/>
          </a:p>
        </p:txBody>
      </p:sp>
    </p:spTree>
    <p:extLst>
      <p:ext uri="{BB962C8B-B14F-4D97-AF65-F5344CB8AC3E}">
        <p14:creationId xmlns:p14="http://schemas.microsoft.com/office/powerpoint/2010/main" val="296484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0917FD-DD3E-4C0A-B39F-EE3BDA3E8BBC}" type="datetime1">
              <a:rPr kumimoji="1" lang="ja-JP" altLang="en-US" smtClean="0"/>
              <a:t>2013/8/5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A77E1A-5659-4A71-9711-B5520BF8F5FB}" type="slidenum">
              <a:rPr kumimoji="1" lang="ja-JP" altLang="en-US" smtClean="0"/>
              <a:pPr/>
              <a:t>‹#›</a:t>
            </a:fld>
            <a:endParaRPr kumimoji="1" lang="ja-JP" altLang="en-US"/>
          </a:p>
        </p:txBody>
      </p:sp>
    </p:spTree>
    <p:extLst>
      <p:ext uri="{BB962C8B-B14F-4D97-AF65-F5344CB8AC3E}">
        <p14:creationId xmlns:p14="http://schemas.microsoft.com/office/powerpoint/2010/main" val="2319149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54"/>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5"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51FB9855-2165-425F-A346-9F93E48E6B45}" type="datetime1">
              <a:rPr lang="ja-JP" altLang="en-US">
                <a:solidFill>
                  <a:prstClr val="black">
                    <a:tint val="75000"/>
                  </a:prstClr>
                </a:solidFill>
              </a:rPr>
              <a:pPr>
                <a:defRPr/>
              </a:pPr>
              <a:t>2013/8/5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DCF6F44C-B634-4837-9D96-67D6E57F61C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75277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16E1787-554F-43BC-BCF8-EC5E0BB88B23}" type="datetime1">
              <a:rPr lang="ja-JP" altLang="en-US">
                <a:solidFill>
                  <a:prstClr val="black">
                    <a:tint val="75000"/>
                  </a:prstClr>
                </a:solidFill>
              </a:rPr>
              <a:pPr>
                <a:defRPr/>
              </a:pPr>
              <a:t>2013/8/5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9F0DD40-CBC5-436B-A8F9-D0C9177FA0F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66964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29"/>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9096BDFE-98E2-43F3-82E6-C75A2A3B58C2}" type="datetime1">
              <a:rPr lang="ja-JP" altLang="en-US">
                <a:solidFill>
                  <a:prstClr val="black">
                    <a:tint val="75000"/>
                  </a:prstClr>
                </a:solidFill>
              </a:rPr>
              <a:pPr>
                <a:defRPr/>
              </a:pPr>
              <a:t>2013/8/5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35FB1C03-5CBE-4DDC-9F85-B73CE043CB6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75253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3"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0CF90D02-BF95-42A4-BD6C-55A0BE5CA4ED}" type="datetime1">
              <a:rPr lang="ja-JP" altLang="en-US">
                <a:solidFill>
                  <a:prstClr val="black">
                    <a:tint val="75000"/>
                  </a:prstClr>
                </a:solidFill>
              </a:rPr>
              <a:pPr>
                <a:defRPr/>
              </a:pPr>
              <a:t>2013/8/5</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CBE4C0F3-029D-4760-8267-5194449473F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602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3069AA29-4C14-4E4F-8A41-3E5F6085D24B}" type="datetime1">
              <a:rPr lang="ja-JP" altLang="en-US">
                <a:solidFill>
                  <a:prstClr val="black">
                    <a:tint val="75000"/>
                  </a:prstClr>
                </a:solidFill>
              </a:rPr>
              <a:pPr>
                <a:defRPr/>
              </a:pPr>
              <a:t>2013/8/5</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37CF2A61-8819-448A-A66C-935DBFC2D55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956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BDA03B18-3CB3-412F-B5C9-89D5A2F747BF}" type="datetime1">
              <a:rPr lang="ja-JP" altLang="en-US">
                <a:solidFill>
                  <a:prstClr val="black">
                    <a:tint val="75000"/>
                  </a:prstClr>
                </a:solidFill>
              </a:rPr>
              <a:pPr>
                <a:defRPr/>
              </a:pPr>
              <a:t>2013/8/5</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2ED7C830-6F3B-4C8B-A30B-F0664CFA988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94355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40F89511-5152-44B6-BD22-71F821C4C685}" type="datetime1">
              <a:rPr lang="ja-JP" altLang="en-US">
                <a:solidFill>
                  <a:prstClr val="black">
                    <a:tint val="75000"/>
                  </a:prstClr>
                </a:solidFill>
              </a:rPr>
              <a:pPr>
                <a:defRPr/>
              </a:pPr>
              <a:t>2013/8/5</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29B41BA9-FB73-4826-B829-399E794D770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34506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5"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1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2FC522B-00BB-436E-B92E-65B872A1D209}" type="datetime1">
              <a:rPr lang="ja-JP" altLang="en-US">
                <a:solidFill>
                  <a:prstClr val="black">
                    <a:tint val="75000"/>
                  </a:prstClr>
                </a:solidFill>
              </a:rPr>
              <a:pPr>
                <a:defRPr/>
              </a:pPr>
              <a:t>2013/8/5</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45CD485B-2C32-4B25-B50D-32918B00F2B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2928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80883EA-F92C-4AA0-9D4F-B8CD229F62CD}" type="datetime1">
              <a:rPr kumimoji="1" lang="ja-JP" altLang="en-US" smtClean="0"/>
              <a:t>2013/8/5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A77E1A-5659-4A71-9711-B5520BF8F5FB}" type="slidenum">
              <a:rPr kumimoji="1" lang="ja-JP" altLang="en-US" smtClean="0"/>
              <a:pPr/>
              <a:t>‹#›</a:t>
            </a:fld>
            <a:endParaRPr kumimoji="1" lang="ja-JP" altLang="en-US"/>
          </a:p>
        </p:txBody>
      </p:sp>
    </p:spTree>
    <p:extLst>
      <p:ext uri="{BB962C8B-B14F-4D97-AF65-F5344CB8AC3E}">
        <p14:creationId xmlns:p14="http://schemas.microsoft.com/office/powerpoint/2010/main" val="1532301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1"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91"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91"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BFA8330-627D-4DFD-BDC3-34922FC14168}" type="datetime1">
              <a:rPr lang="ja-JP" altLang="en-US">
                <a:solidFill>
                  <a:prstClr val="black">
                    <a:tint val="75000"/>
                  </a:prstClr>
                </a:solidFill>
              </a:rPr>
              <a:pPr>
                <a:defRPr/>
              </a:pPr>
              <a:t>2013/8/5</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D00931F-5EBD-49D4-926C-4125B079906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96830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5584D0ED-D0BB-4DFB-95D7-51A42900D010}" type="datetime1">
              <a:rPr lang="ja-JP" altLang="en-US">
                <a:solidFill>
                  <a:prstClr val="black">
                    <a:tint val="75000"/>
                  </a:prstClr>
                </a:solidFill>
              </a:rPr>
              <a:pPr>
                <a:defRPr/>
              </a:pPr>
              <a:t>2013/8/5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B4B02DF2-7D56-4C3E-8340-7FC4E0CC8A0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71656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1" y="274640"/>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53B76D5A-3268-45A8-B466-61B9EE2F11B3}" type="datetime1">
              <a:rPr lang="ja-JP" altLang="en-US">
                <a:solidFill>
                  <a:prstClr val="black">
                    <a:tint val="75000"/>
                  </a:prstClr>
                </a:solidFill>
              </a:rPr>
              <a:pPr>
                <a:defRPr/>
              </a:pPr>
              <a:t>2013/8/5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B7C064CC-41B0-4B8F-AFD7-D5146C33421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03368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タイトルのみ">
    <p:spTree>
      <p:nvGrpSpPr>
        <p:cNvPr id="1" name=""/>
        <p:cNvGrpSpPr/>
        <p:nvPr/>
      </p:nvGrpSpPr>
      <p:grpSpPr>
        <a:xfrm>
          <a:off x="0" y="0"/>
          <a:ext cx="0" cy="0"/>
          <a:chOff x="0" y="0"/>
          <a:chExt cx="0" cy="0"/>
        </a:xfrm>
      </p:grpSpPr>
      <p:sp>
        <p:nvSpPr>
          <p:cNvPr id="2" name="Rectangle 2"/>
          <p:cNvSpPr txBox="1">
            <a:spLocks noChangeArrowheads="1"/>
          </p:cNvSpPr>
          <p:nvPr userDrawn="1"/>
        </p:nvSpPr>
        <p:spPr bwMode="auto">
          <a:xfrm>
            <a:off x="6" y="-5681"/>
            <a:ext cx="9143999" cy="628650"/>
          </a:xfrm>
          <a:prstGeom prst="rect">
            <a:avLst/>
          </a:prstGeom>
          <a:solidFill>
            <a:schemeClr val="accent1"/>
          </a:solidFill>
          <a:ln w="9525">
            <a:noFill/>
            <a:miter lim="800000"/>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ja-JP" altLang="en-US" sz="3000" b="1" dirty="0">
              <a:solidFill>
                <a:srgbClr val="FF0000"/>
              </a:solidFill>
            </a:endParaRPr>
          </a:p>
        </p:txBody>
      </p:sp>
      <p:sp>
        <p:nvSpPr>
          <p:cNvPr id="3" name="日付プレースホルダー 2"/>
          <p:cNvSpPr>
            <a:spLocks noGrp="1"/>
          </p:cNvSpPr>
          <p:nvPr>
            <p:ph type="dt" sz="half" idx="10"/>
          </p:nvPr>
        </p:nvSpPr>
        <p:spPr/>
        <p:txBody>
          <a:bodyPr/>
          <a:lstStyle>
            <a:lvl1pPr>
              <a:defRPr>
                <a:solidFill>
                  <a:prstClr val="black">
                    <a:tint val="75000"/>
                  </a:prstClr>
                </a:solidFill>
              </a:defRPr>
            </a:lvl1pPr>
          </a:lstStyle>
          <a:p>
            <a:pPr>
              <a:defRPr/>
            </a:pPr>
            <a:fld id="{2C507B15-3830-4C79-86E8-A985D9FB42BA}" type="datetime1">
              <a:rPr lang="ja-JP" altLang="en-US"/>
              <a:pPr>
                <a:defRPr/>
              </a:pPr>
              <a:t>2013/8/5</a:t>
            </a:fld>
            <a:endParaRPr lang="ja-JP" altLang="en-US" dirty="0"/>
          </a:p>
        </p:txBody>
      </p:sp>
      <p:sp>
        <p:nvSpPr>
          <p:cNvPr id="4" name="フッター プレースホルダー 3"/>
          <p:cNvSpPr>
            <a:spLocks noGrp="1"/>
          </p:cNvSpPr>
          <p:nvPr>
            <p:ph type="ftr" sz="quarter" idx="11"/>
          </p:nvPr>
        </p:nvSpPr>
        <p:spPr/>
        <p:txBody>
          <a:bodyPr/>
          <a:lstStyle>
            <a:lvl1pPr>
              <a:defRPr>
                <a:solidFill>
                  <a:prstClr val="black">
                    <a:tint val="75000"/>
                  </a:prstClr>
                </a:solidFill>
              </a:defRPr>
            </a:lvl1pPr>
          </a:lstStyle>
          <a:p>
            <a:pPr>
              <a:defRPr/>
            </a:pPr>
            <a:endParaRPr lang="ja-JP" altLang="en-US"/>
          </a:p>
        </p:txBody>
      </p:sp>
      <p:sp>
        <p:nvSpPr>
          <p:cNvPr id="5" name="スライド番号プレースホルダー 4"/>
          <p:cNvSpPr>
            <a:spLocks noGrp="1"/>
          </p:cNvSpPr>
          <p:nvPr>
            <p:ph type="sldNum" sz="quarter" idx="12"/>
          </p:nvPr>
        </p:nvSpPr>
        <p:spPr>
          <a:xfrm>
            <a:off x="7004050" y="6308725"/>
            <a:ext cx="2133600" cy="365125"/>
          </a:xfrm>
        </p:spPr>
        <p:txBody>
          <a:bodyPr/>
          <a:lstStyle>
            <a:lvl1pPr>
              <a:defRPr sz="1400">
                <a:solidFill>
                  <a:schemeClr val="tx1">
                    <a:lumMod val="65000"/>
                    <a:lumOff val="35000"/>
                  </a:schemeClr>
                </a:solidFill>
              </a:defRPr>
            </a:lvl1pPr>
          </a:lstStyle>
          <a:p>
            <a:pPr>
              <a:defRPr/>
            </a:pPr>
            <a:fld id="{1A1EB49D-E26F-4C19-AFB4-F6FC096915AD}" type="slidenum">
              <a:rPr lang="ja-JP" altLang="en-US">
                <a:solidFill>
                  <a:prstClr val="black">
                    <a:lumMod val="65000"/>
                    <a:lumOff val="35000"/>
                  </a:prstClr>
                </a:solidFill>
              </a:rPr>
              <a:pPr>
                <a:defRPr/>
              </a:pPr>
              <a:t>‹#›</a:t>
            </a:fld>
            <a:endParaRPr lang="ja-JP" altLang="en-US" dirty="0">
              <a:solidFill>
                <a:prstClr val="black">
                  <a:lumMod val="65000"/>
                  <a:lumOff val="35000"/>
                </a:prstClr>
              </a:solidFill>
            </a:endParaRPr>
          </a:p>
        </p:txBody>
      </p:sp>
    </p:spTree>
    <p:extLst>
      <p:ext uri="{BB962C8B-B14F-4D97-AF65-F5344CB8AC3E}">
        <p14:creationId xmlns:p14="http://schemas.microsoft.com/office/powerpoint/2010/main" val="2850363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5123"/>
            <a:ext cx="8229600" cy="1142045"/>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583"/>
            <a:ext cx="8229600" cy="4525191"/>
          </a:xfrm>
        </p:spPr>
        <p:txBody>
          <a:bodyPr rtlCol="0">
            <a:normAutofit/>
          </a:bodyPr>
          <a:lstStyle/>
          <a:p>
            <a:pPr lvl="0"/>
            <a:endParaRPr lang="ja-JP" altLang="en-US" noProof="0"/>
          </a:p>
        </p:txBody>
      </p:sp>
      <p:sp>
        <p:nvSpPr>
          <p:cNvPr id="4" name="日付プレースホルダ 3"/>
          <p:cNvSpPr>
            <a:spLocks noGrp="1"/>
          </p:cNvSpPr>
          <p:nvPr>
            <p:ph type="dt" sz="half" idx="10"/>
          </p:nvPr>
        </p:nvSpPr>
        <p:spPr>
          <a:xfrm>
            <a:off x="457200" y="6245225"/>
            <a:ext cx="2133600" cy="476250"/>
          </a:xfrm>
        </p:spPr>
        <p:txBody>
          <a:bodyPr/>
          <a:lstStyle>
            <a:lvl1pPr>
              <a:defRPr>
                <a:solidFill>
                  <a:prstClr val="black">
                    <a:tint val="75000"/>
                  </a:prstClr>
                </a:solidFill>
              </a:defRPr>
            </a:lvl1pPr>
          </a:lstStyle>
          <a:p>
            <a:pPr>
              <a:defRPr/>
            </a:pPr>
            <a:fld id="{D0BBC80D-6277-4695-A9BD-D4D1461CA657}" type="datetime1">
              <a:rPr lang="ja-JP" altLang="en-US"/>
              <a:pPr>
                <a:defRPr/>
              </a:pPr>
              <a:t>2013/8/5</a:t>
            </a:fld>
            <a:endParaRPr lang="en-US" altLang="ja-JP"/>
          </a:p>
        </p:txBody>
      </p:sp>
      <p:sp>
        <p:nvSpPr>
          <p:cNvPr id="5" name="フッター プレースホルダ 4"/>
          <p:cNvSpPr>
            <a:spLocks noGrp="1"/>
          </p:cNvSpPr>
          <p:nvPr>
            <p:ph type="ftr" sz="quarter" idx="11"/>
          </p:nvPr>
        </p:nvSpPr>
        <p:spPr>
          <a:xfrm>
            <a:off x="3124200" y="6245225"/>
            <a:ext cx="2895600" cy="476250"/>
          </a:xfrm>
        </p:spPr>
        <p:txBody>
          <a:bodyPr/>
          <a:lstStyle>
            <a:lvl1pPr>
              <a:defRPr>
                <a:solidFill>
                  <a:prstClr val="black">
                    <a:tint val="75000"/>
                  </a:prstClr>
                </a:solidFill>
              </a:defRPr>
            </a:lvl1pPr>
          </a:lstStyle>
          <a:p>
            <a:pPr>
              <a:defRPr/>
            </a:pPr>
            <a:endParaRPr lang="en-US" altLang="ja-JP"/>
          </a:p>
        </p:txBody>
      </p:sp>
      <p:sp>
        <p:nvSpPr>
          <p:cNvPr id="6" name="スライド番号プレースホルダ 5"/>
          <p:cNvSpPr>
            <a:spLocks noGrp="1"/>
          </p:cNvSpPr>
          <p:nvPr>
            <p:ph type="sldNum" sz="quarter" idx="12"/>
          </p:nvPr>
        </p:nvSpPr>
        <p:spPr>
          <a:xfrm>
            <a:off x="7019925" y="6524625"/>
            <a:ext cx="2133600" cy="476250"/>
          </a:xfrm>
        </p:spPr>
        <p:txBody>
          <a:bodyPr/>
          <a:lstStyle>
            <a:lvl1pPr>
              <a:defRPr>
                <a:solidFill>
                  <a:prstClr val="black">
                    <a:tint val="75000"/>
                  </a:prstClr>
                </a:solidFill>
              </a:defRPr>
            </a:lvl1pPr>
          </a:lstStyle>
          <a:p>
            <a:pPr>
              <a:defRPr/>
            </a:pPr>
            <a:fld id="{680FAF0C-468E-4E85-95DB-4C49CAF1E13F}" type="slidenum">
              <a:rPr lang="en-US" altLang="ja-JP"/>
              <a:pPr>
                <a:defRPr/>
              </a:pPr>
              <a:t>‹#›</a:t>
            </a:fld>
            <a:endParaRPr lang="en-US" altLang="ja-JP"/>
          </a:p>
        </p:txBody>
      </p:sp>
    </p:spTree>
    <p:extLst>
      <p:ext uri="{BB962C8B-B14F-4D97-AF65-F5344CB8AC3E}">
        <p14:creationId xmlns:p14="http://schemas.microsoft.com/office/powerpoint/2010/main" val="3421322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p:txBody>
          <a:bodyPr/>
          <a:lstStyle>
            <a:lvl1pPr>
              <a:defRPr>
                <a:ea typeface="ＭＳ Ｐゴシック" pitchFamily="50" charset="-128"/>
              </a:defRPr>
            </a:lvl1p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lvl1pPr>
              <a:defRPr>
                <a:ea typeface="ＭＳ Ｐゴシック" pitchFamily="50" charset="-128"/>
              </a:defRPr>
            </a:lvl1p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7099300" y="6453188"/>
            <a:ext cx="2133600" cy="476250"/>
          </a:xfrm>
        </p:spPr>
        <p:txBody>
          <a:bodyPr/>
          <a:lstStyle>
            <a:lvl1pPr>
              <a:defRPr/>
            </a:lvl1pPr>
          </a:lstStyle>
          <a:p>
            <a:pPr>
              <a:defRPr/>
            </a:pPr>
            <a:fld id="{D00F0284-81B1-4210-84D2-12182722D2B4}"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1832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DF7C7E4-78B9-402E-8436-6AF5DF7EA474}" type="datetime1">
              <a:rPr kumimoji="1" lang="ja-JP" altLang="en-US" smtClean="0"/>
              <a:t>2013/8/5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1A77E1A-5659-4A71-9711-B5520BF8F5FB}" type="slidenum">
              <a:rPr kumimoji="1" lang="ja-JP" altLang="en-US" smtClean="0"/>
              <a:pPr/>
              <a:t>‹#›</a:t>
            </a:fld>
            <a:endParaRPr kumimoji="1" lang="ja-JP" altLang="en-US"/>
          </a:p>
        </p:txBody>
      </p:sp>
    </p:spTree>
    <p:extLst>
      <p:ext uri="{BB962C8B-B14F-4D97-AF65-F5344CB8AC3E}">
        <p14:creationId xmlns:p14="http://schemas.microsoft.com/office/powerpoint/2010/main" val="15089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4F1B419-4C03-49A4-AE89-18230983E5ED}" type="datetime1">
              <a:rPr kumimoji="1" lang="ja-JP" altLang="en-US" smtClean="0"/>
              <a:t>2013/8/5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1A77E1A-5659-4A71-9711-B5520BF8F5FB}" type="slidenum">
              <a:rPr kumimoji="1" lang="ja-JP" altLang="en-US" smtClean="0"/>
              <a:pPr/>
              <a:t>‹#›</a:t>
            </a:fld>
            <a:endParaRPr kumimoji="1" lang="ja-JP" altLang="en-US"/>
          </a:p>
        </p:txBody>
      </p:sp>
    </p:spTree>
    <p:extLst>
      <p:ext uri="{BB962C8B-B14F-4D97-AF65-F5344CB8AC3E}">
        <p14:creationId xmlns:p14="http://schemas.microsoft.com/office/powerpoint/2010/main" val="241897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62DE66E-9421-4476-A729-76FE11E7DA03}" type="datetime1">
              <a:rPr kumimoji="1" lang="ja-JP" altLang="en-US" smtClean="0"/>
              <a:t>2013/8/5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1A77E1A-5659-4A71-9711-B5520BF8F5FB}" type="slidenum">
              <a:rPr kumimoji="1" lang="ja-JP" altLang="en-US" smtClean="0"/>
              <a:pPr/>
              <a:t>‹#›</a:t>
            </a:fld>
            <a:endParaRPr kumimoji="1" lang="ja-JP" altLang="en-US"/>
          </a:p>
        </p:txBody>
      </p:sp>
    </p:spTree>
    <p:extLst>
      <p:ext uri="{BB962C8B-B14F-4D97-AF65-F5344CB8AC3E}">
        <p14:creationId xmlns:p14="http://schemas.microsoft.com/office/powerpoint/2010/main" val="413523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D39EFA6-7BD9-4B0A-BC96-7FE992E1B787}" type="datetime1">
              <a:rPr kumimoji="1" lang="ja-JP" altLang="en-US" smtClean="0"/>
              <a:t>2013/8/5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1A77E1A-5659-4A71-9711-B5520BF8F5FB}" type="slidenum">
              <a:rPr kumimoji="1" lang="ja-JP" altLang="en-US" smtClean="0"/>
              <a:pPr/>
              <a:t>‹#›</a:t>
            </a:fld>
            <a:endParaRPr kumimoji="1" lang="ja-JP" altLang="en-US"/>
          </a:p>
        </p:txBody>
      </p:sp>
    </p:spTree>
    <p:extLst>
      <p:ext uri="{BB962C8B-B14F-4D97-AF65-F5344CB8AC3E}">
        <p14:creationId xmlns:p14="http://schemas.microsoft.com/office/powerpoint/2010/main" val="297054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39649D-CF59-4DA2-BE0A-2695BB10978E}" type="datetime1">
              <a:rPr kumimoji="1" lang="ja-JP" altLang="en-US" smtClean="0"/>
              <a:t>2013/8/5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1A77E1A-5659-4A71-9711-B5520BF8F5FB}" type="slidenum">
              <a:rPr kumimoji="1" lang="ja-JP" altLang="en-US" smtClean="0"/>
              <a:pPr/>
              <a:t>‹#›</a:t>
            </a:fld>
            <a:endParaRPr kumimoji="1" lang="ja-JP" altLang="en-US"/>
          </a:p>
        </p:txBody>
      </p:sp>
    </p:spTree>
    <p:extLst>
      <p:ext uri="{BB962C8B-B14F-4D97-AF65-F5344CB8AC3E}">
        <p14:creationId xmlns:p14="http://schemas.microsoft.com/office/powerpoint/2010/main" val="26877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CF637FF-CD18-4AD0-A699-A9418FE243EB}" type="datetime1">
              <a:rPr kumimoji="1" lang="ja-JP" altLang="en-US" smtClean="0"/>
              <a:t>2013/8/5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1A77E1A-5659-4A71-9711-B5520BF8F5FB}" type="slidenum">
              <a:rPr kumimoji="1" lang="ja-JP" altLang="en-US" smtClean="0"/>
              <a:pPr/>
              <a:t>‹#›</a:t>
            </a:fld>
            <a:endParaRPr kumimoji="1" lang="ja-JP" altLang="en-US"/>
          </a:p>
        </p:txBody>
      </p:sp>
    </p:spTree>
    <p:extLst>
      <p:ext uri="{BB962C8B-B14F-4D97-AF65-F5344CB8AC3E}">
        <p14:creationId xmlns:p14="http://schemas.microsoft.com/office/powerpoint/2010/main" val="136208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1DF22B8-BA39-46DE-83C9-2AC8B7C3AE67}" type="datetime1">
              <a:rPr kumimoji="1" lang="ja-JP" altLang="en-US" smtClean="0"/>
              <a:t>2013/8/5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1A77E1A-5659-4A71-9711-B5520BF8F5FB}" type="slidenum">
              <a:rPr kumimoji="1" lang="ja-JP" altLang="en-US" smtClean="0"/>
              <a:pPr/>
              <a:t>‹#›</a:t>
            </a:fld>
            <a:endParaRPr kumimoji="1" lang="ja-JP" altLang="en-US"/>
          </a:p>
        </p:txBody>
      </p:sp>
    </p:spTree>
    <p:extLst>
      <p:ext uri="{BB962C8B-B14F-4D97-AF65-F5344CB8AC3E}">
        <p14:creationId xmlns:p14="http://schemas.microsoft.com/office/powerpoint/2010/main" val="296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8F607-8A79-4E02-84DF-1DB4BE1411B1}" type="datetime1">
              <a:rPr kumimoji="1" lang="ja-JP" altLang="en-US" smtClean="0"/>
              <a:t>2013/8/5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77E1A-5659-4A71-9711-B5520BF8F5FB}" type="slidenum">
              <a:rPr kumimoji="1" lang="ja-JP" altLang="en-US" smtClean="0"/>
              <a:pPr/>
              <a:t>‹#›</a:t>
            </a:fld>
            <a:endParaRPr kumimoji="1" lang="ja-JP" altLang="en-US"/>
          </a:p>
        </p:txBody>
      </p:sp>
    </p:spTree>
    <p:extLst>
      <p:ext uri="{BB962C8B-B14F-4D97-AF65-F5344CB8AC3E}">
        <p14:creationId xmlns:p14="http://schemas.microsoft.com/office/powerpoint/2010/main" val="3157582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E3F332D-2CB8-4BB7-85D2-FB8E0E99BEDF}" type="datetime1">
              <a:rPr lang="ja-JP" altLang="en-US">
                <a:solidFill>
                  <a:prstClr val="black">
                    <a:tint val="75000"/>
                  </a:prstClr>
                </a:solidFill>
              </a:rPr>
              <a:pPr>
                <a:defRPr/>
              </a:pPr>
              <a:t>2013/8/5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98075C1-18FA-4C59-8B12-70F1FE9EA75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10519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publichealth@med.kitasato-u.ac.j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8.jpeg"/><Relationship Id="rId7" Type="http://schemas.openxmlformats.org/officeDocument/2006/relationships/image" Target="../media/image5.jpeg"/><Relationship Id="rId12"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39.png"/><Relationship Id="rId5" Type="http://schemas.openxmlformats.org/officeDocument/2006/relationships/image" Target="../media/image34.jpeg"/><Relationship Id="rId10" Type="http://schemas.openxmlformats.org/officeDocument/2006/relationships/image" Target="../media/image38.png"/><Relationship Id="rId4" Type="http://schemas.openxmlformats.org/officeDocument/2006/relationships/image" Target="../media/image33.jpe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36512" y="2420888"/>
            <a:ext cx="9054498" cy="2016224"/>
          </a:xfrm>
        </p:spPr>
        <p:txBody>
          <a:bodyPr>
            <a:normAutofit fontScale="90000"/>
          </a:bodyPr>
          <a:lstStyle/>
          <a:p>
            <a:pPr eaLnBrk="1" hangingPunct="1"/>
            <a:r>
              <a:rPr lang="ja-JP" altLang="en-US" sz="3600" b="1" dirty="0" smtClean="0">
                <a:latin typeface="+mn-ea"/>
                <a:ea typeface="+mn-ea"/>
                <a:cs typeface="Meiryo UI" pitchFamily="50" charset="-128"/>
              </a:rPr>
              <a:t>都道府県・市町村担当者を対象とした</a:t>
            </a:r>
            <a:r>
              <a:rPr lang="en-US" altLang="ja-JP" sz="3600" b="1" dirty="0" smtClean="0">
                <a:latin typeface="+mn-ea"/>
                <a:ea typeface="+mn-ea"/>
                <a:cs typeface="Meiryo UI" pitchFamily="50" charset="-128"/>
              </a:rPr>
              <a:t/>
            </a:r>
            <a:br>
              <a:rPr lang="en-US" altLang="ja-JP" sz="3600" b="1" dirty="0" smtClean="0">
                <a:latin typeface="+mn-ea"/>
                <a:ea typeface="+mn-ea"/>
                <a:cs typeface="Meiryo UI" pitchFamily="50" charset="-128"/>
              </a:rPr>
            </a:br>
            <a:r>
              <a:rPr lang="ja-JP" altLang="en-US" sz="3600" b="1" dirty="0" smtClean="0">
                <a:latin typeface="+mn-ea"/>
                <a:ea typeface="+mn-ea"/>
                <a:cs typeface="Meiryo UI" pitchFamily="50" charset="-128"/>
              </a:rPr>
              <a:t>新型インフルエンザ等対策特別措置法に</a:t>
            </a:r>
            <a:r>
              <a:rPr lang="en-US" altLang="ja-JP" sz="3600" b="1" dirty="0" smtClean="0">
                <a:latin typeface="+mn-ea"/>
                <a:ea typeface="+mn-ea"/>
                <a:cs typeface="Meiryo UI" pitchFamily="50" charset="-128"/>
              </a:rPr>
              <a:t/>
            </a:r>
            <a:br>
              <a:rPr lang="en-US" altLang="ja-JP" sz="3600" b="1" dirty="0" smtClean="0">
                <a:latin typeface="+mn-ea"/>
                <a:ea typeface="+mn-ea"/>
                <a:cs typeface="Meiryo UI" pitchFamily="50" charset="-128"/>
              </a:rPr>
            </a:br>
            <a:r>
              <a:rPr lang="ja-JP" altLang="en-US" sz="3600" b="1" dirty="0" smtClean="0">
                <a:latin typeface="+mn-ea"/>
                <a:ea typeface="+mn-ea"/>
                <a:cs typeface="Meiryo UI" pitchFamily="50" charset="-128"/>
              </a:rPr>
              <a:t>対応するための医学的・公衆衛生学的知識</a:t>
            </a:r>
            <a:r>
              <a:rPr lang="en-US" altLang="ja-JP" sz="3200" b="1" dirty="0" smtClean="0">
                <a:latin typeface="+mn-ea"/>
                <a:ea typeface="+mn-ea"/>
                <a:cs typeface="Meiryo UI" pitchFamily="50" charset="-128"/>
              </a:rPr>
              <a:t/>
            </a:r>
            <a:br>
              <a:rPr lang="en-US" altLang="ja-JP" sz="3200" b="1" dirty="0" smtClean="0">
                <a:latin typeface="+mn-ea"/>
                <a:ea typeface="+mn-ea"/>
                <a:cs typeface="Meiryo UI" pitchFamily="50" charset="-128"/>
              </a:rPr>
            </a:br>
            <a:r>
              <a:rPr lang="en-US" altLang="ja-JP" sz="3200" b="1" dirty="0">
                <a:latin typeface="+mn-ea"/>
                <a:ea typeface="+mn-ea"/>
                <a:cs typeface="Meiryo UI" pitchFamily="50" charset="-128"/>
              </a:rPr>
              <a:t/>
            </a:r>
            <a:br>
              <a:rPr lang="en-US" altLang="ja-JP" sz="3200" b="1" dirty="0">
                <a:latin typeface="+mn-ea"/>
                <a:ea typeface="+mn-ea"/>
                <a:cs typeface="Meiryo UI" pitchFamily="50" charset="-128"/>
              </a:rPr>
            </a:br>
            <a:endParaRPr lang="ja-JP" altLang="en-US" sz="3200" b="1" dirty="0" smtClean="0">
              <a:latin typeface="+mn-ea"/>
              <a:ea typeface="+mn-ea"/>
              <a:cs typeface="Meiryo UI" pitchFamily="50" charset="-128"/>
            </a:endParaRPr>
          </a:p>
        </p:txBody>
      </p:sp>
      <p:sp>
        <p:nvSpPr>
          <p:cNvPr id="2052" name="正方形/長方形 1"/>
          <p:cNvSpPr>
            <a:spLocks noChangeArrowheads="1"/>
          </p:cNvSpPr>
          <p:nvPr/>
        </p:nvSpPr>
        <p:spPr bwMode="auto">
          <a:xfrm>
            <a:off x="0" y="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dirty="0" smtClean="0">
                <a:latin typeface="+mn-ea"/>
                <a:cs typeface="Meiryo UI" pitchFamily="50" charset="-128"/>
              </a:rPr>
              <a:t>平成</a:t>
            </a:r>
            <a:r>
              <a:rPr lang="en-US" altLang="ja-JP" dirty="0" smtClean="0">
                <a:latin typeface="+mn-ea"/>
                <a:cs typeface="Meiryo UI" pitchFamily="50" charset="-128"/>
              </a:rPr>
              <a:t>24</a:t>
            </a:r>
            <a:r>
              <a:rPr lang="ja-JP" altLang="en-US" dirty="0" smtClean="0">
                <a:latin typeface="+mn-ea"/>
                <a:cs typeface="Meiryo UI" pitchFamily="50" charset="-128"/>
              </a:rPr>
              <a:t>年度厚生</a:t>
            </a:r>
            <a:r>
              <a:rPr lang="ja-JP" altLang="en-US" dirty="0">
                <a:latin typeface="+mn-ea"/>
                <a:cs typeface="Meiryo UI" pitchFamily="50" charset="-128"/>
              </a:rPr>
              <a:t>労働科学研究費補助金（新型インフルエンザ等新興・再興感染症研究事業</a:t>
            </a:r>
            <a:r>
              <a:rPr lang="ja-JP" altLang="en-US" dirty="0" smtClean="0">
                <a:latin typeface="+mn-ea"/>
                <a:cs typeface="Meiryo UI" pitchFamily="50" charset="-128"/>
              </a:rPr>
              <a:t>）</a:t>
            </a:r>
            <a:endParaRPr lang="en-US" altLang="ja-JP" dirty="0" smtClean="0">
              <a:latin typeface="+mn-ea"/>
              <a:cs typeface="Meiryo UI" pitchFamily="50" charset="-128"/>
            </a:endParaRPr>
          </a:p>
          <a:p>
            <a:r>
              <a:rPr lang="ja-JP" altLang="en-US" dirty="0" smtClean="0">
                <a:latin typeface="+mn-ea"/>
                <a:cs typeface="Meiryo UI" pitchFamily="50" charset="-128"/>
              </a:rPr>
              <a:t>新型</a:t>
            </a:r>
            <a:r>
              <a:rPr lang="ja-JP" altLang="en-US" dirty="0">
                <a:latin typeface="+mn-ea"/>
                <a:cs typeface="Meiryo UI" pitchFamily="50" charset="-128"/>
              </a:rPr>
              <a:t>インフルエンザ発生時の公衆衛生対策の再構築に関する</a:t>
            </a:r>
            <a:r>
              <a:rPr lang="ja-JP" altLang="en-US" dirty="0" smtClean="0">
                <a:latin typeface="+mn-ea"/>
                <a:cs typeface="Meiryo UI" pitchFamily="50" charset="-128"/>
              </a:rPr>
              <a:t>研究（主任研究者東北大学　　大学院</a:t>
            </a:r>
            <a:r>
              <a:rPr lang="ja-JP" altLang="en-US" dirty="0">
                <a:latin typeface="+mn-ea"/>
                <a:cs typeface="Meiryo UI" pitchFamily="50" charset="-128"/>
              </a:rPr>
              <a:t>医学系</a:t>
            </a:r>
            <a:r>
              <a:rPr lang="ja-JP" altLang="en-US" dirty="0" smtClean="0">
                <a:latin typeface="+mn-ea"/>
                <a:cs typeface="Meiryo UI" pitchFamily="50" charset="-128"/>
              </a:rPr>
              <a:t>研究科押谷仁）</a:t>
            </a:r>
            <a:endParaRPr lang="en-US" altLang="ja-JP" dirty="0" smtClean="0">
              <a:latin typeface="+mn-ea"/>
              <a:cs typeface="Meiryo UI" pitchFamily="50" charset="-128"/>
            </a:endParaRPr>
          </a:p>
          <a:p>
            <a:r>
              <a:rPr lang="ja-JP" altLang="en-US" dirty="0" smtClean="0">
                <a:latin typeface="+mn-ea"/>
                <a:cs typeface="Meiryo UI" pitchFamily="50" charset="-128"/>
              </a:rPr>
              <a:t>分担研究者：北里大学医学部公衆衛生学　和田耕治</a:t>
            </a:r>
            <a:endParaRPr lang="ja-JP" altLang="en-US" dirty="0">
              <a:latin typeface="+mn-ea"/>
              <a:cs typeface="Meiryo UI" pitchFamily="50" charset="-128"/>
            </a:endParaRPr>
          </a:p>
        </p:txBody>
      </p:sp>
      <p:sp>
        <p:nvSpPr>
          <p:cNvPr id="2" name="正方形/長方形 1"/>
          <p:cNvSpPr/>
          <p:nvPr/>
        </p:nvSpPr>
        <p:spPr>
          <a:xfrm>
            <a:off x="35496" y="6239053"/>
            <a:ext cx="2419252" cy="646331"/>
          </a:xfrm>
          <a:prstGeom prst="rect">
            <a:avLst/>
          </a:prstGeom>
        </p:spPr>
        <p:txBody>
          <a:bodyPr wrap="none">
            <a:spAutoFit/>
          </a:bodyPr>
          <a:lstStyle/>
          <a:p>
            <a:r>
              <a:rPr lang="ja-JP" altLang="en-US" dirty="0">
                <a:latin typeface="+mn-ea"/>
                <a:cs typeface="Meiryo UI" pitchFamily="50" charset="-128"/>
              </a:rPr>
              <a:t>平成</a:t>
            </a:r>
            <a:r>
              <a:rPr lang="en-US" altLang="ja-JP" dirty="0" smtClean="0">
                <a:latin typeface="+mn-ea"/>
                <a:cs typeface="Meiryo UI" pitchFamily="50" charset="-128"/>
              </a:rPr>
              <a:t>25</a:t>
            </a:r>
            <a:r>
              <a:rPr lang="ja-JP" altLang="en-US" dirty="0" smtClean="0">
                <a:latin typeface="+mn-ea"/>
                <a:cs typeface="Meiryo UI" pitchFamily="50" charset="-128"/>
              </a:rPr>
              <a:t>年</a:t>
            </a:r>
            <a:r>
              <a:rPr lang="en-US" altLang="ja-JP" dirty="0" smtClean="0">
                <a:latin typeface="+mn-ea"/>
                <a:cs typeface="Meiryo UI" pitchFamily="50" charset="-128"/>
              </a:rPr>
              <a:t>1</a:t>
            </a:r>
            <a:r>
              <a:rPr lang="ja-JP" altLang="en-US" dirty="0" smtClean="0">
                <a:latin typeface="+mn-ea"/>
                <a:cs typeface="Meiryo UI" pitchFamily="50" charset="-128"/>
              </a:rPr>
              <a:t>月</a:t>
            </a:r>
            <a:r>
              <a:rPr lang="en-US" altLang="ja-JP" dirty="0" smtClean="0">
                <a:latin typeface="+mn-ea"/>
                <a:cs typeface="Meiryo UI" pitchFamily="50" charset="-128"/>
              </a:rPr>
              <a:t>18</a:t>
            </a:r>
            <a:r>
              <a:rPr lang="ja-JP" altLang="en-US" dirty="0" smtClean="0">
                <a:latin typeface="+mn-ea"/>
                <a:cs typeface="Meiryo UI" pitchFamily="50" charset="-128"/>
              </a:rPr>
              <a:t>日作成</a:t>
            </a:r>
            <a:endParaRPr lang="en-US" altLang="ja-JP" dirty="0" smtClean="0">
              <a:latin typeface="+mn-ea"/>
              <a:cs typeface="Meiryo UI" pitchFamily="50" charset="-128"/>
            </a:endParaRPr>
          </a:p>
          <a:p>
            <a:r>
              <a:rPr lang="ja-JP" altLang="en-US" dirty="0" smtClean="0">
                <a:latin typeface="+mn-ea"/>
              </a:rPr>
              <a:t>平成</a:t>
            </a:r>
            <a:r>
              <a:rPr lang="en-US" altLang="ja-JP" dirty="0" smtClean="0">
                <a:latin typeface="+mn-ea"/>
              </a:rPr>
              <a:t>25</a:t>
            </a:r>
            <a:r>
              <a:rPr lang="ja-JP" altLang="en-US" dirty="0" smtClean="0">
                <a:latin typeface="+mn-ea"/>
              </a:rPr>
              <a:t>年７月</a:t>
            </a:r>
            <a:r>
              <a:rPr lang="en-US" altLang="ja-JP" dirty="0" smtClean="0">
                <a:latin typeface="+mn-ea"/>
              </a:rPr>
              <a:t>24</a:t>
            </a:r>
            <a:r>
              <a:rPr lang="ja-JP" altLang="en-US" dirty="0" smtClean="0">
                <a:latin typeface="+mn-ea"/>
              </a:rPr>
              <a:t>日改訂</a:t>
            </a:r>
            <a:endParaRPr lang="ja-JP" altLang="en-US" dirty="0">
              <a:latin typeface="+mn-ea"/>
            </a:endParaRPr>
          </a:p>
        </p:txBody>
      </p:sp>
      <p:sp>
        <p:nvSpPr>
          <p:cNvPr id="4" name="スライド番号プレースホルダー 3"/>
          <p:cNvSpPr>
            <a:spLocks noGrp="1"/>
          </p:cNvSpPr>
          <p:nvPr>
            <p:ph type="sldNum" sz="quarter" idx="12"/>
          </p:nvPr>
        </p:nvSpPr>
        <p:spPr/>
        <p:txBody>
          <a:bodyPr/>
          <a:lstStyle/>
          <a:p>
            <a:fld id="{61A77E1A-5659-4A71-9711-B5520BF8F5FB}" type="slidenum">
              <a:rPr kumimoji="1" lang="ja-JP" altLang="en-US" smtClean="0"/>
              <a:pPr/>
              <a:t>1</a:t>
            </a:fld>
            <a:endParaRPr kumimoji="1" lang="ja-JP" altLang="en-US"/>
          </a:p>
        </p:txBody>
      </p:sp>
    </p:spTree>
    <p:extLst>
      <p:ext uri="{BB962C8B-B14F-4D97-AF65-F5344CB8AC3E}">
        <p14:creationId xmlns:p14="http://schemas.microsoft.com/office/powerpoint/2010/main" val="3699913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下矢印 28"/>
          <p:cNvSpPr/>
          <p:nvPr/>
        </p:nvSpPr>
        <p:spPr bwMode="auto">
          <a:xfrm>
            <a:off x="1836738" y="3606578"/>
            <a:ext cx="215900" cy="2924174"/>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cs typeface="Meiryo UI"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3811660889"/>
              </p:ext>
            </p:extLst>
          </p:nvPr>
        </p:nvGraphicFramePr>
        <p:xfrm>
          <a:off x="323924" y="6212681"/>
          <a:ext cx="8064500" cy="274637"/>
        </p:xfrm>
        <a:graphic>
          <a:graphicData uri="http://schemas.openxmlformats.org/drawingml/2006/table">
            <a:tbl>
              <a:tblPr firstRow="1" bandRow="1">
                <a:tableStyleId>{69CF1AB2-1976-4502-BF36-3FF5EA218861}</a:tableStyleId>
              </a:tblPr>
              <a:tblGrid>
                <a:gridCol w="360022"/>
                <a:gridCol w="1268666"/>
                <a:gridCol w="1085793"/>
                <a:gridCol w="1029751"/>
                <a:gridCol w="792049"/>
                <a:gridCol w="1126735"/>
                <a:gridCol w="774181"/>
                <a:gridCol w="774181"/>
                <a:gridCol w="853122"/>
              </a:tblGrid>
              <a:tr h="274637">
                <a:tc>
                  <a:txBody>
                    <a:bodyPr/>
                    <a:lstStyle/>
                    <a:p>
                      <a:endParaRPr kumimoji="1" lang="ja-JP" altLang="en-US" sz="1800" dirty="0"/>
                    </a:p>
                  </a:txBody>
                  <a:tcPr marL="91436" marR="91436"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L="91436" marR="914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L="91436" marR="914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L="91436" marR="914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L="91436" marR="914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L="91436" marR="914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L="91436" marR="914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L="91436" marR="914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800" dirty="0"/>
                    </a:p>
                  </a:txBody>
                  <a:tcPr marL="91436" marR="914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正方形/長方形 6"/>
          <p:cNvSpPr/>
          <p:nvPr/>
        </p:nvSpPr>
        <p:spPr>
          <a:xfrm>
            <a:off x="26813" y="28779"/>
            <a:ext cx="9117187" cy="1015663"/>
          </a:xfrm>
          <a:prstGeom prst="rect">
            <a:avLst/>
          </a:prstGeom>
        </p:spPr>
        <p:txBody>
          <a:bodyPr wrap="square">
            <a:spAutoFit/>
          </a:bodyPr>
          <a:lstStyle/>
          <a:p>
            <a:pPr algn="ctr"/>
            <a:r>
              <a:rPr lang="ja-JP" altLang="en-US" sz="3600" dirty="0">
                <a:latin typeface="+mn-ea"/>
                <a:cs typeface="Meiryo UI" pitchFamily="50" charset="-128"/>
              </a:rPr>
              <a:t>人類を脅かす</a:t>
            </a:r>
            <a:r>
              <a:rPr lang="ja-JP" altLang="en-US" sz="3600" dirty="0" smtClean="0">
                <a:latin typeface="+mn-ea"/>
                <a:cs typeface="Meiryo UI" pitchFamily="50" charset="-128"/>
              </a:rPr>
              <a:t>感染症</a:t>
            </a:r>
            <a:r>
              <a:rPr lang="ja-JP" altLang="en-US" sz="2400" dirty="0">
                <a:latin typeface="+mn-ea"/>
                <a:cs typeface="Meiryo UI" pitchFamily="50" charset="-128"/>
              </a:rPr>
              <a:t>　</a:t>
            </a:r>
            <a:endParaRPr lang="en-US" altLang="ja-JP" sz="2400" dirty="0" smtClean="0">
              <a:latin typeface="+mn-ea"/>
              <a:cs typeface="Meiryo UI" pitchFamily="50" charset="-128"/>
            </a:endParaRPr>
          </a:p>
          <a:p>
            <a:pPr algn="ctr"/>
            <a:r>
              <a:rPr lang="ja-JP" altLang="en-US" sz="2400" dirty="0" smtClean="0">
                <a:latin typeface="+mn-ea"/>
                <a:cs typeface="Meiryo UI" pitchFamily="50" charset="-128"/>
              </a:rPr>
              <a:t>～世界的大流行の歴史と脅威～</a:t>
            </a:r>
            <a:endParaRPr lang="ja-JP" altLang="en-US" sz="2400" dirty="0">
              <a:latin typeface="+mn-ea"/>
            </a:endParaRPr>
          </a:p>
        </p:txBody>
      </p:sp>
      <p:grpSp>
        <p:nvGrpSpPr>
          <p:cNvPr id="10" name="グループ化 9"/>
          <p:cNvGrpSpPr/>
          <p:nvPr/>
        </p:nvGrpSpPr>
        <p:grpSpPr>
          <a:xfrm>
            <a:off x="6124" y="1158079"/>
            <a:ext cx="9085834" cy="5729806"/>
            <a:chOff x="-36513" y="1440703"/>
            <a:chExt cx="9085834" cy="5729806"/>
          </a:xfrm>
        </p:grpSpPr>
        <p:sp>
          <p:nvSpPr>
            <p:cNvPr id="51" name="下矢印 50"/>
            <p:cNvSpPr/>
            <p:nvPr/>
          </p:nvSpPr>
          <p:spPr>
            <a:xfrm>
              <a:off x="7078879" y="3926194"/>
              <a:ext cx="216495" cy="2808212"/>
            </a:xfrm>
            <a:prstGeom prst="down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cs typeface="Meiryo UI" pitchFamily="50" charset="-128"/>
              </a:endParaRPr>
            </a:p>
          </p:txBody>
        </p:sp>
        <p:sp>
          <p:nvSpPr>
            <p:cNvPr id="50" name="下矢印 49"/>
            <p:cNvSpPr/>
            <p:nvPr/>
          </p:nvSpPr>
          <p:spPr>
            <a:xfrm>
              <a:off x="7524750" y="3538218"/>
              <a:ext cx="215900" cy="3231178"/>
            </a:xfrm>
            <a:prstGeom prst="downArrow">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cs typeface="Meiryo UI" pitchFamily="50" charset="-128"/>
              </a:endParaRPr>
            </a:p>
          </p:txBody>
        </p:sp>
        <p:grpSp>
          <p:nvGrpSpPr>
            <p:cNvPr id="9" name="グループ化 8"/>
            <p:cNvGrpSpPr/>
            <p:nvPr/>
          </p:nvGrpSpPr>
          <p:grpSpPr>
            <a:xfrm>
              <a:off x="71783" y="1440703"/>
              <a:ext cx="7200752" cy="5328693"/>
              <a:chOff x="71783" y="836611"/>
              <a:chExt cx="7200752" cy="5328693"/>
            </a:xfrm>
          </p:grpSpPr>
          <p:sp>
            <p:nvSpPr>
              <p:cNvPr id="34" name="角丸四角形 33"/>
              <p:cNvSpPr/>
              <p:nvPr/>
            </p:nvSpPr>
            <p:spPr bwMode="auto">
              <a:xfrm>
                <a:off x="971599" y="2284847"/>
                <a:ext cx="3263959" cy="1727176"/>
              </a:xfrm>
              <a:prstGeom prst="roundRect">
                <a:avLst>
                  <a:gd name="adj" fmla="val 13883"/>
                </a:avLst>
              </a:prstGeom>
              <a:solidFill>
                <a:schemeClr val="accent6">
                  <a:lumMod val="20000"/>
                  <a:lumOff val="80000"/>
                  <a:alpha val="38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fontAlgn="auto">
                  <a:spcBef>
                    <a:spcPts val="0"/>
                  </a:spcBef>
                  <a:spcAft>
                    <a:spcPts val="0"/>
                  </a:spcAft>
                  <a:defRPr/>
                </a:pPr>
                <a:r>
                  <a:rPr lang="ja-JP" altLang="en-US" b="1" dirty="0">
                    <a:solidFill>
                      <a:schemeClr val="tx1"/>
                    </a:solidFill>
                    <a:latin typeface="+mn-ea"/>
                    <a:cs typeface="Meiryo UI" pitchFamily="50" charset="-128"/>
                  </a:rPr>
                  <a:t>ペスト</a:t>
                </a:r>
              </a:p>
            </p:txBody>
          </p:sp>
          <p:sp>
            <p:nvSpPr>
              <p:cNvPr id="5" name="角丸四角形 4"/>
              <p:cNvSpPr/>
              <p:nvPr/>
            </p:nvSpPr>
            <p:spPr bwMode="auto">
              <a:xfrm>
                <a:off x="71783" y="836611"/>
                <a:ext cx="7200752" cy="1361323"/>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fontAlgn="auto">
                  <a:spcBef>
                    <a:spcPts val="0"/>
                  </a:spcBef>
                  <a:spcAft>
                    <a:spcPts val="0"/>
                  </a:spcAft>
                  <a:defRPr/>
                </a:pPr>
                <a:r>
                  <a:rPr lang="ja-JP" altLang="en-US" b="1" dirty="0" smtClean="0">
                    <a:solidFill>
                      <a:schemeClr val="tx1"/>
                    </a:solidFill>
                    <a:latin typeface="+mn-ea"/>
                    <a:cs typeface="Meiryo UI" pitchFamily="50" charset="-128"/>
                  </a:rPr>
                  <a:t>天然痘</a:t>
                </a:r>
                <a:r>
                  <a:rPr lang="ja-JP" altLang="en-US" dirty="0" smtClean="0">
                    <a:solidFill>
                      <a:schemeClr val="tx1"/>
                    </a:solidFill>
                    <a:latin typeface="+mn-ea"/>
                    <a:cs typeface="Meiryo UI" pitchFamily="50" charset="-128"/>
                  </a:rPr>
                  <a:t>　　　　　　　　　　　　　　　　　　　　　　　　　　　</a:t>
                </a:r>
                <a:r>
                  <a:rPr lang="en-US" altLang="ja-JP" b="1" dirty="0" smtClean="0">
                    <a:solidFill>
                      <a:schemeClr val="tx1"/>
                    </a:solidFill>
                    <a:latin typeface="+mn-ea"/>
                    <a:cs typeface="Meiryo UI" pitchFamily="50" charset="-128"/>
                  </a:rPr>
                  <a:t>1980</a:t>
                </a:r>
                <a:r>
                  <a:rPr lang="ja-JP" altLang="en-US" b="1" dirty="0">
                    <a:solidFill>
                      <a:schemeClr val="tx1"/>
                    </a:solidFill>
                    <a:latin typeface="+mn-ea"/>
                    <a:cs typeface="Meiryo UI" pitchFamily="50" charset="-128"/>
                  </a:rPr>
                  <a:t>年　</a:t>
                </a:r>
                <a:r>
                  <a:rPr lang="en-US" altLang="ja-JP" b="1" dirty="0">
                    <a:solidFill>
                      <a:schemeClr val="tx1"/>
                    </a:solidFill>
                    <a:latin typeface="+mn-ea"/>
                    <a:cs typeface="Meiryo UI" pitchFamily="50" charset="-128"/>
                  </a:rPr>
                  <a:t>WHO</a:t>
                </a:r>
              </a:p>
              <a:p>
                <a:pPr>
                  <a:defRPr/>
                </a:pPr>
                <a:r>
                  <a:rPr lang="ja-JP" altLang="en-US" dirty="0" smtClean="0">
                    <a:solidFill>
                      <a:schemeClr val="tx1"/>
                    </a:solidFill>
                    <a:latin typeface="+mn-ea"/>
                    <a:cs typeface="Meiryo UI" pitchFamily="50" charset="-128"/>
                  </a:rPr>
                  <a:t>紀元前</a:t>
                </a:r>
                <a:r>
                  <a:rPr lang="ja-JP" altLang="en-US" dirty="0">
                    <a:solidFill>
                      <a:schemeClr val="tx1"/>
                    </a:solidFill>
                    <a:latin typeface="+mn-ea"/>
                    <a:cs typeface="Meiryo UI" pitchFamily="50" charset="-128"/>
                  </a:rPr>
                  <a:t>　 エジプトのミイラに</a:t>
                </a:r>
                <a:r>
                  <a:rPr lang="ja-JP" altLang="en-US" dirty="0" smtClean="0">
                    <a:solidFill>
                      <a:schemeClr val="tx1"/>
                    </a:solidFill>
                    <a:latin typeface="+mn-ea"/>
                    <a:cs typeface="Meiryo UI" pitchFamily="50" charset="-128"/>
                  </a:rPr>
                  <a:t>痕跡</a:t>
                </a:r>
                <a:r>
                  <a:rPr lang="ja-JP" altLang="en-US" b="1" dirty="0">
                    <a:solidFill>
                      <a:schemeClr val="tx1"/>
                    </a:solidFill>
                    <a:latin typeface="+mn-ea"/>
                    <a:cs typeface="Meiryo UI" pitchFamily="50" charset="-128"/>
                  </a:rPr>
                  <a:t>　　　　　　　　　</a:t>
                </a:r>
                <a:r>
                  <a:rPr lang="ja-JP" altLang="en-US" b="1" dirty="0" smtClean="0">
                    <a:solidFill>
                      <a:schemeClr val="tx1"/>
                    </a:solidFill>
                    <a:latin typeface="+mn-ea"/>
                    <a:cs typeface="Meiryo UI" pitchFamily="50" charset="-128"/>
                  </a:rPr>
                  <a:t>　　天然痘</a:t>
                </a:r>
                <a:r>
                  <a:rPr lang="ja-JP" altLang="en-US" b="1" dirty="0">
                    <a:solidFill>
                      <a:schemeClr val="tx1"/>
                    </a:solidFill>
                    <a:latin typeface="+mn-ea"/>
                    <a:cs typeface="Meiryo UI" pitchFamily="50" charset="-128"/>
                  </a:rPr>
                  <a:t>世界根絶宣言</a:t>
                </a:r>
                <a:endParaRPr lang="ja-JP" altLang="en-US" dirty="0">
                  <a:solidFill>
                    <a:schemeClr val="tx1"/>
                  </a:solidFill>
                  <a:latin typeface="+mn-ea"/>
                  <a:cs typeface="Meiryo UI" pitchFamily="50" charset="-128"/>
                </a:endParaRPr>
              </a:p>
              <a:p>
                <a:pPr fontAlgn="auto">
                  <a:spcBef>
                    <a:spcPts val="0"/>
                  </a:spcBef>
                  <a:spcAft>
                    <a:spcPts val="0"/>
                  </a:spcAft>
                  <a:defRPr/>
                </a:pPr>
                <a:r>
                  <a:rPr lang="ja-JP" altLang="en-US" b="1" dirty="0">
                    <a:solidFill>
                      <a:schemeClr val="tx1"/>
                    </a:solidFill>
                    <a:latin typeface="+mn-ea"/>
                    <a:cs typeface="Meiryo UI" pitchFamily="50" charset="-128"/>
                  </a:rPr>
                  <a:t>　　　</a:t>
                </a:r>
                <a:r>
                  <a:rPr lang="ja-JP" altLang="en-US" b="1" dirty="0" smtClean="0">
                    <a:solidFill>
                      <a:schemeClr val="tx1"/>
                    </a:solidFill>
                    <a:latin typeface="+mn-ea"/>
                    <a:cs typeface="Meiryo UI" pitchFamily="50" charset="-128"/>
                  </a:rPr>
                  <a:t>　　　　　　　　　　　　　　　　　　　　</a:t>
                </a:r>
                <a:r>
                  <a:rPr lang="ja-JP" altLang="en-US" b="1" dirty="0">
                    <a:solidFill>
                      <a:schemeClr val="tx1"/>
                    </a:solidFill>
                    <a:latin typeface="+mn-ea"/>
                    <a:cs typeface="Meiryo UI" pitchFamily="50" charset="-128"/>
                  </a:rPr>
                  <a:t>　</a:t>
                </a:r>
                <a:endParaRPr lang="ja-JP" altLang="en-US" dirty="0">
                  <a:solidFill>
                    <a:schemeClr val="tx1"/>
                  </a:solidFill>
                  <a:latin typeface="+mn-ea"/>
                  <a:cs typeface="Meiryo UI" pitchFamily="50" charset="-128"/>
                </a:endParaRPr>
              </a:p>
            </p:txBody>
          </p:sp>
          <p:sp>
            <p:nvSpPr>
              <p:cNvPr id="33" name="下矢印 32"/>
              <p:cNvSpPr/>
              <p:nvPr/>
            </p:nvSpPr>
            <p:spPr bwMode="auto">
              <a:xfrm>
                <a:off x="5903192" y="1595364"/>
                <a:ext cx="180976" cy="4569940"/>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cs typeface="Meiryo UI" pitchFamily="50" charset="-128"/>
                </a:endParaRPr>
              </a:p>
            </p:txBody>
          </p:sp>
          <p:sp>
            <p:nvSpPr>
              <p:cNvPr id="37" name="下矢印 36"/>
              <p:cNvSpPr/>
              <p:nvPr/>
            </p:nvSpPr>
            <p:spPr bwMode="auto">
              <a:xfrm>
                <a:off x="755650" y="1988840"/>
                <a:ext cx="215900" cy="4176464"/>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cs typeface="Meiryo UI" pitchFamily="50" charset="-128"/>
                </a:endParaRPr>
              </a:p>
            </p:txBody>
          </p:sp>
          <p:sp>
            <p:nvSpPr>
              <p:cNvPr id="36" name="角丸四角形 35"/>
              <p:cNvSpPr/>
              <p:nvPr/>
            </p:nvSpPr>
            <p:spPr bwMode="auto">
              <a:xfrm>
                <a:off x="539215" y="1655103"/>
                <a:ext cx="2161145" cy="444317"/>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altLang="ja-JP" dirty="0" smtClean="0">
                    <a:solidFill>
                      <a:schemeClr val="tx1"/>
                    </a:solidFill>
                    <a:latin typeface="+mn-ea"/>
                    <a:cs typeface="Meiryo UI" pitchFamily="50" charset="-128"/>
                  </a:rPr>
                  <a:t>6</a:t>
                </a:r>
                <a:r>
                  <a:rPr lang="ja-JP" altLang="en-US" dirty="0" smtClean="0">
                    <a:solidFill>
                      <a:schemeClr val="tx1"/>
                    </a:solidFill>
                    <a:latin typeface="+mn-ea"/>
                    <a:cs typeface="Meiryo UI" pitchFamily="50" charset="-128"/>
                  </a:rPr>
                  <a:t>世紀　日本で流行　　　　　　　　　　　　　　　　　　　　　</a:t>
                </a:r>
                <a:endParaRPr lang="ja-JP" altLang="en-US" dirty="0">
                  <a:solidFill>
                    <a:schemeClr val="tx1"/>
                  </a:solidFill>
                  <a:latin typeface="+mn-ea"/>
                  <a:cs typeface="Meiryo UI" pitchFamily="50" charset="-128"/>
                </a:endParaRPr>
              </a:p>
              <a:p>
                <a:pPr algn="ctr" fontAlgn="auto">
                  <a:spcBef>
                    <a:spcPts val="0"/>
                  </a:spcBef>
                  <a:spcAft>
                    <a:spcPts val="0"/>
                  </a:spcAft>
                  <a:defRPr/>
                </a:pPr>
                <a:endParaRPr lang="ja-JP" altLang="en-US" dirty="0">
                  <a:latin typeface="+mn-ea"/>
                  <a:cs typeface="Meiryo UI" pitchFamily="50" charset="-128"/>
                </a:endParaRPr>
              </a:p>
            </p:txBody>
          </p:sp>
        </p:grpSp>
        <p:sp>
          <p:nvSpPr>
            <p:cNvPr id="40" name="下矢印 39"/>
            <p:cNvSpPr/>
            <p:nvPr/>
          </p:nvSpPr>
          <p:spPr>
            <a:xfrm>
              <a:off x="3131964" y="6015880"/>
              <a:ext cx="215900" cy="753516"/>
            </a:xfrm>
            <a:prstGeom prst="downArrow">
              <a:avLst/>
            </a:prstGeom>
            <a:solidFill>
              <a:srgbClr val="FF0066">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cs typeface="Meiryo UI" pitchFamily="50" charset="-128"/>
              </a:endParaRPr>
            </a:p>
          </p:txBody>
        </p:sp>
        <p:sp>
          <p:nvSpPr>
            <p:cNvPr id="44" name="下矢印 43"/>
            <p:cNvSpPr/>
            <p:nvPr/>
          </p:nvSpPr>
          <p:spPr>
            <a:xfrm>
              <a:off x="5275124" y="6015880"/>
              <a:ext cx="197668" cy="753516"/>
            </a:xfrm>
            <a:prstGeom prst="downArrow">
              <a:avLst/>
            </a:prstGeom>
            <a:solidFill>
              <a:srgbClr val="FF0066">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cs typeface="Meiryo UI" pitchFamily="50" charset="-128"/>
              </a:endParaRPr>
            </a:p>
          </p:txBody>
        </p:sp>
        <p:sp>
          <p:nvSpPr>
            <p:cNvPr id="19" name="テキスト ボックス 18"/>
            <p:cNvSpPr txBox="1"/>
            <p:nvPr/>
          </p:nvSpPr>
          <p:spPr>
            <a:xfrm>
              <a:off x="3708400" y="6788532"/>
              <a:ext cx="720725" cy="369332"/>
            </a:xfrm>
            <a:prstGeom prst="rect">
              <a:avLst/>
            </a:prstGeom>
            <a:noFill/>
          </p:spPr>
          <p:txBody>
            <a:bodyPr>
              <a:spAutoFit/>
            </a:bodyPr>
            <a:lstStyle/>
            <a:p>
              <a:pPr fontAlgn="auto">
                <a:spcBef>
                  <a:spcPts val="0"/>
                </a:spcBef>
                <a:spcAft>
                  <a:spcPts val="0"/>
                </a:spcAft>
                <a:defRPr/>
              </a:pPr>
              <a:r>
                <a:rPr lang="en-US" altLang="ja-JP" b="1" dirty="0" smtClean="0">
                  <a:latin typeface="+mn-ea"/>
                  <a:cs typeface="Meiryo UI" pitchFamily="50" charset="-128"/>
                </a:rPr>
                <a:t>1950</a:t>
              </a:r>
              <a:endParaRPr lang="ja-JP" altLang="en-US" b="1" dirty="0">
                <a:latin typeface="+mn-ea"/>
                <a:cs typeface="Meiryo UI" pitchFamily="50" charset="-128"/>
              </a:endParaRPr>
            </a:p>
          </p:txBody>
        </p:sp>
        <p:sp>
          <p:nvSpPr>
            <p:cNvPr id="20" name="テキスト ボックス 19"/>
            <p:cNvSpPr txBox="1"/>
            <p:nvPr/>
          </p:nvSpPr>
          <p:spPr>
            <a:xfrm>
              <a:off x="755650" y="6788532"/>
              <a:ext cx="792162" cy="369332"/>
            </a:xfrm>
            <a:prstGeom prst="rect">
              <a:avLst/>
            </a:prstGeom>
            <a:noFill/>
          </p:spPr>
          <p:txBody>
            <a:bodyPr>
              <a:spAutoFit/>
            </a:bodyPr>
            <a:lstStyle/>
            <a:p>
              <a:pPr fontAlgn="auto">
                <a:spcBef>
                  <a:spcPts val="0"/>
                </a:spcBef>
                <a:spcAft>
                  <a:spcPts val="0"/>
                </a:spcAft>
                <a:defRPr/>
              </a:pPr>
              <a:r>
                <a:rPr lang="en-US" altLang="ja-JP" b="1" dirty="0">
                  <a:latin typeface="+mn-ea"/>
                  <a:cs typeface="Meiryo UI" pitchFamily="50" charset="-128"/>
                </a:rPr>
                <a:t>540</a:t>
              </a:r>
              <a:r>
                <a:rPr lang="ja-JP" altLang="en-US" b="1" dirty="0">
                  <a:latin typeface="+mn-ea"/>
                  <a:cs typeface="Meiryo UI" pitchFamily="50" charset="-128"/>
                </a:rPr>
                <a:t>年</a:t>
              </a:r>
            </a:p>
          </p:txBody>
        </p:sp>
        <p:sp>
          <p:nvSpPr>
            <p:cNvPr id="11295" name="テキスト ボックス 20"/>
            <p:cNvSpPr txBox="1">
              <a:spLocks noChangeArrowheads="1"/>
            </p:cNvSpPr>
            <p:nvPr/>
          </p:nvSpPr>
          <p:spPr bwMode="auto">
            <a:xfrm>
              <a:off x="1598230" y="6788532"/>
              <a:ext cx="9575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a:latin typeface="+mn-ea"/>
                  <a:ea typeface="+mn-ea"/>
                  <a:cs typeface="Meiryo UI" pitchFamily="50" charset="-128"/>
                </a:rPr>
                <a:t>14</a:t>
              </a:r>
              <a:r>
                <a:rPr lang="ja-JP" altLang="en-US" b="1" dirty="0">
                  <a:latin typeface="+mn-ea"/>
                  <a:ea typeface="+mn-ea"/>
                  <a:cs typeface="Meiryo UI" pitchFamily="50" charset="-128"/>
                </a:rPr>
                <a:t>世紀</a:t>
              </a:r>
            </a:p>
          </p:txBody>
        </p:sp>
        <p:sp>
          <p:nvSpPr>
            <p:cNvPr id="11296" name="テキスト ボックス 21"/>
            <p:cNvSpPr txBox="1">
              <a:spLocks noChangeArrowheads="1"/>
            </p:cNvSpPr>
            <p:nvPr/>
          </p:nvSpPr>
          <p:spPr bwMode="auto">
            <a:xfrm>
              <a:off x="2709293" y="6791962"/>
              <a:ext cx="7742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b="1" dirty="0" smtClean="0">
                  <a:latin typeface="+mn-ea"/>
                  <a:ea typeface="+mn-ea"/>
                  <a:cs typeface="Meiryo UI" pitchFamily="50" charset="-128"/>
                </a:rPr>
                <a:t>1900</a:t>
              </a:r>
              <a:endParaRPr lang="ja-JP" altLang="en-US" b="1" dirty="0">
                <a:latin typeface="+mn-ea"/>
                <a:ea typeface="+mn-ea"/>
                <a:cs typeface="Meiryo UI" pitchFamily="50" charset="-128"/>
              </a:endParaRPr>
            </a:p>
          </p:txBody>
        </p:sp>
        <p:sp>
          <p:nvSpPr>
            <p:cNvPr id="23" name="テキスト ボックス 22"/>
            <p:cNvSpPr txBox="1"/>
            <p:nvPr/>
          </p:nvSpPr>
          <p:spPr>
            <a:xfrm>
              <a:off x="4499992" y="6800037"/>
              <a:ext cx="720725" cy="369332"/>
            </a:xfrm>
            <a:prstGeom prst="rect">
              <a:avLst/>
            </a:prstGeom>
            <a:noFill/>
          </p:spPr>
          <p:txBody>
            <a:bodyPr>
              <a:spAutoFit/>
            </a:bodyPr>
            <a:lstStyle/>
            <a:p>
              <a:pPr fontAlgn="auto">
                <a:spcBef>
                  <a:spcPts val="0"/>
                </a:spcBef>
                <a:spcAft>
                  <a:spcPts val="0"/>
                </a:spcAft>
                <a:defRPr/>
              </a:pPr>
              <a:r>
                <a:rPr lang="en-US" altLang="ja-JP" b="1" dirty="0" smtClean="0">
                  <a:latin typeface="+mn-ea"/>
                  <a:cs typeface="Meiryo UI" pitchFamily="50" charset="-128"/>
                </a:rPr>
                <a:t>1960</a:t>
              </a:r>
              <a:endParaRPr lang="ja-JP" altLang="en-US" b="1" dirty="0">
                <a:latin typeface="+mn-ea"/>
                <a:cs typeface="Meiryo UI" pitchFamily="50" charset="-128"/>
              </a:endParaRPr>
            </a:p>
          </p:txBody>
        </p:sp>
        <p:sp>
          <p:nvSpPr>
            <p:cNvPr id="24" name="テキスト ボックス 23"/>
            <p:cNvSpPr txBox="1"/>
            <p:nvPr/>
          </p:nvSpPr>
          <p:spPr>
            <a:xfrm>
              <a:off x="6387921" y="6786663"/>
              <a:ext cx="720725" cy="369332"/>
            </a:xfrm>
            <a:prstGeom prst="rect">
              <a:avLst/>
            </a:prstGeom>
            <a:noFill/>
          </p:spPr>
          <p:txBody>
            <a:bodyPr>
              <a:spAutoFit/>
            </a:bodyPr>
            <a:lstStyle/>
            <a:p>
              <a:pPr fontAlgn="auto">
                <a:spcBef>
                  <a:spcPts val="0"/>
                </a:spcBef>
                <a:spcAft>
                  <a:spcPts val="0"/>
                </a:spcAft>
                <a:defRPr/>
              </a:pPr>
              <a:r>
                <a:rPr lang="en-US" altLang="ja-JP" b="1" dirty="0" smtClean="0">
                  <a:latin typeface="+mn-ea"/>
                  <a:cs typeface="Meiryo UI" pitchFamily="50" charset="-128"/>
                </a:rPr>
                <a:t>1990</a:t>
              </a:r>
              <a:endParaRPr lang="ja-JP" altLang="en-US" b="1" dirty="0">
                <a:latin typeface="+mn-ea"/>
                <a:cs typeface="Meiryo UI" pitchFamily="50" charset="-128"/>
              </a:endParaRPr>
            </a:p>
          </p:txBody>
        </p:sp>
        <p:sp>
          <p:nvSpPr>
            <p:cNvPr id="26" name="テキスト ボックス 25"/>
            <p:cNvSpPr txBox="1"/>
            <p:nvPr/>
          </p:nvSpPr>
          <p:spPr>
            <a:xfrm>
              <a:off x="8028061" y="6786663"/>
              <a:ext cx="720725" cy="369332"/>
            </a:xfrm>
            <a:prstGeom prst="rect">
              <a:avLst/>
            </a:prstGeom>
            <a:noFill/>
          </p:spPr>
          <p:txBody>
            <a:bodyPr>
              <a:spAutoFit/>
            </a:bodyPr>
            <a:lstStyle/>
            <a:p>
              <a:pPr fontAlgn="auto">
                <a:spcBef>
                  <a:spcPts val="0"/>
                </a:spcBef>
                <a:spcAft>
                  <a:spcPts val="0"/>
                </a:spcAft>
                <a:defRPr/>
              </a:pPr>
              <a:r>
                <a:rPr lang="en-US" altLang="ja-JP" b="1" dirty="0" smtClean="0">
                  <a:latin typeface="+mn-ea"/>
                  <a:cs typeface="Meiryo UI" pitchFamily="50" charset="-128"/>
                </a:rPr>
                <a:t>2010</a:t>
              </a:r>
              <a:endParaRPr lang="ja-JP" altLang="en-US" b="1" dirty="0">
                <a:latin typeface="+mn-ea"/>
                <a:cs typeface="Meiryo UI" pitchFamily="50" charset="-128"/>
              </a:endParaRPr>
            </a:p>
          </p:txBody>
        </p:sp>
        <p:sp>
          <p:nvSpPr>
            <p:cNvPr id="27" name="テキスト ボックス 26"/>
            <p:cNvSpPr txBox="1"/>
            <p:nvPr/>
          </p:nvSpPr>
          <p:spPr>
            <a:xfrm>
              <a:off x="5672266" y="6801177"/>
              <a:ext cx="720725" cy="369332"/>
            </a:xfrm>
            <a:prstGeom prst="rect">
              <a:avLst/>
            </a:prstGeom>
            <a:noFill/>
          </p:spPr>
          <p:txBody>
            <a:bodyPr>
              <a:spAutoFit/>
            </a:bodyPr>
            <a:lstStyle/>
            <a:p>
              <a:pPr fontAlgn="auto">
                <a:spcBef>
                  <a:spcPts val="0"/>
                </a:spcBef>
                <a:spcAft>
                  <a:spcPts val="0"/>
                </a:spcAft>
                <a:defRPr/>
              </a:pPr>
              <a:r>
                <a:rPr lang="en-US" altLang="ja-JP" b="1" dirty="0" smtClean="0">
                  <a:latin typeface="+mn-ea"/>
                  <a:cs typeface="Meiryo UI" pitchFamily="50" charset="-128"/>
                </a:rPr>
                <a:t>1980</a:t>
              </a:r>
              <a:endParaRPr lang="ja-JP" altLang="en-US" b="1" dirty="0">
                <a:latin typeface="+mn-ea"/>
                <a:cs typeface="Meiryo UI" pitchFamily="50" charset="-128"/>
              </a:endParaRPr>
            </a:p>
          </p:txBody>
        </p:sp>
        <p:sp>
          <p:nvSpPr>
            <p:cNvPr id="42" name="下矢印 41"/>
            <p:cNvSpPr/>
            <p:nvPr/>
          </p:nvSpPr>
          <p:spPr>
            <a:xfrm>
              <a:off x="4499992" y="6192683"/>
              <a:ext cx="215900" cy="576713"/>
            </a:xfrm>
            <a:prstGeom prst="downArrow">
              <a:avLst/>
            </a:prstGeom>
            <a:solidFill>
              <a:srgbClr val="FF0066">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cs typeface="Meiryo UI" pitchFamily="50" charset="-128"/>
              </a:endParaRPr>
            </a:p>
          </p:txBody>
        </p:sp>
        <p:sp>
          <p:nvSpPr>
            <p:cNvPr id="46" name="下矢印 45"/>
            <p:cNvSpPr/>
            <p:nvPr/>
          </p:nvSpPr>
          <p:spPr>
            <a:xfrm>
              <a:off x="8172524" y="6015880"/>
              <a:ext cx="215899" cy="753516"/>
            </a:xfrm>
            <a:prstGeom prst="downArrow">
              <a:avLst/>
            </a:prstGeom>
            <a:solidFill>
              <a:srgbClr val="FF0066">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cs typeface="Meiryo UI" pitchFamily="50" charset="-128"/>
              </a:endParaRPr>
            </a:p>
          </p:txBody>
        </p:sp>
        <p:sp>
          <p:nvSpPr>
            <p:cNvPr id="49" name="下矢印 48"/>
            <p:cNvSpPr/>
            <p:nvPr/>
          </p:nvSpPr>
          <p:spPr bwMode="auto">
            <a:xfrm>
              <a:off x="251521" y="2199456"/>
              <a:ext cx="287695" cy="4569940"/>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2" name="テキスト ボックス 1"/>
            <p:cNvSpPr txBox="1"/>
            <p:nvPr/>
          </p:nvSpPr>
          <p:spPr>
            <a:xfrm>
              <a:off x="3024969" y="2155695"/>
              <a:ext cx="2647295" cy="646331"/>
            </a:xfrm>
            <a:prstGeom prst="rect">
              <a:avLst/>
            </a:prstGeom>
            <a:noFill/>
          </p:spPr>
          <p:txBody>
            <a:bodyPr wrap="square" rtlCol="0">
              <a:spAutoFit/>
            </a:bodyPr>
            <a:lstStyle/>
            <a:p>
              <a:r>
                <a:rPr lang="en-US" altLang="ja-JP" dirty="0">
                  <a:latin typeface="+mn-ea"/>
                  <a:cs typeface="Meiryo UI" pitchFamily="50" charset="-128"/>
                </a:rPr>
                <a:t>50</a:t>
              </a:r>
              <a:r>
                <a:rPr lang="ja-JP" altLang="en-US" dirty="0">
                  <a:latin typeface="+mn-ea"/>
                  <a:cs typeface="Meiryo UI" pitchFamily="50" charset="-128"/>
                </a:rPr>
                <a:t>年で人口が</a:t>
              </a:r>
              <a:r>
                <a:rPr lang="en-US" altLang="ja-JP" dirty="0">
                  <a:latin typeface="+mn-ea"/>
                  <a:cs typeface="Meiryo UI" pitchFamily="50" charset="-128"/>
                </a:rPr>
                <a:t>1/8</a:t>
              </a:r>
              <a:r>
                <a:rPr lang="ja-JP" altLang="en-US" dirty="0">
                  <a:latin typeface="+mn-ea"/>
                  <a:cs typeface="Meiryo UI" pitchFamily="50" charset="-128"/>
                </a:rPr>
                <a:t>に</a:t>
              </a:r>
              <a:r>
                <a:rPr lang="ja-JP" altLang="en-US" dirty="0" smtClean="0">
                  <a:latin typeface="+mn-ea"/>
                  <a:cs typeface="Meiryo UI" pitchFamily="50" charset="-128"/>
                </a:rPr>
                <a:t>減少</a:t>
              </a:r>
              <a:endParaRPr lang="en-US" altLang="ja-JP" dirty="0" smtClean="0">
                <a:latin typeface="+mn-ea"/>
                <a:cs typeface="Meiryo UI" pitchFamily="50" charset="-128"/>
              </a:endParaRPr>
            </a:p>
            <a:p>
              <a:r>
                <a:rPr kumimoji="1" lang="en-US" altLang="ja-JP" dirty="0">
                  <a:latin typeface="+mn-ea"/>
                  <a:cs typeface="Meiryo UI" pitchFamily="50" charset="-128"/>
                </a:rPr>
                <a:t>8000</a:t>
              </a:r>
              <a:r>
                <a:rPr kumimoji="1" lang="ja-JP" altLang="en-US" dirty="0" smtClean="0">
                  <a:latin typeface="+mn-ea"/>
                  <a:cs typeface="Meiryo UI" pitchFamily="50" charset="-128"/>
                </a:rPr>
                <a:t>万人⇒</a:t>
              </a:r>
              <a:r>
                <a:rPr kumimoji="1" lang="en-US" altLang="ja-JP" dirty="0" smtClean="0">
                  <a:latin typeface="+mn-ea"/>
                  <a:cs typeface="Meiryo UI" pitchFamily="50" charset="-128"/>
                </a:rPr>
                <a:t>1000</a:t>
              </a:r>
              <a:r>
                <a:rPr kumimoji="1" lang="ja-JP" altLang="en-US" dirty="0" smtClean="0">
                  <a:latin typeface="+mn-ea"/>
                  <a:cs typeface="Meiryo UI" pitchFamily="50" charset="-128"/>
                </a:rPr>
                <a:t>万人</a:t>
              </a:r>
              <a:endParaRPr kumimoji="1" lang="ja-JP" altLang="en-US" dirty="0">
                <a:latin typeface="+mn-ea"/>
              </a:endParaRPr>
            </a:p>
          </p:txBody>
        </p:sp>
        <p:sp>
          <p:nvSpPr>
            <p:cNvPr id="11272" name="テキスト ボックス 8"/>
            <p:cNvSpPr txBox="1">
              <a:spLocks noChangeArrowheads="1"/>
            </p:cNvSpPr>
            <p:nvPr/>
          </p:nvSpPr>
          <p:spPr bwMode="auto">
            <a:xfrm>
              <a:off x="-36513" y="6788532"/>
              <a:ext cx="1151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b="1" dirty="0">
                  <a:latin typeface="+mn-ea"/>
                  <a:ea typeface="+mn-ea"/>
                  <a:cs typeface="Meiryo UI" pitchFamily="50" charset="-128"/>
                </a:rPr>
                <a:t>紀元前</a:t>
              </a:r>
            </a:p>
          </p:txBody>
        </p:sp>
        <p:sp>
          <p:nvSpPr>
            <p:cNvPr id="3" name="テキスト ボックス 2"/>
            <p:cNvSpPr txBox="1"/>
            <p:nvPr/>
          </p:nvSpPr>
          <p:spPr>
            <a:xfrm>
              <a:off x="2189104" y="2940558"/>
              <a:ext cx="2046454" cy="646331"/>
            </a:xfrm>
            <a:prstGeom prst="rect">
              <a:avLst/>
            </a:prstGeom>
            <a:noFill/>
          </p:spPr>
          <p:txBody>
            <a:bodyPr wrap="square" rtlCol="0">
              <a:spAutoFit/>
            </a:bodyPr>
            <a:lstStyle/>
            <a:p>
              <a:pPr algn="ctr"/>
              <a:r>
                <a:rPr lang="ja-JP" altLang="en-US" dirty="0">
                  <a:latin typeface="+mn-ea"/>
                  <a:cs typeface="Meiryo UI" pitchFamily="50" charset="-128"/>
                </a:rPr>
                <a:t>ヨーロッパ</a:t>
              </a:r>
              <a:r>
                <a:rPr kumimoji="1" lang="ja-JP" altLang="en-US" dirty="0" smtClean="0">
                  <a:latin typeface="+mn-ea"/>
                  <a:cs typeface="Meiryo UI" pitchFamily="50" charset="-128"/>
                </a:rPr>
                <a:t>の人口の</a:t>
              </a:r>
              <a:r>
                <a:rPr kumimoji="1" lang="en-US" altLang="ja-JP" dirty="0" smtClean="0">
                  <a:latin typeface="+mn-ea"/>
                  <a:cs typeface="Meiryo UI" pitchFamily="50" charset="-128"/>
                </a:rPr>
                <a:t>1/3</a:t>
              </a:r>
              <a:r>
                <a:rPr kumimoji="1" lang="ja-JP" altLang="en-US" dirty="0" smtClean="0">
                  <a:latin typeface="+mn-ea"/>
                  <a:cs typeface="Meiryo UI" pitchFamily="50" charset="-128"/>
                </a:rPr>
                <a:t>～</a:t>
              </a:r>
              <a:r>
                <a:rPr kumimoji="1" lang="en-US" altLang="ja-JP" dirty="0" smtClean="0">
                  <a:latin typeface="+mn-ea"/>
                  <a:cs typeface="Meiryo UI" pitchFamily="50" charset="-128"/>
                </a:rPr>
                <a:t>1/4</a:t>
              </a:r>
              <a:r>
                <a:rPr lang="ja-JP" altLang="en-US" dirty="0" smtClean="0">
                  <a:latin typeface="+mn-ea"/>
                  <a:cs typeface="Meiryo UI" pitchFamily="50" charset="-128"/>
                </a:rPr>
                <a:t>が</a:t>
              </a:r>
              <a:r>
                <a:rPr kumimoji="1" lang="ja-JP" altLang="en-US" dirty="0" smtClean="0">
                  <a:latin typeface="+mn-ea"/>
                  <a:cs typeface="Meiryo UI" pitchFamily="50" charset="-128"/>
                </a:rPr>
                <a:t>死亡</a:t>
              </a:r>
              <a:endParaRPr kumimoji="1" lang="ja-JP" altLang="en-US" dirty="0">
                <a:latin typeface="+mn-ea"/>
                <a:cs typeface="Meiryo UI" pitchFamily="50" charset="-128"/>
              </a:endParaRPr>
            </a:p>
          </p:txBody>
        </p:sp>
        <p:sp>
          <p:nvSpPr>
            <p:cNvPr id="52" name="角丸四角形 51"/>
            <p:cNvSpPr/>
            <p:nvPr/>
          </p:nvSpPr>
          <p:spPr bwMode="auto">
            <a:xfrm>
              <a:off x="4305981" y="2888939"/>
              <a:ext cx="4743340" cy="1656185"/>
            </a:xfrm>
            <a:prstGeom prst="roundRect">
              <a:avLst>
                <a:gd name="adj" fmla="val 13883"/>
              </a:avLst>
            </a:prstGeom>
            <a:solidFill>
              <a:srgbClr val="FFFFCC">
                <a:alpha val="6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fontAlgn="auto">
                <a:spcBef>
                  <a:spcPts val="0"/>
                </a:spcBef>
                <a:spcAft>
                  <a:spcPts val="0"/>
                </a:spcAft>
                <a:defRPr/>
              </a:pPr>
              <a:r>
                <a:rPr lang="ja-JP" altLang="en-US" b="1" dirty="0" smtClean="0">
                  <a:solidFill>
                    <a:schemeClr val="tx1"/>
                  </a:solidFill>
                  <a:latin typeface="+mn-ea"/>
                  <a:cs typeface="Meiryo UI" pitchFamily="50" charset="-128"/>
                </a:rPr>
                <a:t>新興感染症</a:t>
              </a:r>
              <a:endParaRPr lang="ja-JP" altLang="en-US" b="1" dirty="0">
                <a:solidFill>
                  <a:schemeClr val="tx1"/>
                </a:solidFill>
                <a:latin typeface="+mn-ea"/>
                <a:cs typeface="Meiryo UI" pitchFamily="50" charset="-128"/>
              </a:endParaRPr>
            </a:p>
          </p:txBody>
        </p:sp>
        <p:sp>
          <p:nvSpPr>
            <p:cNvPr id="48" name="角丸四角形 47"/>
            <p:cNvSpPr/>
            <p:nvPr/>
          </p:nvSpPr>
          <p:spPr>
            <a:xfrm>
              <a:off x="4614427" y="3319132"/>
              <a:ext cx="2608655" cy="1165294"/>
            </a:xfrm>
            <a:prstGeom prst="roundRect">
              <a:avLst>
                <a:gd name="adj" fmla="val 8918"/>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a:lstStyle/>
            <a:p>
              <a:pPr algn="ctr" fontAlgn="auto">
                <a:spcBef>
                  <a:spcPts val="0"/>
                </a:spcBef>
                <a:spcAft>
                  <a:spcPts val="0"/>
                </a:spcAft>
                <a:defRPr/>
              </a:pPr>
              <a:r>
                <a:rPr lang="en-US" altLang="ja-JP" b="1" dirty="0" smtClean="0">
                  <a:solidFill>
                    <a:srgbClr val="FF0000"/>
                  </a:solidFill>
                  <a:latin typeface="+mn-ea"/>
                  <a:cs typeface="Meiryo UI" pitchFamily="50" charset="-128"/>
                </a:rPr>
                <a:t>1997</a:t>
              </a:r>
              <a:r>
                <a:rPr lang="ja-JP" altLang="en-US" b="1" dirty="0" smtClean="0">
                  <a:solidFill>
                    <a:srgbClr val="FF0000"/>
                  </a:solidFill>
                  <a:latin typeface="+mn-ea"/>
                  <a:cs typeface="Meiryo UI" pitchFamily="50" charset="-128"/>
                </a:rPr>
                <a:t>年　高病原性</a:t>
              </a:r>
              <a:endParaRPr lang="en-US" altLang="ja-JP" b="1" dirty="0" smtClean="0">
                <a:solidFill>
                  <a:srgbClr val="FF0000"/>
                </a:solidFill>
                <a:latin typeface="+mn-ea"/>
                <a:cs typeface="Meiryo UI" pitchFamily="50" charset="-128"/>
              </a:endParaRPr>
            </a:p>
            <a:p>
              <a:pPr algn="ctr" fontAlgn="auto">
                <a:spcBef>
                  <a:spcPts val="0"/>
                </a:spcBef>
                <a:spcAft>
                  <a:spcPts val="0"/>
                </a:spcAft>
                <a:defRPr/>
              </a:pPr>
              <a:r>
                <a:rPr lang="ja-JP" altLang="en-US" b="1" dirty="0" smtClean="0">
                  <a:solidFill>
                    <a:srgbClr val="FF0000"/>
                  </a:solidFill>
                  <a:latin typeface="+mn-ea"/>
                  <a:cs typeface="Meiryo UI" pitchFamily="50" charset="-128"/>
                </a:rPr>
                <a:t>鳥インフルエンザ</a:t>
              </a:r>
              <a:r>
                <a:rPr lang="ja-JP" altLang="en-US" dirty="0" smtClean="0">
                  <a:solidFill>
                    <a:schemeClr val="tx1">
                      <a:lumMod val="85000"/>
                      <a:lumOff val="15000"/>
                    </a:schemeClr>
                  </a:solidFill>
                  <a:latin typeface="+mn-ea"/>
                  <a:cs typeface="Meiryo UI" pitchFamily="50" charset="-128"/>
                </a:rPr>
                <a:t>（</a:t>
              </a:r>
              <a:r>
                <a:rPr lang="en-US" altLang="ja-JP" dirty="0" smtClean="0">
                  <a:solidFill>
                    <a:schemeClr val="tx1">
                      <a:lumMod val="85000"/>
                      <a:lumOff val="15000"/>
                    </a:schemeClr>
                  </a:solidFill>
                  <a:latin typeface="+mn-ea"/>
                  <a:cs typeface="Meiryo UI" pitchFamily="50" charset="-128"/>
                </a:rPr>
                <a:t>H5N1)</a:t>
              </a:r>
            </a:p>
            <a:p>
              <a:pPr algn="ctr" fontAlgn="auto">
                <a:spcBef>
                  <a:spcPts val="0"/>
                </a:spcBef>
                <a:spcAft>
                  <a:spcPts val="0"/>
                </a:spcAft>
                <a:defRPr/>
              </a:pPr>
              <a:r>
                <a:rPr lang="ja-JP" altLang="en-US" dirty="0" smtClean="0">
                  <a:solidFill>
                    <a:schemeClr val="tx1">
                      <a:lumMod val="85000"/>
                      <a:lumOff val="15000"/>
                    </a:schemeClr>
                  </a:solidFill>
                  <a:latin typeface="+mn-ea"/>
                  <a:cs typeface="Meiryo UI" pitchFamily="50" charset="-128"/>
                </a:rPr>
                <a:t>患者</a:t>
              </a:r>
              <a:r>
                <a:rPr lang="en-US" altLang="ja-JP" dirty="0" smtClean="0">
                  <a:solidFill>
                    <a:schemeClr val="tx1">
                      <a:lumMod val="85000"/>
                      <a:lumOff val="15000"/>
                    </a:schemeClr>
                  </a:solidFill>
                  <a:latin typeface="+mn-ea"/>
                  <a:cs typeface="Meiryo UI" pitchFamily="50" charset="-128"/>
                </a:rPr>
                <a:t>608</a:t>
              </a:r>
              <a:r>
                <a:rPr lang="ja-JP" altLang="en-US" dirty="0" smtClean="0">
                  <a:solidFill>
                    <a:schemeClr val="tx1">
                      <a:lumMod val="85000"/>
                      <a:lumOff val="15000"/>
                    </a:schemeClr>
                  </a:solidFill>
                  <a:latin typeface="+mn-ea"/>
                  <a:cs typeface="Meiryo UI" pitchFamily="50" charset="-128"/>
                </a:rPr>
                <a:t>人、死者</a:t>
              </a:r>
              <a:r>
                <a:rPr lang="en-US" altLang="ja-JP" dirty="0" smtClean="0">
                  <a:solidFill>
                    <a:schemeClr val="tx1">
                      <a:lumMod val="85000"/>
                      <a:lumOff val="15000"/>
                    </a:schemeClr>
                  </a:solidFill>
                  <a:latin typeface="+mn-ea"/>
                  <a:cs typeface="Meiryo UI" pitchFamily="50" charset="-128"/>
                </a:rPr>
                <a:t>359</a:t>
              </a:r>
              <a:r>
                <a:rPr lang="ja-JP" altLang="en-US" dirty="0" smtClean="0">
                  <a:solidFill>
                    <a:schemeClr val="tx1">
                      <a:lumMod val="85000"/>
                      <a:lumOff val="15000"/>
                    </a:schemeClr>
                  </a:solidFill>
                  <a:latin typeface="+mn-ea"/>
                  <a:cs typeface="Meiryo UI" pitchFamily="50" charset="-128"/>
                </a:rPr>
                <a:t>人</a:t>
              </a:r>
              <a:endParaRPr lang="en-US" altLang="ja-JP" dirty="0" smtClean="0">
                <a:solidFill>
                  <a:schemeClr val="tx1">
                    <a:lumMod val="85000"/>
                    <a:lumOff val="15000"/>
                  </a:schemeClr>
                </a:solidFill>
                <a:latin typeface="+mn-ea"/>
                <a:cs typeface="Meiryo UI" pitchFamily="50" charset="-128"/>
              </a:endParaRPr>
            </a:p>
            <a:p>
              <a:pPr algn="ctr" fontAlgn="auto">
                <a:spcBef>
                  <a:spcPts val="0"/>
                </a:spcBef>
                <a:spcAft>
                  <a:spcPts val="0"/>
                </a:spcAft>
                <a:defRPr/>
              </a:pPr>
              <a:r>
                <a:rPr lang="ja-JP" altLang="en-US" dirty="0">
                  <a:solidFill>
                    <a:schemeClr val="tx1">
                      <a:lumMod val="85000"/>
                      <a:lumOff val="15000"/>
                    </a:schemeClr>
                  </a:solidFill>
                  <a:latin typeface="+mn-ea"/>
                  <a:cs typeface="Meiryo UI" pitchFamily="50" charset="-128"/>
                </a:rPr>
                <a:t>（</a:t>
              </a:r>
              <a:r>
                <a:rPr lang="en-US" altLang="ja-JP" dirty="0">
                  <a:solidFill>
                    <a:schemeClr val="tx1">
                      <a:lumMod val="85000"/>
                      <a:lumOff val="15000"/>
                    </a:schemeClr>
                  </a:solidFill>
                  <a:latin typeface="+mn-ea"/>
                  <a:cs typeface="Meiryo UI" pitchFamily="50" charset="-128"/>
                </a:rPr>
                <a:t>2012</a:t>
              </a:r>
              <a:r>
                <a:rPr lang="ja-JP" altLang="en-US" dirty="0" smtClean="0">
                  <a:solidFill>
                    <a:schemeClr val="tx1">
                      <a:lumMod val="85000"/>
                      <a:lumOff val="15000"/>
                    </a:schemeClr>
                  </a:solidFill>
                  <a:latin typeface="+mn-ea"/>
                  <a:cs typeface="Meiryo UI" pitchFamily="50" charset="-128"/>
                </a:rPr>
                <a:t>年</a:t>
              </a:r>
              <a:r>
                <a:rPr lang="en-US" altLang="ja-JP" dirty="0" smtClean="0">
                  <a:solidFill>
                    <a:schemeClr val="tx1">
                      <a:lumMod val="85000"/>
                      <a:lumOff val="15000"/>
                    </a:schemeClr>
                  </a:solidFill>
                  <a:latin typeface="+mn-ea"/>
                  <a:cs typeface="Meiryo UI" pitchFamily="50" charset="-128"/>
                </a:rPr>
                <a:t>8</a:t>
              </a:r>
              <a:r>
                <a:rPr lang="ja-JP" altLang="en-US" dirty="0" smtClean="0">
                  <a:solidFill>
                    <a:schemeClr val="tx1">
                      <a:lumMod val="85000"/>
                      <a:lumOff val="15000"/>
                    </a:schemeClr>
                  </a:solidFill>
                  <a:latin typeface="+mn-ea"/>
                  <a:cs typeface="Meiryo UI" pitchFamily="50" charset="-128"/>
                </a:rPr>
                <a:t>月</a:t>
              </a:r>
              <a:r>
                <a:rPr lang="en-US" altLang="ja-JP" dirty="0" smtClean="0">
                  <a:solidFill>
                    <a:schemeClr val="tx1">
                      <a:lumMod val="85000"/>
                      <a:lumOff val="15000"/>
                    </a:schemeClr>
                  </a:solidFill>
                  <a:latin typeface="+mn-ea"/>
                  <a:cs typeface="Meiryo UI" pitchFamily="50" charset="-128"/>
                </a:rPr>
                <a:t>10</a:t>
              </a:r>
              <a:r>
                <a:rPr lang="ja-JP" altLang="en-US" dirty="0" smtClean="0">
                  <a:solidFill>
                    <a:schemeClr val="tx1">
                      <a:lumMod val="85000"/>
                      <a:lumOff val="15000"/>
                    </a:schemeClr>
                  </a:solidFill>
                  <a:latin typeface="+mn-ea"/>
                  <a:cs typeface="Meiryo UI" pitchFamily="50" charset="-128"/>
                </a:rPr>
                <a:t>日現在）</a:t>
              </a:r>
              <a:endParaRPr lang="en-US" altLang="ja-JP" dirty="0" smtClean="0">
                <a:solidFill>
                  <a:schemeClr val="tx1">
                    <a:lumMod val="85000"/>
                    <a:lumOff val="15000"/>
                  </a:schemeClr>
                </a:solidFill>
                <a:latin typeface="+mn-ea"/>
                <a:cs typeface="Meiryo UI" pitchFamily="50" charset="-128"/>
              </a:endParaRPr>
            </a:p>
            <a:p>
              <a:pPr algn="ctr" fontAlgn="auto">
                <a:spcBef>
                  <a:spcPts val="0"/>
                </a:spcBef>
                <a:spcAft>
                  <a:spcPts val="0"/>
                </a:spcAft>
                <a:defRPr/>
              </a:pPr>
              <a:endParaRPr lang="en-US" altLang="ja-JP" dirty="0" smtClean="0">
                <a:solidFill>
                  <a:schemeClr val="tx1">
                    <a:lumMod val="85000"/>
                    <a:lumOff val="15000"/>
                  </a:schemeClr>
                </a:solidFill>
                <a:latin typeface="+mn-ea"/>
                <a:cs typeface="Meiryo UI" pitchFamily="50" charset="-128"/>
              </a:endParaRPr>
            </a:p>
            <a:p>
              <a:pPr algn="ctr" fontAlgn="auto">
                <a:spcBef>
                  <a:spcPts val="0"/>
                </a:spcBef>
                <a:spcAft>
                  <a:spcPts val="0"/>
                </a:spcAft>
                <a:defRPr/>
              </a:pPr>
              <a:endParaRPr lang="en-US" altLang="ja-JP" dirty="0">
                <a:solidFill>
                  <a:schemeClr val="tx1">
                    <a:lumMod val="85000"/>
                    <a:lumOff val="15000"/>
                  </a:schemeClr>
                </a:solidFill>
                <a:latin typeface="+mn-ea"/>
                <a:cs typeface="Meiryo UI" pitchFamily="50" charset="-128"/>
              </a:endParaRPr>
            </a:p>
          </p:txBody>
        </p:sp>
        <p:sp>
          <p:nvSpPr>
            <p:cNvPr id="47" name="角丸四角形 46"/>
            <p:cNvSpPr/>
            <p:nvPr/>
          </p:nvSpPr>
          <p:spPr>
            <a:xfrm>
              <a:off x="7299634" y="2951094"/>
              <a:ext cx="1691952" cy="1271590"/>
            </a:xfrm>
            <a:prstGeom prst="roundRect">
              <a:avLst>
                <a:gd name="adj" fmla="val 7859"/>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fontAlgn="auto">
                <a:spcBef>
                  <a:spcPts val="0"/>
                </a:spcBef>
                <a:spcAft>
                  <a:spcPts val="0"/>
                </a:spcAft>
                <a:defRPr/>
              </a:pPr>
              <a:r>
                <a:rPr lang="en-US" altLang="ja-JP" b="1" dirty="0" smtClean="0">
                  <a:solidFill>
                    <a:srgbClr val="FF0000"/>
                  </a:solidFill>
                  <a:latin typeface="+mn-ea"/>
                  <a:cs typeface="Meiryo UI" pitchFamily="50" charset="-128"/>
                </a:rPr>
                <a:t>2003</a:t>
              </a:r>
              <a:r>
                <a:rPr lang="ja-JP" altLang="en-US" b="1" dirty="0" smtClean="0">
                  <a:solidFill>
                    <a:srgbClr val="FF0000"/>
                  </a:solidFill>
                  <a:latin typeface="+mn-ea"/>
                  <a:cs typeface="Meiryo UI" pitchFamily="50" charset="-128"/>
                </a:rPr>
                <a:t>年　</a:t>
              </a:r>
              <a:r>
                <a:rPr lang="en-US" altLang="ja-JP" b="1" dirty="0" smtClean="0">
                  <a:solidFill>
                    <a:srgbClr val="FF0000"/>
                  </a:solidFill>
                  <a:latin typeface="+mn-ea"/>
                  <a:cs typeface="Meiryo UI" pitchFamily="50" charset="-128"/>
                </a:rPr>
                <a:t>SARS</a:t>
              </a:r>
              <a:endParaRPr lang="en-US" altLang="ja-JP" b="1" dirty="0">
                <a:solidFill>
                  <a:srgbClr val="FF0000"/>
                </a:solidFill>
                <a:latin typeface="+mn-ea"/>
                <a:cs typeface="Meiryo UI" pitchFamily="50" charset="-128"/>
              </a:endParaRPr>
            </a:p>
            <a:p>
              <a:pPr fontAlgn="auto">
                <a:spcBef>
                  <a:spcPts val="0"/>
                </a:spcBef>
                <a:spcAft>
                  <a:spcPts val="0"/>
                </a:spcAft>
                <a:defRPr/>
              </a:pPr>
              <a:r>
                <a:rPr lang="en-US" altLang="ja-JP" dirty="0" smtClean="0">
                  <a:solidFill>
                    <a:schemeClr val="tx1">
                      <a:lumMod val="85000"/>
                      <a:lumOff val="15000"/>
                    </a:schemeClr>
                  </a:solidFill>
                  <a:latin typeface="+mn-ea"/>
                  <a:cs typeface="Meiryo UI" pitchFamily="50" charset="-128"/>
                </a:rPr>
                <a:t>9</a:t>
              </a:r>
              <a:r>
                <a:rPr lang="ja-JP" altLang="en-US" dirty="0" smtClean="0">
                  <a:solidFill>
                    <a:schemeClr val="tx1">
                      <a:lumMod val="85000"/>
                      <a:lumOff val="15000"/>
                    </a:schemeClr>
                  </a:solidFill>
                  <a:latin typeface="+mn-ea"/>
                  <a:cs typeface="Meiryo UI" pitchFamily="50" charset="-128"/>
                </a:rPr>
                <a:t>ヶ月で</a:t>
              </a:r>
              <a:endParaRPr lang="en-US" altLang="ja-JP" dirty="0" smtClean="0">
                <a:solidFill>
                  <a:schemeClr val="tx1">
                    <a:lumMod val="85000"/>
                    <a:lumOff val="15000"/>
                  </a:schemeClr>
                </a:solidFill>
                <a:latin typeface="+mn-ea"/>
                <a:cs typeface="Meiryo UI" pitchFamily="50" charset="-128"/>
              </a:endParaRPr>
            </a:p>
            <a:p>
              <a:pPr fontAlgn="auto">
                <a:spcBef>
                  <a:spcPts val="0"/>
                </a:spcBef>
                <a:spcAft>
                  <a:spcPts val="0"/>
                </a:spcAft>
                <a:defRPr/>
              </a:pPr>
              <a:r>
                <a:rPr lang="ja-JP" altLang="en-US" dirty="0" smtClean="0">
                  <a:solidFill>
                    <a:schemeClr val="tx1">
                      <a:lumMod val="85000"/>
                      <a:lumOff val="15000"/>
                    </a:schemeClr>
                  </a:solidFill>
                  <a:latin typeface="+mn-ea"/>
                  <a:cs typeface="Meiryo UI" pitchFamily="50" charset="-128"/>
                </a:rPr>
                <a:t>患者</a:t>
              </a:r>
              <a:r>
                <a:rPr lang="en-US" altLang="ja-JP" dirty="0" smtClean="0">
                  <a:solidFill>
                    <a:schemeClr val="tx1">
                      <a:lumMod val="85000"/>
                      <a:lumOff val="15000"/>
                    </a:schemeClr>
                  </a:solidFill>
                  <a:latin typeface="+mn-ea"/>
                  <a:cs typeface="Meiryo UI" pitchFamily="50" charset="-128"/>
                </a:rPr>
                <a:t>8093</a:t>
              </a:r>
              <a:r>
                <a:rPr lang="ja-JP" altLang="en-US" dirty="0" smtClean="0">
                  <a:solidFill>
                    <a:schemeClr val="tx1">
                      <a:lumMod val="85000"/>
                      <a:lumOff val="15000"/>
                    </a:schemeClr>
                  </a:solidFill>
                  <a:latin typeface="+mn-ea"/>
                  <a:cs typeface="Meiryo UI" pitchFamily="50" charset="-128"/>
                </a:rPr>
                <a:t>人、</a:t>
              </a:r>
              <a:endParaRPr lang="en-US" altLang="ja-JP" dirty="0" smtClean="0">
                <a:solidFill>
                  <a:schemeClr val="tx1">
                    <a:lumMod val="85000"/>
                    <a:lumOff val="15000"/>
                  </a:schemeClr>
                </a:solidFill>
                <a:latin typeface="+mn-ea"/>
                <a:cs typeface="Meiryo UI" pitchFamily="50" charset="-128"/>
              </a:endParaRPr>
            </a:p>
            <a:p>
              <a:pPr fontAlgn="auto">
                <a:spcBef>
                  <a:spcPts val="0"/>
                </a:spcBef>
                <a:spcAft>
                  <a:spcPts val="0"/>
                </a:spcAft>
                <a:defRPr/>
              </a:pPr>
              <a:r>
                <a:rPr lang="ja-JP" altLang="en-US" dirty="0" smtClean="0">
                  <a:solidFill>
                    <a:schemeClr val="tx1">
                      <a:lumMod val="85000"/>
                      <a:lumOff val="15000"/>
                    </a:schemeClr>
                  </a:solidFill>
                  <a:latin typeface="+mn-ea"/>
                  <a:cs typeface="Meiryo UI" pitchFamily="50" charset="-128"/>
                </a:rPr>
                <a:t>死者</a:t>
              </a:r>
              <a:r>
                <a:rPr lang="en-US" altLang="ja-JP" dirty="0" smtClean="0">
                  <a:solidFill>
                    <a:schemeClr val="tx1">
                      <a:lumMod val="85000"/>
                      <a:lumOff val="15000"/>
                    </a:schemeClr>
                  </a:solidFill>
                  <a:latin typeface="+mn-ea"/>
                  <a:cs typeface="Meiryo UI" pitchFamily="50" charset="-128"/>
                </a:rPr>
                <a:t>774</a:t>
              </a:r>
              <a:r>
                <a:rPr lang="ja-JP" altLang="en-US" dirty="0" smtClean="0">
                  <a:solidFill>
                    <a:schemeClr val="tx1">
                      <a:lumMod val="85000"/>
                      <a:lumOff val="15000"/>
                    </a:schemeClr>
                  </a:solidFill>
                  <a:latin typeface="+mn-ea"/>
                  <a:cs typeface="Meiryo UI" pitchFamily="50" charset="-128"/>
                </a:rPr>
                <a:t>人</a:t>
              </a:r>
              <a:endParaRPr lang="en-US" altLang="ja-JP" dirty="0" smtClean="0">
                <a:solidFill>
                  <a:schemeClr val="tx1">
                    <a:lumMod val="85000"/>
                    <a:lumOff val="15000"/>
                  </a:schemeClr>
                </a:solidFill>
                <a:latin typeface="+mn-ea"/>
                <a:cs typeface="Meiryo UI" pitchFamily="50" charset="-128"/>
              </a:endParaRPr>
            </a:p>
            <a:p>
              <a:pPr fontAlgn="auto">
                <a:spcBef>
                  <a:spcPts val="0"/>
                </a:spcBef>
                <a:spcAft>
                  <a:spcPts val="0"/>
                </a:spcAft>
                <a:defRPr/>
              </a:pPr>
              <a:r>
                <a:rPr lang="en-US" altLang="ja-JP" dirty="0" smtClean="0">
                  <a:solidFill>
                    <a:schemeClr val="tx1">
                      <a:lumMod val="85000"/>
                      <a:lumOff val="15000"/>
                    </a:schemeClr>
                  </a:solidFill>
                  <a:latin typeface="+mn-ea"/>
                  <a:cs typeface="Meiryo UI" pitchFamily="50" charset="-128"/>
                </a:rPr>
                <a:t> </a:t>
              </a:r>
              <a:endParaRPr lang="en-US" altLang="ja-JP" dirty="0">
                <a:solidFill>
                  <a:schemeClr val="tx1">
                    <a:lumMod val="85000"/>
                    <a:lumOff val="15000"/>
                  </a:schemeClr>
                </a:solidFill>
                <a:latin typeface="+mn-ea"/>
                <a:cs typeface="Meiryo UI" pitchFamily="50" charset="-128"/>
              </a:endParaRPr>
            </a:p>
          </p:txBody>
        </p:sp>
        <p:sp>
          <p:nvSpPr>
            <p:cNvPr id="25" name="テキスト ボックス 24"/>
            <p:cNvSpPr txBox="1"/>
            <p:nvPr/>
          </p:nvSpPr>
          <p:spPr>
            <a:xfrm>
              <a:off x="7204499" y="6786663"/>
              <a:ext cx="719138" cy="369332"/>
            </a:xfrm>
            <a:prstGeom prst="rect">
              <a:avLst/>
            </a:prstGeom>
            <a:noFill/>
          </p:spPr>
          <p:txBody>
            <a:bodyPr>
              <a:spAutoFit/>
            </a:bodyPr>
            <a:lstStyle/>
            <a:p>
              <a:pPr fontAlgn="auto">
                <a:spcBef>
                  <a:spcPts val="0"/>
                </a:spcBef>
                <a:spcAft>
                  <a:spcPts val="0"/>
                </a:spcAft>
                <a:defRPr/>
              </a:pPr>
              <a:r>
                <a:rPr lang="en-US" altLang="ja-JP" b="1" dirty="0" smtClean="0">
                  <a:latin typeface="+mn-ea"/>
                  <a:cs typeface="Meiryo UI" pitchFamily="50" charset="-128"/>
                </a:rPr>
                <a:t>2000</a:t>
              </a:r>
              <a:endParaRPr lang="ja-JP" altLang="en-US" b="1" dirty="0">
                <a:latin typeface="+mn-ea"/>
                <a:cs typeface="Meiryo UI" pitchFamily="50" charset="-128"/>
              </a:endParaRPr>
            </a:p>
          </p:txBody>
        </p:sp>
        <p:sp>
          <p:nvSpPr>
            <p:cNvPr id="38" name="角丸四角形 37"/>
            <p:cNvSpPr/>
            <p:nvPr/>
          </p:nvSpPr>
          <p:spPr>
            <a:xfrm>
              <a:off x="2052638" y="4681164"/>
              <a:ext cx="6983065" cy="1584176"/>
            </a:xfrm>
            <a:prstGeom prst="roundRect">
              <a:avLst>
                <a:gd name="adj" fmla="val 8179"/>
              </a:avLst>
            </a:prstGeom>
            <a:solidFill>
              <a:srgbClr val="FF6600">
                <a:alpha val="6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fontAlgn="auto">
                <a:spcBef>
                  <a:spcPts val="0"/>
                </a:spcBef>
                <a:spcAft>
                  <a:spcPts val="0"/>
                </a:spcAft>
                <a:defRPr/>
              </a:pPr>
              <a:r>
                <a:rPr lang="ja-JP" altLang="en-US" dirty="0" smtClean="0">
                  <a:solidFill>
                    <a:schemeClr val="tx1"/>
                  </a:solidFill>
                  <a:latin typeface="+mn-ea"/>
                  <a:cs typeface="Meiryo UI" pitchFamily="50" charset="-128"/>
                </a:rPr>
                <a:t>新型インフルエンザ</a:t>
              </a:r>
              <a:endParaRPr lang="ja-JP" altLang="en-US" dirty="0">
                <a:solidFill>
                  <a:schemeClr val="tx1"/>
                </a:solidFill>
                <a:latin typeface="+mn-ea"/>
                <a:cs typeface="Meiryo UI" pitchFamily="50" charset="-128"/>
              </a:endParaRPr>
            </a:p>
          </p:txBody>
        </p:sp>
        <p:sp>
          <p:nvSpPr>
            <p:cNvPr id="39" name="角丸四角形 38"/>
            <p:cNvSpPr/>
            <p:nvPr/>
          </p:nvSpPr>
          <p:spPr>
            <a:xfrm>
              <a:off x="2081879" y="5072338"/>
              <a:ext cx="1720864" cy="1120345"/>
            </a:xfrm>
            <a:prstGeom prst="roundRect">
              <a:avLst>
                <a:gd name="adj" fmla="val 7853"/>
              </a:avLst>
            </a:prstGeom>
            <a:solidFill>
              <a:srgbClr val="FFBDD8"/>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dirty="0" smtClean="0">
                  <a:solidFill>
                    <a:schemeClr val="tx1"/>
                  </a:solidFill>
                  <a:latin typeface="+mn-ea"/>
                  <a:cs typeface="Meiryo UI" pitchFamily="50" charset="-128"/>
                </a:rPr>
                <a:t>1918</a:t>
              </a:r>
              <a:r>
                <a:rPr lang="ja-JP" altLang="en-US" dirty="0" smtClean="0">
                  <a:solidFill>
                    <a:schemeClr val="tx1"/>
                  </a:solidFill>
                  <a:latin typeface="+mn-ea"/>
                  <a:cs typeface="Meiryo UI" pitchFamily="50" charset="-128"/>
                </a:rPr>
                <a:t>年スペインインフルエンザ 死者</a:t>
              </a:r>
              <a:r>
                <a:rPr lang="en-US" altLang="ja-JP" dirty="0" smtClean="0">
                  <a:solidFill>
                    <a:schemeClr val="tx1"/>
                  </a:solidFill>
                  <a:latin typeface="+mn-ea"/>
                  <a:cs typeface="Meiryo UI" pitchFamily="50" charset="-128"/>
                </a:rPr>
                <a:t>4000</a:t>
              </a:r>
              <a:r>
                <a:rPr lang="ja-JP" altLang="en-US" dirty="0" smtClean="0">
                  <a:solidFill>
                    <a:schemeClr val="tx1"/>
                  </a:solidFill>
                  <a:latin typeface="+mn-ea"/>
                  <a:cs typeface="Meiryo UI" pitchFamily="50" charset="-128"/>
                </a:rPr>
                <a:t>万人以上</a:t>
              </a:r>
              <a:endParaRPr lang="ja-JP" altLang="en-US" dirty="0">
                <a:solidFill>
                  <a:schemeClr val="tx1"/>
                </a:solidFill>
                <a:latin typeface="+mn-ea"/>
                <a:cs typeface="Meiryo UI" pitchFamily="50" charset="-128"/>
              </a:endParaRPr>
            </a:p>
          </p:txBody>
        </p:sp>
        <p:sp>
          <p:nvSpPr>
            <p:cNvPr id="41" name="角丸四角形 40"/>
            <p:cNvSpPr/>
            <p:nvPr/>
          </p:nvSpPr>
          <p:spPr>
            <a:xfrm>
              <a:off x="3850708" y="5086853"/>
              <a:ext cx="1523249" cy="1105830"/>
            </a:xfrm>
            <a:prstGeom prst="roundRect">
              <a:avLst>
                <a:gd name="adj" fmla="val 8531"/>
              </a:avLst>
            </a:prstGeom>
            <a:solidFill>
              <a:srgbClr val="FFBDD8"/>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dirty="0" smtClean="0">
                  <a:solidFill>
                    <a:schemeClr val="tx1"/>
                  </a:solidFill>
                  <a:latin typeface="+mn-ea"/>
                  <a:cs typeface="Meiryo UI" pitchFamily="50" charset="-128"/>
                </a:rPr>
                <a:t>1957</a:t>
              </a:r>
              <a:r>
                <a:rPr lang="ja-JP" altLang="en-US" dirty="0" smtClean="0">
                  <a:solidFill>
                    <a:schemeClr val="tx1"/>
                  </a:solidFill>
                  <a:latin typeface="+mn-ea"/>
                  <a:cs typeface="Meiryo UI" pitchFamily="50" charset="-128"/>
                </a:rPr>
                <a:t>年アジアインフルエンザ</a:t>
              </a:r>
              <a:r>
                <a:rPr lang="en-US" altLang="ja-JP" dirty="0">
                  <a:solidFill>
                    <a:schemeClr val="tx1"/>
                  </a:solidFill>
                  <a:latin typeface="+mn-ea"/>
                  <a:cs typeface="Meiryo UI" pitchFamily="50" charset="-128"/>
                </a:rPr>
                <a:t> </a:t>
              </a:r>
              <a:r>
                <a:rPr lang="ja-JP" altLang="en-US" dirty="0" smtClean="0">
                  <a:solidFill>
                    <a:schemeClr val="tx1"/>
                  </a:solidFill>
                  <a:latin typeface="+mn-ea"/>
                  <a:cs typeface="Meiryo UI" pitchFamily="50" charset="-128"/>
                </a:rPr>
                <a:t>死者</a:t>
              </a:r>
              <a:r>
                <a:rPr lang="en-US" altLang="ja-JP" dirty="0" smtClean="0">
                  <a:solidFill>
                    <a:schemeClr val="tx1"/>
                  </a:solidFill>
                  <a:latin typeface="+mn-ea"/>
                  <a:cs typeface="Meiryo UI" pitchFamily="50" charset="-128"/>
                </a:rPr>
                <a:t>200</a:t>
              </a:r>
              <a:r>
                <a:rPr lang="ja-JP" altLang="en-US" dirty="0">
                  <a:solidFill>
                    <a:schemeClr val="tx1"/>
                  </a:solidFill>
                  <a:latin typeface="+mn-ea"/>
                  <a:cs typeface="Meiryo UI" pitchFamily="50" charset="-128"/>
                </a:rPr>
                <a:t>万人</a:t>
              </a:r>
              <a:r>
                <a:rPr lang="ja-JP" altLang="en-US" dirty="0" smtClean="0">
                  <a:solidFill>
                    <a:schemeClr val="tx1"/>
                  </a:solidFill>
                  <a:latin typeface="+mn-ea"/>
                  <a:cs typeface="Meiryo UI" pitchFamily="50" charset="-128"/>
                </a:rPr>
                <a:t>以上</a:t>
              </a:r>
              <a:endParaRPr lang="en-US" altLang="ja-JP" dirty="0" smtClean="0">
                <a:solidFill>
                  <a:schemeClr val="tx1"/>
                </a:solidFill>
                <a:latin typeface="+mn-ea"/>
                <a:cs typeface="Meiryo UI" pitchFamily="50" charset="-128"/>
              </a:endParaRPr>
            </a:p>
          </p:txBody>
        </p:sp>
        <p:sp>
          <p:nvSpPr>
            <p:cNvPr id="43" name="角丸四角形 42"/>
            <p:cNvSpPr/>
            <p:nvPr/>
          </p:nvSpPr>
          <p:spPr>
            <a:xfrm>
              <a:off x="5419141" y="5086853"/>
              <a:ext cx="1630502" cy="1105830"/>
            </a:xfrm>
            <a:prstGeom prst="roundRect">
              <a:avLst>
                <a:gd name="adj" fmla="val 9887"/>
              </a:avLst>
            </a:prstGeom>
            <a:solidFill>
              <a:srgbClr val="FFBDD8"/>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dirty="0" smtClean="0">
                  <a:solidFill>
                    <a:schemeClr val="tx1"/>
                  </a:solidFill>
                  <a:latin typeface="+mn-ea"/>
                  <a:cs typeface="Meiryo UI" pitchFamily="50" charset="-128"/>
                </a:rPr>
                <a:t>1968</a:t>
              </a:r>
              <a:r>
                <a:rPr lang="ja-JP" altLang="en-US" dirty="0" smtClean="0">
                  <a:solidFill>
                    <a:schemeClr val="tx1"/>
                  </a:solidFill>
                  <a:latin typeface="+mn-ea"/>
                  <a:cs typeface="Meiryo UI" pitchFamily="50" charset="-128"/>
                </a:rPr>
                <a:t>年香港インフルエンザ</a:t>
              </a:r>
              <a:endParaRPr lang="en-US" altLang="ja-JP" dirty="0">
                <a:solidFill>
                  <a:schemeClr val="tx1"/>
                </a:solidFill>
                <a:latin typeface="+mn-ea"/>
                <a:cs typeface="Meiryo UI" pitchFamily="50" charset="-128"/>
              </a:endParaRPr>
            </a:p>
            <a:p>
              <a:pPr fontAlgn="auto">
                <a:spcBef>
                  <a:spcPts val="0"/>
                </a:spcBef>
                <a:spcAft>
                  <a:spcPts val="0"/>
                </a:spcAft>
                <a:defRPr/>
              </a:pPr>
              <a:r>
                <a:rPr lang="ja-JP" altLang="en-US" dirty="0" smtClean="0">
                  <a:solidFill>
                    <a:schemeClr val="tx1"/>
                  </a:solidFill>
                  <a:latin typeface="+mn-ea"/>
                  <a:cs typeface="Meiryo UI" pitchFamily="50" charset="-128"/>
                </a:rPr>
                <a:t>死者</a:t>
              </a:r>
              <a:r>
                <a:rPr lang="en-US" altLang="ja-JP" dirty="0" smtClean="0">
                  <a:solidFill>
                    <a:schemeClr val="tx1"/>
                  </a:solidFill>
                  <a:latin typeface="+mn-ea"/>
                  <a:cs typeface="Meiryo UI" pitchFamily="50" charset="-128"/>
                </a:rPr>
                <a:t>100</a:t>
              </a:r>
              <a:r>
                <a:rPr lang="ja-JP" altLang="en-US" dirty="0" smtClean="0">
                  <a:solidFill>
                    <a:schemeClr val="tx1"/>
                  </a:solidFill>
                  <a:latin typeface="+mn-ea"/>
                  <a:cs typeface="Meiryo UI" pitchFamily="50" charset="-128"/>
                </a:rPr>
                <a:t>万人以上</a:t>
              </a:r>
              <a:endParaRPr lang="en-US" altLang="ja-JP" dirty="0" smtClean="0">
                <a:solidFill>
                  <a:schemeClr val="tx1"/>
                </a:solidFill>
                <a:latin typeface="+mn-ea"/>
                <a:cs typeface="Meiryo UI" pitchFamily="50" charset="-128"/>
              </a:endParaRPr>
            </a:p>
          </p:txBody>
        </p:sp>
        <p:sp>
          <p:nvSpPr>
            <p:cNvPr id="45" name="角丸四角形 44"/>
            <p:cNvSpPr/>
            <p:nvPr/>
          </p:nvSpPr>
          <p:spPr>
            <a:xfrm>
              <a:off x="7223083" y="5072338"/>
              <a:ext cx="1768504" cy="1120345"/>
            </a:xfrm>
            <a:prstGeom prst="roundRect">
              <a:avLst>
                <a:gd name="adj" fmla="val 18348"/>
              </a:avLst>
            </a:prstGeom>
            <a:solidFill>
              <a:srgbClr val="FFBDD8"/>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dirty="0">
                  <a:solidFill>
                    <a:schemeClr val="tx1"/>
                  </a:solidFill>
                  <a:latin typeface="+mn-ea"/>
                  <a:cs typeface="Meiryo UI" pitchFamily="50" charset="-128"/>
                </a:rPr>
                <a:t>2009</a:t>
              </a:r>
              <a:r>
                <a:rPr lang="ja-JP" altLang="en-US" dirty="0">
                  <a:solidFill>
                    <a:schemeClr val="tx1"/>
                  </a:solidFill>
                  <a:latin typeface="+mn-ea"/>
                  <a:cs typeface="Meiryo UI" pitchFamily="50" charset="-128"/>
                </a:rPr>
                <a:t>年</a:t>
              </a:r>
              <a:endParaRPr lang="en-US" altLang="ja-JP" dirty="0">
                <a:solidFill>
                  <a:schemeClr val="tx1"/>
                </a:solidFill>
                <a:latin typeface="+mn-ea"/>
                <a:cs typeface="Meiryo UI" pitchFamily="50" charset="-128"/>
              </a:endParaRPr>
            </a:p>
            <a:p>
              <a:pPr fontAlgn="auto">
                <a:spcBef>
                  <a:spcPts val="0"/>
                </a:spcBef>
                <a:spcAft>
                  <a:spcPts val="0"/>
                </a:spcAft>
                <a:defRPr/>
              </a:pPr>
              <a:r>
                <a:rPr lang="ja-JP" altLang="en-US" dirty="0">
                  <a:solidFill>
                    <a:schemeClr val="tx1"/>
                  </a:solidFill>
                  <a:latin typeface="+mn-ea"/>
                  <a:cs typeface="Meiryo UI" pitchFamily="50" charset="-128"/>
                </a:rPr>
                <a:t>新型</a:t>
              </a:r>
              <a:r>
                <a:rPr lang="ja-JP" altLang="en-US" dirty="0" smtClean="0">
                  <a:solidFill>
                    <a:schemeClr val="tx1"/>
                  </a:solidFill>
                  <a:latin typeface="+mn-ea"/>
                  <a:cs typeface="Meiryo UI" pitchFamily="50" charset="-128"/>
                </a:rPr>
                <a:t>インフルエンザ</a:t>
              </a:r>
              <a:r>
                <a:rPr lang="en-US" altLang="ja-JP" dirty="0" smtClean="0">
                  <a:solidFill>
                    <a:schemeClr val="tx1"/>
                  </a:solidFill>
                  <a:latin typeface="+mn-ea"/>
                  <a:cs typeface="Meiryo UI" pitchFamily="50" charset="-128"/>
                </a:rPr>
                <a:t>(A/H1N1)</a:t>
              </a:r>
            </a:p>
          </p:txBody>
        </p:sp>
      </p:grpSp>
      <p:sp>
        <p:nvSpPr>
          <p:cNvPr id="28" name="角丸四角形 27"/>
          <p:cNvSpPr/>
          <p:nvPr/>
        </p:nvSpPr>
        <p:spPr bwMode="auto">
          <a:xfrm>
            <a:off x="1143116" y="3304264"/>
            <a:ext cx="2197289" cy="958235"/>
          </a:xfrm>
          <a:prstGeom prst="roundRect">
            <a:avLst>
              <a:gd name="adj" fmla="val 10788"/>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altLang="ja-JP" dirty="0" smtClean="0">
                <a:solidFill>
                  <a:schemeClr val="tx1"/>
                </a:solidFill>
                <a:latin typeface="+mn-ea"/>
                <a:cs typeface="Meiryo UI" pitchFamily="50" charset="-128"/>
              </a:rPr>
              <a:t>14</a:t>
            </a:r>
            <a:r>
              <a:rPr lang="ja-JP" altLang="en-US" dirty="0" smtClean="0">
                <a:solidFill>
                  <a:schemeClr val="tx1"/>
                </a:solidFill>
                <a:latin typeface="+mn-ea"/>
                <a:cs typeface="Meiryo UI" pitchFamily="50" charset="-128"/>
              </a:rPr>
              <a:t>世紀　ヨーロッパ</a:t>
            </a:r>
            <a:endParaRPr lang="en-US" altLang="ja-JP" dirty="0">
              <a:solidFill>
                <a:schemeClr val="tx1"/>
              </a:solidFill>
              <a:latin typeface="+mn-ea"/>
              <a:cs typeface="Meiryo UI" pitchFamily="50" charset="-128"/>
            </a:endParaRPr>
          </a:p>
          <a:p>
            <a:pPr fontAlgn="auto">
              <a:spcBef>
                <a:spcPts val="0"/>
              </a:spcBef>
              <a:spcAft>
                <a:spcPts val="0"/>
              </a:spcAft>
              <a:defRPr/>
            </a:pPr>
            <a:r>
              <a:rPr lang="ja-JP" altLang="en-US" dirty="0" smtClean="0">
                <a:solidFill>
                  <a:schemeClr val="tx1"/>
                </a:solidFill>
                <a:latin typeface="+mn-ea"/>
                <a:cs typeface="Meiryo UI" pitchFamily="50" charset="-128"/>
              </a:rPr>
              <a:t>黒死病</a:t>
            </a:r>
            <a:r>
              <a:rPr lang="ja-JP" altLang="en-US" dirty="0">
                <a:solidFill>
                  <a:schemeClr val="tx1"/>
                </a:solidFill>
                <a:latin typeface="+mn-ea"/>
                <a:cs typeface="Meiryo UI" pitchFamily="50" charset="-128"/>
              </a:rPr>
              <a:t>と</a:t>
            </a:r>
            <a:r>
              <a:rPr lang="ja-JP" altLang="en-US" dirty="0" smtClean="0">
                <a:solidFill>
                  <a:schemeClr val="tx1"/>
                </a:solidFill>
                <a:latin typeface="+mn-ea"/>
                <a:cs typeface="Meiryo UI" pitchFamily="50" charset="-128"/>
              </a:rPr>
              <a:t>呼ばれ、</a:t>
            </a:r>
            <a:endParaRPr lang="en-US" altLang="ja-JP" dirty="0" smtClean="0">
              <a:solidFill>
                <a:schemeClr val="tx1"/>
              </a:solidFill>
              <a:latin typeface="+mn-ea"/>
              <a:cs typeface="Meiryo UI" pitchFamily="50" charset="-128"/>
            </a:endParaRPr>
          </a:p>
          <a:p>
            <a:pPr fontAlgn="auto">
              <a:spcBef>
                <a:spcPts val="0"/>
              </a:spcBef>
              <a:spcAft>
                <a:spcPts val="0"/>
              </a:spcAft>
              <a:defRPr/>
            </a:pPr>
            <a:r>
              <a:rPr lang="ja-JP" altLang="en-US" dirty="0" smtClean="0">
                <a:solidFill>
                  <a:schemeClr val="tx1"/>
                </a:solidFill>
                <a:latin typeface="+mn-ea"/>
                <a:cs typeface="Meiryo UI" pitchFamily="50" charset="-128"/>
              </a:rPr>
              <a:t>大流行</a:t>
            </a:r>
            <a:endParaRPr lang="ja-JP" altLang="en-US" dirty="0">
              <a:latin typeface="+mn-ea"/>
              <a:cs typeface="Meiryo UI" pitchFamily="50" charset="-128"/>
            </a:endParaRPr>
          </a:p>
        </p:txBody>
      </p:sp>
      <p:cxnSp>
        <p:nvCxnSpPr>
          <p:cNvPr id="53" name="直線コネクタ 52"/>
          <p:cNvCxnSpPr/>
          <p:nvPr/>
        </p:nvCxnSpPr>
        <p:spPr>
          <a:xfrm>
            <a:off x="2231740" y="1044442"/>
            <a:ext cx="48245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61A77E1A-5659-4A71-9711-B5520BF8F5FB}" type="slidenum">
              <a:rPr kumimoji="1" lang="ja-JP" altLang="en-US" smtClean="0"/>
              <a:pPr/>
              <a:t>10</a:t>
            </a:fld>
            <a:endParaRPr kumimoji="1" lang="ja-JP" altLang="en-US"/>
          </a:p>
        </p:txBody>
      </p:sp>
    </p:spTree>
    <p:extLst>
      <p:ext uri="{BB962C8B-B14F-4D97-AF65-F5344CB8AC3E}">
        <p14:creationId xmlns:p14="http://schemas.microsoft.com/office/powerpoint/2010/main" val="1065457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コンテンツ プレースホルダー 1"/>
          <p:cNvSpPr>
            <a:spLocks noGrp="1"/>
          </p:cNvSpPr>
          <p:nvPr>
            <p:ph idx="1"/>
          </p:nvPr>
        </p:nvSpPr>
        <p:spPr>
          <a:xfrm>
            <a:off x="322708" y="1844824"/>
            <a:ext cx="8713788" cy="4608512"/>
          </a:xfrm>
        </p:spPr>
        <p:txBody>
          <a:bodyPr>
            <a:normAutofit/>
          </a:bodyPr>
          <a:lstStyle/>
          <a:p>
            <a:pPr marL="0" indent="0">
              <a:buNone/>
            </a:pPr>
            <a:r>
              <a:rPr lang="ja-JP" altLang="en-US" sz="2800" dirty="0" smtClean="0">
                <a:latin typeface="+mn-ea"/>
                <a:cs typeface="Meiryo UI" pitchFamily="50" charset="-128"/>
              </a:rPr>
              <a:t>・目的・基本理念：</a:t>
            </a:r>
            <a:endParaRPr lang="en-US" altLang="ja-JP" sz="2800" dirty="0" smtClean="0">
              <a:latin typeface="+mn-ea"/>
              <a:cs typeface="Meiryo UI" pitchFamily="50" charset="-128"/>
            </a:endParaRPr>
          </a:p>
          <a:p>
            <a:pPr marL="0" indent="0">
              <a:buNone/>
            </a:pPr>
            <a:r>
              <a:rPr lang="ja-JP" altLang="en-US" sz="2800" dirty="0" smtClean="0">
                <a:latin typeface="+mn-ea"/>
                <a:cs typeface="Meiryo UI" pitchFamily="50" charset="-128"/>
              </a:rPr>
              <a:t>　　①感染症の発生の予防、まん延の防止</a:t>
            </a:r>
            <a:endParaRPr lang="en-US" altLang="ja-JP" sz="2800" dirty="0" smtClean="0">
              <a:latin typeface="+mn-ea"/>
              <a:cs typeface="Meiryo UI" pitchFamily="50" charset="-128"/>
            </a:endParaRPr>
          </a:p>
          <a:p>
            <a:pPr marL="0" indent="0">
              <a:buNone/>
            </a:pPr>
            <a:r>
              <a:rPr lang="ja-JP" altLang="en-US" sz="2800" dirty="0" smtClean="0">
                <a:latin typeface="+mn-ea"/>
                <a:cs typeface="Meiryo UI" pitchFamily="50" charset="-128"/>
              </a:rPr>
              <a:t>　　②感染症への迅速な対応</a:t>
            </a:r>
            <a:endParaRPr lang="en-US" altLang="ja-JP" sz="2800" dirty="0" smtClean="0">
              <a:latin typeface="+mn-ea"/>
              <a:cs typeface="Meiryo UI" pitchFamily="50" charset="-128"/>
            </a:endParaRPr>
          </a:p>
          <a:p>
            <a:pPr marL="0" indent="0">
              <a:buNone/>
            </a:pPr>
            <a:r>
              <a:rPr lang="ja-JP" altLang="en-US" sz="2800" dirty="0" smtClean="0">
                <a:latin typeface="+mn-ea"/>
                <a:cs typeface="Meiryo UI" pitchFamily="50" charset="-128"/>
              </a:rPr>
              <a:t>　　③感染患者等の人権尊重</a:t>
            </a:r>
            <a:endParaRPr lang="en-US" altLang="ja-JP" sz="2800" dirty="0" smtClean="0">
              <a:latin typeface="+mn-ea"/>
              <a:cs typeface="Meiryo UI" pitchFamily="50" charset="-128"/>
            </a:endParaRPr>
          </a:p>
          <a:p>
            <a:pPr marL="0" indent="0">
              <a:buNone/>
            </a:pPr>
            <a:r>
              <a:rPr lang="ja-JP" altLang="en-US" sz="2800" dirty="0" smtClean="0">
                <a:latin typeface="+mn-ea"/>
                <a:cs typeface="Meiryo UI" pitchFamily="50" charset="-128"/>
              </a:rPr>
              <a:t>　　④国際的動向を踏まえた対応</a:t>
            </a:r>
            <a:endParaRPr lang="en-US" altLang="ja-JP" sz="2800" dirty="0" smtClean="0">
              <a:latin typeface="+mn-ea"/>
              <a:cs typeface="Meiryo UI" pitchFamily="50" charset="-128"/>
            </a:endParaRPr>
          </a:p>
          <a:p>
            <a:pPr marL="0" indent="0">
              <a:buNone/>
            </a:pPr>
            <a:endParaRPr lang="en-US" altLang="ja-JP" sz="2800" dirty="0" smtClean="0">
              <a:latin typeface="+mn-ea"/>
              <a:cs typeface="Meiryo UI" pitchFamily="50" charset="-128"/>
            </a:endParaRPr>
          </a:p>
          <a:p>
            <a:pPr marL="0" indent="0">
              <a:buNone/>
            </a:pPr>
            <a:r>
              <a:rPr lang="ja-JP" altLang="en-US" sz="2800" dirty="0" smtClean="0">
                <a:latin typeface="+mn-ea"/>
                <a:cs typeface="Meiryo UI" pitchFamily="50" charset="-128"/>
              </a:rPr>
              <a:t>・可能な措置：それぞれの感染症が社会に与える影響に　　基づいて分類され、講じるべき措置が異なる（措置の例：隔離、入院措置、医師の届け出など）</a:t>
            </a:r>
          </a:p>
        </p:txBody>
      </p:sp>
      <p:sp>
        <p:nvSpPr>
          <p:cNvPr id="2" name="テキスト ボックス 1"/>
          <p:cNvSpPr txBox="1"/>
          <p:nvPr/>
        </p:nvSpPr>
        <p:spPr>
          <a:xfrm>
            <a:off x="10988" y="259775"/>
            <a:ext cx="9133012" cy="1585049"/>
          </a:xfrm>
          <a:prstGeom prst="rect">
            <a:avLst/>
          </a:prstGeom>
          <a:noFill/>
        </p:spPr>
        <p:txBody>
          <a:bodyPr wrap="square" rtlCol="0">
            <a:spAutoFit/>
          </a:bodyPr>
          <a:lstStyle/>
          <a:p>
            <a:pPr algn="ctr"/>
            <a:r>
              <a:rPr kumimoji="1" lang="ja-JP" altLang="en-US" sz="4000" b="1" dirty="0" smtClean="0">
                <a:latin typeface="+mn-ea"/>
                <a:cs typeface="Meiryo UI" pitchFamily="50" charset="-128"/>
              </a:rPr>
              <a:t>感染症法</a:t>
            </a:r>
            <a:endParaRPr kumimoji="1" lang="en-US" altLang="ja-JP" sz="4000" b="1" dirty="0" smtClean="0">
              <a:latin typeface="+mn-ea"/>
              <a:cs typeface="Meiryo UI" pitchFamily="50" charset="-128"/>
            </a:endParaRPr>
          </a:p>
          <a:p>
            <a:pPr algn="ctr"/>
            <a:r>
              <a:rPr lang="ja-JP" altLang="en-US" sz="2500" dirty="0" smtClean="0">
                <a:latin typeface="+mn-ea"/>
                <a:cs typeface="Meiryo UI" pitchFamily="50" charset="-128"/>
              </a:rPr>
              <a:t>（</a:t>
            </a:r>
            <a:r>
              <a:rPr lang="ja-JP" altLang="ja-JP" sz="2500" dirty="0">
                <a:latin typeface="+mn-ea"/>
                <a:cs typeface="Meiryo UI" pitchFamily="50" charset="-128"/>
              </a:rPr>
              <a:t>感染症の予防及び感染症の患者に対する医療に関する法律</a:t>
            </a:r>
            <a:r>
              <a:rPr lang="ja-JP" altLang="en-US" sz="2500" dirty="0">
                <a:latin typeface="+mn-ea"/>
                <a:cs typeface="Meiryo UI" pitchFamily="50" charset="-128"/>
              </a:rPr>
              <a:t>）</a:t>
            </a:r>
            <a:r>
              <a:rPr lang="en-US" altLang="ja-JP" sz="2400" b="1" dirty="0">
                <a:latin typeface="+mn-ea"/>
                <a:cs typeface="Meiryo UI" pitchFamily="50" charset="-128"/>
              </a:rPr>
              <a:t> </a:t>
            </a:r>
            <a:endParaRPr lang="ja-JP" altLang="ja-JP" sz="2400" b="1" dirty="0">
              <a:latin typeface="+mn-ea"/>
              <a:cs typeface="Meiryo UI" pitchFamily="50" charset="-128"/>
            </a:endParaRPr>
          </a:p>
          <a:p>
            <a:pPr algn="ctr"/>
            <a:endParaRPr kumimoji="1" lang="ja-JP" altLang="en-US" sz="3200" b="1" dirty="0">
              <a:latin typeface="+mn-ea"/>
              <a:cs typeface="Meiryo UI" pitchFamily="50" charset="-128"/>
            </a:endParaRPr>
          </a:p>
        </p:txBody>
      </p:sp>
      <p:cxnSp>
        <p:nvCxnSpPr>
          <p:cNvPr id="4" name="直線コネクタ 3"/>
          <p:cNvCxnSpPr/>
          <p:nvPr/>
        </p:nvCxnSpPr>
        <p:spPr>
          <a:xfrm>
            <a:off x="323528" y="1412776"/>
            <a:ext cx="84249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61A77E1A-5659-4A71-9711-B5520BF8F5FB}" type="slidenum">
              <a:rPr kumimoji="1" lang="ja-JP" altLang="en-US" smtClean="0"/>
              <a:pPr/>
              <a:t>11</a:t>
            </a:fld>
            <a:endParaRPr kumimoji="1" lang="ja-JP" altLang="en-US"/>
          </a:p>
        </p:txBody>
      </p:sp>
    </p:spTree>
    <p:extLst>
      <p:ext uri="{BB962C8B-B14F-4D97-AF65-F5344CB8AC3E}">
        <p14:creationId xmlns:p14="http://schemas.microsoft.com/office/powerpoint/2010/main" val="2660922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956309453"/>
              </p:ext>
            </p:extLst>
          </p:nvPr>
        </p:nvGraphicFramePr>
        <p:xfrm>
          <a:off x="88595" y="222096"/>
          <a:ext cx="8928990" cy="6278880"/>
        </p:xfrm>
        <a:graphic>
          <a:graphicData uri="http://schemas.openxmlformats.org/drawingml/2006/table">
            <a:tbl>
              <a:tblPr firstRow="1" bandRow="1">
                <a:tableStyleId>{5C22544A-7EE6-4342-B048-85BDC9FD1C3A}</a:tableStyleId>
              </a:tblPr>
              <a:tblGrid>
                <a:gridCol w="1224136"/>
                <a:gridCol w="1327004"/>
                <a:gridCol w="1275570"/>
                <a:gridCol w="1304767"/>
                <a:gridCol w="1246373"/>
                <a:gridCol w="1275570"/>
                <a:gridCol w="1275570"/>
              </a:tblGrid>
              <a:tr h="936104">
                <a:tc>
                  <a:txBody>
                    <a:bodyPr/>
                    <a:lstStyle/>
                    <a:p>
                      <a:endParaRPr kumimoji="1" lang="ja-JP" altLang="en-US" sz="2000" dirty="0">
                        <a:latin typeface="+mn-ea"/>
                        <a:ea typeface="+mn-ea"/>
                      </a:endParaRPr>
                    </a:p>
                  </a:txBody>
                  <a:tcPr/>
                </a:tc>
                <a:tc>
                  <a:txBody>
                    <a:bodyPr/>
                    <a:lstStyle/>
                    <a:p>
                      <a:pPr algn="ctr"/>
                      <a:r>
                        <a:rPr kumimoji="1" lang="ja-JP" altLang="en-US" sz="2000" dirty="0" smtClean="0">
                          <a:latin typeface="+mn-ea"/>
                          <a:ea typeface="+mn-ea"/>
                        </a:rPr>
                        <a:t>一類</a:t>
                      </a:r>
                      <a:endParaRPr kumimoji="1" lang="en-US" altLang="ja-JP" sz="2000" dirty="0" smtClean="0">
                        <a:latin typeface="+mn-ea"/>
                        <a:ea typeface="+mn-ea"/>
                      </a:endParaRPr>
                    </a:p>
                    <a:p>
                      <a:pPr algn="ctr"/>
                      <a:r>
                        <a:rPr kumimoji="1" lang="ja-JP" altLang="en-US" sz="2000" dirty="0" smtClean="0">
                          <a:latin typeface="+mn-ea"/>
                          <a:ea typeface="+mn-ea"/>
                        </a:rPr>
                        <a:t>感染症</a:t>
                      </a:r>
                      <a:endParaRPr kumimoji="1" lang="ja-JP" altLang="en-US" sz="2000" dirty="0">
                        <a:latin typeface="+mn-ea"/>
                        <a:ea typeface="+mn-ea"/>
                      </a:endParaRPr>
                    </a:p>
                  </a:txBody>
                  <a:tcPr anchor="ctr"/>
                </a:tc>
                <a:tc>
                  <a:txBody>
                    <a:bodyPr/>
                    <a:lstStyle/>
                    <a:p>
                      <a:pPr algn="ctr"/>
                      <a:r>
                        <a:rPr kumimoji="1" lang="ja-JP" altLang="en-US" sz="2000" dirty="0" smtClean="0">
                          <a:latin typeface="+mn-ea"/>
                          <a:ea typeface="+mn-ea"/>
                        </a:rPr>
                        <a:t>二類</a:t>
                      </a:r>
                      <a:endParaRPr kumimoji="1" lang="en-US" altLang="ja-JP" sz="2000" dirty="0" smtClean="0">
                        <a:latin typeface="+mn-ea"/>
                        <a:ea typeface="+mn-ea"/>
                      </a:endParaRPr>
                    </a:p>
                    <a:p>
                      <a:pPr algn="ctr"/>
                      <a:r>
                        <a:rPr kumimoji="1" lang="ja-JP" altLang="en-US" sz="2000" dirty="0" smtClean="0">
                          <a:latin typeface="+mn-ea"/>
                          <a:ea typeface="+mn-ea"/>
                        </a:rPr>
                        <a:t>感染症</a:t>
                      </a:r>
                      <a:endParaRPr kumimoji="1" lang="ja-JP" altLang="en-US" sz="20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三類</a:t>
                      </a:r>
                      <a:endParaRPr kumimoji="1" lang="en-US" altLang="ja-JP" sz="2000"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感染症</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四類</a:t>
                      </a:r>
                      <a:endParaRPr kumimoji="1" lang="en-US" altLang="ja-JP" sz="2000"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感染症</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五類</a:t>
                      </a:r>
                      <a:endParaRPr kumimoji="1" lang="en-US" altLang="ja-JP" sz="2000"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感染症</a:t>
                      </a:r>
                    </a:p>
                  </a:txBody>
                  <a:tcPr anchor="ctr"/>
                </a:tc>
                <a:tc>
                  <a:txBody>
                    <a:bodyPr/>
                    <a:lstStyle/>
                    <a:p>
                      <a:pPr algn="l"/>
                      <a:r>
                        <a:rPr kumimoji="1" lang="ja-JP" altLang="en-US" sz="2000" b="1" dirty="0" smtClean="0">
                          <a:latin typeface="+mn-ea"/>
                          <a:ea typeface="+mn-ea"/>
                        </a:rPr>
                        <a:t>新型インフルエンザ等感染症</a:t>
                      </a:r>
                      <a:endParaRPr kumimoji="1" lang="ja-JP" altLang="en-US" sz="2000" b="1" dirty="0">
                        <a:latin typeface="+mn-ea"/>
                        <a:ea typeface="+mn-ea"/>
                      </a:endParaRPr>
                    </a:p>
                  </a:txBody>
                  <a:tcPr anchor="ctr"/>
                </a:tc>
              </a:tr>
              <a:tr h="472969">
                <a:tc>
                  <a:txBody>
                    <a:bodyPr/>
                    <a:lstStyle/>
                    <a:p>
                      <a:pPr algn="ctr"/>
                      <a:r>
                        <a:rPr kumimoji="1" lang="ja-JP" altLang="en-US" sz="2000" dirty="0" smtClean="0">
                          <a:latin typeface="+mn-ea"/>
                          <a:ea typeface="+mn-ea"/>
                        </a:rPr>
                        <a:t>規定されている疾病名</a:t>
                      </a:r>
                      <a:endParaRPr kumimoji="1" lang="ja-JP" altLang="en-US" sz="2000" dirty="0">
                        <a:latin typeface="+mn-ea"/>
                        <a:ea typeface="+mn-ea"/>
                      </a:endParaRPr>
                    </a:p>
                  </a:txBody>
                  <a:tcPr anchor="ctr"/>
                </a:tc>
                <a:tc>
                  <a:txBody>
                    <a:bodyPr/>
                    <a:lstStyle/>
                    <a:p>
                      <a:r>
                        <a:rPr kumimoji="1" lang="ja-JP" altLang="en-US" sz="2000" dirty="0" smtClean="0">
                          <a:latin typeface="+mn-ea"/>
                          <a:ea typeface="+mn-ea"/>
                        </a:rPr>
                        <a:t>エボラ出血熱</a:t>
                      </a:r>
                      <a:endParaRPr kumimoji="1" lang="en-US" altLang="ja-JP" sz="2000" dirty="0" smtClean="0">
                        <a:latin typeface="+mn-ea"/>
                        <a:ea typeface="+mn-ea"/>
                      </a:endParaRPr>
                    </a:p>
                    <a:p>
                      <a:r>
                        <a:rPr kumimoji="1" lang="ja-JP" altLang="en-US" sz="2000" dirty="0" smtClean="0">
                          <a:latin typeface="+mn-ea"/>
                          <a:ea typeface="+mn-ea"/>
                        </a:rPr>
                        <a:t>ペスト</a:t>
                      </a:r>
                      <a:endParaRPr kumimoji="1" lang="en-US" altLang="ja-JP" sz="2000" dirty="0" smtClean="0">
                        <a:latin typeface="+mn-ea"/>
                        <a:ea typeface="+mn-ea"/>
                      </a:endParaRPr>
                    </a:p>
                    <a:p>
                      <a:r>
                        <a:rPr kumimoji="1" lang="ja-JP" altLang="en-US" sz="2000" dirty="0" smtClean="0">
                          <a:latin typeface="+mn-ea"/>
                          <a:ea typeface="+mn-ea"/>
                        </a:rPr>
                        <a:t>ラッサ熱等</a:t>
                      </a:r>
                      <a:endParaRPr kumimoji="1" lang="ja-JP" altLang="en-US" sz="2000" dirty="0">
                        <a:latin typeface="+mn-ea"/>
                        <a:ea typeface="+mn-ea"/>
                      </a:endParaRPr>
                    </a:p>
                  </a:txBody>
                  <a:tcPr anchor="ctr"/>
                </a:tc>
                <a:tc>
                  <a:txBody>
                    <a:bodyPr/>
                    <a:lstStyle/>
                    <a:p>
                      <a:r>
                        <a:rPr kumimoji="1" lang="ja-JP" altLang="en-US" sz="2000" dirty="0" smtClean="0">
                          <a:latin typeface="+mn-ea"/>
                          <a:ea typeface="+mn-ea"/>
                        </a:rPr>
                        <a:t>結核</a:t>
                      </a:r>
                      <a:endParaRPr kumimoji="1" lang="en-US" altLang="ja-JP" sz="2000" dirty="0" smtClean="0">
                        <a:latin typeface="+mn-ea"/>
                        <a:ea typeface="+mn-ea"/>
                      </a:endParaRPr>
                    </a:p>
                    <a:p>
                      <a:r>
                        <a:rPr kumimoji="1" lang="en-US" altLang="ja-JP" sz="2000" dirty="0" smtClean="0">
                          <a:latin typeface="+mn-ea"/>
                          <a:ea typeface="+mn-ea"/>
                        </a:rPr>
                        <a:t>SARS</a:t>
                      </a:r>
                    </a:p>
                    <a:p>
                      <a:r>
                        <a:rPr kumimoji="1" lang="ja-JP" altLang="en-US" sz="2000" dirty="0" smtClean="0">
                          <a:latin typeface="+mn-ea"/>
                          <a:ea typeface="+mn-ea"/>
                        </a:rPr>
                        <a:t>鳥インフルエンザ（</a:t>
                      </a:r>
                      <a:r>
                        <a:rPr kumimoji="1" lang="en-US" altLang="ja-JP" sz="2000" dirty="0" smtClean="0">
                          <a:latin typeface="+mn-ea"/>
                          <a:ea typeface="+mn-ea"/>
                        </a:rPr>
                        <a:t>H5N1</a:t>
                      </a:r>
                      <a:r>
                        <a:rPr kumimoji="1" lang="ja-JP" altLang="en-US" sz="2000" dirty="0" smtClean="0">
                          <a:latin typeface="+mn-ea"/>
                          <a:ea typeface="+mn-ea"/>
                        </a:rPr>
                        <a:t>）等</a:t>
                      </a:r>
                      <a:endParaRPr kumimoji="1" lang="ja-JP" altLang="en-US" sz="2000" dirty="0">
                        <a:latin typeface="+mn-ea"/>
                        <a:ea typeface="+mn-ea"/>
                      </a:endParaRPr>
                    </a:p>
                  </a:txBody>
                  <a:tcPr anchor="ctr"/>
                </a:tc>
                <a:tc>
                  <a:txBody>
                    <a:bodyPr/>
                    <a:lstStyle/>
                    <a:p>
                      <a:r>
                        <a:rPr kumimoji="1" lang="ja-JP" altLang="en-US" sz="2000" dirty="0" smtClean="0">
                          <a:latin typeface="+mn-ea"/>
                          <a:ea typeface="+mn-ea"/>
                        </a:rPr>
                        <a:t>コレラ</a:t>
                      </a:r>
                      <a:endParaRPr kumimoji="1" lang="en-US" altLang="ja-JP" sz="2000" dirty="0" smtClean="0">
                        <a:latin typeface="+mn-ea"/>
                        <a:ea typeface="+mn-ea"/>
                      </a:endParaRPr>
                    </a:p>
                    <a:p>
                      <a:r>
                        <a:rPr kumimoji="1" lang="ja-JP" altLang="en-US" sz="2000" dirty="0" smtClean="0">
                          <a:latin typeface="+mn-ea"/>
                          <a:ea typeface="+mn-ea"/>
                        </a:rPr>
                        <a:t>細菌性赤痢</a:t>
                      </a:r>
                      <a:endParaRPr kumimoji="1" lang="en-US" altLang="ja-JP" sz="2000" dirty="0" smtClean="0">
                        <a:latin typeface="+mn-ea"/>
                        <a:ea typeface="+mn-ea"/>
                      </a:endParaRPr>
                    </a:p>
                    <a:p>
                      <a:r>
                        <a:rPr kumimoji="1" lang="ja-JP" altLang="en-US" sz="2000" dirty="0" smtClean="0">
                          <a:latin typeface="+mn-ea"/>
                          <a:ea typeface="+mn-ea"/>
                        </a:rPr>
                        <a:t>腸チフス等</a:t>
                      </a:r>
                      <a:endParaRPr kumimoji="1" lang="ja-JP" altLang="en-US" sz="2000" dirty="0">
                        <a:latin typeface="+mn-ea"/>
                        <a:ea typeface="+mn-ea"/>
                      </a:endParaRPr>
                    </a:p>
                  </a:txBody>
                  <a:tcPr anchor="ctr"/>
                </a:tc>
                <a:tc>
                  <a:txBody>
                    <a:bodyPr/>
                    <a:lstStyle/>
                    <a:p>
                      <a:r>
                        <a:rPr kumimoji="1" lang="ja-JP" altLang="en-US" sz="2000" dirty="0" smtClean="0">
                          <a:latin typeface="+mn-ea"/>
                          <a:ea typeface="+mn-ea"/>
                        </a:rPr>
                        <a:t>黄熱</a:t>
                      </a:r>
                      <a:endParaRPr kumimoji="1" lang="en-US" altLang="ja-JP" sz="2000" dirty="0" smtClean="0">
                        <a:latin typeface="+mn-ea"/>
                        <a:ea typeface="+mn-ea"/>
                      </a:endParaRPr>
                    </a:p>
                    <a:p>
                      <a:r>
                        <a:rPr kumimoji="1" lang="ja-JP" altLang="en-US" sz="2000" dirty="0" smtClean="0">
                          <a:latin typeface="+mn-ea"/>
                          <a:ea typeface="+mn-ea"/>
                        </a:rPr>
                        <a:t>狂犬病</a:t>
                      </a:r>
                      <a:endParaRPr kumimoji="1" lang="en-US" altLang="ja-JP" sz="2000" dirty="0" smtClean="0">
                        <a:latin typeface="+mn-ea"/>
                        <a:ea typeface="+mn-ea"/>
                      </a:endParaRPr>
                    </a:p>
                    <a:p>
                      <a:r>
                        <a:rPr kumimoji="1" lang="ja-JP" altLang="en-US" sz="2000" dirty="0" smtClean="0">
                          <a:latin typeface="+mn-ea"/>
                          <a:ea typeface="+mn-ea"/>
                        </a:rPr>
                        <a:t>マラリア　等</a:t>
                      </a:r>
                      <a:endParaRPr kumimoji="1" lang="ja-JP" altLang="en-US" sz="2000" dirty="0">
                        <a:latin typeface="+mn-ea"/>
                        <a:ea typeface="+mn-ea"/>
                      </a:endParaRPr>
                    </a:p>
                  </a:txBody>
                  <a:tcPr anchor="ctr"/>
                </a:tc>
                <a:tc>
                  <a:txBody>
                    <a:bodyPr/>
                    <a:lstStyle/>
                    <a:p>
                      <a:r>
                        <a:rPr kumimoji="1" lang="ja-JP" altLang="en-US" sz="2000" dirty="0" smtClean="0">
                          <a:latin typeface="+mn-ea"/>
                          <a:ea typeface="+mn-ea"/>
                        </a:rPr>
                        <a:t>インフルエンザ</a:t>
                      </a:r>
                      <a:endParaRPr kumimoji="1" lang="en-US" altLang="ja-JP" sz="2000" dirty="0" smtClean="0">
                        <a:latin typeface="+mn-ea"/>
                        <a:ea typeface="+mn-ea"/>
                      </a:endParaRPr>
                    </a:p>
                    <a:p>
                      <a:r>
                        <a:rPr kumimoji="1" lang="ja-JP" altLang="en-US" sz="2000" dirty="0" smtClean="0">
                          <a:latin typeface="+mn-ea"/>
                          <a:ea typeface="+mn-ea"/>
                        </a:rPr>
                        <a:t>性器クラミジア</a:t>
                      </a:r>
                      <a:endParaRPr kumimoji="1" lang="en-US" altLang="ja-JP" sz="2000" dirty="0" smtClean="0">
                        <a:latin typeface="+mn-ea"/>
                        <a:ea typeface="+mn-ea"/>
                      </a:endParaRPr>
                    </a:p>
                    <a:p>
                      <a:r>
                        <a:rPr kumimoji="1" lang="ja-JP" altLang="en-US" sz="2000" dirty="0" smtClean="0">
                          <a:latin typeface="+mn-ea"/>
                          <a:ea typeface="+mn-ea"/>
                        </a:rPr>
                        <a:t>梅毒　等　</a:t>
                      </a:r>
                      <a:endParaRPr kumimoji="1" lang="ja-JP" altLang="en-US" sz="2000" dirty="0">
                        <a:latin typeface="+mn-ea"/>
                        <a:ea typeface="+mn-ea"/>
                      </a:endParaRPr>
                    </a:p>
                  </a:txBody>
                  <a:tcPr anchor="ctr"/>
                </a:tc>
                <a:tc>
                  <a:txBody>
                    <a:bodyPr/>
                    <a:lstStyle/>
                    <a:p>
                      <a:r>
                        <a:rPr kumimoji="1" lang="ja-JP" altLang="en-US" sz="2000" b="1" dirty="0" smtClean="0">
                          <a:latin typeface="+mn-ea"/>
                          <a:ea typeface="+mn-ea"/>
                        </a:rPr>
                        <a:t>新型インフルエンザ</a:t>
                      </a:r>
                      <a:endParaRPr kumimoji="1" lang="en-US" altLang="ja-JP" sz="2000" b="1" dirty="0" smtClean="0">
                        <a:latin typeface="+mn-ea"/>
                        <a:ea typeface="+mn-ea"/>
                      </a:endParaRPr>
                    </a:p>
                    <a:p>
                      <a:r>
                        <a:rPr kumimoji="1" lang="ja-JP" altLang="en-US" sz="2000" b="1" dirty="0" smtClean="0">
                          <a:latin typeface="+mn-ea"/>
                          <a:ea typeface="+mn-ea"/>
                        </a:rPr>
                        <a:t>再興型インフルエンザ</a:t>
                      </a:r>
                      <a:endParaRPr kumimoji="1" lang="ja-JP" altLang="en-US" sz="2000" b="1" dirty="0">
                        <a:latin typeface="+mn-ea"/>
                        <a:ea typeface="+mn-ea"/>
                      </a:endParaRPr>
                    </a:p>
                  </a:txBody>
                  <a:tcPr anchor="ctr"/>
                </a:tc>
              </a:tr>
              <a:tr h="635848">
                <a:tc>
                  <a:txBody>
                    <a:bodyPr/>
                    <a:lstStyle/>
                    <a:p>
                      <a:r>
                        <a:rPr kumimoji="1" lang="ja-JP" altLang="en-US" sz="2000" dirty="0" smtClean="0">
                          <a:latin typeface="+mn-ea"/>
                          <a:ea typeface="+mn-ea"/>
                        </a:rPr>
                        <a:t>隔離</a:t>
                      </a:r>
                      <a:endParaRPr kumimoji="1" lang="en-US" altLang="ja-JP" sz="2000" dirty="0" smtClean="0">
                        <a:latin typeface="+mn-ea"/>
                        <a:ea typeface="+mn-ea"/>
                      </a:endParaRPr>
                    </a:p>
                    <a:p>
                      <a:r>
                        <a:rPr kumimoji="1" lang="en-US" altLang="ja-JP" sz="2000" dirty="0" smtClean="0">
                          <a:latin typeface="+mn-ea"/>
                          <a:ea typeface="+mn-ea"/>
                        </a:rPr>
                        <a:t>【</a:t>
                      </a:r>
                      <a:r>
                        <a:rPr kumimoji="1" lang="ja-JP" altLang="en-US" sz="2000" dirty="0" smtClean="0">
                          <a:latin typeface="+mn-ea"/>
                          <a:ea typeface="+mn-ea"/>
                        </a:rPr>
                        <a:t>検疫</a:t>
                      </a:r>
                      <a:r>
                        <a:rPr kumimoji="1" lang="en-US" altLang="ja-JP" sz="2000" dirty="0" smtClean="0">
                          <a:latin typeface="+mn-ea"/>
                          <a:ea typeface="+mn-ea"/>
                        </a:rPr>
                        <a:t>】</a:t>
                      </a:r>
                      <a:endParaRPr kumimoji="1" lang="ja-JP" altLang="en-US" sz="2000" dirty="0">
                        <a:latin typeface="+mn-ea"/>
                        <a:ea typeface="+mn-ea"/>
                      </a:endParaRPr>
                    </a:p>
                  </a:txBody>
                  <a:tcPr anchor="ctr"/>
                </a:tc>
                <a:tc>
                  <a:txBody>
                    <a:bodyPr/>
                    <a:lstStyle/>
                    <a:p>
                      <a:pPr algn="ctr"/>
                      <a:r>
                        <a:rPr kumimoji="1" lang="ja-JP" altLang="en-US" sz="2000" dirty="0" smtClean="0">
                          <a:latin typeface="+mn-ea"/>
                          <a:ea typeface="+mn-ea"/>
                        </a:rPr>
                        <a:t>○</a:t>
                      </a:r>
                      <a:endParaRPr kumimoji="1" lang="ja-JP" altLang="en-US" sz="2000" dirty="0">
                        <a:latin typeface="+mn-ea"/>
                        <a:ea typeface="+mn-ea"/>
                      </a:endParaRPr>
                    </a:p>
                  </a:txBody>
                  <a:tcPr anchor="ctr"/>
                </a:tc>
                <a:tc>
                  <a:txBody>
                    <a:bodyPr/>
                    <a:lstStyle/>
                    <a:p>
                      <a:pPr algn="ctr"/>
                      <a:r>
                        <a:rPr kumimoji="1" lang="en-US" altLang="ja-JP" sz="2000" dirty="0" smtClean="0">
                          <a:latin typeface="+mn-ea"/>
                          <a:ea typeface="+mn-ea"/>
                        </a:rPr>
                        <a:t>×</a:t>
                      </a:r>
                      <a:endParaRPr kumimoji="1" lang="ja-JP" altLang="en-US" sz="2000" dirty="0">
                        <a:latin typeface="+mn-ea"/>
                        <a:ea typeface="+mn-ea"/>
                      </a:endParaRPr>
                    </a:p>
                  </a:txBody>
                  <a:tcPr anchor="ctr"/>
                </a:tc>
                <a:tc>
                  <a:txBody>
                    <a:bodyPr/>
                    <a:lstStyle/>
                    <a:p>
                      <a:pPr algn="ctr"/>
                      <a:r>
                        <a:rPr kumimoji="1" lang="en-US" altLang="ja-JP" sz="2000" dirty="0" smtClean="0">
                          <a:latin typeface="+mn-ea"/>
                          <a:ea typeface="+mn-ea"/>
                        </a:rPr>
                        <a:t>×</a:t>
                      </a:r>
                      <a:endParaRPr kumimoji="1" lang="ja-JP" altLang="en-US" sz="2000" dirty="0">
                        <a:latin typeface="+mn-ea"/>
                        <a:ea typeface="+mn-ea"/>
                      </a:endParaRPr>
                    </a:p>
                  </a:txBody>
                  <a:tcPr anchor="ctr"/>
                </a:tc>
                <a:tc>
                  <a:txBody>
                    <a:bodyPr/>
                    <a:lstStyle/>
                    <a:p>
                      <a:pPr algn="ctr"/>
                      <a:r>
                        <a:rPr kumimoji="1" lang="en-US" altLang="ja-JP" sz="2000" dirty="0" smtClean="0">
                          <a:latin typeface="+mn-ea"/>
                          <a:ea typeface="+mn-ea"/>
                        </a:rPr>
                        <a:t>×</a:t>
                      </a:r>
                      <a:endParaRPr kumimoji="1" lang="ja-JP" altLang="en-US" sz="2000" dirty="0">
                        <a:latin typeface="+mn-ea"/>
                        <a:ea typeface="+mn-ea"/>
                      </a:endParaRPr>
                    </a:p>
                  </a:txBody>
                  <a:tcPr anchor="ctr"/>
                </a:tc>
                <a:tc>
                  <a:txBody>
                    <a:bodyPr/>
                    <a:lstStyle/>
                    <a:p>
                      <a:pPr algn="ctr"/>
                      <a:r>
                        <a:rPr kumimoji="1" lang="en-US" altLang="ja-JP" sz="2000" dirty="0" smtClean="0">
                          <a:latin typeface="+mn-ea"/>
                          <a:ea typeface="+mn-ea"/>
                        </a:rPr>
                        <a:t>×</a:t>
                      </a:r>
                      <a:endParaRPr kumimoji="1" lang="ja-JP" altLang="en-US" sz="2000" dirty="0">
                        <a:latin typeface="+mn-ea"/>
                        <a:ea typeface="+mn-ea"/>
                      </a:endParaRPr>
                    </a:p>
                  </a:txBody>
                  <a:tcPr anchor="ctr"/>
                </a:tc>
                <a:tc>
                  <a:txBody>
                    <a:bodyPr/>
                    <a:lstStyle/>
                    <a:p>
                      <a:pPr algn="ctr"/>
                      <a:r>
                        <a:rPr kumimoji="1" lang="ja-JP" altLang="en-US" sz="2000" b="1" dirty="0" smtClean="0">
                          <a:latin typeface="+mn-ea"/>
                          <a:ea typeface="+mn-ea"/>
                        </a:rPr>
                        <a:t>○</a:t>
                      </a:r>
                      <a:endParaRPr kumimoji="1" lang="ja-JP" altLang="en-US" sz="2000" b="1" dirty="0">
                        <a:latin typeface="+mn-ea"/>
                        <a:ea typeface="+mn-ea"/>
                      </a:endParaRPr>
                    </a:p>
                  </a:txBody>
                  <a:tcPr anchor="ctr"/>
                </a:tc>
              </a:tr>
              <a:tr h="594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停留</a:t>
                      </a:r>
                      <a:endParaRPr kumimoji="1" lang="en-US" altLang="ja-JP" sz="20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latin typeface="+mn-ea"/>
                          <a:ea typeface="+mn-ea"/>
                        </a:rPr>
                        <a:t>【</a:t>
                      </a:r>
                      <a:r>
                        <a:rPr kumimoji="1" lang="ja-JP" altLang="en-US" sz="2000" dirty="0" smtClean="0">
                          <a:latin typeface="+mn-ea"/>
                          <a:ea typeface="+mn-ea"/>
                        </a:rPr>
                        <a:t>検疫</a:t>
                      </a:r>
                      <a:r>
                        <a:rPr kumimoji="1" lang="en-US" altLang="ja-JP" sz="2000" dirty="0" smtClean="0">
                          <a:latin typeface="+mn-ea"/>
                          <a:ea typeface="+mn-ea"/>
                        </a:rPr>
                        <a:t>】</a:t>
                      </a:r>
                      <a:endParaRPr kumimoji="1" lang="ja-JP" altLang="en-US" sz="2000" dirty="0" smtClean="0">
                        <a:latin typeface="+mn-ea"/>
                        <a:ea typeface="+mn-ea"/>
                      </a:endParaRPr>
                    </a:p>
                  </a:txBody>
                  <a:tcPr anchor="ctr"/>
                </a:tc>
                <a:tc>
                  <a:txBody>
                    <a:bodyPr/>
                    <a:lstStyle/>
                    <a:p>
                      <a:pPr algn="ctr"/>
                      <a:r>
                        <a:rPr kumimoji="1" lang="ja-JP" altLang="en-US" sz="2000" dirty="0" smtClean="0">
                          <a:latin typeface="+mn-ea"/>
                          <a:ea typeface="+mn-ea"/>
                        </a:rPr>
                        <a:t>○</a:t>
                      </a:r>
                      <a:endParaRPr kumimoji="1" lang="ja-JP" altLang="en-US" sz="2000" dirty="0">
                        <a:latin typeface="+mn-ea"/>
                        <a:ea typeface="+mn-ea"/>
                      </a:endParaRPr>
                    </a:p>
                  </a:txBody>
                  <a:tcPr anchor="ctr"/>
                </a:tc>
                <a:tc>
                  <a:txBody>
                    <a:bodyPr/>
                    <a:lstStyle/>
                    <a:p>
                      <a:pPr algn="ctr"/>
                      <a:r>
                        <a:rPr kumimoji="1" lang="en-US" altLang="ja-JP" sz="2000" dirty="0" smtClean="0">
                          <a:latin typeface="+mn-ea"/>
                          <a:ea typeface="+mn-ea"/>
                        </a:rPr>
                        <a:t>×</a:t>
                      </a:r>
                      <a:endParaRPr kumimoji="1" lang="ja-JP" altLang="en-US" sz="2000" dirty="0">
                        <a:latin typeface="+mn-ea"/>
                        <a:ea typeface="+mn-ea"/>
                      </a:endParaRPr>
                    </a:p>
                  </a:txBody>
                  <a:tcPr anchor="ctr"/>
                </a:tc>
                <a:tc>
                  <a:txBody>
                    <a:bodyPr/>
                    <a:lstStyle/>
                    <a:p>
                      <a:pPr algn="ctr"/>
                      <a:r>
                        <a:rPr kumimoji="1" lang="en-US" altLang="ja-JP" sz="2000" dirty="0" smtClean="0">
                          <a:latin typeface="+mn-ea"/>
                          <a:ea typeface="+mn-ea"/>
                        </a:rPr>
                        <a:t>×</a:t>
                      </a:r>
                      <a:endParaRPr kumimoji="1" lang="ja-JP" altLang="en-US" sz="2000" dirty="0">
                        <a:latin typeface="+mn-ea"/>
                        <a:ea typeface="+mn-ea"/>
                      </a:endParaRPr>
                    </a:p>
                  </a:txBody>
                  <a:tcPr anchor="ctr"/>
                </a:tc>
                <a:tc>
                  <a:txBody>
                    <a:bodyPr/>
                    <a:lstStyle/>
                    <a:p>
                      <a:pPr algn="ctr"/>
                      <a:r>
                        <a:rPr kumimoji="1" lang="en-US" altLang="ja-JP" sz="2000" dirty="0" smtClean="0">
                          <a:latin typeface="+mn-ea"/>
                          <a:ea typeface="+mn-ea"/>
                        </a:rPr>
                        <a:t>×</a:t>
                      </a:r>
                      <a:endParaRPr kumimoji="1" lang="ja-JP" altLang="en-US" sz="2000" dirty="0">
                        <a:latin typeface="+mn-ea"/>
                        <a:ea typeface="+mn-ea"/>
                      </a:endParaRPr>
                    </a:p>
                  </a:txBody>
                  <a:tcPr anchor="ctr"/>
                </a:tc>
                <a:tc>
                  <a:txBody>
                    <a:bodyPr/>
                    <a:lstStyle/>
                    <a:p>
                      <a:pPr algn="ctr"/>
                      <a:r>
                        <a:rPr kumimoji="1" lang="en-US" altLang="ja-JP" sz="2000" dirty="0" smtClean="0">
                          <a:latin typeface="+mn-ea"/>
                          <a:ea typeface="+mn-ea"/>
                        </a:rPr>
                        <a:t>×</a:t>
                      </a:r>
                      <a:endParaRPr kumimoji="1" lang="ja-JP" altLang="en-US" sz="2000" dirty="0">
                        <a:latin typeface="+mn-ea"/>
                        <a:ea typeface="+mn-ea"/>
                      </a:endParaRPr>
                    </a:p>
                  </a:txBody>
                  <a:tcPr anchor="ctr"/>
                </a:tc>
                <a:tc>
                  <a:txBody>
                    <a:bodyPr/>
                    <a:lstStyle/>
                    <a:p>
                      <a:pPr algn="ctr"/>
                      <a:r>
                        <a:rPr kumimoji="1" lang="ja-JP" altLang="en-US" sz="2000" b="1" dirty="0" smtClean="0">
                          <a:latin typeface="+mn-ea"/>
                          <a:ea typeface="+mn-ea"/>
                        </a:rPr>
                        <a:t>○</a:t>
                      </a:r>
                      <a:endParaRPr kumimoji="1" lang="ja-JP" altLang="en-US" sz="2000" b="1" dirty="0">
                        <a:latin typeface="+mn-ea"/>
                        <a:ea typeface="+mn-ea"/>
                      </a:endParaRPr>
                    </a:p>
                  </a:txBody>
                  <a:tcPr anchor="ctr"/>
                </a:tc>
              </a:tr>
              <a:tr h="472969">
                <a:tc>
                  <a:txBody>
                    <a:bodyPr/>
                    <a:lstStyle/>
                    <a:p>
                      <a:r>
                        <a:rPr kumimoji="1" lang="ja-JP" altLang="en-US" sz="2000" dirty="0" smtClean="0">
                          <a:latin typeface="+mn-ea"/>
                          <a:ea typeface="+mn-ea"/>
                        </a:rPr>
                        <a:t>入院の勧告・措置</a:t>
                      </a:r>
                      <a:endParaRPr kumimoji="1" lang="ja-JP" altLang="en-US" sz="2000" dirty="0">
                        <a:latin typeface="+mn-ea"/>
                        <a:ea typeface="+mn-ea"/>
                      </a:endParaRPr>
                    </a:p>
                  </a:txBody>
                  <a:tcPr anchor="ctr"/>
                </a:tc>
                <a:tc>
                  <a:txBody>
                    <a:bodyPr/>
                    <a:lstStyle/>
                    <a:p>
                      <a:pPr algn="ctr"/>
                      <a:r>
                        <a:rPr kumimoji="1" lang="ja-JP" altLang="en-US" sz="2000" dirty="0" smtClean="0">
                          <a:latin typeface="+mn-ea"/>
                          <a:ea typeface="+mn-ea"/>
                        </a:rPr>
                        <a:t>○</a:t>
                      </a:r>
                      <a:endParaRPr kumimoji="1" lang="ja-JP" altLang="en-US" sz="2000" dirty="0">
                        <a:latin typeface="+mn-ea"/>
                        <a:ea typeface="+mn-ea"/>
                      </a:endParaRPr>
                    </a:p>
                  </a:txBody>
                  <a:tcPr anchor="ctr"/>
                </a:tc>
                <a:tc>
                  <a:txBody>
                    <a:bodyPr/>
                    <a:lstStyle/>
                    <a:p>
                      <a:pPr algn="ctr"/>
                      <a:r>
                        <a:rPr kumimoji="1" lang="ja-JP" altLang="en-US" sz="2000" dirty="0" smtClean="0">
                          <a:latin typeface="+mn-ea"/>
                          <a:ea typeface="+mn-ea"/>
                        </a:rPr>
                        <a:t>○</a:t>
                      </a:r>
                      <a:endParaRPr kumimoji="1" lang="ja-JP" altLang="en-US" sz="2000" dirty="0">
                        <a:latin typeface="+mn-ea"/>
                        <a:ea typeface="+mn-ea"/>
                      </a:endParaRPr>
                    </a:p>
                  </a:txBody>
                  <a:tcPr anchor="ctr"/>
                </a:tc>
                <a:tc>
                  <a:txBody>
                    <a:bodyPr/>
                    <a:lstStyle/>
                    <a:p>
                      <a:pPr algn="ctr"/>
                      <a:r>
                        <a:rPr kumimoji="1" lang="en-US" altLang="ja-JP" sz="2000" dirty="0" smtClean="0">
                          <a:latin typeface="+mn-ea"/>
                          <a:ea typeface="+mn-ea"/>
                        </a:rPr>
                        <a:t>×</a:t>
                      </a:r>
                      <a:endParaRPr kumimoji="1" lang="ja-JP" altLang="en-US" sz="2000" dirty="0">
                        <a:latin typeface="+mn-ea"/>
                        <a:ea typeface="+mn-ea"/>
                      </a:endParaRPr>
                    </a:p>
                  </a:txBody>
                  <a:tcPr anchor="ctr"/>
                </a:tc>
                <a:tc>
                  <a:txBody>
                    <a:bodyPr/>
                    <a:lstStyle/>
                    <a:p>
                      <a:pPr algn="ctr"/>
                      <a:r>
                        <a:rPr kumimoji="1" lang="en-US" altLang="ja-JP" sz="2000" dirty="0" smtClean="0">
                          <a:latin typeface="+mn-ea"/>
                          <a:ea typeface="+mn-ea"/>
                        </a:rPr>
                        <a:t>×</a:t>
                      </a:r>
                      <a:endParaRPr kumimoji="1" lang="ja-JP" altLang="en-US" sz="2000" dirty="0">
                        <a:latin typeface="+mn-ea"/>
                        <a:ea typeface="+mn-ea"/>
                      </a:endParaRPr>
                    </a:p>
                  </a:txBody>
                  <a:tcPr anchor="ctr"/>
                </a:tc>
                <a:tc>
                  <a:txBody>
                    <a:bodyPr/>
                    <a:lstStyle/>
                    <a:p>
                      <a:pPr algn="ctr"/>
                      <a:r>
                        <a:rPr kumimoji="1" lang="en-US" altLang="ja-JP" sz="2000" dirty="0" smtClean="0">
                          <a:latin typeface="+mn-ea"/>
                          <a:ea typeface="+mn-ea"/>
                        </a:rPr>
                        <a:t>×</a:t>
                      </a:r>
                      <a:endParaRPr kumimoji="1" lang="ja-JP" altLang="en-US" sz="2000" dirty="0">
                        <a:latin typeface="+mn-ea"/>
                        <a:ea typeface="+mn-ea"/>
                      </a:endParaRPr>
                    </a:p>
                  </a:txBody>
                  <a:tcPr anchor="ctr"/>
                </a:tc>
                <a:tc>
                  <a:txBody>
                    <a:bodyPr/>
                    <a:lstStyle/>
                    <a:p>
                      <a:pPr algn="ctr"/>
                      <a:r>
                        <a:rPr kumimoji="1" lang="ja-JP" altLang="en-US" sz="2000" b="1" dirty="0" smtClean="0">
                          <a:latin typeface="+mn-ea"/>
                          <a:ea typeface="+mn-ea"/>
                        </a:rPr>
                        <a:t>○</a:t>
                      </a:r>
                      <a:endParaRPr kumimoji="1" lang="ja-JP" altLang="en-US" sz="2000" b="1" dirty="0">
                        <a:latin typeface="+mn-ea"/>
                        <a:ea typeface="+mn-ea"/>
                      </a:endParaRPr>
                    </a:p>
                  </a:txBody>
                  <a:tcPr anchor="ctr"/>
                </a:tc>
              </a:tr>
              <a:tr h="647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医師の</a:t>
                      </a:r>
                      <a:endParaRPr kumimoji="1" lang="en-US" altLang="ja-JP" sz="20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届出</a:t>
                      </a:r>
                    </a:p>
                  </a:txBody>
                  <a:tcPr anchor="ctr"/>
                </a:tc>
                <a:tc>
                  <a:txBody>
                    <a:bodyPr/>
                    <a:lstStyle/>
                    <a:p>
                      <a:pPr algn="ctr"/>
                      <a:r>
                        <a:rPr kumimoji="1" lang="ja-JP" altLang="en-US" sz="2000" dirty="0" smtClean="0">
                          <a:latin typeface="+mn-ea"/>
                          <a:ea typeface="+mn-ea"/>
                        </a:rPr>
                        <a:t>○</a:t>
                      </a:r>
                      <a:endParaRPr kumimoji="1" lang="en-US" altLang="ja-JP" sz="2000" dirty="0" smtClean="0">
                        <a:latin typeface="+mn-ea"/>
                        <a:ea typeface="+mn-ea"/>
                      </a:endParaRPr>
                    </a:p>
                    <a:p>
                      <a:pPr algn="ctr"/>
                      <a:r>
                        <a:rPr kumimoji="1" lang="ja-JP" altLang="en-US" sz="2000" dirty="0" smtClean="0">
                          <a:latin typeface="+mn-ea"/>
                          <a:ea typeface="+mn-ea"/>
                        </a:rPr>
                        <a:t>（直ちに）</a:t>
                      </a:r>
                      <a:endParaRPr kumimoji="1" lang="ja-JP" altLang="en-US" sz="2000" dirty="0">
                        <a:latin typeface="+mn-ea"/>
                        <a:ea typeface="+mn-ea"/>
                      </a:endParaRPr>
                    </a:p>
                  </a:txBody>
                  <a:tcPr anchor="ctr"/>
                </a:tc>
                <a:tc>
                  <a:txBody>
                    <a:bodyPr/>
                    <a:lstStyle/>
                    <a:p>
                      <a:pPr algn="ctr"/>
                      <a:r>
                        <a:rPr kumimoji="1" lang="ja-JP" altLang="en-US" sz="2000" dirty="0" smtClean="0">
                          <a:latin typeface="+mn-ea"/>
                          <a:ea typeface="+mn-ea"/>
                        </a:rPr>
                        <a:t>○</a:t>
                      </a:r>
                      <a:endParaRPr kumimoji="1" lang="en-US" altLang="ja-JP" sz="2000" dirty="0" smtClean="0">
                        <a:latin typeface="+mn-ea"/>
                        <a:ea typeface="+mn-ea"/>
                      </a:endParaRPr>
                    </a:p>
                    <a:p>
                      <a:pPr algn="ctr"/>
                      <a:r>
                        <a:rPr kumimoji="1" lang="ja-JP" altLang="en-US" sz="2000" dirty="0" smtClean="0">
                          <a:latin typeface="+mn-ea"/>
                          <a:ea typeface="+mn-ea"/>
                        </a:rPr>
                        <a:t>（直ちに）</a:t>
                      </a:r>
                      <a:endParaRPr kumimoji="1" lang="ja-JP" altLang="en-US" sz="2000" dirty="0">
                        <a:latin typeface="+mn-ea"/>
                        <a:ea typeface="+mn-ea"/>
                      </a:endParaRPr>
                    </a:p>
                  </a:txBody>
                  <a:tcPr anchor="ctr"/>
                </a:tc>
                <a:tc>
                  <a:txBody>
                    <a:bodyPr/>
                    <a:lstStyle/>
                    <a:p>
                      <a:pPr algn="ctr"/>
                      <a:r>
                        <a:rPr kumimoji="1" lang="ja-JP" altLang="en-US" sz="2000" dirty="0" smtClean="0">
                          <a:latin typeface="+mn-ea"/>
                          <a:ea typeface="+mn-ea"/>
                        </a:rPr>
                        <a:t>○</a:t>
                      </a:r>
                      <a:endParaRPr kumimoji="1" lang="en-US" altLang="ja-JP" sz="2000" dirty="0" smtClean="0">
                        <a:latin typeface="+mn-ea"/>
                        <a:ea typeface="+mn-ea"/>
                      </a:endParaRPr>
                    </a:p>
                    <a:p>
                      <a:pPr algn="ctr"/>
                      <a:r>
                        <a:rPr kumimoji="1" lang="ja-JP" altLang="en-US" sz="2000" dirty="0" smtClean="0">
                          <a:latin typeface="+mn-ea"/>
                          <a:ea typeface="+mn-ea"/>
                        </a:rPr>
                        <a:t>（直ちに）</a:t>
                      </a:r>
                      <a:endParaRPr kumimoji="1" lang="ja-JP" altLang="en-US" sz="2000" dirty="0">
                        <a:latin typeface="+mn-ea"/>
                        <a:ea typeface="+mn-ea"/>
                      </a:endParaRPr>
                    </a:p>
                  </a:txBody>
                  <a:tcPr anchor="ctr"/>
                </a:tc>
                <a:tc>
                  <a:txBody>
                    <a:bodyPr/>
                    <a:lstStyle/>
                    <a:p>
                      <a:pPr algn="ctr"/>
                      <a:r>
                        <a:rPr kumimoji="1" lang="ja-JP" altLang="en-US" sz="2000" dirty="0" smtClean="0">
                          <a:latin typeface="+mn-ea"/>
                          <a:ea typeface="+mn-ea"/>
                        </a:rPr>
                        <a:t>○</a:t>
                      </a:r>
                      <a:endParaRPr kumimoji="1" lang="en-US" altLang="ja-JP" sz="2000" dirty="0" smtClean="0">
                        <a:latin typeface="+mn-ea"/>
                        <a:ea typeface="+mn-ea"/>
                      </a:endParaRPr>
                    </a:p>
                    <a:p>
                      <a:pPr algn="ctr"/>
                      <a:r>
                        <a:rPr kumimoji="1" lang="ja-JP" altLang="en-US" sz="2000" dirty="0" smtClean="0">
                          <a:latin typeface="+mn-ea"/>
                          <a:ea typeface="+mn-ea"/>
                        </a:rPr>
                        <a:t>（直ちに）</a:t>
                      </a:r>
                      <a:endParaRPr kumimoji="1" lang="ja-JP" altLang="en-US" sz="2000" dirty="0">
                        <a:latin typeface="+mn-ea"/>
                        <a:ea typeface="+mn-ea"/>
                      </a:endParaRPr>
                    </a:p>
                  </a:txBody>
                  <a:tcPr anchor="ctr"/>
                </a:tc>
                <a:tc>
                  <a:txBody>
                    <a:bodyPr/>
                    <a:lstStyle/>
                    <a:p>
                      <a:pPr algn="ctr"/>
                      <a:r>
                        <a:rPr kumimoji="1" lang="ja-JP" altLang="en-US" sz="2000" dirty="0" smtClean="0">
                          <a:solidFill>
                            <a:schemeClr val="tx1"/>
                          </a:solidFill>
                          <a:latin typeface="+mn-ea"/>
                          <a:ea typeface="+mn-ea"/>
                        </a:rPr>
                        <a:t>○</a:t>
                      </a:r>
                      <a:r>
                        <a:rPr kumimoji="1" lang="ja-JP" altLang="en-US" sz="1800" dirty="0" smtClean="0">
                          <a:solidFill>
                            <a:schemeClr val="tx1"/>
                          </a:solidFill>
                          <a:latin typeface="+mn-ea"/>
                          <a:ea typeface="+mn-ea"/>
                        </a:rPr>
                        <a:t>（一部７日以内：麻疹など）</a:t>
                      </a:r>
                      <a:endParaRPr kumimoji="1" lang="ja-JP" altLang="en-US" sz="1800" dirty="0">
                        <a:solidFill>
                          <a:schemeClr val="tx1"/>
                        </a:solidFill>
                        <a:latin typeface="+mn-ea"/>
                        <a:ea typeface="+mn-ea"/>
                      </a:endParaRPr>
                    </a:p>
                  </a:txBody>
                  <a:tcPr anchor="ctr"/>
                </a:tc>
                <a:tc>
                  <a:txBody>
                    <a:bodyPr/>
                    <a:lstStyle/>
                    <a:p>
                      <a:pPr algn="ctr"/>
                      <a:r>
                        <a:rPr kumimoji="1" lang="ja-JP" altLang="en-US" sz="2000" b="1" dirty="0" smtClean="0">
                          <a:latin typeface="+mn-ea"/>
                          <a:ea typeface="+mn-ea"/>
                        </a:rPr>
                        <a:t>○</a:t>
                      </a:r>
                      <a:endParaRPr kumimoji="1" lang="en-US" altLang="ja-JP" sz="2000" b="1" dirty="0" smtClean="0">
                        <a:latin typeface="+mn-ea"/>
                        <a:ea typeface="+mn-ea"/>
                      </a:endParaRPr>
                    </a:p>
                    <a:p>
                      <a:pPr algn="ctr"/>
                      <a:r>
                        <a:rPr kumimoji="1" lang="ja-JP" altLang="en-US" sz="2000" b="1" dirty="0" smtClean="0">
                          <a:latin typeface="+mn-ea"/>
                          <a:ea typeface="+mn-ea"/>
                        </a:rPr>
                        <a:t>（直ちに）</a:t>
                      </a:r>
                      <a:endParaRPr kumimoji="1" lang="ja-JP" altLang="en-US" sz="2000" b="1" dirty="0">
                        <a:latin typeface="+mn-ea"/>
                        <a:ea typeface="+mn-ea"/>
                      </a:endParaRPr>
                    </a:p>
                  </a:txBody>
                  <a:tcPr anchor="ctr"/>
                </a:tc>
              </a:tr>
            </a:tbl>
          </a:graphicData>
        </a:graphic>
      </p:graphicFrame>
      <p:sp>
        <p:nvSpPr>
          <p:cNvPr id="3" name="テキスト ボックス 2"/>
          <p:cNvSpPr txBox="1"/>
          <p:nvPr/>
        </p:nvSpPr>
        <p:spPr>
          <a:xfrm>
            <a:off x="6411992" y="6516052"/>
            <a:ext cx="2728632" cy="369332"/>
          </a:xfrm>
          <a:prstGeom prst="rect">
            <a:avLst/>
          </a:prstGeom>
          <a:noFill/>
        </p:spPr>
        <p:txBody>
          <a:bodyPr wrap="none" rtlCol="0">
            <a:spAutoFit/>
          </a:bodyPr>
          <a:lstStyle/>
          <a:p>
            <a:r>
              <a:rPr kumimoji="1" lang="ja-JP" altLang="en-US" dirty="0" smtClean="0"/>
              <a:t>○：規定あり　</a:t>
            </a:r>
            <a:r>
              <a:rPr kumimoji="1" lang="en-US" altLang="ja-JP" dirty="0" smtClean="0"/>
              <a:t>×</a:t>
            </a:r>
            <a:r>
              <a:rPr lang="ja-JP" altLang="en-US" dirty="0" smtClean="0"/>
              <a:t>：規定なし</a:t>
            </a:r>
            <a:endParaRPr kumimoji="1" lang="ja-JP" altLang="en-US" dirty="0"/>
          </a:p>
        </p:txBody>
      </p:sp>
      <p:sp>
        <p:nvSpPr>
          <p:cNvPr id="4" name="スライド番号プレースホルダー 3"/>
          <p:cNvSpPr>
            <a:spLocks noGrp="1"/>
          </p:cNvSpPr>
          <p:nvPr>
            <p:ph type="sldNum" sz="quarter" idx="12"/>
          </p:nvPr>
        </p:nvSpPr>
        <p:spPr/>
        <p:txBody>
          <a:bodyPr/>
          <a:lstStyle/>
          <a:p>
            <a:fld id="{61A77E1A-5659-4A71-9711-B5520BF8F5FB}" type="slidenum">
              <a:rPr kumimoji="1" lang="ja-JP" altLang="en-US" smtClean="0"/>
              <a:pPr/>
              <a:t>12</a:t>
            </a:fld>
            <a:endParaRPr kumimoji="1" lang="ja-JP" altLang="en-US"/>
          </a:p>
        </p:txBody>
      </p:sp>
    </p:spTree>
    <p:extLst>
      <p:ext uri="{BB962C8B-B14F-4D97-AF65-F5344CB8AC3E}">
        <p14:creationId xmlns:p14="http://schemas.microsoft.com/office/powerpoint/2010/main" val="1719872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0" y="-13295"/>
            <a:ext cx="9143999" cy="561975"/>
          </a:xfrm>
        </p:spPr>
        <p:txBody>
          <a:bodyPr anchor="t">
            <a:noAutofit/>
          </a:bodyPr>
          <a:lstStyle/>
          <a:p>
            <a:pPr eaLnBrk="1" hangingPunct="1"/>
            <a:r>
              <a:rPr lang="ja-JP" altLang="en-US" sz="3200" dirty="0" smtClean="0">
                <a:latin typeface="+mn-ea"/>
                <a:ea typeface="+mn-ea"/>
                <a:cs typeface="Meiryo UI" pitchFamily="50" charset="-128"/>
              </a:rPr>
              <a:t>新型インフルエンザ等対策特別措置法（特措法）</a:t>
            </a:r>
          </a:p>
        </p:txBody>
      </p:sp>
      <p:sp>
        <p:nvSpPr>
          <p:cNvPr id="16387" name="正方形/長方形 2"/>
          <p:cNvSpPr>
            <a:spLocks noChangeArrowheads="1"/>
          </p:cNvSpPr>
          <p:nvPr/>
        </p:nvSpPr>
        <p:spPr bwMode="auto">
          <a:xfrm>
            <a:off x="2915816" y="476672"/>
            <a:ext cx="6192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ja-JP" altLang="en-US" sz="2000" b="1" dirty="0">
                <a:latin typeface="+mn-ea"/>
                <a:cs typeface="Meiryo UI" pitchFamily="50" charset="-128"/>
              </a:rPr>
              <a:t>公布：</a:t>
            </a:r>
            <a:r>
              <a:rPr lang="ja-JP" altLang="en-US" sz="2000" b="1" dirty="0" smtClean="0">
                <a:latin typeface="+mn-ea"/>
                <a:cs typeface="Meiryo UI" pitchFamily="50" charset="-128"/>
              </a:rPr>
              <a:t>平成</a:t>
            </a:r>
            <a:r>
              <a:rPr lang="en-US" altLang="ja-JP" sz="2000" b="1" dirty="0">
                <a:latin typeface="+mn-ea"/>
                <a:cs typeface="Meiryo UI" pitchFamily="50" charset="-128"/>
              </a:rPr>
              <a:t>24</a:t>
            </a:r>
            <a:r>
              <a:rPr lang="ja-JP" altLang="en-US" sz="2000" b="1" dirty="0" smtClean="0">
                <a:latin typeface="+mn-ea"/>
                <a:cs typeface="Meiryo UI" pitchFamily="50" charset="-128"/>
              </a:rPr>
              <a:t>年５月</a:t>
            </a:r>
            <a:r>
              <a:rPr lang="en-US" altLang="ja-JP" sz="2000" b="1" dirty="0">
                <a:latin typeface="+mn-ea"/>
                <a:cs typeface="Meiryo UI" pitchFamily="50" charset="-128"/>
              </a:rPr>
              <a:t>11</a:t>
            </a:r>
            <a:r>
              <a:rPr lang="ja-JP" altLang="en-US" sz="2000" b="1" dirty="0" smtClean="0">
                <a:latin typeface="+mn-ea"/>
                <a:cs typeface="Meiryo UI" pitchFamily="50" charset="-128"/>
              </a:rPr>
              <a:t>日</a:t>
            </a:r>
            <a:r>
              <a:rPr lang="ja-JP" altLang="en-US" sz="2000" b="1" dirty="0">
                <a:latin typeface="+mn-ea"/>
                <a:cs typeface="Meiryo UI" pitchFamily="50" charset="-128"/>
              </a:rPr>
              <a:t>　</a:t>
            </a:r>
            <a:r>
              <a:rPr lang="ja-JP" altLang="en-US" sz="2000" b="1" dirty="0" smtClean="0">
                <a:latin typeface="+mn-ea"/>
                <a:cs typeface="Meiryo UI" pitchFamily="50" charset="-128"/>
              </a:rPr>
              <a:t>施行：平成</a:t>
            </a:r>
            <a:r>
              <a:rPr lang="en-US" altLang="ja-JP" sz="2000" b="1" dirty="0" smtClean="0">
                <a:latin typeface="+mn-ea"/>
                <a:cs typeface="Meiryo UI" pitchFamily="50" charset="-128"/>
              </a:rPr>
              <a:t>25</a:t>
            </a:r>
            <a:r>
              <a:rPr lang="ja-JP" altLang="en-US" sz="2000" b="1" dirty="0" smtClean="0">
                <a:latin typeface="+mn-ea"/>
                <a:cs typeface="Meiryo UI" pitchFamily="50" charset="-128"/>
              </a:rPr>
              <a:t>年４月</a:t>
            </a:r>
            <a:r>
              <a:rPr lang="en-US" altLang="ja-JP" sz="2000" b="1" dirty="0" smtClean="0">
                <a:latin typeface="+mn-ea"/>
                <a:cs typeface="Meiryo UI" pitchFamily="50" charset="-128"/>
              </a:rPr>
              <a:t>13</a:t>
            </a:r>
            <a:r>
              <a:rPr lang="ja-JP" altLang="en-US" sz="2000" b="1" dirty="0" smtClean="0">
                <a:latin typeface="+mn-ea"/>
                <a:cs typeface="Meiryo UI" pitchFamily="50" charset="-128"/>
              </a:rPr>
              <a:t>日</a:t>
            </a:r>
            <a:endParaRPr lang="ja-JP" altLang="en-US" sz="2000" b="1" dirty="0">
              <a:latin typeface="+mn-ea"/>
              <a:cs typeface="Meiryo UI" pitchFamily="50" charset="-128"/>
            </a:endParaRPr>
          </a:p>
        </p:txBody>
      </p:sp>
      <p:sp>
        <p:nvSpPr>
          <p:cNvPr id="16388" name="正方形/長方形 3"/>
          <p:cNvSpPr>
            <a:spLocks noChangeArrowheads="1"/>
          </p:cNvSpPr>
          <p:nvPr/>
        </p:nvSpPr>
        <p:spPr bwMode="auto">
          <a:xfrm>
            <a:off x="250824" y="896094"/>
            <a:ext cx="8713663" cy="1200329"/>
          </a:xfrm>
          <a:prstGeom prst="rect">
            <a:avLst/>
          </a:prstGeom>
          <a:noFill/>
          <a:ln w="28575">
            <a:solidFill>
              <a:srgbClr val="0070C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ja-JP" altLang="en-US" sz="2400" dirty="0" smtClean="0">
                <a:latin typeface="+mn-ea"/>
                <a:cs typeface="Meiryo UI" pitchFamily="50" charset="-128"/>
              </a:rPr>
              <a:t>目的：病原性</a:t>
            </a:r>
            <a:r>
              <a:rPr lang="ja-JP" altLang="en-US" sz="2400" dirty="0">
                <a:latin typeface="+mn-ea"/>
                <a:cs typeface="Meiryo UI" pitchFamily="50" charset="-128"/>
              </a:rPr>
              <a:t>の高い新型インフルエンザや同様な危険性の</a:t>
            </a:r>
            <a:r>
              <a:rPr lang="ja-JP" altLang="en-US" sz="2400" dirty="0" smtClean="0">
                <a:latin typeface="+mn-ea"/>
                <a:cs typeface="Meiryo UI" pitchFamily="50" charset="-128"/>
              </a:rPr>
              <a:t>ある　新感染症（等）に</a:t>
            </a:r>
            <a:r>
              <a:rPr lang="ja-JP" altLang="en-US" sz="2400" dirty="0">
                <a:latin typeface="+mn-ea"/>
                <a:cs typeface="Meiryo UI" pitchFamily="50" charset="-128"/>
              </a:rPr>
              <a:t>対して</a:t>
            </a:r>
            <a:r>
              <a:rPr lang="ja-JP" altLang="en-US" sz="2400" dirty="0" smtClean="0">
                <a:latin typeface="+mn-ea"/>
                <a:cs typeface="Meiryo UI" pitchFamily="50" charset="-128"/>
              </a:rPr>
              <a:t>、国民</a:t>
            </a:r>
            <a:r>
              <a:rPr lang="ja-JP" altLang="en-US" sz="2400" dirty="0">
                <a:latin typeface="+mn-ea"/>
                <a:cs typeface="Meiryo UI" pitchFamily="50" charset="-128"/>
              </a:rPr>
              <a:t>の生命・健康を保護し、国民生活</a:t>
            </a:r>
            <a:r>
              <a:rPr lang="ja-JP" altLang="en-US" sz="2400" dirty="0" smtClean="0">
                <a:latin typeface="+mn-ea"/>
                <a:cs typeface="Meiryo UI" pitchFamily="50" charset="-128"/>
              </a:rPr>
              <a:t>・　国民</a:t>
            </a:r>
            <a:r>
              <a:rPr lang="ja-JP" altLang="en-US" sz="2400" dirty="0">
                <a:latin typeface="+mn-ea"/>
                <a:cs typeface="Meiryo UI" pitchFamily="50" charset="-128"/>
              </a:rPr>
              <a:t>経済に及ぼす影響を最小となるようにする </a:t>
            </a:r>
          </a:p>
        </p:txBody>
      </p:sp>
      <p:sp>
        <p:nvSpPr>
          <p:cNvPr id="5" name="正方形/長方形 4"/>
          <p:cNvSpPr/>
          <p:nvPr/>
        </p:nvSpPr>
        <p:spPr>
          <a:xfrm>
            <a:off x="247444" y="2132856"/>
            <a:ext cx="8713662" cy="3384951"/>
          </a:xfrm>
          <a:prstGeom prst="rect">
            <a:avLst/>
          </a:prstGeom>
          <a:solidFill>
            <a:schemeClr val="accent4">
              <a:lumMod val="20000"/>
              <a:lumOff val="80000"/>
              <a:alpha val="52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altLang="ja-JP" sz="2000" dirty="0" smtClean="0">
                <a:solidFill>
                  <a:schemeClr val="tx1"/>
                </a:solidFill>
                <a:latin typeface="+mn-ea"/>
                <a:cs typeface="Meiryo UI" pitchFamily="50" charset="-128"/>
              </a:rPr>
              <a:t>I. </a:t>
            </a:r>
            <a:r>
              <a:rPr lang="ja-JP" altLang="en-US" sz="2000" dirty="0" smtClean="0">
                <a:solidFill>
                  <a:schemeClr val="tx1"/>
                </a:solidFill>
                <a:latin typeface="+mn-ea"/>
                <a:cs typeface="Meiryo UI" pitchFamily="50" charset="-128"/>
              </a:rPr>
              <a:t>事前</a:t>
            </a:r>
            <a:r>
              <a:rPr lang="ja-JP" altLang="en-US" sz="2000" dirty="0">
                <a:solidFill>
                  <a:schemeClr val="tx1"/>
                </a:solidFill>
                <a:latin typeface="+mn-ea"/>
                <a:cs typeface="Meiryo UI" pitchFamily="50" charset="-128"/>
              </a:rPr>
              <a:t>準備</a:t>
            </a:r>
            <a:endParaRPr lang="en-US" altLang="ja-JP" sz="2000" dirty="0">
              <a:solidFill>
                <a:schemeClr val="tx1"/>
              </a:solidFill>
              <a:latin typeface="+mn-ea"/>
              <a:cs typeface="Meiryo UI" pitchFamily="50" charset="-128"/>
            </a:endParaRPr>
          </a:p>
          <a:p>
            <a:pPr fontAlgn="auto">
              <a:spcBef>
                <a:spcPts val="0"/>
              </a:spcBef>
              <a:spcAft>
                <a:spcPts val="0"/>
              </a:spcAft>
              <a:defRPr/>
            </a:pPr>
            <a:r>
              <a:rPr lang="ja-JP" altLang="en-US" sz="2000" dirty="0">
                <a:solidFill>
                  <a:schemeClr val="tx1"/>
                </a:solidFill>
                <a:latin typeface="+mn-ea"/>
                <a:cs typeface="Meiryo UI" pitchFamily="50" charset="-128"/>
              </a:rPr>
              <a:t>・国、都道府県、市町村　「行動</a:t>
            </a:r>
            <a:r>
              <a:rPr lang="ja-JP" altLang="en-US" sz="2000" dirty="0" smtClean="0">
                <a:solidFill>
                  <a:schemeClr val="tx1"/>
                </a:solidFill>
                <a:latin typeface="+mn-ea"/>
                <a:cs typeface="Meiryo UI" pitchFamily="50" charset="-128"/>
              </a:rPr>
              <a:t>計画」の作成</a:t>
            </a:r>
            <a:endParaRPr lang="en-US" altLang="ja-JP" sz="2000" dirty="0">
              <a:solidFill>
                <a:schemeClr val="tx1"/>
              </a:solidFill>
              <a:latin typeface="+mn-ea"/>
              <a:cs typeface="Meiryo UI" pitchFamily="50" charset="-128"/>
            </a:endParaRPr>
          </a:p>
          <a:p>
            <a:pPr fontAlgn="auto">
              <a:spcBef>
                <a:spcPts val="0"/>
              </a:spcBef>
              <a:spcAft>
                <a:spcPts val="0"/>
              </a:spcAft>
              <a:defRPr/>
            </a:pPr>
            <a:r>
              <a:rPr lang="ja-JP" altLang="en-US" sz="2000" dirty="0">
                <a:solidFill>
                  <a:schemeClr val="tx1"/>
                </a:solidFill>
                <a:latin typeface="+mn-ea"/>
                <a:cs typeface="Meiryo UI" pitchFamily="50" charset="-128"/>
              </a:rPr>
              <a:t>・指定公共機関の</a:t>
            </a:r>
            <a:r>
              <a:rPr lang="ja-JP" altLang="en-US" sz="2000" dirty="0" smtClean="0">
                <a:solidFill>
                  <a:schemeClr val="tx1"/>
                </a:solidFill>
                <a:latin typeface="+mn-ea"/>
                <a:cs typeface="Meiryo UI" pitchFamily="50" charset="-128"/>
              </a:rPr>
              <a:t>指定</a:t>
            </a:r>
            <a:endParaRPr lang="en-US" altLang="ja-JP" sz="2000" dirty="0">
              <a:solidFill>
                <a:schemeClr val="tx1"/>
              </a:solidFill>
              <a:latin typeface="+mn-ea"/>
              <a:cs typeface="Meiryo UI" pitchFamily="50" charset="-128"/>
            </a:endParaRPr>
          </a:p>
          <a:p>
            <a:pPr fontAlgn="auto">
              <a:spcBef>
                <a:spcPts val="0"/>
              </a:spcBef>
              <a:spcAft>
                <a:spcPts val="0"/>
              </a:spcAft>
              <a:defRPr/>
            </a:pPr>
            <a:r>
              <a:rPr lang="en-US" altLang="ja-JP" sz="2000" dirty="0" smtClean="0">
                <a:solidFill>
                  <a:schemeClr val="tx1"/>
                </a:solidFill>
                <a:latin typeface="+mn-ea"/>
                <a:cs typeface="Meiryo UI" pitchFamily="50" charset="-128"/>
              </a:rPr>
              <a:t>II. </a:t>
            </a:r>
            <a:r>
              <a:rPr lang="ja-JP" altLang="en-US" sz="2000" dirty="0" smtClean="0">
                <a:solidFill>
                  <a:schemeClr val="tx1"/>
                </a:solidFill>
                <a:latin typeface="+mn-ea"/>
                <a:cs typeface="Meiryo UI" pitchFamily="50" charset="-128"/>
              </a:rPr>
              <a:t>新型</a:t>
            </a:r>
            <a:r>
              <a:rPr lang="ja-JP" altLang="en-US" sz="2000" dirty="0">
                <a:solidFill>
                  <a:schemeClr val="tx1"/>
                </a:solidFill>
                <a:latin typeface="+mn-ea"/>
                <a:cs typeface="Meiryo UI" pitchFamily="50" charset="-128"/>
              </a:rPr>
              <a:t>インフルエンザ等が発生したら</a:t>
            </a:r>
            <a:endParaRPr lang="en-US" altLang="ja-JP" sz="2000" dirty="0">
              <a:solidFill>
                <a:schemeClr val="tx1"/>
              </a:solidFill>
              <a:latin typeface="+mn-ea"/>
              <a:cs typeface="Meiryo UI" pitchFamily="50" charset="-128"/>
            </a:endParaRPr>
          </a:p>
          <a:p>
            <a:pPr fontAlgn="auto">
              <a:spcBef>
                <a:spcPts val="0"/>
              </a:spcBef>
              <a:spcAft>
                <a:spcPts val="0"/>
              </a:spcAft>
              <a:defRPr/>
            </a:pPr>
            <a:r>
              <a:rPr lang="ja-JP" altLang="en-US" sz="2000" dirty="0">
                <a:solidFill>
                  <a:schemeClr val="tx1"/>
                </a:solidFill>
                <a:latin typeface="+mn-ea"/>
                <a:cs typeface="Meiryo UI" pitchFamily="50" charset="-128"/>
              </a:rPr>
              <a:t>・国、都道府県による対策本部</a:t>
            </a:r>
            <a:r>
              <a:rPr lang="ja-JP" altLang="en-US" sz="2000" dirty="0" smtClean="0">
                <a:solidFill>
                  <a:schemeClr val="tx1"/>
                </a:solidFill>
                <a:latin typeface="+mn-ea"/>
                <a:cs typeface="Meiryo UI" pitchFamily="50" charset="-128"/>
              </a:rPr>
              <a:t>設置（</a:t>
            </a:r>
            <a:r>
              <a:rPr lang="ja-JP" altLang="en-US" sz="2000" dirty="0">
                <a:solidFill>
                  <a:schemeClr val="tx1"/>
                </a:solidFill>
                <a:latin typeface="+mn-ea"/>
                <a:cs typeface="Meiryo UI" pitchFamily="50" charset="-128"/>
              </a:rPr>
              <a:t>緊急事態</a:t>
            </a:r>
            <a:r>
              <a:rPr lang="ja-JP" altLang="en-US" sz="2000" dirty="0" smtClean="0">
                <a:solidFill>
                  <a:schemeClr val="tx1"/>
                </a:solidFill>
                <a:latin typeface="+mn-ea"/>
                <a:cs typeface="Meiryo UI" pitchFamily="50" charset="-128"/>
              </a:rPr>
              <a:t>宣言後、市町村</a:t>
            </a:r>
            <a:r>
              <a:rPr lang="ja-JP" altLang="en-US" sz="2000" dirty="0">
                <a:solidFill>
                  <a:schemeClr val="tx1"/>
                </a:solidFill>
                <a:latin typeface="+mn-ea"/>
                <a:cs typeface="Meiryo UI" pitchFamily="50" charset="-128"/>
              </a:rPr>
              <a:t>対策本部設置）</a:t>
            </a:r>
            <a:endParaRPr lang="en-US" altLang="ja-JP" sz="2000" dirty="0">
              <a:solidFill>
                <a:schemeClr val="tx1"/>
              </a:solidFill>
              <a:latin typeface="+mn-ea"/>
              <a:cs typeface="Meiryo UI" pitchFamily="50" charset="-128"/>
            </a:endParaRPr>
          </a:p>
          <a:p>
            <a:pPr fontAlgn="auto">
              <a:spcBef>
                <a:spcPts val="0"/>
              </a:spcBef>
              <a:spcAft>
                <a:spcPts val="0"/>
              </a:spcAft>
              <a:defRPr/>
            </a:pPr>
            <a:r>
              <a:rPr lang="ja-JP" altLang="en-US" sz="2000" dirty="0">
                <a:solidFill>
                  <a:schemeClr val="tx1"/>
                </a:solidFill>
                <a:latin typeface="+mn-ea"/>
                <a:cs typeface="Meiryo UI" pitchFamily="50" charset="-128"/>
              </a:rPr>
              <a:t>・対処方針の策定</a:t>
            </a:r>
            <a:endParaRPr lang="en-US" altLang="ja-JP" sz="2000" dirty="0">
              <a:solidFill>
                <a:schemeClr val="tx1"/>
              </a:solidFill>
              <a:latin typeface="+mn-ea"/>
              <a:cs typeface="Meiryo UI" pitchFamily="50" charset="-128"/>
            </a:endParaRPr>
          </a:p>
          <a:p>
            <a:pPr fontAlgn="auto">
              <a:spcBef>
                <a:spcPts val="0"/>
              </a:spcBef>
              <a:spcAft>
                <a:spcPts val="0"/>
              </a:spcAft>
              <a:defRPr/>
            </a:pPr>
            <a:r>
              <a:rPr lang="ja-JP" altLang="en-US" sz="2000" dirty="0">
                <a:solidFill>
                  <a:schemeClr val="tx1"/>
                </a:solidFill>
                <a:latin typeface="+mn-ea"/>
                <a:cs typeface="Meiryo UI" pitchFamily="50" charset="-128"/>
              </a:rPr>
              <a:t>・登録事</a:t>
            </a:r>
            <a:r>
              <a:rPr lang="ja-JP" altLang="en-US" sz="2000" dirty="0" smtClean="0">
                <a:solidFill>
                  <a:schemeClr val="tx1"/>
                </a:solidFill>
                <a:latin typeface="+mn-ea"/>
                <a:cs typeface="Meiryo UI" pitchFamily="50" charset="-128"/>
              </a:rPr>
              <a:t>業者（医療提供業務など）の</a:t>
            </a:r>
            <a:r>
              <a:rPr lang="ja-JP" altLang="en-US" sz="2000" dirty="0">
                <a:solidFill>
                  <a:schemeClr val="tx1"/>
                </a:solidFill>
                <a:latin typeface="+mn-ea"/>
                <a:cs typeface="Meiryo UI" pitchFamily="50" charset="-128"/>
              </a:rPr>
              <a:t>従業員に対する特定</a:t>
            </a:r>
            <a:r>
              <a:rPr lang="ja-JP" altLang="en-US" sz="2000" dirty="0" smtClean="0">
                <a:solidFill>
                  <a:schemeClr val="tx1"/>
                </a:solidFill>
                <a:latin typeface="+mn-ea"/>
                <a:cs typeface="Meiryo UI" pitchFamily="50" charset="-128"/>
              </a:rPr>
              <a:t>接種</a:t>
            </a:r>
            <a:endParaRPr lang="en-US" altLang="ja-JP" sz="2000" dirty="0" smtClean="0">
              <a:solidFill>
                <a:schemeClr val="tx1"/>
              </a:solidFill>
              <a:latin typeface="+mn-ea"/>
              <a:cs typeface="Meiryo UI" pitchFamily="50" charset="-128"/>
            </a:endParaRPr>
          </a:p>
          <a:p>
            <a:pPr fontAlgn="auto">
              <a:spcBef>
                <a:spcPts val="0"/>
              </a:spcBef>
              <a:spcAft>
                <a:spcPts val="0"/>
              </a:spcAft>
              <a:defRPr/>
            </a:pPr>
            <a:r>
              <a:rPr lang="ja-JP" altLang="en-US" sz="2000" dirty="0" smtClean="0">
                <a:solidFill>
                  <a:schemeClr val="tx1"/>
                </a:solidFill>
                <a:latin typeface="+mn-ea"/>
                <a:cs typeface="Meiryo UI" pitchFamily="50" charset="-128"/>
              </a:rPr>
              <a:t>（</a:t>
            </a:r>
            <a:r>
              <a:rPr lang="ja-JP" altLang="en-US" sz="2000" dirty="0">
                <a:solidFill>
                  <a:schemeClr val="tx1"/>
                </a:solidFill>
                <a:latin typeface="+mn-ea"/>
                <a:cs typeface="Meiryo UI" pitchFamily="50" charset="-128"/>
              </a:rPr>
              <a:t>先行的ワクチン</a:t>
            </a:r>
            <a:r>
              <a:rPr lang="ja-JP" altLang="en-US" sz="2000" dirty="0" smtClean="0">
                <a:solidFill>
                  <a:schemeClr val="tx1"/>
                </a:solidFill>
                <a:latin typeface="+mn-ea"/>
                <a:cs typeface="Meiryo UI" pitchFamily="50" charset="-128"/>
              </a:rPr>
              <a:t>接種）</a:t>
            </a:r>
            <a:r>
              <a:rPr lang="en-US" altLang="ja-JP" sz="2000" dirty="0">
                <a:solidFill>
                  <a:schemeClr val="tx1"/>
                </a:solidFill>
                <a:latin typeface="+mn-ea"/>
                <a:cs typeface="Meiryo UI" pitchFamily="50" charset="-128"/>
              </a:rPr>
              <a:t/>
            </a:r>
            <a:br>
              <a:rPr lang="en-US" altLang="ja-JP" sz="2000" dirty="0">
                <a:solidFill>
                  <a:schemeClr val="tx1"/>
                </a:solidFill>
                <a:latin typeface="+mn-ea"/>
                <a:cs typeface="Meiryo UI" pitchFamily="50" charset="-128"/>
              </a:rPr>
            </a:br>
            <a:r>
              <a:rPr lang="en-US" altLang="ja-JP" sz="2000" dirty="0" smtClean="0">
                <a:solidFill>
                  <a:schemeClr val="tx1"/>
                </a:solidFill>
                <a:latin typeface="+mn-ea"/>
                <a:cs typeface="Meiryo UI" pitchFamily="50" charset="-128"/>
              </a:rPr>
              <a:t>III. </a:t>
            </a:r>
            <a:r>
              <a:rPr lang="ja-JP" altLang="en-US" sz="2000" dirty="0" smtClean="0">
                <a:solidFill>
                  <a:schemeClr val="tx1"/>
                </a:solidFill>
                <a:latin typeface="+mn-ea"/>
                <a:cs typeface="Meiryo UI" pitchFamily="50" charset="-128"/>
              </a:rPr>
              <a:t>新型</a:t>
            </a:r>
            <a:r>
              <a:rPr lang="ja-JP" altLang="en-US" sz="2000" dirty="0">
                <a:solidFill>
                  <a:schemeClr val="tx1"/>
                </a:solidFill>
                <a:latin typeface="+mn-ea"/>
                <a:cs typeface="Meiryo UI" pitchFamily="50" charset="-128"/>
              </a:rPr>
              <a:t>インフルエンザ等緊急事態宣言</a:t>
            </a:r>
            <a:endParaRPr lang="en-US" altLang="ja-JP" sz="2000" dirty="0">
              <a:solidFill>
                <a:schemeClr val="tx1"/>
              </a:solidFill>
              <a:latin typeface="+mn-ea"/>
              <a:cs typeface="Meiryo UI" pitchFamily="50" charset="-128"/>
            </a:endParaRPr>
          </a:p>
          <a:p>
            <a:pPr fontAlgn="auto">
              <a:spcBef>
                <a:spcPts val="0"/>
              </a:spcBef>
              <a:spcAft>
                <a:spcPts val="0"/>
              </a:spcAft>
              <a:defRPr/>
            </a:pPr>
            <a:endParaRPr lang="en-US" altLang="ja-JP" sz="2000" dirty="0">
              <a:solidFill>
                <a:schemeClr val="tx1"/>
              </a:solidFill>
              <a:latin typeface="+mn-ea"/>
              <a:cs typeface="Meiryo UI" pitchFamily="50" charset="-128"/>
            </a:endParaRPr>
          </a:p>
          <a:p>
            <a:pPr fontAlgn="auto">
              <a:spcBef>
                <a:spcPts val="0"/>
              </a:spcBef>
              <a:spcAft>
                <a:spcPts val="0"/>
              </a:spcAft>
              <a:defRPr/>
            </a:pPr>
            <a:endParaRPr lang="en-US" altLang="ja-JP" sz="2000" dirty="0">
              <a:solidFill>
                <a:schemeClr val="tx1"/>
              </a:solidFill>
              <a:latin typeface="+mn-ea"/>
              <a:cs typeface="Meiryo UI" pitchFamily="50" charset="-128"/>
            </a:endParaRPr>
          </a:p>
          <a:p>
            <a:pPr fontAlgn="auto">
              <a:spcBef>
                <a:spcPts val="0"/>
              </a:spcBef>
              <a:spcAft>
                <a:spcPts val="0"/>
              </a:spcAft>
              <a:defRPr/>
            </a:pPr>
            <a:endParaRPr lang="en-US" altLang="ja-JP" sz="2000" dirty="0">
              <a:solidFill>
                <a:schemeClr val="tx1"/>
              </a:solidFill>
              <a:latin typeface="+mn-ea"/>
              <a:cs typeface="Meiryo UI" pitchFamily="50" charset="-128"/>
            </a:endParaRPr>
          </a:p>
          <a:p>
            <a:pPr fontAlgn="auto">
              <a:spcBef>
                <a:spcPts val="0"/>
              </a:spcBef>
              <a:spcAft>
                <a:spcPts val="0"/>
              </a:spcAft>
              <a:defRPr/>
            </a:pPr>
            <a:endParaRPr lang="en-US" altLang="ja-JP" sz="2000" dirty="0">
              <a:solidFill>
                <a:schemeClr val="tx1"/>
              </a:solidFill>
              <a:latin typeface="+mn-ea"/>
              <a:cs typeface="Meiryo UI" pitchFamily="50" charset="-128"/>
            </a:endParaRPr>
          </a:p>
          <a:p>
            <a:pPr fontAlgn="auto">
              <a:spcBef>
                <a:spcPts val="0"/>
              </a:spcBef>
              <a:spcAft>
                <a:spcPts val="0"/>
              </a:spcAft>
              <a:defRPr/>
            </a:pPr>
            <a:endParaRPr lang="en-US" altLang="ja-JP" sz="2000" dirty="0">
              <a:solidFill>
                <a:schemeClr val="tx1"/>
              </a:solidFill>
              <a:latin typeface="+mn-ea"/>
              <a:cs typeface="Meiryo UI" pitchFamily="50" charset="-128"/>
            </a:endParaRPr>
          </a:p>
          <a:p>
            <a:pPr fontAlgn="auto">
              <a:spcBef>
                <a:spcPts val="0"/>
              </a:spcBef>
              <a:spcAft>
                <a:spcPts val="0"/>
              </a:spcAft>
              <a:defRPr/>
            </a:pPr>
            <a:endParaRPr lang="en-US" altLang="ja-JP" sz="2000" dirty="0">
              <a:solidFill>
                <a:schemeClr val="tx1"/>
              </a:solidFill>
              <a:latin typeface="+mn-ea"/>
              <a:cs typeface="Meiryo UI" pitchFamily="50" charset="-128"/>
            </a:endParaRPr>
          </a:p>
          <a:p>
            <a:pPr fontAlgn="auto">
              <a:spcBef>
                <a:spcPts val="0"/>
              </a:spcBef>
              <a:spcAft>
                <a:spcPts val="0"/>
              </a:spcAft>
              <a:defRPr/>
            </a:pPr>
            <a:endParaRPr lang="ja-JP" altLang="en-US" sz="2000" dirty="0">
              <a:solidFill>
                <a:schemeClr val="tx1"/>
              </a:solidFill>
              <a:latin typeface="+mn-ea"/>
              <a:cs typeface="Meiryo UI" pitchFamily="50" charset="-128"/>
            </a:endParaRPr>
          </a:p>
        </p:txBody>
      </p:sp>
      <p:sp>
        <p:nvSpPr>
          <p:cNvPr id="6" name="対角する 2 つの角を丸めた四角形 5"/>
          <p:cNvSpPr/>
          <p:nvPr/>
        </p:nvSpPr>
        <p:spPr>
          <a:xfrm>
            <a:off x="3164970" y="4941168"/>
            <a:ext cx="5796136" cy="1809328"/>
          </a:xfrm>
          <a:prstGeom prst="round2DiagRect">
            <a:avLst/>
          </a:prstGeom>
          <a:solidFill>
            <a:schemeClr val="accent6">
              <a:lumMod val="20000"/>
              <a:lumOff val="80000"/>
            </a:scheme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ja-JP" altLang="en-US" sz="2000" u="sng" dirty="0" smtClean="0">
                <a:solidFill>
                  <a:schemeClr val="tx1"/>
                </a:solidFill>
                <a:latin typeface="+mn-ea"/>
                <a:cs typeface="Meiryo UI" pitchFamily="50" charset="-128"/>
              </a:rPr>
              <a:t>緊急</a:t>
            </a:r>
            <a:r>
              <a:rPr lang="ja-JP" altLang="en-US" sz="2000" u="sng" dirty="0">
                <a:solidFill>
                  <a:schemeClr val="tx1"/>
                </a:solidFill>
                <a:latin typeface="+mn-ea"/>
                <a:cs typeface="Meiryo UI" pitchFamily="50" charset="-128"/>
              </a:rPr>
              <a:t>事態宣言後</a:t>
            </a:r>
            <a:r>
              <a:rPr lang="ja-JP" altLang="en-US" sz="2000" u="sng" dirty="0" smtClean="0">
                <a:solidFill>
                  <a:schemeClr val="tx1"/>
                </a:solidFill>
                <a:latin typeface="+mn-ea"/>
                <a:cs typeface="Meiryo UI" pitchFamily="50" charset="-128"/>
              </a:rPr>
              <a:t>の状況に応じて取られる措置</a:t>
            </a:r>
            <a:endParaRPr lang="en-US" altLang="ja-JP" sz="2000" u="sng" dirty="0">
              <a:solidFill>
                <a:schemeClr val="tx1"/>
              </a:solidFill>
              <a:latin typeface="+mn-ea"/>
              <a:cs typeface="Meiryo UI" pitchFamily="50" charset="-128"/>
            </a:endParaRPr>
          </a:p>
          <a:p>
            <a:pPr fontAlgn="auto">
              <a:spcBef>
                <a:spcPts val="0"/>
              </a:spcBef>
              <a:spcAft>
                <a:spcPts val="0"/>
              </a:spcAft>
              <a:defRPr/>
            </a:pPr>
            <a:r>
              <a:rPr lang="ja-JP" altLang="en-US" sz="2000" b="1" dirty="0" smtClean="0">
                <a:solidFill>
                  <a:schemeClr val="tx1"/>
                </a:solidFill>
                <a:latin typeface="+mn-ea"/>
                <a:cs typeface="Meiryo UI" pitchFamily="50" charset="-128"/>
              </a:rPr>
              <a:t>○感染対策（外出自粛要請、施設使用制限等）</a:t>
            </a:r>
            <a:endParaRPr lang="en-US" altLang="ja-JP" sz="2000" b="1" dirty="0" smtClean="0">
              <a:solidFill>
                <a:schemeClr val="tx1"/>
              </a:solidFill>
              <a:latin typeface="+mn-ea"/>
              <a:cs typeface="Meiryo UI" pitchFamily="50" charset="-128"/>
            </a:endParaRPr>
          </a:p>
          <a:p>
            <a:pPr fontAlgn="auto">
              <a:spcBef>
                <a:spcPts val="0"/>
              </a:spcBef>
              <a:spcAft>
                <a:spcPts val="0"/>
              </a:spcAft>
              <a:defRPr/>
            </a:pPr>
            <a:r>
              <a:rPr lang="ja-JP" altLang="en-US" sz="2000" b="1" dirty="0" smtClean="0">
                <a:solidFill>
                  <a:schemeClr val="tx1"/>
                </a:solidFill>
                <a:latin typeface="+mn-ea"/>
                <a:cs typeface="Meiryo UI" pitchFamily="50" charset="-128"/>
              </a:rPr>
              <a:t>○住民に対する予防接種</a:t>
            </a:r>
            <a:r>
              <a:rPr lang="en-US" altLang="ja-JP" sz="2000" b="1" dirty="0">
                <a:solidFill>
                  <a:schemeClr val="tx1"/>
                </a:solidFill>
                <a:latin typeface="+mn-ea"/>
                <a:cs typeface="Meiryo UI" pitchFamily="50" charset="-128"/>
              </a:rPr>
              <a:t/>
            </a:r>
            <a:br>
              <a:rPr lang="en-US" altLang="ja-JP" sz="2000" b="1" dirty="0">
                <a:solidFill>
                  <a:schemeClr val="tx1"/>
                </a:solidFill>
                <a:latin typeface="+mn-ea"/>
                <a:cs typeface="Meiryo UI" pitchFamily="50" charset="-128"/>
              </a:rPr>
            </a:br>
            <a:r>
              <a:rPr lang="ja-JP" altLang="en-US" sz="2000" b="1" dirty="0">
                <a:solidFill>
                  <a:schemeClr val="tx1"/>
                </a:solidFill>
                <a:latin typeface="+mn-ea"/>
                <a:cs typeface="Meiryo UI" pitchFamily="50" charset="-128"/>
              </a:rPr>
              <a:t>○医療等の提供体制を</a:t>
            </a:r>
            <a:r>
              <a:rPr lang="ja-JP" altLang="en-US" sz="2000" b="1" dirty="0" smtClean="0">
                <a:solidFill>
                  <a:schemeClr val="tx1"/>
                </a:solidFill>
                <a:latin typeface="+mn-ea"/>
                <a:cs typeface="Meiryo UI" pitchFamily="50" charset="-128"/>
              </a:rPr>
              <a:t>確保</a:t>
            </a:r>
            <a:endParaRPr lang="en-US" altLang="ja-JP" sz="2000" dirty="0">
              <a:solidFill>
                <a:schemeClr val="tx1"/>
              </a:solidFill>
              <a:latin typeface="+mn-ea"/>
              <a:cs typeface="Meiryo UI" pitchFamily="50" charset="-128"/>
            </a:endParaRPr>
          </a:p>
          <a:p>
            <a:pPr fontAlgn="auto">
              <a:spcBef>
                <a:spcPts val="0"/>
              </a:spcBef>
              <a:spcAft>
                <a:spcPts val="0"/>
              </a:spcAft>
              <a:defRPr/>
            </a:pPr>
            <a:r>
              <a:rPr lang="ja-JP" altLang="en-US" sz="2000" b="1" dirty="0">
                <a:solidFill>
                  <a:schemeClr val="tx1"/>
                </a:solidFill>
                <a:latin typeface="+mn-ea"/>
                <a:cs typeface="Meiryo UI" pitchFamily="50" charset="-128"/>
              </a:rPr>
              <a:t>○国民生活・国民経済の安定のため</a:t>
            </a:r>
            <a:r>
              <a:rPr lang="ja-JP" altLang="en-US" sz="2000" b="1" dirty="0" smtClean="0">
                <a:solidFill>
                  <a:schemeClr val="tx1"/>
                </a:solidFill>
                <a:latin typeface="+mn-ea"/>
                <a:cs typeface="Meiryo UI" pitchFamily="50" charset="-128"/>
              </a:rPr>
              <a:t>の対策　等</a:t>
            </a:r>
            <a:endParaRPr lang="ja-JP" altLang="en-US" sz="2000" dirty="0">
              <a:solidFill>
                <a:schemeClr val="tx1"/>
              </a:solidFill>
              <a:latin typeface="+mn-ea"/>
              <a:cs typeface="Meiryo UI" pitchFamily="50" charset="-128"/>
            </a:endParaRPr>
          </a:p>
        </p:txBody>
      </p:sp>
      <p:sp>
        <p:nvSpPr>
          <p:cNvPr id="7" name="右矢印 6"/>
          <p:cNvSpPr/>
          <p:nvPr/>
        </p:nvSpPr>
        <p:spPr>
          <a:xfrm>
            <a:off x="2195736" y="5085184"/>
            <a:ext cx="720080"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latin typeface="+mn-ea"/>
            </a:endParaRPr>
          </a:p>
        </p:txBody>
      </p: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13</a:t>
            </a:fld>
            <a:endParaRPr kumimoji="1" lang="ja-JP" altLang="en-US"/>
          </a:p>
        </p:txBody>
      </p:sp>
    </p:spTree>
    <p:extLst>
      <p:ext uri="{BB962C8B-B14F-4D97-AF65-F5344CB8AC3E}">
        <p14:creationId xmlns:p14="http://schemas.microsoft.com/office/powerpoint/2010/main" val="4249198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198" y="331221"/>
            <a:ext cx="8229600" cy="778098"/>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latin typeface="+mn-ea"/>
                <a:ea typeface="+mn-ea"/>
              </a:rPr>
              <a:t>特措法の対象疾病</a:t>
            </a:r>
            <a:endParaRPr lang="ja-JP" altLang="en-US" dirty="0">
              <a:latin typeface="+mn-ea"/>
              <a:ea typeface="+mn-ea"/>
            </a:endParaRPr>
          </a:p>
        </p:txBody>
      </p:sp>
      <p:sp>
        <p:nvSpPr>
          <p:cNvPr id="3" name="テキスト ボックス 2"/>
          <p:cNvSpPr txBox="1"/>
          <p:nvPr/>
        </p:nvSpPr>
        <p:spPr>
          <a:xfrm flipH="1">
            <a:off x="254337" y="1394773"/>
            <a:ext cx="8784977" cy="954107"/>
          </a:xfrm>
          <a:prstGeom prst="rect">
            <a:avLst/>
          </a:prstGeom>
          <a:noFill/>
        </p:spPr>
        <p:txBody>
          <a:bodyPr wrap="square" rtlCol="0">
            <a:spAutoFit/>
          </a:bodyPr>
          <a:lstStyle/>
          <a:p>
            <a:r>
              <a:rPr kumimoji="1" lang="en-US" altLang="ja-JP" sz="2800" dirty="0" smtClean="0">
                <a:latin typeface="+mn-ea"/>
              </a:rPr>
              <a:t>※</a:t>
            </a:r>
            <a:r>
              <a:rPr kumimoji="1" lang="ja-JP" altLang="en-US" sz="2800" dirty="0" smtClean="0">
                <a:latin typeface="+mn-ea"/>
              </a:rPr>
              <a:t>　特措法上の「新型インフルエンザ等」と感染症法上の「新型インフルエンザ等感染症」「新感染症」との関係　</a:t>
            </a:r>
            <a:endParaRPr kumimoji="1" lang="ja-JP" altLang="en-US" sz="2800" dirty="0">
              <a:latin typeface="+mn-ea"/>
            </a:endParaRPr>
          </a:p>
        </p:txBody>
      </p:sp>
      <p:sp>
        <p:nvSpPr>
          <p:cNvPr id="6" name="テキスト ボックス 5"/>
          <p:cNvSpPr txBox="1"/>
          <p:nvPr/>
        </p:nvSpPr>
        <p:spPr>
          <a:xfrm>
            <a:off x="254337" y="2748250"/>
            <a:ext cx="1365335" cy="2739211"/>
          </a:xfrm>
          <a:prstGeom prst="rect">
            <a:avLst/>
          </a:prstGeom>
          <a:solidFill>
            <a:schemeClr val="accent1">
              <a:lumMod val="40000"/>
              <a:lumOff val="60000"/>
            </a:schemeClr>
          </a:solidFill>
          <a:ln w="25400">
            <a:solidFill>
              <a:schemeClr val="tx2">
                <a:lumMod val="60000"/>
                <a:lumOff val="40000"/>
              </a:schemeClr>
            </a:solidFill>
          </a:ln>
        </p:spPr>
        <p:txBody>
          <a:bodyPr wrap="square" rtlCol="0">
            <a:spAutoFit/>
          </a:bodyPr>
          <a:lstStyle/>
          <a:p>
            <a:r>
              <a:rPr kumimoji="1" lang="ja-JP" altLang="en-US" sz="2800" dirty="0" smtClean="0">
                <a:latin typeface="+mn-ea"/>
              </a:rPr>
              <a:t>新型インフルエンザ等</a:t>
            </a:r>
            <a:endParaRPr kumimoji="1" lang="en-US" altLang="ja-JP" sz="2800" dirty="0" smtClean="0">
              <a:latin typeface="+mn-ea"/>
            </a:endParaRPr>
          </a:p>
          <a:p>
            <a:r>
              <a:rPr lang="ja-JP" altLang="en-US" sz="2000" dirty="0" smtClean="0">
                <a:latin typeface="+mn-ea"/>
              </a:rPr>
              <a:t>（特措法第２条第１号）</a:t>
            </a:r>
            <a:endParaRPr kumimoji="1" lang="ja-JP" altLang="en-US" sz="2000" dirty="0">
              <a:latin typeface="+mn-ea"/>
            </a:endParaRPr>
          </a:p>
        </p:txBody>
      </p:sp>
      <p:sp>
        <p:nvSpPr>
          <p:cNvPr id="20" name="テキスト ボックス 19"/>
          <p:cNvSpPr txBox="1"/>
          <p:nvPr/>
        </p:nvSpPr>
        <p:spPr>
          <a:xfrm>
            <a:off x="2127622" y="3133712"/>
            <a:ext cx="2842445" cy="1261884"/>
          </a:xfrm>
          <a:prstGeom prst="rect">
            <a:avLst/>
          </a:prstGeom>
          <a:noFill/>
        </p:spPr>
        <p:txBody>
          <a:bodyPr wrap="none" rtlCol="0">
            <a:spAutoFit/>
          </a:bodyPr>
          <a:lstStyle/>
          <a:p>
            <a:r>
              <a:rPr kumimoji="1" lang="ja-JP" altLang="en-US" sz="2800" dirty="0" smtClean="0">
                <a:latin typeface="+mn-ea"/>
              </a:rPr>
              <a:t>新型インフル</a:t>
            </a:r>
            <a:endParaRPr kumimoji="1" lang="en-US" altLang="ja-JP" sz="2800" dirty="0" smtClean="0">
              <a:latin typeface="+mn-ea"/>
            </a:endParaRPr>
          </a:p>
          <a:p>
            <a:r>
              <a:rPr kumimoji="1" lang="ja-JP" altLang="en-US" sz="2800" dirty="0" smtClean="0">
                <a:latin typeface="+mn-ea"/>
              </a:rPr>
              <a:t>エンザ等感染症</a:t>
            </a:r>
            <a:endParaRPr kumimoji="1" lang="en-US" altLang="ja-JP" sz="2800" dirty="0" smtClean="0">
              <a:latin typeface="+mn-ea"/>
            </a:endParaRPr>
          </a:p>
          <a:p>
            <a:r>
              <a:rPr lang="ja-JP" altLang="en-US" sz="2000" dirty="0" smtClean="0">
                <a:latin typeface="+mn-ea"/>
              </a:rPr>
              <a:t>（感染症法第６条第７項）</a:t>
            </a:r>
            <a:endParaRPr kumimoji="1" lang="ja-JP" altLang="en-US" sz="2000" dirty="0">
              <a:latin typeface="+mn-ea"/>
            </a:endParaRPr>
          </a:p>
        </p:txBody>
      </p:sp>
      <p:sp>
        <p:nvSpPr>
          <p:cNvPr id="21" name="テキスト ボックス 20"/>
          <p:cNvSpPr txBox="1"/>
          <p:nvPr/>
        </p:nvSpPr>
        <p:spPr>
          <a:xfrm>
            <a:off x="2127622" y="5028466"/>
            <a:ext cx="6303329" cy="1569660"/>
          </a:xfrm>
          <a:prstGeom prst="rect">
            <a:avLst/>
          </a:prstGeom>
          <a:noFill/>
        </p:spPr>
        <p:txBody>
          <a:bodyPr wrap="none" rtlCol="0">
            <a:spAutoFit/>
          </a:bodyPr>
          <a:lstStyle/>
          <a:p>
            <a:r>
              <a:rPr kumimoji="1" lang="ja-JP" altLang="en-US" sz="2800" dirty="0" smtClean="0">
                <a:latin typeface="+mn-ea"/>
              </a:rPr>
              <a:t>新感染症　→　全国的かつ急速なまん延</a:t>
            </a:r>
            <a:endParaRPr kumimoji="1" lang="en-US" altLang="ja-JP" sz="2800" dirty="0" smtClean="0">
              <a:latin typeface="+mn-ea"/>
            </a:endParaRPr>
          </a:p>
          <a:p>
            <a:r>
              <a:rPr kumimoji="1" lang="ja-JP" altLang="en-US" sz="2800" dirty="0" smtClean="0">
                <a:latin typeface="+mn-ea"/>
              </a:rPr>
              <a:t>のおそれのあるものに限定</a:t>
            </a:r>
            <a:endParaRPr kumimoji="1" lang="en-US" altLang="ja-JP" sz="2800" dirty="0" smtClean="0">
              <a:latin typeface="+mn-ea"/>
            </a:endParaRPr>
          </a:p>
          <a:p>
            <a:r>
              <a:rPr lang="ja-JP" altLang="en-US" sz="2000" dirty="0" smtClean="0">
                <a:latin typeface="+mn-ea"/>
              </a:rPr>
              <a:t>（感染症法第６条第９項）　</a:t>
            </a:r>
            <a:endParaRPr lang="en-US" altLang="ja-JP" sz="2000" dirty="0" smtClean="0">
              <a:latin typeface="+mn-ea"/>
            </a:endParaRPr>
          </a:p>
          <a:p>
            <a:r>
              <a:rPr lang="ja-JP" altLang="en-US" sz="2000" dirty="0" smtClean="0">
                <a:latin typeface="+mn-ea"/>
              </a:rPr>
              <a:t>（</a:t>
            </a:r>
            <a:r>
              <a:rPr lang="ja-JP" altLang="en-US" sz="2000" dirty="0">
                <a:latin typeface="+mn-ea"/>
              </a:rPr>
              <a:t>特措法</a:t>
            </a:r>
            <a:r>
              <a:rPr lang="ja-JP" altLang="en-US" sz="2000" dirty="0" smtClean="0">
                <a:latin typeface="+mn-ea"/>
              </a:rPr>
              <a:t>第２条第１項第１号において限定）</a:t>
            </a:r>
            <a:endParaRPr lang="ja-JP" altLang="en-US" sz="2000" dirty="0">
              <a:latin typeface="+mn-ea"/>
            </a:endParaRPr>
          </a:p>
        </p:txBody>
      </p:sp>
      <p:grpSp>
        <p:nvGrpSpPr>
          <p:cNvPr id="22" name="グループ化 21"/>
          <p:cNvGrpSpPr/>
          <p:nvPr/>
        </p:nvGrpSpPr>
        <p:grpSpPr>
          <a:xfrm>
            <a:off x="4932040" y="2924944"/>
            <a:ext cx="410121" cy="1104884"/>
            <a:chOff x="2409355" y="2084898"/>
            <a:chExt cx="410121" cy="523220"/>
          </a:xfrm>
        </p:grpSpPr>
        <p:cxnSp>
          <p:nvCxnSpPr>
            <p:cNvPr id="24" name="直線コネクタ 23"/>
            <p:cNvCxnSpPr/>
            <p:nvPr/>
          </p:nvCxnSpPr>
          <p:spPr>
            <a:xfrm>
              <a:off x="2409355" y="2346508"/>
              <a:ext cx="181222"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5" name="グループ化 24"/>
            <p:cNvGrpSpPr/>
            <p:nvPr/>
          </p:nvGrpSpPr>
          <p:grpSpPr>
            <a:xfrm>
              <a:off x="2590577" y="2084898"/>
              <a:ext cx="228899" cy="523220"/>
              <a:chOff x="2590577" y="2084898"/>
              <a:chExt cx="228899" cy="523220"/>
            </a:xfrm>
          </p:grpSpPr>
          <p:cxnSp>
            <p:nvCxnSpPr>
              <p:cNvPr id="26" name="直線コネクタ 25"/>
              <p:cNvCxnSpPr/>
              <p:nvPr/>
            </p:nvCxnSpPr>
            <p:spPr>
              <a:xfrm>
                <a:off x="2590577" y="2084898"/>
                <a:ext cx="0" cy="5232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90577" y="2084898"/>
                <a:ext cx="21602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603452" y="2608118"/>
                <a:ext cx="216024"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sp>
        <p:nvSpPr>
          <p:cNvPr id="5" name="テキスト ボックス 4"/>
          <p:cNvSpPr txBox="1"/>
          <p:nvPr/>
        </p:nvSpPr>
        <p:spPr>
          <a:xfrm>
            <a:off x="5222812" y="2651428"/>
            <a:ext cx="3613490" cy="2185214"/>
          </a:xfrm>
          <a:prstGeom prst="rect">
            <a:avLst/>
          </a:prstGeom>
          <a:noFill/>
        </p:spPr>
        <p:txBody>
          <a:bodyPr wrap="none" rtlCol="0">
            <a:spAutoFit/>
          </a:bodyPr>
          <a:lstStyle/>
          <a:p>
            <a:r>
              <a:rPr kumimoji="1" lang="ja-JP" altLang="en-US" sz="2800" dirty="0" smtClean="0">
                <a:latin typeface="+mn-ea"/>
              </a:rPr>
              <a:t> 新型インフルエンザ</a:t>
            </a:r>
            <a:endParaRPr kumimoji="1" lang="en-US" altLang="ja-JP" sz="2800" dirty="0" smtClean="0">
              <a:latin typeface="+mn-ea"/>
            </a:endParaRPr>
          </a:p>
          <a:p>
            <a:r>
              <a:rPr lang="ja-JP" altLang="en-US" sz="2000" dirty="0">
                <a:latin typeface="+mn-ea"/>
              </a:rPr>
              <a:t>（感染症法第６条</a:t>
            </a:r>
            <a:r>
              <a:rPr lang="ja-JP" altLang="en-US" sz="2000" dirty="0" smtClean="0">
                <a:latin typeface="+mn-ea"/>
              </a:rPr>
              <a:t>第７項</a:t>
            </a:r>
            <a:endParaRPr lang="en-US" altLang="ja-JP" sz="2000" dirty="0" smtClean="0">
              <a:latin typeface="+mn-ea"/>
            </a:endParaRPr>
          </a:p>
          <a:p>
            <a:r>
              <a:rPr lang="ja-JP" altLang="en-US" sz="2000" dirty="0" smtClean="0">
                <a:latin typeface="+mn-ea"/>
              </a:rPr>
              <a:t>第１号）</a:t>
            </a:r>
            <a:endParaRPr lang="en-US" altLang="ja-JP" sz="2800" dirty="0" smtClean="0">
              <a:latin typeface="+mn-ea"/>
            </a:endParaRPr>
          </a:p>
          <a:p>
            <a:r>
              <a:rPr lang="en-US" altLang="ja-JP" sz="2800" dirty="0">
                <a:latin typeface="+mn-ea"/>
              </a:rPr>
              <a:t> </a:t>
            </a:r>
            <a:r>
              <a:rPr lang="ja-JP" altLang="en-US" sz="2800" dirty="0" smtClean="0">
                <a:latin typeface="+mn-ea"/>
              </a:rPr>
              <a:t>再興型インフルエンザ</a:t>
            </a:r>
            <a:endParaRPr lang="en-US" altLang="ja-JP" sz="2800" dirty="0" smtClean="0">
              <a:latin typeface="+mn-ea"/>
            </a:endParaRPr>
          </a:p>
          <a:p>
            <a:r>
              <a:rPr lang="ja-JP" altLang="en-US" sz="2000" dirty="0">
                <a:latin typeface="+mn-ea"/>
              </a:rPr>
              <a:t>（感染症法第６条</a:t>
            </a:r>
            <a:r>
              <a:rPr lang="ja-JP" altLang="en-US" sz="2000" dirty="0" smtClean="0">
                <a:latin typeface="+mn-ea"/>
              </a:rPr>
              <a:t>第７項</a:t>
            </a:r>
            <a:endParaRPr lang="en-US" altLang="ja-JP" sz="2000" dirty="0" smtClean="0">
              <a:latin typeface="+mn-ea"/>
            </a:endParaRPr>
          </a:p>
          <a:p>
            <a:r>
              <a:rPr lang="ja-JP" altLang="en-US" sz="2000" dirty="0" smtClean="0">
                <a:latin typeface="+mn-ea"/>
              </a:rPr>
              <a:t>第２号）</a:t>
            </a:r>
            <a:endParaRPr lang="en-US" altLang="ja-JP" sz="2000" dirty="0">
              <a:latin typeface="+mn-ea"/>
            </a:endParaRPr>
          </a:p>
        </p:txBody>
      </p:sp>
      <p:grpSp>
        <p:nvGrpSpPr>
          <p:cNvPr id="29" name="グループ化 28"/>
          <p:cNvGrpSpPr/>
          <p:nvPr/>
        </p:nvGrpSpPr>
        <p:grpSpPr>
          <a:xfrm>
            <a:off x="1612187" y="3624355"/>
            <a:ext cx="515435" cy="1748861"/>
            <a:chOff x="2409355" y="2084898"/>
            <a:chExt cx="410121" cy="523220"/>
          </a:xfrm>
        </p:grpSpPr>
        <p:cxnSp>
          <p:nvCxnSpPr>
            <p:cNvPr id="30" name="直線コネクタ 29"/>
            <p:cNvCxnSpPr/>
            <p:nvPr/>
          </p:nvCxnSpPr>
          <p:spPr>
            <a:xfrm>
              <a:off x="2409355" y="2346508"/>
              <a:ext cx="181222"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2590577" y="2084898"/>
              <a:ext cx="228899" cy="523220"/>
              <a:chOff x="2590577" y="2084898"/>
              <a:chExt cx="228899" cy="523220"/>
            </a:xfrm>
          </p:grpSpPr>
          <p:cxnSp>
            <p:nvCxnSpPr>
              <p:cNvPr id="32" name="直線コネクタ 31"/>
              <p:cNvCxnSpPr/>
              <p:nvPr/>
            </p:nvCxnSpPr>
            <p:spPr>
              <a:xfrm>
                <a:off x="2590577" y="2084898"/>
                <a:ext cx="0" cy="5232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90577" y="2084898"/>
                <a:ext cx="21602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603452" y="2608118"/>
                <a:ext cx="216024"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cxnSp>
        <p:nvCxnSpPr>
          <p:cNvPr id="35" name="直線コネクタ 34"/>
          <p:cNvCxnSpPr/>
          <p:nvPr/>
        </p:nvCxnSpPr>
        <p:spPr>
          <a:xfrm>
            <a:off x="2127622" y="1124744"/>
            <a:ext cx="48245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61A77E1A-5659-4A71-9711-B5520BF8F5FB}" type="slidenum">
              <a:rPr kumimoji="1" lang="ja-JP" altLang="en-US" smtClean="0"/>
              <a:pPr/>
              <a:t>14</a:t>
            </a:fld>
            <a:endParaRPr kumimoji="1" lang="ja-JP" altLang="en-US"/>
          </a:p>
        </p:txBody>
      </p:sp>
    </p:spTree>
    <p:extLst>
      <p:ext uri="{BB962C8B-B14F-4D97-AF65-F5344CB8AC3E}">
        <p14:creationId xmlns:p14="http://schemas.microsoft.com/office/powerpoint/2010/main" val="282115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latin typeface="+mn-ea"/>
                <a:ea typeface="+mn-ea"/>
              </a:rPr>
              <a:t>新感染症とは</a:t>
            </a:r>
            <a:r>
              <a:rPr lang="ja-JP" altLang="en-US" dirty="0">
                <a:latin typeface="+mn-ea"/>
              </a:rPr>
              <a:t>（感染症法第</a:t>
            </a:r>
            <a:r>
              <a:rPr lang="en-US" altLang="ja-JP" dirty="0">
                <a:latin typeface="+mn-ea"/>
              </a:rPr>
              <a:t>6</a:t>
            </a:r>
            <a:r>
              <a:rPr lang="ja-JP" altLang="en-US" dirty="0">
                <a:latin typeface="+mn-ea"/>
              </a:rPr>
              <a:t>条第</a:t>
            </a:r>
            <a:r>
              <a:rPr lang="en-US" altLang="ja-JP" dirty="0">
                <a:latin typeface="+mn-ea"/>
              </a:rPr>
              <a:t>9</a:t>
            </a:r>
            <a:r>
              <a:rPr lang="ja-JP" altLang="en-US" dirty="0">
                <a:latin typeface="+mn-ea"/>
              </a:rPr>
              <a:t>項</a:t>
            </a:r>
            <a:r>
              <a:rPr lang="ja-JP" altLang="en-US" dirty="0" smtClean="0">
                <a:latin typeface="+mn-ea"/>
              </a:rPr>
              <a:t>）</a:t>
            </a:r>
            <a:endParaRPr kumimoji="1" lang="ja-JP" altLang="en-US" dirty="0">
              <a:latin typeface="+mn-ea"/>
              <a:ea typeface="+mn-ea"/>
            </a:endParaRPr>
          </a:p>
        </p:txBody>
      </p:sp>
      <p:sp>
        <p:nvSpPr>
          <p:cNvPr id="3" name="コンテンツ プレースホルダー 2"/>
          <p:cNvSpPr>
            <a:spLocks noGrp="1"/>
          </p:cNvSpPr>
          <p:nvPr>
            <p:ph idx="1"/>
          </p:nvPr>
        </p:nvSpPr>
        <p:spPr>
          <a:xfrm>
            <a:off x="251520" y="1628800"/>
            <a:ext cx="8789640" cy="4497363"/>
          </a:xfrm>
        </p:spPr>
        <p:txBody>
          <a:bodyPr>
            <a:normAutofit lnSpcReduction="10000"/>
          </a:bodyPr>
          <a:lstStyle/>
          <a:p>
            <a:r>
              <a:rPr lang="ja-JP" altLang="en-US" dirty="0"/>
              <a:t>人から人に伝染すると認められる</a:t>
            </a:r>
            <a:r>
              <a:rPr lang="ja-JP" altLang="en-US" dirty="0" smtClean="0"/>
              <a:t>疾病</a:t>
            </a:r>
            <a:endParaRPr lang="en-US" altLang="ja-JP" dirty="0" smtClean="0"/>
          </a:p>
          <a:p>
            <a:r>
              <a:rPr lang="ja-JP" altLang="en-US" dirty="0" smtClean="0"/>
              <a:t>既</a:t>
            </a:r>
            <a:r>
              <a:rPr lang="ja-JP" altLang="en-US" dirty="0"/>
              <a:t>に知られている感染性の疾病とその病状又は治療の結果が明らかに異なる</a:t>
            </a:r>
            <a:r>
              <a:rPr lang="ja-JP" altLang="en-US" dirty="0" smtClean="0"/>
              <a:t>もの</a:t>
            </a:r>
            <a:endParaRPr lang="en-US" altLang="ja-JP" dirty="0" smtClean="0"/>
          </a:p>
          <a:p>
            <a:r>
              <a:rPr lang="ja-JP" altLang="en-US" dirty="0" smtClean="0"/>
              <a:t>当該疾病</a:t>
            </a:r>
            <a:r>
              <a:rPr lang="ja-JP" altLang="en-US" dirty="0"/>
              <a:t>にかかった場合の 病状の程度が</a:t>
            </a:r>
            <a:r>
              <a:rPr lang="ja-JP" altLang="en-US" dirty="0" smtClean="0"/>
              <a:t>重篤</a:t>
            </a:r>
            <a:endParaRPr lang="en-US" altLang="ja-JP" dirty="0" smtClean="0"/>
          </a:p>
          <a:p>
            <a:r>
              <a:rPr lang="ja-JP" altLang="en-US" dirty="0" smtClean="0"/>
              <a:t>当該疾病</a:t>
            </a:r>
            <a:r>
              <a:rPr lang="ja-JP" altLang="en-US" dirty="0"/>
              <a:t>のまん延により国民の生命及び健康に重大な影響を与えるおそれがあると</a:t>
            </a:r>
            <a:r>
              <a:rPr lang="ja-JP" altLang="en-US" dirty="0" smtClean="0"/>
              <a:t>認められる感染症</a:t>
            </a:r>
            <a:r>
              <a:rPr lang="ja-JP" altLang="en-US" dirty="0">
                <a:latin typeface="+mn-ea"/>
              </a:rPr>
              <a:t>　</a:t>
            </a:r>
            <a:endParaRPr lang="en-US" altLang="ja-JP" dirty="0" smtClean="0">
              <a:latin typeface="+mn-ea"/>
            </a:endParaRPr>
          </a:p>
          <a:p>
            <a:pPr marL="0" indent="0">
              <a:buNone/>
            </a:pPr>
            <a:r>
              <a:rPr kumimoji="1" lang="ja-JP" altLang="en-US" dirty="0" smtClean="0">
                <a:latin typeface="+mn-ea"/>
              </a:rPr>
              <a:t>例）</a:t>
            </a:r>
            <a:r>
              <a:rPr kumimoji="1" lang="en-US" altLang="ja-JP" dirty="0" smtClean="0">
                <a:latin typeface="+mn-ea"/>
              </a:rPr>
              <a:t>2003</a:t>
            </a:r>
            <a:r>
              <a:rPr kumimoji="1" lang="ja-JP" altLang="en-US" dirty="0" smtClean="0">
                <a:latin typeface="+mn-ea"/>
              </a:rPr>
              <a:t>年</a:t>
            </a:r>
            <a:r>
              <a:rPr kumimoji="1" lang="en-US" altLang="ja-JP" dirty="0" smtClean="0">
                <a:latin typeface="+mn-ea"/>
              </a:rPr>
              <a:t>4</a:t>
            </a:r>
            <a:r>
              <a:rPr kumimoji="1" lang="ja-JP" altLang="en-US" dirty="0" smtClean="0">
                <a:latin typeface="+mn-ea"/>
              </a:rPr>
              <a:t>月に</a:t>
            </a:r>
            <a:r>
              <a:rPr kumimoji="1" lang="en-US" altLang="ja-JP" dirty="0" smtClean="0">
                <a:latin typeface="+mn-ea"/>
              </a:rPr>
              <a:t>SARS</a:t>
            </a:r>
            <a:r>
              <a:rPr kumimoji="1" lang="ja-JP" altLang="en-US" dirty="0" smtClean="0">
                <a:latin typeface="+mn-ea"/>
              </a:rPr>
              <a:t>（重症急性呼吸器感染症）が指定された。</a:t>
            </a:r>
            <a:endParaRPr kumimoji="1" lang="ja-JP" altLang="en-US" dirty="0">
              <a:latin typeface="+mn-ea"/>
            </a:endParaRPr>
          </a:p>
        </p:txBody>
      </p:sp>
      <p:cxnSp>
        <p:nvCxnSpPr>
          <p:cNvPr id="4" name="直線コネクタ 3"/>
          <p:cNvCxnSpPr/>
          <p:nvPr/>
        </p:nvCxnSpPr>
        <p:spPr>
          <a:xfrm>
            <a:off x="395536" y="1260740"/>
            <a:ext cx="82089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61A77E1A-5659-4A71-9711-B5520BF8F5FB}" type="slidenum">
              <a:rPr kumimoji="1" lang="ja-JP" altLang="en-US" smtClean="0"/>
              <a:pPr/>
              <a:t>15</a:t>
            </a:fld>
            <a:endParaRPr kumimoji="1" lang="ja-JP" altLang="en-US"/>
          </a:p>
        </p:txBody>
      </p:sp>
    </p:spTree>
    <p:extLst>
      <p:ext uri="{BB962C8B-B14F-4D97-AF65-F5344CB8AC3E}">
        <p14:creationId xmlns:p14="http://schemas.microsoft.com/office/powerpoint/2010/main" val="1852538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0" y="274638"/>
            <a:ext cx="9144000" cy="417512"/>
          </a:xfrm>
        </p:spPr>
        <p:txBody>
          <a:bodyPr>
            <a:noAutofit/>
          </a:bodyPr>
          <a:lstStyle/>
          <a:p>
            <a:pPr eaLnBrk="1" hangingPunct="1"/>
            <a:r>
              <a:rPr lang="ja-JP" altLang="en-US" dirty="0" smtClean="0">
                <a:latin typeface="+mn-ea"/>
                <a:ea typeface="+mn-ea"/>
              </a:rPr>
              <a:t>まとめ</a:t>
            </a:r>
          </a:p>
        </p:txBody>
      </p:sp>
      <p:sp>
        <p:nvSpPr>
          <p:cNvPr id="4" name="コンテンツ プレースホルダー 3"/>
          <p:cNvSpPr txBox="1">
            <a:spLocks/>
          </p:cNvSpPr>
          <p:nvPr/>
        </p:nvSpPr>
        <p:spPr>
          <a:xfrm>
            <a:off x="107504" y="1152029"/>
            <a:ext cx="9036496" cy="5589339"/>
          </a:xfrm>
          <a:prstGeom prst="rect">
            <a:avLst/>
          </a:prstGeom>
        </p:spPr>
        <p:txBody>
          <a:bodyPr/>
          <a:lstStyle/>
          <a:p>
            <a:pPr marL="342900" indent="-342900">
              <a:spcBef>
                <a:spcPct val="20000"/>
              </a:spcBef>
              <a:buFont typeface="Arial" charset="0"/>
              <a:buChar char="•"/>
              <a:defRPr/>
            </a:pPr>
            <a:r>
              <a:rPr lang="ja-JP" altLang="en-US" sz="2800" dirty="0" smtClean="0">
                <a:latin typeface="+mn-ea"/>
              </a:rPr>
              <a:t>感染症：病原性のある</a:t>
            </a:r>
            <a:r>
              <a:rPr lang="ja-JP" altLang="ja-JP" sz="2800" dirty="0" smtClean="0">
                <a:latin typeface="+mn-ea"/>
              </a:rPr>
              <a:t>微生物</a:t>
            </a:r>
            <a:r>
              <a:rPr lang="ja-JP" altLang="en-US" sz="2800" dirty="0">
                <a:latin typeface="+mn-ea"/>
              </a:rPr>
              <a:t>（</a:t>
            </a:r>
            <a:r>
              <a:rPr lang="ja-JP" altLang="ja-JP" sz="2800" dirty="0" smtClean="0">
                <a:latin typeface="+mn-ea"/>
              </a:rPr>
              <a:t>細菌</a:t>
            </a:r>
            <a:r>
              <a:rPr lang="ja-JP" altLang="en-US" sz="2800" dirty="0">
                <a:latin typeface="+mn-ea"/>
              </a:rPr>
              <a:t>、</a:t>
            </a:r>
            <a:r>
              <a:rPr lang="ja-JP" altLang="ja-JP" sz="2800" dirty="0" smtClean="0">
                <a:latin typeface="+mn-ea"/>
              </a:rPr>
              <a:t>ウイルス</a:t>
            </a:r>
            <a:r>
              <a:rPr lang="ja-JP" altLang="ja-JP" sz="2800" dirty="0">
                <a:latin typeface="+mn-ea"/>
              </a:rPr>
              <a:t>、真</a:t>
            </a:r>
            <a:r>
              <a:rPr lang="ja-JP" altLang="ja-JP" sz="2800" dirty="0" smtClean="0">
                <a:latin typeface="+mn-ea"/>
              </a:rPr>
              <a:t>菌等</a:t>
            </a:r>
            <a:r>
              <a:rPr lang="ja-JP" altLang="en-US" sz="2800" dirty="0">
                <a:latin typeface="+mn-ea"/>
              </a:rPr>
              <a:t>）</a:t>
            </a:r>
            <a:r>
              <a:rPr lang="ja-JP" altLang="ja-JP" sz="2800" dirty="0" smtClean="0">
                <a:latin typeface="+mn-ea"/>
              </a:rPr>
              <a:t>が</a:t>
            </a:r>
            <a:r>
              <a:rPr lang="ja-JP" altLang="en-US" sz="2800" dirty="0" smtClean="0">
                <a:latin typeface="+mn-ea"/>
              </a:rPr>
              <a:t>ヒト</a:t>
            </a:r>
            <a:r>
              <a:rPr lang="ja-JP" altLang="ja-JP" sz="2800" dirty="0" smtClean="0">
                <a:latin typeface="+mn-ea"/>
              </a:rPr>
              <a:t>の</a:t>
            </a:r>
            <a:r>
              <a:rPr lang="ja-JP" altLang="ja-JP" sz="2800" dirty="0">
                <a:latin typeface="+mn-ea"/>
              </a:rPr>
              <a:t>体内に侵入することで</a:t>
            </a:r>
            <a:r>
              <a:rPr lang="ja-JP" altLang="ja-JP" sz="2800" dirty="0" smtClean="0">
                <a:latin typeface="+mn-ea"/>
              </a:rPr>
              <a:t>引き起こ</a:t>
            </a:r>
            <a:r>
              <a:rPr lang="ja-JP" altLang="en-US" sz="2800" dirty="0" smtClean="0">
                <a:latin typeface="+mn-ea"/>
              </a:rPr>
              <a:t>される</a:t>
            </a:r>
            <a:r>
              <a:rPr lang="ja-JP" altLang="ja-JP" sz="2800" dirty="0" smtClean="0">
                <a:latin typeface="+mn-ea"/>
              </a:rPr>
              <a:t>疾患</a:t>
            </a:r>
            <a:endParaRPr lang="en-US" altLang="ja-JP" sz="2800" dirty="0" smtClean="0">
              <a:latin typeface="+mn-ea"/>
            </a:endParaRPr>
          </a:p>
          <a:p>
            <a:pPr marL="342900" indent="-342900">
              <a:spcBef>
                <a:spcPct val="20000"/>
              </a:spcBef>
              <a:buFont typeface="Arial" charset="0"/>
              <a:buChar char="•"/>
              <a:defRPr/>
            </a:pPr>
            <a:r>
              <a:rPr lang="ja-JP" altLang="en-US" sz="2800" dirty="0" smtClean="0">
                <a:latin typeface="+mj-ea"/>
                <a:cs typeface="Meiryo UI" pitchFamily="50" charset="-128"/>
              </a:rPr>
              <a:t>感染源：病原体</a:t>
            </a:r>
            <a:r>
              <a:rPr lang="ja-JP" altLang="en-US" sz="2800" dirty="0">
                <a:latin typeface="+mj-ea"/>
                <a:cs typeface="Meiryo UI" pitchFamily="50" charset="-128"/>
              </a:rPr>
              <a:t>を保有し、他</a:t>
            </a:r>
            <a:r>
              <a:rPr lang="ja-JP" altLang="en-US" sz="2800" dirty="0" smtClean="0">
                <a:latin typeface="+mj-ea"/>
                <a:cs typeface="Meiryo UI" pitchFamily="50" charset="-128"/>
              </a:rPr>
              <a:t>のヒトに</a:t>
            </a:r>
            <a:r>
              <a:rPr lang="ja-JP" altLang="en-US" sz="2800" dirty="0">
                <a:latin typeface="+mj-ea"/>
                <a:cs typeface="Meiryo UI" pitchFamily="50" charset="-128"/>
              </a:rPr>
              <a:t>感染</a:t>
            </a:r>
            <a:r>
              <a:rPr lang="ja-JP" altLang="en-US" sz="2800" dirty="0" smtClean="0">
                <a:latin typeface="+mj-ea"/>
                <a:cs typeface="Meiryo UI" pitchFamily="50" charset="-128"/>
              </a:rPr>
              <a:t>させるヒト（</a:t>
            </a:r>
            <a:r>
              <a:rPr lang="ja-JP" altLang="en-US" sz="2800" dirty="0">
                <a:latin typeface="+mj-ea"/>
                <a:cs typeface="Meiryo UI" pitchFamily="50" charset="-128"/>
              </a:rPr>
              <a:t>モノ</a:t>
            </a:r>
            <a:r>
              <a:rPr lang="ja-JP" altLang="en-US" sz="2800" dirty="0" smtClean="0">
                <a:latin typeface="+mj-ea"/>
                <a:cs typeface="Meiryo UI" pitchFamily="50" charset="-128"/>
              </a:rPr>
              <a:t>）</a:t>
            </a:r>
            <a:endParaRPr lang="en-US" altLang="ja-JP" sz="2800" dirty="0">
              <a:latin typeface="+mn-ea"/>
            </a:endParaRPr>
          </a:p>
          <a:p>
            <a:pPr marL="342900" indent="-342900">
              <a:spcBef>
                <a:spcPct val="20000"/>
              </a:spcBef>
              <a:buFont typeface="Arial" charset="0"/>
              <a:buChar char="•"/>
              <a:defRPr/>
            </a:pPr>
            <a:r>
              <a:rPr lang="ja-JP" altLang="en-US" sz="2800" dirty="0">
                <a:latin typeface="+mn-ea"/>
              </a:rPr>
              <a:t>主な</a:t>
            </a:r>
            <a:r>
              <a:rPr lang="ja-JP" altLang="ja-JP" sz="2800" dirty="0" smtClean="0">
                <a:latin typeface="+mn-ea"/>
              </a:rPr>
              <a:t>感染経路</a:t>
            </a:r>
            <a:r>
              <a:rPr lang="ja-JP" altLang="en-US" sz="2800" dirty="0" smtClean="0">
                <a:latin typeface="+mn-ea"/>
              </a:rPr>
              <a:t>：</a:t>
            </a:r>
            <a:r>
              <a:rPr lang="ja-JP" altLang="ja-JP" sz="2800" dirty="0">
                <a:latin typeface="+mn-ea"/>
              </a:rPr>
              <a:t>１）</a:t>
            </a:r>
            <a:r>
              <a:rPr lang="ja-JP" altLang="ja-JP" sz="2800" dirty="0" smtClean="0">
                <a:latin typeface="+mn-ea"/>
              </a:rPr>
              <a:t>接触感染</a:t>
            </a:r>
            <a:r>
              <a:rPr lang="ja-JP" altLang="ja-JP" sz="2800" dirty="0">
                <a:latin typeface="+mn-ea"/>
              </a:rPr>
              <a:t>、２）飛沫感染、３）空気</a:t>
            </a:r>
            <a:r>
              <a:rPr lang="ja-JP" altLang="ja-JP" sz="2800" dirty="0" smtClean="0">
                <a:latin typeface="+mn-ea"/>
              </a:rPr>
              <a:t>感染</a:t>
            </a:r>
            <a:endParaRPr lang="en-US" altLang="ja-JP" sz="2800" dirty="0">
              <a:latin typeface="+mn-ea"/>
            </a:endParaRPr>
          </a:p>
          <a:p>
            <a:pPr marL="342900" indent="-342900">
              <a:spcBef>
                <a:spcPct val="20000"/>
              </a:spcBef>
              <a:buFont typeface="Arial" charset="0"/>
              <a:buChar char="•"/>
              <a:defRPr/>
            </a:pPr>
            <a:r>
              <a:rPr lang="ja-JP" altLang="en-US" sz="2800" dirty="0" smtClean="0">
                <a:latin typeface="+mn-ea"/>
              </a:rPr>
              <a:t>感染症対策に関する代表的な法律</a:t>
            </a:r>
            <a:endParaRPr lang="en-US" altLang="ja-JP" sz="2800" dirty="0">
              <a:latin typeface="+mn-ea"/>
            </a:endParaRPr>
          </a:p>
          <a:p>
            <a:pPr marL="342900" indent="-342900">
              <a:spcBef>
                <a:spcPct val="20000"/>
              </a:spcBef>
              <a:defRPr/>
            </a:pPr>
            <a:r>
              <a:rPr lang="ja-JP" altLang="en-US" sz="2800" dirty="0">
                <a:latin typeface="+mn-ea"/>
              </a:rPr>
              <a:t>　</a:t>
            </a:r>
            <a:r>
              <a:rPr lang="ja-JP" altLang="en-US" sz="2800" dirty="0" smtClean="0">
                <a:latin typeface="+mn-ea"/>
              </a:rPr>
              <a:t>１）</a:t>
            </a:r>
            <a:r>
              <a:rPr lang="ja-JP" altLang="ja-JP" sz="2800" dirty="0" smtClean="0">
                <a:latin typeface="+mn-ea"/>
              </a:rPr>
              <a:t>感染症法</a:t>
            </a:r>
            <a:r>
              <a:rPr lang="ja-JP" altLang="en-US" sz="2800" dirty="0">
                <a:latin typeface="+mn-ea"/>
              </a:rPr>
              <a:t>：</a:t>
            </a:r>
            <a:r>
              <a:rPr lang="ja-JP" altLang="ja-JP" sz="2800" dirty="0">
                <a:latin typeface="+mn-ea"/>
              </a:rPr>
              <a:t>感染症の発生予防</a:t>
            </a:r>
            <a:r>
              <a:rPr lang="ja-JP" altLang="en-US" sz="2800" dirty="0">
                <a:latin typeface="+mn-ea"/>
              </a:rPr>
              <a:t>、</a:t>
            </a:r>
            <a:r>
              <a:rPr lang="ja-JP" altLang="ja-JP" sz="2800" dirty="0">
                <a:latin typeface="+mn-ea"/>
              </a:rPr>
              <a:t>まん延の</a:t>
            </a:r>
            <a:r>
              <a:rPr lang="ja-JP" altLang="ja-JP" sz="2800" dirty="0" smtClean="0">
                <a:latin typeface="+mn-ea"/>
              </a:rPr>
              <a:t>防止</a:t>
            </a:r>
            <a:r>
              <a:rPr lang="ja-JP" altLang="en-US" sz="2800" dirty="0" smtClean="0">
                <a:latin typeface="+mn-ea"/>
              </a:rPr>
              <a:t>、感染者への対応、感染患者などの人権尊重</a:t>
            </a:r>
            <a:r>
              <a:rPr lang="ja-JP" altLang="en-US" sz="2800" dirty="0">
                <a:latin typeface="+mn-ea"/>
              </a:rPr>
              <a:t>　　</a:t>
            </a:r>
            <a:endParaRPr lang="en-US" altLang="ja-JP" sz="2800" dirty="0" smtClean="0">
              <a:latin typeface="+mn-ea"/>
            </a:endParaRPr>
          </a:p>
          <a:p>
            <a:pPr marL="342900" indent="-342900">
              <a:spcBef>
                <a:spcPct val="20000"/>
              </a:spcBef>
              <a:defRPr/>
            </a:pPr>
            <a:r>
              <a:rPr lang="ja-JP" altLang="en-US" sz="2800" dirty="0">
                <a:latin typeface="+mn-ea"/>
              </a:rPr>
              <a:t>　</a:t>
            </a:r>
            <a:r>
              <a:rPr lang="ja-JP" altLang="en-US" sz="2800" dirty="0" smtClean="0">
                <a:latin typeface="+mn-ea"/>
              </a:rPr>
              <a:t>２）</a:t>
            </a:r>
            <a:r>
              <a:rPr lang="ja-JP" altLang="ja-JP" sz="2800" dirty="0" smtClean="0">
                <a:latin typeface="+mn-ea"/>
              </a:rPr>
              <a:t>新型</a:t>
            </a:r>
            <a:r>
              <a:rPr lang="ja-JP" altLang="ja-JP" sz="2800" dirty="0">
                <a:latin typeface="+mn-ea"/>
              </a:rPr>
              <a:t>インフルエンザ等対策特別</a:t>
            </a:r>
            <a:r>
              <a:rPr lang="ja-JP" altLang="ja-JP" sz="2800" dirty="0" smtClean="0">
                <a:latin typeface="+mn-ea"/>
              </a:rPr>
              <a:t>措置法</a:t>
            </a:r>
            <a:r>
              <a:rPr lang="ja-JP" altLang="en-US" sz="2800" dirty="0" smtClean="0">
                <a:latin typeface="+mn-ea"/>
              </a:rPr>
              <a:t>：病原性</a:t>
            </a:r>
            <a:r>
              <a:rPr lang="ja-JP" altLang="en-US" sz="2800" dirty="0">
                <a:latin typeface="+mn-ea"/>
              </a:rPr>
              <a:t>の</a:t>
            </a:r>
            <a:r>
              <a:rPr lang="ja-JP" altLang="en-US" sz="2800" dirty="0" smtClean="0">
                <a:latin typeface="+mn-ea"/>
              </a:rPr>
              <a:t>高い</a:t>
            </a:r>
            <a:r>
              <a:rPr lang="ja-JP" altLang="ja-JP" sz="2800" dirty="0" smtClean="0">
                <a:latin typeface="+mn-ea"/>
              </a:rPr>
              <a:t>新型インフルエンザ</a:t>
            </a:r>
            <a:r>
              <a:rPr lang="ja-JP" altLang="ja-JP" sz="2800" dirty="0">
                <a:latin typeface="+mn-ea"/>
              </a:rPr>
              <a:t>や危険性の</a:t>
            </a:r>
            <a:r>
              <a:rPr lang="ja-JP" altLang="ja-JP" sz="2800" dirty="0" smtClean="0">
                <a:latin typeface="+mn-ea"/>
              </a:rPr>
              <a:t>ある新感染症</a:t>
            </a:r>
            <a:r>
              <a:rPr lang="ja-JP" altLang="ja-JP" sz="2800" dirty="0">
                <a:latin typeface="+mn-ea"/>
              </a:rPr>
              <a:t>に対し</a:t>
            </a:r>
            <a:r>
              <a:rPr lang="ja-JP" altLang="ja-JP" sz="2800" dirty="0" smtClean="0">
                <a:latin typeface="+mn-ea"/>
              </a:rPr>
              <a:t>、国民</a:t>
            </a:r>
            <a:r>
              <a:rPr lang="ja-JP" altLang="ja-JP" sz="2800" dirty="0">
                <a:latin typeface="+mn-ea"/>
              </a:rPr>
              <a:t>の生命・健康</a:t>
            </a:r>
            <a:r>
              <a:rPr lang="ja-JP" altLang="ja-JP" sz="2800" dirty="0" smtClean="0">
                <a:latin typeface="+mn-ea"/>
              </a:rPr>
              <a:t>を保護</a:t>
            </a:r>
            <a:r>
              <a:rPr lang="ja-JP" altLang="ja-JP" sz="2800" dirty="0">
                <a:latin typeface="+mn-ea"/>
              </a:rPr>
              <a:t>し、</a:t>
            </a:r>
            <a:r>
              <a:rPr lang="ja-JP" altLang="ja-JP" sz="2800" dirty="0" smtClean="0">
                <a:latin typeface="+mn-ea"/>
              </a:rPr>
              <a:t>国民生活</a:t>
            </a:r>
            <a:r>
              <a:rPr lang="ja-JP" altLang="ja-JP" sz="2800" dirty="0">
                <a:latin typeface="+mn-ea"/>
              </a:rPr>
              <a:t>・国民経済に</a:t>
            </a:r>
            <a:r>
              <a:rPr lang="ja-JP" altLang="ja-JP" sz="2800" dirty="0" smtClean="0">
                <a:latin typeface="+mn-ea"/>
              </a:rPr>
              <a:t>及ぼす影響</a:t>
            </a:r>
            <a:r>
              <a:rPr lang="ja-JP" altLang="ja-JP" sz="2800" dirty="0">
                <a:latin typeface="+mn-ea"/>
              </a:rPr>
              <a:t>を最小となるように</a:t>
            </a:r>
            <a:r>
              <a:rPr lang="ja-JP" altLang="ja-JP" sz="2800" dirty="0" smtClean="0">
                <a:latin typeface="+mn-ea"/>
              </a:rPr>
              <a:t>する</a:t>
            </a:r>
            <a:endParaRPr lang="ja-JP" altLang="ja-JP" sz="2800" dirty="0">
              <a:latin typeface="+mn-ea"/>
            </a:endParaRPr>
          </a:p>
        </p:txBody>
      </p:sp>
      <p:cxnSp>
        <p:nvCxnSpPr>
          <p:cNvPr id="5" name="直線コネクタ 4"/>
          <p:cNvCxnSpPr/>
          <p:nvPr/>
        </p:nvCxnSpPr>
        <p:spPr>
          <a:xfrm>
            <a:off x="2231740" y="836712"/>
            <a:ext cx="48245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16</a:t>
            </a:fld>
            <a:endParaRPr kumimoji="1" lang="ja-JP" altLang="en-US"/>
          </a:p>
        </p:txBody>
      </p:sp>
    </p:spTree>
    <p:extLst>
      <p:ext uri="{BB962C8B-B14F-4D97-AF65-F5344CB8AC3E}">
        <p14:creationId xmlns:p14="http://schemas.microsoft.com/office/powerpoint/2010/main" val="670602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3"/>
          <p:cNvSpPr>
            <a:spLocks noGrp="1"/>
          </p:cNvSpPr>
          <p:nvPr>
            <p:ph type="title"/>
          </p:nvPr>
        </p:nvSpPr>
        <p:spPr>
          <a:xfrm>
            <a:off x="-108012" y="188640"/>
            <a:ext cx="9144000" cy="864096"/>
          </a:xfrm>
        </p:spPr>
        <p:txBody>
          <a:bodyPr anchor="b">
            <a:noAutofit/>
          </a:bodyPr>
          <a:lstStyle/>
          <a:p>
            <a:pPr eaLnBrk="1" hangingPunct="1">
              <a:lnSpc>
                <a:spcPct val="150000"/>
              </a:lnSpc>
            </a:pPr>
            <a:r>
              <a:rPr lang="en-US" altLang="ja-JP" sz="3600" b="1" dirty="0" smtClean="0">
                <a:latin typeface="+mn-ea"/>
                <a:ea typeface="+mn-ea"/>
                <a:cs typeface="Meiryo UI" pitchFamily="50" charset="-128"/>
              </a:rPr>
              <a:t>2) </a:t>
            </a:r>
            <a:r>
              <a:rPr lang="ja-JP" altLang="en-US" sz="3600" b="1" dirty="0" smtClean="0">
                <a:latin typeface="+mn-ea"/>
                <a:ea typeface="+mn-ea"/>
                <a:cs typeface="Meiryo UI" pitchFamily="50" charset="-128"/>
              </a:rPr>
              <a:t>初級編</a:t>
            </a:r>
            <a:endParaRPr lang="ja-JP" altLang="en-US" sz="3600" dirty="0" smtClean="0">
              <a:latin typeface="+mn-ea"/>
              <a:ea typeface="+mn-ea"/>
              <a:cs typeface="Meiryo UI" pitchFamily="50" charset="-128"/>
            </a:endParaRPr>
          </a:p>
        </p:txBody>
      </p:sp>
      <p:sp>
        <p:nvSpPr>
          <p:cNvPr id="3" name="コンテンツ プレースホルダー 3"/>
          <p:cNvSpPr txBox="1">
            <a:spLocks/>
          </p:cNvSpPr>
          <p:nvPr/>
        </p:nvSpPr>
        <p:spPr>
          <a:xfrm>
            <a:off x="539552" y="2348880"/>
            <a:ext cx="8424935" cy="4104456"/>
          </a:xfrm>
          <a:prstGeom prst="rect">
            <a:avLst/>
          </a:prstGeom>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ja-JP" altLang="en-US" sz="2800" dirty="0" smtClean="0">
                <a:latin typeface="+mn-ea"/>
                <a:cs typeface="Meiryo UI" pitchFamily="50" charset="-128"/>
              </a:rPr>
              <a:t>風邪と季節性インフルエンザの違い</a:t>
            </a:r>
            <a:endParaRPr lang="ja-JP" altLang="en-US" sz="2800" dirty="0">
              <a:latin typeface="+mn-ea"/>
              <a:cs typeface="Meiryo UI" pitchFamily="50" charset="-128"/>
            </a:endParaRPr>
          </a:p>
          <a:p>
            <a:pPr eaLnBrk="1" hangingPunct="1"/>
            <a:r>
              <a:rPr lang="ja-JP" altLang="en-US" sz="2800" dirty="0" smtClean="0">
                <a:latin typeface="+mn-ea"/>
                <a:cs typeface="Meiryo UI" pitchFamily="50" charset="-128"/>
              </a:rPr>
              <a:t>インフルエンザウイルスの構造と分類</a:t>
            </a:r>
            <a:endParaRPr lang="ja-JP" altLang="en-US" sz="2800" dirty="0">
              <a:latin typeface="+mn-ea"/>
              <a:cs typeface="Meiryo UI" pitchFamily="50" charset="-128"/>
            </a:endParaRPr>
          </a:p>
          <a:p>
            <a:pPr eaLnBrk="1" hangingPunct="1"/>
            <a:r>
              <a:rPr lang="ja-JP" altLang="en-US" sz="2800" dirty="0" smtClean="0">
                <a:latin typeface="+mn-ea"/>
                <a:cs typeface="Meiryo UI" pitchFamily="50" charset="-128"/>
              </a:rPr>
              <a:t>季節性インフルエンザの</a:t>
            </a:r>
            <a:r>
              <a:rPr lang="ja-JP" altLang="en-US" sz="2800" dirty="0">
                <a:latin typeface="+mn-ea"/>
                <a:cs typeface="Meiryo UI" pitchFamily="50" charset="-128"/>
              </a:rPr>
              <a:t>経過</a:t>
            </a:r>
            <a:r>
              <a:rPr lang="ja-JP" altLang="en-US" sz="2800" dirty="0" smtClean="0">
                <a:latin typeface="+mn-ea"/>
                <a:cs typeface="Meiryo UI" pitchFamily="50" charset="-128"/>
              </a:rPr>
              <a:t>と治療</a:t>
            </a:r>
            <a:endParaRPr lang="en-US" altLang="ja-JP" sz="2800" dirty="0" smtClean="0">
              <a:latin typeface="+mn-ea"/>
              <a:cs typeface="Meiryo UI" pitchFamily="50" charset="-128"/>
            </a:endParaRPr>
          </a:p>
          <a:p>
            <a:pPr eaLnBrk="1" hangingPunct="1"/>
            <a:r>
              <a:rPr lang="ja-JP" altLang="en-US" sz="2800" dirty="0">
                <a:latin typeface="+mn-ea"/>
                <a:cs typeface="Meiryo UI" pitchFamily="50" charset="-128"/>
              </a:rPr>
              <a:t>新型インフルエンザと季節性インフルエンザの違い</a:t>
            </a:r>
            <a:endParaRPr lang="en-US" altLang="ja-JP" sz="2800" dirty="0">
              <a:latin typeface="+mn-ea"/>
              <a:cs typeface="Meiryo UI" pitchFamily="50" charset="-128"/>
            </a:endParaRPr>
          </a:p>
          <a:p>
            <a:pPr eaLnBrk="1" hangingPunct="1"/>
            <a:r>
              <a:rPr lang="ja-JP" altLang="en-US" sz="2800" dirty="0">
                <a:latin typeface="+mn-ea"/>
                <a:cs typeface="Meiryo UI" pitchFamily="50" charset="-128"/>
              </a:rPr>
              <a:t>新型インフルエンザの</a:t>
            </a:r>
            <a:r>
              <a:rPr lang="ja-JP" altLang="en-US" sz="2800" dirty="0" smtClean="0">
                <a:latin typeface="+mn-ea"/>
                <a:cs typeface="Meiryo UI" pitchFamily="50" charset="-128"/>
              </a:rPr>
              <a:t>歴史と出現のメカニズム</a:t>
            </a:r>
          </a:p>
          <a:p>
            <a:pPr eaLnBrk="1" hangingPunct="1"/>
            <a:r>
              <a:rPr lang="ja-JP" altLang="en-US" sz="2800" dirty="0" smtClean="0">
                <a:latin typeface="+mn-ea"/>
                <a:cs typeface="Meiryo UI" pitchFamily="50" charset="-128"/>
              </a:rPr>
              <a:t>新型</a:t>
            </a:r>
            <a:r>
              <a:rPr lang="ja-JP" altLang="en-US" sz="2800" dirty="0">
                <a:latin typeface="+mn-ea"/>
                <a:cs typeface="Meiryo UI" pitchFamily="50" charset="-128"/>
              </a:rPr>
              <a:t>インフルエンザに対する</a:t>
            </a:r>
            <a:r>
              <a:rPr lang="ja-JP" altLang="en-US" sz="2800" dirty="0" smtClean="0">
                <a:latin typeface="+mn-ea"/>
                <a:cs typeface="Meiryo UI" pitchFamily="50" charset="-128"/>
              </a:rPr>
              <a:t>予防策</a:t>
            </a:r>
            <a:endParaRPr lang="en-US" altLang="ja-JP" sz="2800" dirty="0">
              <a:latin typeface="+mn-ea"/>
              <a:cs typeface="Meiryo UI" pitchFamily="50" charset="-128"/>
            </a:endParaRPr>
          </a:p>
          <a:p>
            <a:pPr eaLnBrk="1" hangingPunct="1"/>
            <a:endParaRPr lang="ja-JP" altLang="en-US" sz="2400" dirty="0">
              <a:latin typeface="+mn-ea"/>
              <a:cs typeface="Meiryo UI" pitchFamily="50" charset="-128"/>
            </a:endParaRPr>
          </a:p>
        </p:txBody>
      </p:sp>
      <p:sp>
        <p:nvSpPr>
          <p:cNvPr id="2" name="正方形/長方形 1"/>
          <p:cNvSpPr/>
          <p:nvPr/>
        </p:nvSpPr>
        <p:spPr>
          <a:xfrm>
            <a:off x="0" y="916487"/>
            <a:ext cx="9144000" cy="1077218"/>
          </a:xfrm>
          <a:prstGeom prst="rect">
            <a:avLst/>
          </a:prstGeom>
        </p:spPr>
        <p:txBody>
          <a:bodyPr wrap="square">
            <a:spAutoFit/>
          </a:bodyPr>
          <a:lstStyle/>
          <a:p>
            <a:pPr algn="ctr"/>
            <a:r>
              <a:rPr lang="ja-JP" altLang="en-US" sz="3200" dirty="0" smtClean="0">
                <a:latin typeface="+mn-ea"/>
                <a:cs typeface="Meiryo UI" pitchFamily="50" charset="-128"/>
              </a:rPr>
              <a:t>～インフルエンザと</a:t>
            </a:r>
            <a:endParaRPr lang="en-US" altLang="ja-JP" sz="3200" dirty="0" smtClean="0">
              <a:latin typeface="+mn-ea"/>
              <a:cs typeface="Meiryo UI" pitchFamily="50" charset="-128"/>
            </a:endParaRPr>
          </a:p>
          <a:p>
            <a:pPr algn="ctr"/>
            <a:r>
              <a:rPr lang="ja-JP" altLang="en-US" sz="3200" dirty="0" smtClean="0">
                <a:latin typeface="+mn-ea"/>
                <a:cs typeface="Meiryo UI" pitchFamily="50" charset="-128"/>
              </a:rPr>
              <a:t>新型インフルエンザについて知る～</a:t>
            </a:r>
            <a:endParaRPr lang="ja-JP" altLang="en-US" sz="3200" dirty="0">
              <a:latin typeface="+mn-ea"/>
            </a:endParaRPr>
          </a:p>
        </p:txBody>
      </p:sp>
      <p:sp>
        <p:nvSpPr>
          <p:cNvPr id="6" name="タイトル 2"/>
          <p:cNvSpPr txBox="1">
            <a:spLocks/>
          </p:cNvSpPr>
          <p:nvPr/>
        </p:nvSpPr>
        <p:spPr bwMode="auto">
          <a:xfrm>
            <a:off x="1331640" y="1925960"/>
            <a:ext cx="190043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endParaRPr lang="ja-JP" altLang="en-US" sz="3200" dirty="0" smtClean="0">
              <a:latin typeface="+mn-ea"/>
              <a:ea typeface="+mn-ea"/>
              <a:cs typeface="Meiryo UI" pitchFamily="50" charset="-128"/>
            </a:endParaRPr>
          </a:p>
        </p:txBody>
      </p:sp>
      <p:cxnSp>
        <p:nvCxnSpPr>
          <p:cNvPr id="7" name="直線コネクタ 6"/>
          <p:cNvCxnSpPr/>
          <p:nvPr/>
        </p:nvCxnSpPr>
        <p:spPr>
          <a:xfrm>
            <a:off x="1331641" y="1993705"/>
            <a:ext cx="62646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7748" y="5661248"/>
            <a:ext cx="9108504" cy="1723549"/>
          </a:xfrm>
          <a:prstGeom prst="rect">
            <a:avLst/>
          </a:prstGeom>
        </p:spPr>
        <p:txBody>
          <a:bodyPr wrap="square">
            <a:spAutoFit/>
          </a:bodyPr>
          <a:lstStyle/>
          <a:p>
            <a:r>
              <a:rPr lang="ja-JP" altLang="en-US" dirty="0">
                <a:latin typeface="+mn-ea"/>
                <a:cs typeface="Meiryo UI" pitchFamily="50" charset="-128"/>
              </a:rPr>
              <a:t>平成</a:t>
            </a:r>
            <a:r>
              <a:rPr lang="en-US" altLang="ja-JP" dirty="0">
                <a:latin typeface="+mn-ea"/>
                <a:cs typeface="Meiryo UI" pitchFamily="50" charset="-128"/>
              </a:rPr>
              <a:t>24</a:t>
            </a:r>
            <a:r>
              <a:rPr lang="ja-JP" altLang="en-US" dirty="0">
                <a:latin typeface="+mn-ea"/>
                <a:cs typeface="Meiryo UI" pitchFamily="50" charset="-128"/>
              </a:rPr>
              <a:t>年度厚生労働科学研究費補助</a:t>
            </a:r>
            <a:r>
              <a:rPr lang="ja-JP" altLang="en-US" dirty="0" smtClean="0">
                <a:latin typeface="+mn-ea"/>
                <a:cs typeface="Meiryo UI" pitchFamily="50" charset="-128"/>
              </a:rPr>
              <a:t>金</a:t>
            </a:r>
            <a:r>
              <a:rPr lang="ja-JP" altLang="en-US" dirty="0">
                <a:latin typeface="+mn-ea"/>
                <a:cs typeface="Meiryo UI" pitchFamily="50" charset="-128"/>
              </a:rPr>
              <a:t>　</a:t>
            </a:r>
            <a:r>
              <a:rPr lang="ja-JP" altLang="en-US" dirty="0" smtClean="0">
                <a:latin typeface="+mn-ea"/>
                <a:cs typeface="Meiryo UI" pitchFamily="50" charset="-128"/>
              </a:rPr>
              <a:t>新型</a:t>
            </a:r>
            <a:r>
              <a:rPr lang="ja-JP" altLang="en-US" dirty="0">
                <a:latin typeface="+mn-ea"/>
                <a:cs typeface="Meiryo UI" pitchFamily="50" charset="-128"/>
              </a:rPr>
              <a:t>インフルエンザ発生時の公衆衛生対策の再構築に関する</a:t>
            </a:r>
            <a:r>
              <a:rPr lang="ja-JP" altLang="en-US" dirty="0" smtClean="0">
                <a:latin typeface="+mn-ea"/>
                <a:cs typeface="Meiryo UI" pitchFamily="50" charset="-128"/>
              </a:rPr>
              <a:t>研究分担</a:t>
            </a:r>
            <a:r>
              <a:rPr lang="ja-JP" altLang="en-US" dirty="0">
                <a:latin typeface="+mn-ea"/>
                <a:cs typeface="Meiryo UI" pitchFamily="50" charset="-128"/>
              </a:rPr>
              <a:t>研究者：北里大学医学部公衆衛生学　和田耕治</a:t>
            </a:r>
          </a:p>
          <a:p>
            <a:r>
              <a:rPr lang="ja-JP" altLang="en-US" dirty="0" smtClean="0">
                <a:latin typeface="+mn-ea"/>
                <a:cs typeface="Meiryo UI" pitchFamily="50" charset="-128"/>
              </a:rPr>
              <a:t>都道府県</a:t>
            </a:r>
            <a:r>
              <a:rPr lang="ja-JP" altLang="en-US" dirty="0">
                <a:latin typeface="+mn-ea"/>
                <a:cs typeface="Meiryo UI" pitchFamily="50" charset="-128"/>
              </a:rPr>
              <a:t>・市町村担当者を対象と</a:t>
            </a:r>
            <a:r>
              <a:rPr lang="ja-JP" altLang="en-US" dirty="0" smtClean="0">
                <a:latin typeface="+mn-ea"/>
                <a:cs typeface="Meiryo UI" pitchFamily="50" charset="-128"/>
              </a:rPr>
              <a:t>した新型</a:t>
            </a:r>
            <a:r>
              <a:rPr lang="ja-JP" altLang="en-US" dirty="0">
                <a:latin typeface="+mn-ea"/>
                <a:cs typeface="Meiryo UI" pitchFamily="50" charset="-128"/>
              </a:rPr>
              <a:t>インフルエンザ等対策特別措置法に</a:t>
            </a:r>
            <a:r>
              <a:rPr lang="en-US" altLang="ja-JP" dirty="0">
                <a:latin typeface="+mn-ea"/>
                <a:cs typeface="Meiryo UI" pitchFamily="50" charset="-128"/>
              </a:rPr>
              <a:t/>
            </a:r>
            <a:br>
              <a:rPr lang="en-US" altLang="ja-JP" dirty="0">
                <a:latin typeface="+mn-ea"/>
                <a:cs typeface="Meiryo UI" pitchFamily="50" charset="-128"/>
              </a:rPr>
            </a:br>
            <a:r>
              <a:rPr lang="ja-JP" altLang="en-US" dirty="0">
                <a:latin typeface="+mn-ea"/>
                <a:cs typeface="Meiryo UI" pitchFamily="50" charset="-128"/>
              </a:rPr>
              <a:t>対応するための医学的・公衆衛生学的</a:t>
            </a:r>
            <a:r>
              <a:rPr lang="ja-JP" altLang="en-US" dirty="0" smtClean="0">
                <a:latin typeface="+mn-ea"/>
                <a:cs typeface="Meiryo UI" pitchFamily="50" charset="-128"/>
              </a:rPr>
              <a:t>知識　平成</a:t>
            </a:r>
            <a:r>
              <a:rPr lang="en-US" altLang="ja-JP" dirty="0" smtClean="0">
                <a:latin typeface="+mn-ea"/>
                <a:cs typeface="Meiryo UI" pitchFamily="50" charset="-128"/>
              </a:rPr>
              <a:t>25</a:t>
            </a:r>
            <a:r>
              <a:rPr lang="ja-JP" altLang="en-US" dirty="0" smtClean="0">
                <a:latin typeface="+mn-ea"/>
                <a:cs typeface="Meiryo UI" pitchFamily="50" charset="-128"/>
              </a:rPr>
              <a:t>年</a:t>
            </a:r>
            <a:r>
              <a:rPr lang="en-US" altLang="ja-JP" dirty="0" smtClean="0">
                <a:latin typeface="+mn-ea"/>
                <a:cs typeface="Meiryo UI" pitchFamily="50" charset="-128"/>
              </a:rPr>
              <a:t>1</a:t>
            </a:r>
            <a:r>
              <a:rPr lang="ja-JP" altLang="en-US" dirty="0" smtClean="0">
                <a:latin typeface="+mn-ea"/>
                <a:cs typeface="Meiryo UI" pitchFamily="50" charset="-128"/>
              </a:rPr>
              <a:t>月</a:t>
            </a:r>
            <a:r>
              <a:rPr lang="en-US" altLang="ja-JP" dirty="0" smtClean="0">
                <a:latin typeface="+mn-ea"/>
                <a:cs typeface="Meiryo UI" pitchFamily="50" charset="-128"/>
              </a:rPr>
              <a:t>8</a:t>
            </a:r>
            <a:r>
              <a:rPr lang="ja-JP" altLang="en-US" dirty="0" smtClean="0">
                <a:latin typeface="+mn-ea"/>
                <a:cs typeface="Meiryo UI" pitchFamily="50" charset="-128"/>
              </a:rPr>
              <a:t>日作成</a:t>
            </a:r>
            <a:endParaRPr lang="en-US" altLang="ja-JP" dirty="0" smtClean="0">
              <a:latin typeface="+mn-ea"/>
              <a:cs typeface="Meiryo UI" pitchFamily="50" charset="-128"/>
            </a:endParaRPr>
          </a:p>
          <a:p>
            <a:r>
              <a:rPr lang="en-US" altLang="ja-JP" sz="1600" dirty="0">
                <a:latin typeface="+mn-ea"/>
                <a:cs typeface="Meiryo UI" pitchFamily="50" charset="-128"/>
              </a:rPr>
              <a:t/>
            </a:r>
            <a:br>
              <a:rPr lang="en-US" altLang="ja-JP" sz="1600" dirty="0">
                <a:latin typeface="+mn-ea"/>
                <a:cs typeface="Meiryo UI" pitchFamily="50" charset="-128"/>
              </a:rPr>
            </a:br>
            <a:endParaRPr lang="ja-JP" altLang="en-US" dirty="0"/>
          </a:p>
        </p:txBody>
      </p:sp>
      <p:sp>
        <p:nvSpPr>
          <p:cNvPr id="4" name="スライド番号プレースホルダー 3"/>
          <p:cNvSpPr>
            <a:spLocks noGrp="1"/>
          </p:cNvSpPr>
          <p:nvPr>
            <p:ph type="sldNum" sz="quarter" idx="12"/>
          </p:nvPr>
        </p:nvSpPr>
        <p:spPr/>
        <p:txBody>
          <a:bodyPr/>
          <a:lstStyle/>
          <a:p>
            <a:fld id="{61A77E1A-5659-4A71-9711-B5520BF8F5FB}" type="slidenum">
              <a:rPr kumimoji="1" lang="ja-JP" altLang="en-US" smtClean="0"/>
              <a:pPr/>
              <a:t>17</a:t>
            </a:fld>
            <a:endParaRPr kumimoji="1" lang="ja-JP" altLang="en-US"/>
          </a:p>
        </p:txBody>
      </p:sp>
    </p:spTree>
    <p:extLst>
      <p:ext uri="{BB962C8B-B14F-4D97-AF65-F5344CB8AC3E}">
        <p14:creationId xmlns:p14="http://schemas.microsoft.com/office/powerpoint/2010/main" val="849078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0" y="116632"/>
            <a:ext cx="9144000" cy="827656"/>
          </a:xfrm>
        </p:spPr>
        <p:txBody>
          <a:bodyPr>
            <a:noAutofit/>
          </a:bodyPr>
          <a:lstStyle/>
          <a:p>
            <a:r>
              <a:rPr lang="ja-JP" altLang="en-US" sz="4000" dirty="0" smtClean="0">
                <a:latin typeface="+mn-ea"/>
                <a:ea typeface="+mn-ea"/>
                <a:cs typeface="Meiryo UI" pitchFamily="50" charset="-128"/>
              </a:rPr>
              <a:t>風邪と季節性</a:t>
            </a:r>
            <a:r>
              <a:rPr lang="ja-JP" altLang="en-US" sz="4000" dirty="0" smtClean="0">
                <a:latin typeface="+mn-ea"/>
                <a:cs typeface="Meiryo UI" pitchFamily="50" charset="-128"/>
              </a:rPr>
              <a:t>インフルエンザ</a:t>
            </a:r>
            <a:r>
              <a:rPr lang="ja-JP" altLang="en-US" sz="4000" dirty="0" smtClean="0">
                <a:latin typeface="+mn-ea"/>
                <a:ea typeface="+mn-ea"/>
                <a:cs typeface="Meiryo UI" pitchFamily="50" charset="-128"/>
              </a:rPr>
              <a:t>の違い</a:t>
            </a:r>
          </a:p>
        </p:txBody>
      </p:sp>
      <p:graphicFrame>
        <p:nvGraphicFramePr>
          <p:cNvPr id="4" name="表 3"/>
          <p:cNvGraphicFramePr>
            <a:graphicFrameLocks noGrp="1"/>
          </p:cNvGraphicFramePr>
          <p:nvPr>
            <p:extLst>
              <p:ext uri="{D42A27DB-BD31-4B8C-83A1-F6EECF244321}">
                <p14:modId xmlns:p14="http://schemas.microsoft.com/office/powerpoint/2010/main" val="90390764"/>
              </p:ext>
            </p:extLst>
          </p:nvPr>
        </p:nvGraphicFramePr>
        <p:xfrm>
          <a:off x="323528" y="1052736"/>
          <a:ext cx="6662737" cy="2078038"/>
        </p:xfrm>
        <a:graphic>
          <a:graphicData uri="http://schemas.openxmlformats.org/drawingml/2006/table">
            <a:tbl>
              <a:tblPr firstRow="1" bandRow="1">
                <a:tableStyleId>{5C22544A-7EE6-4342-B048-85BDC9FD1C3A}</a:tableStyleId>
              </a:tblPr>
              <a:tblGrid>
                <a:gridCol w="2498544"/>
                <a:gridCol w="4164193"/>
              </a:tblGrid>
              <a:tr h="518239">
                <a:tc gridSpan="2">
                  <a:txBody>
                    <a:bodyPr/>
                    <a:lstStyle/>
                    <a:p>
                      <a:pPr algn="ctr"/>
                      <a:r>
                        <a:rPr kumimoji="1" lang="ja-JP" altLang="en-US" sz="2400" dirty="0" smtClean="0">
                          <a:latin typeface="+mn-ea"/>
                          <a:ea typeface="+mn-ea"/>
                          <a:cs typeface="Meiryo UI" pitchFamily="50" charset="-128"/>
                        </a:rPr>
                        <a:t>病原体が違う</a:t>
                      </a:r>
                      <a:endParaRPr kumimoji="1" lang="ja-JP" altLang="en-US" sz="2400" b="1" dirty="0">
                        <a:latin typeface="+mn-ea"/>
                        <a:ea typeface="+mn-ea"/>
                        <a:cs typeface="Meiryo UI" pitchFamily="50" charset="-128"/>
                      </a:endParaRPr>
                    </a:p>
                  </a:txBody>
                  <a:tcPr marL="91435" marR="91435" marT="45727" marB="45727"/>
                </a:tc>
                <a:tc hMerge="1">
                  <a:txBody>
                    <a:bodyPr/>
                    <a:lstStyle/>
                    <a:p>
                      <a:endParaRPr kumimoji="1" lang="ja-JP" altLang="en-US" dirty="0"/>
                    </a:p>
                  </a:txBody>
                  <a:tcPr/>
                </a:tc>
              </a:tr>
              <a:tr h="370897">
                <a:tc>
                  <a:txBody>
                    <a:bodyPr/>
                    <a:lstStyle/>
                    <a:p>
                      <a:r>
                        <a:rPr kumimoji="1" lang="ja-JP" altLang="en-US" sz="1800" dirty="0" smtClean="0">
                          <a:latin typeface="+mn-ea"/>
                          <a:ea typeface="+mn-ea"/>
                          <a:cs typeface="Meiryo UI" pitchFamily="50" charset="-128"/>
                        </a:rPr>
                        <a:t>風邪</a:t>
                      </a:r>
                      <a:endParaRPr kumimoji="1" lang="ja-JP" altLang="en-US" sz="1800" dirty="0">
                        <a:latin typeface="+mn-ea"/>
                        <a:ea typeface="+mn-ea"/>
                        <a:cs typeface="Meiryo UI" pitchFamily="50" charset="-128"/>
                      </a:endParaRPr>
                    </a:p>
                  </a:txBody>
                  <a:tcPr marL="91435" marR="91435" marT="45727" marB="45727"/>
                </a:tc>
                <a:tc>
                  <a:txBody>
                    <a:bodyPr/>
                    <a:lstStyle/>
                    <a:p>
                      <a:r>
                        <a:rPr kumimoji="1" lang="ja-JP" altLang="en-US" sz="1800" dirty="0" smtClean="0">
                          <a:latin typeface="+mn-ea"/>
                          <a:ea typeface="+mn-ea"/>
                          <a:cs typeface="Meiryo UI" pitchFamily="50" charset="-128"/>
                        </a:rPr>
                        <a:t>インフルエンザ</a:t>
                      </a:r>
                      <a:endParaRPr kumimoji="1" lang="ja-JP" altLang="en-US" sz="1800" dirty="0">
                        <a:latin typeface="+mn-ea"/>
                        <a:ea typeface="+mn-ea"/>
                        <a:cs typeface="Meiryo UI" pitchFamily="50" charset="-128"/>
                      </a:endParaRPr>
                    </a:p>
                  </a:txBody>
                  <a:tcPr marL="91435" marR="91435" marT="45727" marB="45727"/>
                </a:tc>
              </a:tr>
              <a:tr h="1188902">
                <a:tc>
                  <a:txBody>
                    <a:bodyPr/>
                    <a:lstStyle/>
                    <a:p>
                      <a:r>
                        <a:rPr kumimoji="1" lang="ja-JP" altLang="en-US" sz="1800" dirty="0" smtClean="0">
                          <a:latin typeface="+mn-ea"/>
                          <a:ea typeface="+mn-ea"/>
                          <a:cs typeface="Meiryo UI" pitchFamily="50" charset="-128"/>
                        </a:rPr>
                        <a:t>ライノウイルス</a:t>
                      </a:r>
                      <a:endParaRPr kumimoji="1" lang="en-US" altLang="ja-JP" sz="1800" dirty="0" smtClean="0">
                        <a:latin typeface="+mn-ea"/>
                        <a:ea typeface="+mn-ea"/>
                        <a:cs typeface="Meiryo UI" pitchFamily="50" charset="-128"/>
                      </a:endParaRPr>
                    </a:p>
                    <a:p>
                      <a:r>
                        <a:rPr kumimoji="1" lang="ja-JP" altLang="en-US" sz="1800" dirty="0" smtClean="0">
                          <a:latin typeface="+mn-ea"/>
                          <a:ea typeface="+mn-ea"/>
                          <a:cs typeface="Meiryo UI" pitchFamily="50" charset="-128"/>
                        </a:rPr>
                        <a:t>コロナウイルス</a:t>
                      </a:r>
                      <a:endParaRPr kumimoji="1" lang="en-US" altLang="ja-JP" sz="1800" dirty="0" smtClean="0">
                        <a:latin typeface="+mn-ea"/>
                        <a:ea typeface="+mn-ea"/>
                        <a:cs typeface="Meiryo UI" pitchFamily="50" charset="-128"/>
                      </a:endParaRPr>
                    </a:p>
                    <a:p>
                      <a:r>
                        <a:rPr kumimoji="1" lang="ja-JP" altLang="en-US" sz="1800" dirty="0" smtClean="0">
                          <a:latin typeface="+mn-ea"/>
                          <a:ea typeface="+mn-ea"/>
                          <a:cs typeface="Meiryo UI" pitchFamily="50" charset="-128"/>
                        </a:rPr>
                        <a:t>アデノウイルス</a:t>
                      </a:r>
                      <a:endParaRPr kumimoji="1" lang="en-US" altLang="ja-JP" sz="1800" dirty="0" smtClean="0">
                        <a:latin typeface="+mn-ea"/>
                        <a:ea typeface="+mn-ea"/>
                        <a:cs typeface="Meiryo UI" pitchFamily="50" charset="-128"/>
                      </a:endParaRPr>
                    </a:p>
                    <a:p>
                      <a:r>
                        <a:rPr kumimoji="1" lang="ja-JP" altLang="en-US" sz="1800" dirty="0" smtClean="0">
                          <a:latin typeface="+mn-ea"/>
                          <a:ea typeface="+mn-ea"/>
                          <a:cs typeface="Meiryo UI" pitchFamily="50" charset="-128"/>
                        </a:rPr>
                        <a:t>ＲＳウイルス</a:t>
                      </a:r>
                      <a:endParaRPr kumimoji="1" lang="ja-JP" altLang="en-US" sz="1800" dirty="0">
                        <a:latin typeface="+mn-ea"/>
                        <a:ea typeface="+mn-ea"/>
                        <a:cs typeface="Meiryo UI" pitchFamily="50" charset="-128"/>
                      </a:endParaRPr>
                    </a:p>
                  </a:txBody>
                  <a:tcPr marL="91435" marR="91435" marT="45727" marB="45727"/>
                </a:tc>
                <a:tc>
                  <a:txBody>
                    <a:bodyPr/>
                    <a:lstStyle/>
                    <a:p>
                      <a:r>
                        <a:rPr kumimoji="1" lang="ja-JP" altLang="en-US" sz="1800" dirty="0" smtClean="0">
                          <a:latin typeface="+mn-ea"/>
                          <a:ea typeface="+mn-ea"/>
                          <a:cs typeface="Meiryo UI" pitchFamily="50" charset="-128"/>
                        </a:rPr>
                        <a:t>インフルエンザウイルス</a:t>
                      </a:r>
                      <a:r>
                        <a:rPr kumimoji="1" lang="en-US" altLang="ja-JP" sz="1800" dirty="0" smtClean="0">
                          <a:latin typeface="+mn-ea"/>
                          <a:ea typeface="+mn-ea"/>
                          <a:cs typeface="Meiryo UI" pitchFamily="50" charset="-128"/>
                        </a:rPr>
                        <a:t>A</a:t>
                      </a:r>
                      <a:r>
                        <a:rPr kumimoji="1" lang="ja-JP" altLang="en-US" sz="1800" dirty="0" smtClean="0">
                          <a:latin typeface="+mn-ea"/>
                          <a:ea typeface="+mn-ea"/>
                          <a:cs typeface="Meiryo UI" pitchFamily="50" charset="-128"/>
                        </a:rPr>
                        <a:t>型、Ｂ型、Ｃ型</a:t>
                      </a:r>
                      <a:endParaRPr kumimoji="1" lang="ja-JP" altLang="en-US" sz="1800" dirty="0">
                        <a:latin typeface="+mn-ea"/>
                        <a:ea typeface="+mn-ea"/>
                        <a:cs typeface="Meiryo UI" pitchFamily="50" charset="-128"/>
                      </a:endParaRPr>
                    </a:p>
                  </a:txBody>
                  <a:tcPr marL="91435" marR="91435" marT="45727" marB="45727"/>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94758758"/>
              </p:ext>
            </p:extLst>
          </p:nvPr>
        </p:nvGraphicFramePr>
        <p:xfrm>
          <a:off x="2821434" y="2780928"/>
          <a:ext cx="6215062" cy="2346534"/>
        </p:xfrm>
        <a:graphic>
          <a:graphicData uri="http://schemas.openxmlformats.org/drawingml/2006/table">
            <a:tbl>
              <a:tblPr firstRow="1" bandRow="1">
                <a:tableStyleId>{00A15C55-8517-42AA-B614-E9B94910E393}</a:tableStyleId>
              </a:tblPr>
              <a:tblGrid>
                <a:gridCol w="2578590"/>
                <a:gridCol w="3636472"/>
              </a:tblGrid>
              <a:tr h="517982">
                <a:tc gridSpan="2">
                  <a:txBody>
                    <a:bodyPr/>
                    <a:lstStyle/>
                    <a:p>
                      <a:pPr algn="ctr"/>
                      <a:r>
                        <a:rPr kumimoji="1" lang="ja-JP" altLang="en-US" sz="2400" dirty="0" smtClean="0">
                          <a:latin typeface="+mn-ea"/>
                          <a:ea typeface="+mn-ea"/>
                        </a:rPr>
                        <a:t>症状が違う</a:t>
                      </a:r>
                      <a:endParaRPr kumimoji="1" lang="ja-JP" altLang="en-US" sz="2400" dirty="0">
                        <a:latin typeface="+mn-ea"/>
                        <a:ea typeface="+mn-ea"/>
                      </a:endParaRPr>
                    </a:p>
                  </a:txBody>
                  <a:tcPr marL="91439" marR="91439" marT="45658" marB="45658"/>
                </a:tc>
                <a:tc hMerge="1">
                  <a:txBody>
                    <a:bodyPr/>
                    <a:lstStyle/>
                    <a:p>
                      <a:endParaRPr kumimoji="1" lang="ja-JP" altLang="en-US" dirty="0"/>
                    </a:p>
                  </a:txBody>
                  <a:tcPr/>
                </a:tc>
              </a:tr>
              <a:tr h="365601">
                <a:tc>
                  <a:txBody>
                    <a:bodyPr/>
                    <a:lstStyle/>
                    <a:p>
                      <a:r>
                        <a:rPr kumimoji="1" lang="ja-JP" altLang="en-US" sz="1800" dirty="0" smtClean="0">
                          <a:latin typeface="+mn-ea"/>
                          <a:ea typeface="+mn-ea"/>
                        </a:rPr>
                        <a:t>風邪</a:t>
                      </a:r>
                      <a:endParaRPr kumimoji="1" lang="ja-JP" altLang="en-US" sz="1800" dirty="0">
                        <a:latin typeface="+mn-ea"/>
                        <a:ea typeface="+mn-ea"/>
                      </a:endParaRPr>
                    </a:p>
                  </a:txBody>
                  <a:tcPr marL="91439" marR="91439" marT="45658" marB="45658"/>
                </a:tc>
                <a:tc>
                  <a:txBody>
                    <a:bodyPr/>
                    <a:lstStyle/>
                    <a:p>
                      <a:r>
                        <a:rPr kumimoji="1" lang="ja-JP" altLang="en-US" sz="1800" dirty="0" smtClean="0">
                          <a:latin typeface="+mn-ea"/>
                          <a:ea typeface="+mn-ea"/>
                        </a:rPr>
                        <a:t>インフルエンザ</a:t>
                      </a:r>
                      <a:endParaRPr kumimoji="1" lang="ja-JP" altLang="en-US" sz="1800" dirty="0">
                        <a:latin typeface="+mn-ea"/>
                        <a:ea typeface="+mn-ea"/>
                      </a:endParaRPr>
                    </a:p>
                  </a:txBody>
                  <a:tcPr marL="91439" marR="91439" marT="45658" marB="45658"/>
                </a:tc>
              </a:tr>
              <a:tr h="1462742">
                <a:tc>
                  <a:txBody>
                    <a:bodyPr/>
                    <a:lstStyle/>
                    <a:p>
                      <a:r>
                        <a:rPr kumimoji="1" lang="ja-JP" altLang="en-US" sz="1800" dirty="0" smtClean="0">
                          <a:latin typeface="+mn-ea"/>
                          <a:ea typeface="+mn-ea"/>
                        </a:rPr>
                        <a:t>局所的症状（鼻水・のどの痛み）</a:t>
                      </a:r>
                      <a:endParaRPr kumimoji="1" lang="en-US" altLang="ja-JP" sz="1800" dirty="0" smtClean="0">
                        <a:latin typeface="+mn-ea"/>
                        <a:ea typeface="+mn-ea"/>
                      </a:endParaRPr>
                    </a:p>
                    <a:p>
                      <a:r>
                        <a:rPr kumimoji="1" lang="ja-JP" altLang="en-US" sz="1800" dirty="0" smtClean="0">
                          <a:latin typeface="+mn-ea"/>
                          <a:ea typeface="+mn-ea"/>
                        </a:rPr>
                        <a:t>発熱はあっても微熱　　　　</a:t>
                      </a:r>
                      <a:r>
                        <a:rPr kumimoji="1" lang="en-US" altLang="ja-JP" sz="1800" dirty="0" smtClean="0">
                          <a:latin typeface="+mn-ea"/>
                          <a:ea typeface="+mn-ea"/>
                        </a:rPr>
                        <a:t>(38</a:t>
                      </a:r>
                      <a:r>
                        <a:rPr kumimoji="1" lang="ja-JP" altLang="en-US" sz="1800" dirty="0" smtClean="0">
                          <a:latin typeface="+mn-ea"/>
                          <a:ea typeface="+mn-ea"/>
                        </a:rPr>
                        <a:t>度以下）程度　</a:t>
                      </a:r>
                      <a:r>
                        <a:rPr kumimoji="1" lang="en-US" altLang="ja-JP" sz="1800" dirty="0" smtClean="0">
                          <a:latin typeface="+mn-ea"/>
                          <a:ea typeface="+mn-ea"/>
                        </a:rPr>
                        <a:t/>
                      </a:r>
                      <a:br>
                        <a:rPr kumimoji="1" lang="en-US" altLang="ja-JP" sz="1800" dirty="0" smtClean="0">
                          <a:latin typeface="+mn-ea"/>
                          <a:ea typeface="+mn-ea"/>
                        </a:rPr>
                      </a:br>
                      <a:endParaRPr kumimoji="1" lang="en-US" altLang="ja-JP" sz="1800" dirty="0" smtClean="0">
                        <a:latin typeface="+mn-ea"/>
                        <a:ea typeface="+mn-ea"/>
                      </a:endParaRPr>
                    </a:p>
                  </a:txBody>
                  <a:tcPr marL="91439" marR="91439" marT="45658" marB="45658"/>
                </a:tc>
                <a:tc>
                  <a:txBody>
                    <a:bodyPr/>
                    <a:lstStyle/>
                    <a:p>
                      <a:r>
                        <a:rPr kumimoji="1" lang="ja-JP" altLang="en-US" sz="1800" dirty="0" smtClean="0">
                          <a:latin typeface="+mn-ea"/>
                          <a:ea typeface="+mn-ea"/>
                        </a:rPr>
                        <a:t>比較的急速に始まる　　　　　　　　　　</a:t>
                      </a:r>
                      <a:r>
                        <a:rPr kumimoji="1" lang="en-US" altLang="ja-JP" sz="1800" dirty="0" smtClean="0">
                          <a:latin typeface="+mn-ea"/>
                          <a:ea typeface="+mn-ea"/>
                        </a:rPr>
                        <a:t>38</a:t>
                      </a:r>
                      <a:r>
                        <a:rPr kumimoji="1" lang="ja-JP" altLang="en-US" sz="1800" dirty="0" smtClean="0">
                          <a:latin typeface="+mn-ea"/>
                          <a:ea typeface="+mn-ea"/>
                        </a:rPr>
                        <a:t>度以上の発熱　</a:t>
                      </a:r>
                      <a:endParaRPr kumimoji="1" lang="en-US" altLang="ja-JP" sz="1800" dirty="0" smtClean="0">
                        <a:latin typeface="+mn-ea"/>
                        <a:ea typeface="+mn-ea"/>
                      </a:endParaRPr>
                    </a:p>
                    <a:p>
                      <a:r>
                        <a:rPr kumimoji="1" lang="ja-JP" altLang="en-US" sz="1800" dirty="0" smtClean="0">
                          <a:latin typeface="+mn-ea"/>
                          <a:ea typeface="+mn-ea"/>
                        </a:rPr>
                        <a:t>咳、のどの痛み、頭痛</a:t>
                      </a:r>
                      <a:endParaRPr kumimoji="1" lang="en-US" altLang="ja-JP" sz="1800" dirty="0" smtClean="0">
                        <a:latin typeface="+mn-ea"/>
                        <a:ea typeface="+mn-ea"/>
                      </a:endParaRPr>
                    </a:p>
                    <a:p>
                      <a:r>
                        <a:rPr kumimoji="1" lang="ja-JP" altLang="en-US" sz="1800" dirty="0" smtClean="0">
                          <a:latin typeface="+mn-ea"/>
                          <a:ea typeface="+mn-ea"/>
                        </a:rPr>
                        <a:t>全身倦怠感・関節痛</a:t>
                      </a:r>
                      <a:endParaRPr kumimoji="1" lang="en-US" altLang="ja-JP" sz="1800" dirty="0" smtClean="0">
                        <a:latin typeface="+mn-ea"/>
                        <a:ea typeface="+mn-ea"/>
                      </a:endParaRPr>
                    </a:p>
                    <a:p>
                      <a:r>
                        <a:rPr kumimoji="1" lang="ja-JP" altLang="en-US" sz="1800" dirty="0" smtClean="0">
                          <a:latin typeface="+mn-ea"/>
                          <a:ea typeface="+mn-ea"/>
                        </a:rPr>
                        <a:t>肺炎・脳症など重い合併症</a:t>
                      </a:r>
                      <a:endParaRPr kumimoji="1" lang="ja-JP" altLang="en-US" sz="1800" dirty="0">
                        <a:latin typeface="+mn-ea"/>
                        <a:ea typeface="+mn-ea"/>
                      </a:endParaRPr>
                    </a:p>
                  </a:txBody>
                  <a:tcPr marL="91439" marR="91439" marT="45658" marB="45658"/>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931626386"/>
              </p:ext>
            </p:extLst>
          </p:nvPr>
        </p:nvGraphicFramePr>
        <p:xfrm>
          <a:off x="188955" y="5229200"/>
          <a:ext cx="6768752" cy="1468120"/>
        </p:xfrm>
        <a:graphic>
          <a:graphicData uri="http://schemas.openxmlformats.org/drawingml/2006/table">
            <a:tbl>
              <a:tblPr firstRow="1" bandRow="1">
                <a:tableStyleId>{F5AB1C69-6EDB-4FF4-983F-18BD219EF322}</a:tableStyleId>
              </a:tblPr>
              <a:tblGrid>
                <a:gridCol w="2854292"/>
                <a:gridCol w="3914460"/>
              </a:tblGrid>
              <a:tr h="370840">
                <a:tc gridSpan="2">
                  <a:txBody>
                    <a:bodyPr/>
                    <a:lstStyle/>
                    <a:p>
                      <a:pPr algn="ctr"/>
                      <a:r>
                        <a:rPr kumimoji="1" lang="ja-JP" altLang="en-US" sz="2400" dirty="0" smtClean="0">
                          <a:latin typeface="+mn-ea"/>
                          <a:ea typeface="+mn-ea"/>
                        </a:rPr>
                        <a:t>流行時期が違う</a:t>
                      </a:r>
                      <a:endParaRPr kumimoji="1" lang="ja-JP" altLang="en-US" sz="2400" dirty="0">
                        <a:latin typeface="+mn-ea"/>
                        <a:ea typeface="+mn-ea"/>
                      </a:endParaRPr>
                    </a:p>
                  </a:txBody>
                  <a:tcPr marL="91439" marR="91439"/>
                </a:tc>
                <a:tc hMerge="1">
                  <a:txBody>
                    <a:bodyPr/>
                    <a:lstStyle/>
                    <a:p>
                      <a:endParaRPr kumimoji="1" lang="ja-JP" altLang="en-US" dirty="0"/>
                    </a:p>
                  </a:txBody>
                  <a:tcPr/>
                </a:tc>
              </a:tr>
              <a:tr h="370840">
                <a:tc>
                  <a:txBody>
                    <a:bodyPr/>
                    <a:lstStyle/>
                    <a:p>
                      <a:r>
                        <a:rPr kumimoji="1" lang="ja-JP" altLang="en-US" sz="1800" dirty="0" smtClean="0">
                          <a:latin typeface="+mn-ea"/>
                          <a:ea typeface="+mn-ea"/>
                        </a:rPr>
                        <a:t>風邪</a:t>
                      </a:r>
                      <a:endParaRPr kumimoji="1" lang="ja-JP" altLang="en-US" sz="1800" dirty="0">
                        <a:latin typeface="+mn-ea"/>
                        <a:ea typeface="+mn-ea"/>
                      </a:endParaRPr>
                    </a:p>
                  </a:txBody>
                  <a:tcPr marL="91439" marR="91439"/>
                </a:tc>
                <a:tc>
                  <a:txBody>
                    <a:bodyPr/>
                    <a:lstStyle/>
                    <a:p>
                      <a:r>
                        <a:rPr kumimoji="1" lang="ja-JP" altLang="en-US" sz="1800" dirty="0" smtClean="0">
                          <a:latin typeface="+mn-ea"/>
                          <a:ea typeface="+mn-ea"/>
                        </a:rPr>
                        <a:t>インフルエンザ</a:t>
                      </a:r>
                      <a:endParaRPr kumimoji="1" lang="ja-JP" altLang="en-US" sz="1800" dirty="0">
                        <a:latin typeface="+mn-ea"/>
                        <a:ea typeface="+mn-ea"/>
                      </a:endParaRPr>
                    </a:p>
                  </a:txBody>
                  <a:tcPr marL="91439" marR="91439"/>
                </a:tc>
              </a:tr>
              <a:tr h="370840">
                <a:tc>
                  <a:txBody>
                    <a:bodyPr/>
                    <a:lstStyle/>
                    <a:p>
                      <a:r>
                        <a:rPr kumimoji="1" lang="ja-JP" altLang="en-US" sz="1800" dirty="0" smtClean="0">
                          <a:latin typeface="+mn-ea"/>
                          <a:ea typeface="+mn-ea"/>
                        </a:rPr>
                        <a:t>冬、夏、季節の変わり目</a:t>
                      </a:r>
                      <a:endParaRPr kumimoji="1" lang="en-US" altLang="ja-JP" sz="1800" dirty="0" smtClean="0">
                        <a:latin typeface="+mn-ea"/>
                        <a:ea typeface="+mn-ea"/>
                      </a:endParaRPr>
                    </a:p>
                    <a:p>
                      <a:r>
                        <a:rPr kumimoji="1" lang="ja-JP" altLang="en-US" sz="1800" dirty="0" smtClean="0">
                          <a:latin typeface="+mn-ea"/>
                          <a:ea typeface="+mn-ea"/>
                        </a:rPr>
                        <a:t>一年を通して</a:t>
                      </a:r>
                      <a:endParaRPr kumimoji="1" lang="en-US" altLang="ja-JP" sz="1800" dirty="0" smtClean="0">
                        <a:latin typeface="+mn-ea"/>
                        <a:ea typeface="+mn-ea"/>
                      </a:endParaRPr>
                    </a:p>
                  </a:txBody>
                  <a:tcPr marL="91439" marR="91439"/>
                </a:tc>
                <a:tc>
                  <a:txBody>
                    <a:bodyPr/>
                    <a:lstStyle/>
                    <a:p>
                      <a:r>
                        <a:rPr kumimoji="1" lang="ja-JP" altLang="en-US" sz="1800" dirty="0" smtClean="0">
                          <a:latin typeface="+mn-ea"/>
                          <a:ea typeface="+mn-ea"/>
                        </a:rPr>
                        <a:t>１～</a:t>
                      </a:r>
                      <a:r>
                        <a:rPr kumimoji="1" lang="en-US" altLang="ja-JP" sz="1800" dirty="0" smtClean="0">
                          <a:latin typeface="+mn-ea"/>
                          <a:ea typeface="+mn-ea"/>
                        </a:rPr>
                        <a:t>2</a:t>
                      </a:r>
                      <a:r>
                        <a:rPr kumimoji="1" lang="ja-JP" altLang="en-US" sz="1800" dirty="0" smtClean="0">
                          <a:latin typeface="+mn-ea"/>
                          <a:ea typeface="+mn-ea"/>
                        </a:rPr>
                        <a:t>月がピーク</a:t>
                      </a:r>
                      <a:endParaRPr kumimoji="1" lang="en-US" altLang="ja-JP" sz="1800" dirty="0" smtClean="0">
                        <a:latin typeface="+mn-ea"/>
                        <a:ea typeface="+mn-ea"/>
                      </a:endParaRPr>
                    </a:p>
                    <a:p>
                      <a:r>
                        <a:rPr kumimoji="1" lang="ja-JP" altLang="en-US" sz="1800" dirty="0" smtClean="0">
                          <a:latin typeface="+mn-ea"/>
                          <a:ea typeface="+mn-ea"/>
                        </a:rPr>
                        <a:t>４～</a:t>
                      </a:r>
                      <a:r>
                        <a:rPr kumimoji="1" lang="en-US" altLang="ja-JP" sz="1800" dirty="0" smtClean="0">
                          <a:latin typeface="+mn-ea"/>
                          <a:ea typeface="+mn-ea"/>
                        </a:rPr>
                        <a:t>5</a:t>
                      </a:r>
                      <a:r>
                        <a:rPr kumimoji="1" lang="ja-JP" altLang="en-US" sz="1800" dirty="0" smtClean="0">
                          <a:latin typeface="+mn-ea"/>
                          <a:ea typeface="+mn-ea"/>
                        </a:rPr>
                        <a:t>月頃まで散発的に流行することも</a:t>
                      </a:r>
                      <a:endParaRPr kumimoji="1" lang="en-US" altLang="ja-JP" sz="1800" dirty="0" smtClean="0">
                        <a:latin typeface="+mn-ea"/>
                        <a:ea typeface="+mn-ea"/>
                      </a:endParaRPr>
                    </a:p>
                  </a:txBody>
                  <a:tcPr marL="91439" marR="91439"/>
                </a:tc>
              </a:tr>
            </a:tbl>
          </a:graphicData>
        </a:graphic>
      </p:graphicFrame>
      <p:cxnSp>
        <p:nvCxnSpPr>
          <p:cNvPr id="7" name="直線コネクタ 6"/>
          <p:cNvCxnSpPr/>
          <p:nvPr/>
        </p:nvCxnSpPr>
        <p:spPr>
          <a:xfrm>
            <a:off x="179512" y="908720"/>
            <a:ext cx="88569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18</a:t>
            </a:fld>
            <a:endParaRPr kumimoji="1" lang="ja-JP" altLang="en-US"/>
          </a:p>
        </p:txBody>
      </p:sp>
    </p:spTree>
    <p:extLst>
      <p:ext uri="{BB962C8B-B14F-4D97-AF65-F5344CB8AC3E}">
        <p14:creationId xmlns:p14="http://schemas.microsoft.com/office/powerpoint/2010/main" val="1082452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3" y="692696"/>
            <a:ext cx="4104456" cy="1296144"/>
          </a:xfrm>
        </p:spPr>
        <p:txBody>
          <a:bodyPr rtlCol="0" anchor="t">
            <a:noAutofit/>
          </a:bodyPr>
          <a:lstStyle/>
          <a:p>
            <a:pPr algn="l" eaLnBrk="1" fontAlgn="auto" hangingPunct="1">
              <a:spcAft>
                <a:spcPts val="0"/>
              </a:spcAft>
              <a:defRPr/>
            </a:pPr>
            <a:r>
              <a:rPr lang="ja-JP" altLang="en-US" sz="2800" dirty="0" smtClean="0">
                <a:latin typeface="+mn-ea"/>
                <a:ea typeface="+mn-ea"/>
                <a:cs typeface="Meiryo UI" pitchFamily="50" charset="-128"/>
              </a:rPr>
              <a:t>◆インフルエンザ</a:t>
            </a:r>
            <a:r>
              <a:rPr lang="en-US" altLang="ja-JP" sz="2800" dirty="0" smtClean="0">
                <a:latin typeface="+mn-ea"/>
                <a:ea typeface="+mn-ea"/>
                <a:cs typeface="Meiryo UI" pitchFamily="50" charset="-128"/>
              </a:rPr>
              <a:t>A</a:t>
            </a:r>
            <a:r>
              <a:rPr lang="ja-JP" altLang="en-US" sz="2800" dirty="0" smtClean="0">
                <a:latin typeface="+mn-ea"/>
                <a:ea typeface="+mn-ea"/>
                <a:cs typeface="Meiryo UI" pitchFamily="50" charset="-128"/>
              </a:rPr>
              <a:t>型◆</a:t>
            </a:r>
            <a:r>
              <a:rPr lang="en-US" altLang="ja-JP" sz="2800" dirty="0" smtClean="0">
                <a:latin typeface="+mn-ea"/>
                <a:ea typeface="+mn-ea"/>
                <a:cs typeface="Meiryo UI" pitchFamily="50" charset="-128"/>
              </a:rPr>
              <a:t/>
            </a:r>
            <a:br>
              <a:rPr lang="en-US" altLang="ja-JP" sz="2800" dirty="0" smtClean="0">
                <a:latin typeface="+mn-ea"/>
                <a:ea typeface="+mn-ea"/>
                <a:cs typeface="Meiryo UI" pitchFamily="50" charset="-128"/>
              </a:rPr>
            </a:br>
            <a:r>
              <a:rPr lang="ja-JP" altLang="en-US" sz="2800" dirty="0">
                <a:latin typeface="+mn-ea"/>
                <a:ea typeface="+mn-ea"/>
                <a:cs typeface="Meiryo UI" pitchFamily="50" charset="-128"/>
              </a:rPr>
              <a:t>これまでに</a:t>
            </a:r>
            <a:r>
              <a:rPr lang="ja-JP" altLang="en-US" sz="2800" dirty="0" smtClean="0">
                <a:latin typeface="+mn-ea"/>
                <a:ea typeface="+mn-ea"/>
                <a:cs typeface="Meiryo UI" pitchFamily="50" charset="-128"/>
              </a:rPr>
              <a:t>人の間で流行したのは</a:t>
            </a:r>
            <a:r>
              <a:rPr lang="en-US" altLang="ja-JP" sz="2800" dirty="0" smtClean="0">
                <a:latin typeface="+mn-ea"/>
                <a:ea typeface="+mn-ea"/>
                <a:cs typeface="Meiryo UI" pitchFamily="50" charset="-128"/>
              </a:rPr>
              <a:t>H1N1</a:t>
            </a:r>
            <a:r>
              <a:rPr lang="ja-JP" altLang="en-US" sz="2800" dirty="0" smtClean="0">
                <a:latin typeface="+mn-ea"/>
                <a:ea typeface="+mn-ea"/>
                <a:cs typeface="Meiryo UI" pitchFamily="50" charset="-128"/>
              </a:rPr>
              <a:t>亜型　または</a:t>
            </a:r>
            <a:r>
              <a:rPr lang="en-US" altLang="ja-JP" sz="2800" dirty="0" smtClean="0">
                <a:latin typeface="+mn-ea"/>
                <a:ea typeface="+mn-ea"/>
                <a:cs typeface="Meiryo UI" pitchFamily="50" charset="-128"/>
              </a:rPr>
              <a:t>H3N2</a:t>
            </a:r>
            <a:r>
              <a:rPr lang="ja-JP" altLang="en-US" sz="2800" dirty="0" smtClean="0">
                <a:latin typeface="+mn-ea"/>
                <a:ea typeface="+mn-ea"/>
                <a:cs typeface="Meiryo UI" pitchFamily="50" charset="-128"/>
              </a:rPr>
              <a:t>亜型</a:t>
            </a:r>
            <a:r>
              <a:rPr lang="en-US" altLang="ja-JP" sz="2800" dirty="0" smtClean="0">
                <a:latin typeface="+mn-ea"/>
                <a:ea typeface="+mn-ea"/>
                <a:cs typeface="Meiryo UI" pitchFamily="50" charset="-128"/>
              </a:rPr>
              <a:t>(</a:t>
            </a:r>
            <a:r>
              <a:rPr lang="ja-JP" altLang="en-US" sz="2800" dirty="0" smtClean="0">
                <a:latin typeface="+mn-ea"/>
                <a:ea typeface="+mn-ea"/>
                <a:cs typeface="Meiryo UI" pitchFamily="50" charset="-128"/>
              </a:rPr>
              <a:t>いわゆる香港型）。新型インフルエンザとして課題になる。</a:t>
            </a:r>
            <a:r>
              <a:rPr lang="en-US" altLang="ja-JP" sz="3200" dirty="0" smtClean="0">
                <a:latin typeface="+mn-ea"/>
                <a:ea typeface="+mn-ea"/>
                <a:cs typeface="Meiryo UI" pitchFamily="50" charset="-128"/>
              </a:rPr>
              <a:t/>
            </a:r>
            <a:br>
              <a:rPr lang="en-US" altLang="ja-JP" sz="3200" dirty="0" smtClean="0">
                <a:latin typeface="+mn-ea"/>
                <a:ea typeface="+mn-ea"/>
                <a:cs typeface="Meiryo UI" pitchFamily="50" charset="-128"/>
              </a:rPr>
            </a:br>
            <a:r>
              <a:rPr lang="ja-JP" altLang="en-US" sz="2800" b="1" dirty="0" smtClean="0">
                <a:latin typeface="+mn-ea"/>
                <a:ea typeface="+mn-ea"/>
                <a:cs typeface="Meiryo UI" pitchFamily="50" charset="-128"/>
              </a:rPr>
              <a:t> </a:t>
            </a:r>
            <a:endParaRPr lang="ja-JP" altLang="en-US" sz="2800" b="1" dirty="0">
              <a:latin typeface="+mn-ea"/>
              <a:ea typeface="+mn-ea"/>
              <a:cs typeface="Meiryo UI"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844458707"/>
              </p:ext>
            </p:extLst>
          </p:nvPr>
        </p:nvGraphicFramePr>
        <p:xfrm>
          <a:off x="454917" y="3880941"/>
          <a:ext cx="8310324" cy="2141497"/>
        </p:xfrm>
        <a:graphic>
          <a:graphicData uri="http://schemas.openxmlformats.org/drawingml/2006/table">
            <a:tbl>
              <a:tblPr firstRow="1" bandRow="1">
                <a:tableStyleId>{BC89EF96-8CEA-46FF-86C4-4CE0E7609802}</a:tableStyleId>
              </a:tblPr>
              <a:tblGrid>
                <a:gridCol w="1385054"/>
                <a:gridCol w="1385054"/>
                <a:gridCol w="1385054"/>
                <a:gridCol w="1385054"/>
                <a:gridCol w="1385054"/>
                <a:gridCol w="1385054"/>
              </a:tblGrid>
              <a:tr h="2141497">
                <a:tc>
                  <a:txBody>
                    <a:bodyPr/>
                    <a:lstStyle/>
                    <a:p>
                      <a:endParaRPr kumimoji="1" lang="ja-JP" altLang="en-US" sz="1800" dirty="0"/>
                    </a:p>
                  </a:txBody>
                  <a:tcPr marL="91439" marR="91439"/>
                </a:tc>
                <a:tc>
                  <a:txBody>
                    <a:bodyPr/>
                    <a:lstStyle/>
                    <a:p>
                      <a:endParaRPr kumimoji="1" lang="ja-JP" altLang="en-US" sz="1800" dirty="0"/>
                    </a:p>
                  </a:txBody>
                  <a:tcPr marL="91439" marR="91439"/>
                </a:tc>
                <a:tc>
                  <a:txBody>
                    <a:bodyPr/>
                    <a:lstStyle/>
                    <a:p>
                      <a:endParaRPr kumimoji="1" lang="ja-JP" altLang="en-US" sz="1800" dirty="0"/>
                    </a:p>
                  </a:txBody>
                  <a:tcPr marL="91439" marR="91439"/>
                </a:tc>
                <a:tc>
                  <a:txBody>
                    <a:bodyPr/>
                    <a:lstStyle/>
                    <a:p>
                      <a:endParaRPr kumimoji="1" lang="ja-JP" altLang="en-US" sz="1800" dirty="0"/>
                    </a:p>
                  </a:txBody>
                  <a:tcPr marL="91439" marR="91439"/>
                </a:tc>
                <a:tc>
                  <a:txBody>
                    <a:bodyPr/>
                    <a:lstStyle/>
                    <a:p>
                      <a:endParaRPr kumimoji="1" lang="ja-JP" altLang="en-US" sz="1800" dirty="0"/>
                    </a:p>
                  </a:txBody>
                  <a:tcPr marL="91439" marR="91439"/>
                </a:tc>
                <a:tc>
                  <a:txBody>
                    <a:bodyPr/>
                    <a:lstStyle/>
                    <a:p>
                      <a:endParaRPr kumimoji="1" lang="ja-JP" altLang="en-US" sz="1800" dirty="0"/>
                    </a:p>
                  </a:txBody>
                  <a:tcPr marL="91439" marR="91439"/>
                </a:tc>
              </a:tr>
            </a:tbl>
          </a:graphicData>
        </a:graphic>
      </p:graphicFrame>
      <p:sp>
        <p:nvSpPr>
          <p:cNvPr id="22" name="テキスト ボックス 21"/>
          <p:cNvSpPr txBox="1"/>
          <p:nvPr/>
        </p:nvSpPr>
        <p:spPr>
          <a:xfrm>
            <a:off x="1335791" y="6381328"/>
            <a:ext cx="6548577" cy="461665"/>
          </a:xfrm>
          <a:prstGeom prst="rect">
            <a:avLst/>
          </a:prstGeom>
          <a:noFill/>
          <a:ln>
            <a:solidFill>
              <a:schemeClr val="bg1"/>
            </a:solidFill>
          </a:ln>
        </p:spPr>
        <p:txBody>
          <a:bodyPr wrap="square">
            <a:spAutoFit/>
          </a:bodyPr>
          <a:lstStyle/>
          <a:p>
            <a:pPr algn="ctr" fontAlgn="auto">
              <a:spcBef>
                <a:spcPts val="0"/>
              </a:spcBef>
              <a:spcAft>
                <a:spcPts val="0"/>
              </a:spcAft>
              <a:defRPr/>
            </a:pPr>
            <a:r>
              <a:rPr lang="ja-JP" altLang="en-US" sz="2400" b="1" dirty="0">
                <a:latin typeface="+mn-ea"/>
              </a:rPr>
              <a:t>どちら</a:t>
            </a:r>
            <a:r>
              <a:rPr lang="ja-JP" altLang="en-US" sz="2400" b="1" dirty="0" smtClean="0">
                <a:latin typeface="+mn-ea"/>
              </a:rPr>
              <a:t>が主に流行</a:t>
            </a:r>
            <a:r>
              <a:rPr lang="ja-JP" altLang="en-US" sz="2400" b="1" dirty="0">
                <a:latin typeface="+mn-ea"/>
              </a:rPr>
              <a:t>するかはその年に</a:t>
            </a:r>
            <a:r>
              <a:rPr lang="ja-JP" altLang="en-US" sz="2400" b="1" dirty="0" smtClean="0">
                <a:latin typeface="+mn-ea"/>
              </a:rPr>
              <a:t>よって異なる</a:t>
            </a:r>
            <a:endParaRPr lang="ja-JP" altLang="en-US" sz="2400" b="1" dirty="0">
              <a:latin typeface="+mn-ea"/>
            </a:endParaRPr>
          </a:p>
        </p:txBody>
      </p:sp>
      <p:sp>
        <p:nvSpPr>
          <p:cNvPr id="23" name="タイトル 1"/>
          <p:cNvSpPr txBox="1">
            <a:spLocks/>
          </p:cNvSpPr>
          <p:nvPr/>
        </p:nvSpPr>
        <p:spPr>
          <a:xfrm>
            <a:off x="4651064" y="2132856"/>
            <a:ext cx="4310110" cy="1512168"/>
          </a:xfrm>
          <a:prstGeom prst="rect">
            <a:avLst/>
          </a:prstGeom>
        </p:spPr>
        <p:txBody>
          <a:bodyPr anchor="b">
            <a:noAutofit/>
          </a:bodyPr>
          <a:lstStyle/>
          <a:p>
            <a:pPr fontAlgn="auto">
              <a:spcAft>
                <a:spcPts val="0"/>
              </a:spcAft>
              <a:defRPr/>
            </a:pPr>
            <a:r>
              <a:rPr lang="ja-JP" altLang="en-US" sz="2800" cap="small" dirty="0">
                <a:latin typeface="+mn-ea"/>
                <a:cs typeface="Meiryo UI" pitchFamily="50" charset="-128"/>
              </a:rPr>
              <a:t>◆インフルエンザＢ型</a:t>
            </a:r>
            <a:r>
              <a:rPr lang="ja-JP" altLang="en-US" sz="2800" cap="small" dirty="0" smtClean="0">
                <a:latin typeface="+mn-ea"/>
                <a:cs typeface="Meiryo UI" pitchFamily="50" charset="-128"/>
              </a:rPr>
              <a:t>◆</a:t>
            </a:r>
            <a:endParaRPr lang="en-US" altLang="ja-JP" sz="2800" cap="small" dirty="0" smtClean="0">
              <a:latin typeface="+mn-ea"/>
              <a:cs typeface="Meiryo UI" pitchFamily="50" charset="-128"/>
            </a:endParaRPr>
          </a:p>
          <a:p>
            <a:pPr fontAlgn="auto">
              <a:spcAft>
                <a:spcPts val="0"/>
              </a:spcAft>
              <a:defRPr/>
            </a:pPr>
            <a:r>
              <a:rPr lang="ja-JP" altLang="en-US" sz="2800" cap="small" dirty="0">
                <a:latin typeface="+mj-ea"/>
                <a:ea typeface="+mj-ea"/>
                <a:cs typeface="Meiryo UI" pitchFamily="50" charset="-128"/>
              </a:rPr>
              <a:t>　</a:t>
            </a:r>
            <a:r>
              <a:rPr lang="en-US" altLang="ja-JP" sz="2800" cap="small" dirty="0" smtClean="0">
                <a:latin typeface="+mj-ea"/>
                <a:ea typeface="+mj-ea"/>
                <a:cs typeface="Meiryo UI" pitchFamily="50" charset="-128"/>
              </a:rPr>
              <a:t>2</a:t>
            </a:r>
            <a:r>
              <a:rPr lang="ja-JP" altLang="en-US" sz="2800" cap="small" dirty="0" smtClean="0">
                <a:latin typeface="+mj-ea"/>
                <a:ea typeface="+mj-ea"/>
                <a:cs typeface="Meiryo UI" pitchFamily="50" charset="-128"/>
              </a:rPr>
              <a:t>種類</a:t>
            </a:r>
            <a:r>
              <a:rPr lang="en-US" altLang="ja-JP" sz="2800" cap="small" dirty="0" smtClean="0">
                <a:latin typeface="+mj-ea"/>
                <a:ea typeface="+mj-ea"/>
                <a:cs typeface="Meiryo UI" pitchFamily="50" charset="-128"/>
              </a:rPr>
              <a:t>(</a:t>
            </a:r>
            <a:r>
              <a:rPr lang="ja-JP" altLang="en-US" sz="2800" cap="small" dirty="0" smtClean="0">
                <a:latin typeface="+mj-ea"/>
                <a:ea typeface="+mj-ea"/>
                <a:cs typeface="Meiryo UI" pitchFamily="50" charset="-128"/>
              </a:rPr>
              <a:t>山形系統と</a:t>
            </a:r>
            <a:r>
              <a:rPr lang="ja-JP" altLang="en-US" sz="2800" cap="small" dirty="0">
                <a:latin typeface="+mj-ea"/>
                <a:ea typeface="+mj-ea"/>
                <a:cs typeface="Meiryo UI" pitchFamily="50" charset="-128"/>
              </a:rPr>
              <a:t>ビクトリア</a:t>
            </a:r>
            <a:r>
              <a:rPr lang="ja-JP" altLang="en-US" sz="2800" cap="small" dirty="0" smtClean="0">
                <a:latin typeface="+mj-ea"/>
                <a:ea typeface="+mj-ea"/>
                <a:cs typeface="Meiryo UI" pitchFamily="50" charset="-128"/>
              </a:rPr>
              <a:t>系統）が流行。</a:t>
            </a:r>
            <a:endParaRPr lang="en-US" altLang="ja-JP" sz="2800" cap="small" dirty="0" smtClean="0">
              <a:latin typeface="+mj-ea"/>
              <a:ea typeface="+mj-ea"/>
              <a:cs typeface="Meiryo UI" pitchFamily="50" charset="-128"/>
            </a:endParaRPr>
          </a:p>
          <a:p>
            <a:pPr>
              <a:defRPr/>
            </a:pPr>
            <a:r>
              <a:rPr lang="ja-JP" altLang="en-US" sz="2800" cap="small" dirty="0" smtClean="0">
                <a:latin typeface="+mn-ea"/>
                <a:cs typeface="Meiryo UI" pitchFamily="50" charset="-128"/>
              </a:rPr>
              <a:t>◆インフルエンザ</a:t>
            </a:r>
            <a:r>
              <a:rPr lang="en-US" altLang="ja-JP" sz="2800" cap="small" dirty="0" smtClean="0">
                <a:latin typeface="+mn-ea"/>
                <a:cs typeface="Meiryo UI" pitchFamily="50" charset="-128"/>
              </a:rPr>
              <a:t>C</a:t>
            </a:r>
            <a:r>
              <a:rPr lang="ja-JP" altLang="en-US" sz="2800" cap="small" dirty="0" smtClean="0">
                <a:latin typeface="+mn-ea"/>
                <a:cs typeface="Meiryo UI" pitchFamily="50" charset="-128"/>
              </a:rPr>
              <a:t>型◆</a:t>
            </a:r>
            <a:endParaRPr lang="en-US" altLang="ja-JP" sz="2800" cap="small" dirty="0" smtClean="0">
              <a:latin typeface="+mn-ea"/>
              <a:cs typeface="Meiryo UI" pitchFamily="50" charset="-128"/>
            </a:endParaRPr>
          </a:p>
          <a:p>
            <a:pPr>
              <a:defRPr/>
            </a:pPr>
            <a:r>
              <a:rPr lang="ja-JP" altLang="en-US" sz="2800" cap="small" dirty="0" smtClean="0">
                <a:latin typeface="+mn-ea"/>
                <a:cs typeface="Meiryo UI" pitchFamily="50" charset="-128"/>
              </a:rPr>
              <a:t>かぜ症状程度であり特別な対策は行われない。</a:t>
            </a:r>
            <a:endParaRPr lang="en-US" altLang="ja-JP" sz="2800" cap="small" dirty="0">
              <a:latin typeface="+mn-ea"/>
              <a:cs typeface="Meiryo UI" pitchFamily="50" charset="-128"/>
            </a:endParaRPr>
          </a:p>
          <a:p>
            <a:pPr fontAlgn="auto">
              <a:spcAft>
                <a:spcPts val="0"/>
              </a:spcAft>
              <a:defRPr/>
            </a:pPr>
            <a:endParaRPr lang="en-US" altLang="ja-JP" sz="2000" cap="small" dirty="0" smtClean="0">
              <a:latin typeface="+mn-ea"/>
              <a:cs typeface="Meiryo UI" pitchFamily="50" charset="-128"/>
            </a:endParaRPr>
          </a:p>
        </p:txBody>
      </p:sp>
      <p:grpSp>
        <p:nvGrpSpPr>
          <p:cNvPr id="6" name="グループ化 5"/>
          <p:cNvGrpSpPr/>
          <p:nvPr/>
        </p:nvGrpSpPr>
        <p:grpSpPr>
          <a:xfrm>
            <a:off x="444582" y="3460938"/>
            <a:ext cx="8405291" cy="3007849"/>
            <a:chOff x="1331541" y="681908"/>
            <a:chExt cx="7792915" cy="2288389"/>
          </a:xfrm>
        </p:grpSpPr>
        <p:grpSp>
          <p:nvGrpSpPr>
            <p:cNvPr id="5" name="グループ化 4"/>
            <p:cNvGrpSpPr/>
            <p:nvPr/>
          </p:nvGrpSpPr>
          <p:grpSpPr>
            <a:xfrm>
              <a:off x="2267111" y="2636935"/>
              <a:ext cx="5833280" cy="333362"/>
              <a:chOff x="2267111" y="2636935"/>
              <a:chExt cx="5833280" cy="333362"/>
            </a:xfrm>
          </p:grpSpPr>
          <p:sp>
            <p:nvSpPr>
              <p:cNvPr id="27667" name="テキスト ボックス 7"/>
              <p:cNvSpPr txBox="1">
                <a:spLocks noChangeArrowheads="1"/>
              </p:cNvSpPr>
              <p:nvPr/>
            </p:nvSpPr>
            <p:spPr bwMode="auto">
              <a:xfrm>
                <a:off x="7358093" y="2636935"/>
                <a:ext cx="742298" cy="30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dirty="0" smtClean="0">
                    <a:latin typeface="+mn-ea"/>
                    <a:ea typeface="+mn-ea"/>
                  </a:rPr>
                  <a:t>2010</a:t>
                </a:r>
                <a:endParaRPr lang="ja-JP" altLang="en-US" sz="2000" dirty="0">
                  <a:latin typeface="+mn-ea"/>
                  <a:ea typeface="+mn-ea"/>
                </a:endParaRPr>
              </a:p>
            </p:txBody>
          </p:sp>
          <p:sp>
            <p:nvSpPr>
              <p:cNvPr id="27668" name="テキスト ボックス 8"/>
              <p:cNvSpPr txBox="1">
                <a:spLocks noChangeArrowheads="1"/>
              </p:cNvSpPr>
              <p:nvPr/>
            </p:nvSpPr>
            <p:spPr bwMode="auto">
              <a:xfrm>
                <a:off x="6155072" y="2655005"/>
                <a:ext cx="653777" cy="30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dirty="0" smtClean="0">
                    <a:latin typeface="+mn-ea"/>
                    <a:ea typeface="+mn-ea"/>
                  </a:rPr>
                  <a:t>2000</a:t>
                </a:r>
                <a:endParaRPr lang="ja-JP" altLang="en-US" sz="2000" dirty="0">
                  <a:latin typeface="+mn-ea"/>
                  <a:ea typeface="+mn-ea"/>
                </a:endParaRPr>
              </a:p>
            </p:txBody>
          </p:sp>
          <p:sp>
            <p:nvSpPr>
              <p:cNvPr id="27669" name="テキスト ボックス 9"/>
              <p:cNvSpPr txBox="1">
                <a:spLocks noChangeArrowheads="1"/>
              </p:cNvSpPr>
              <p:nvPr/>
            </p:nvSpPr>
            <p:spPr bwMode="auto">
              <a:xfrm>
                <a:off x="4827466" y="2636935"/>
                <a:ext cx="716086" cy="30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dirty="0" smtClean="0">
                    <a:latin typeface="+mn-ea"/>
                    <a:ea typeface="+mn-ea"/>
                  </a:rPr>
                  <a:t>1990</a:t>
                </a:r>
                <a:endParaRPr lang="ja-JP" altLang="en-US" sz="2000" dirty="0">
                  <a:latin typeface="+mn-ea"/>
                  <a:ea typeface="+mn-ea"/>
                </a:endParaRPr>
              </a:p>
            </p:txBody>
          </p:sp>
          <p:sp>
            <p:nvSpPr>
              <p:cNvPr id="27670" name="テキスト ボックス 10"/>
              <p:cNvSpPr txBox="1">
                <a:spLocks noChangeArrowheads="1"/>
              </p:cNvSpPr>
              <p:nvPr/>
            </p:nvSpPr>
            <p:spPr bwMode="auto">
              <a:xfrm>
                <a:off x="3567819" y="2638787"/>
                <a:ext cx="715516" cy="30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dirty="0" smtClean="0">
                    <a:latin typeface="+mn-ea"/>
                    <a:ea typeface="+mn-ea"/>
                  </a:rPr>
                  <a:t>1980</a:t>
                </a:r>
                <a:endParaRPr lang="ja-JP" altLang="en-US" sz="2000" dirty="0">
                  <a:latin typeface="+mn-ea"/>
                  <a:ea typeface="+mn-ea"/>
                </a:endParaRPr>
              </a:p>
            </p:txBody>
          </p:sp>
          <p:sp>
            <p:nvSpPr>
              <p:cNvPr id="27671" name="テキスト ボックス 11"/>
              <p:cNvSpPr txBox="1">
                <a:spLocks noChangeArrowheads="1"/>
              </p:cNvSpPr>
              <p:nvPr/>
            </p:nvSpPr>
            <p:spPr bwMode="auto">
              <a:xfrm>
                <a:off x="2267111" y="2665891"/>
                <a:ext cx="792088" cy="30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000" dirty="0" smtClean="0">
                    <a:latin typeface="+mn-ea"/>
                    <a:ea typeface="+mn-ea"/>
                  </a:rPr>
                  <a:t>1970</a:t>
                </a:r>
                <a:endParaRPr lang="ja-JP" altLang="en-US" sz="2000" dirty="0">
                  <a:latin typeface="+mn-ea"/>
                  <a:ea typeface="+mn-ea"/>
                </a:endParaRPr>
              </a:p>
            </p:txBody>
          </p:sp>
        </p:grpSp>
        <p:grpSp>
          <p:nvGrpSpPr>
            <p:cNvPr id="3" name="グループ化 2"/>
            <p:cNvGrpSpPr/>
            <p:nvPr/>
          </p:nvGrpSpPr>
          <p:grpSpPr>
            <a:xfrm>
              <a:off x="2380236" y="1159597"/>
              <a:ext cx="6744220" cy="1363018"/>
              <a:chOff x="1500188" y="2391150"/>
              <a:chExt cx="6744220" cy="1363018"/>
            </a:xfrm>
          </p:grpSpPr>
          <p:sp>
            <p:nvSpPr>
              <p:cNvPr id="13" name="角丸四角形 12"/>
              <p:cNvSpPr/>
              <p:nvPr/>
            </p:nvSpPr>
            <p:spPr>
              <a:xfrm>
                <a:off x="1500188" y="3111230"/>
                <a:ext cx="6744220" cy="642938"/>
              </a:xfrm>
              <a:prstGeom prst="roundRect">
                <a:avLst/>
              </a:prstGeom>
              <a:gradFill>
                <a:gsLst>
                  <a:gs pos="0">
                    <a:srgbClr val="0070C0"/>
                  </a:gs>
                  <a:gs pos="75000">
                    <a:srgbClr val="0070C0"/>
                  </a:gs>
                  <a:gs pos="97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latin typeface="+mn-ea"/>
                  </a:rPr>
                  <a:t>1968</a:t>
                </a:r>
                <a:r>
                  <a:rPr lang="ja-JP" altLang="en-US" sz="2000" b="1" dirty="0">
                    <a:latin typeface="+mn-ea"/>
                  </a:rPr>
                  <a:t>年　香港型</a:t>
                </a:r>
              </a:p>
              <a:p>
                <a:pPr fontAlgn="auto">
                  <a:spcBef>
                    <a:spcPts val="0"/>
                  </a:spcBef>
                  <a:spcAft>
                    <a:spcPts val="0"/>
                  </a:spcAft>
                  <a:defRPr/>
                </a:pPr>
                <a:r>
                  <a:rPr lang="ja-JP" altLang="en-US" sz="2000" dirty="0" smtClean="0">
                    <a:latin typeface="+mn-ea"/>
                  </a:rPr>
                  <a:t>Ｈ</a:t>
                </a:r>
                <a:r>
                  <a:rPr lang="en-US" altLang="ja-JP" sz="2000" dirty="0" smtClean="0">
                    <a:latin typeface="+mn-ea"/>
                  </a:rPr>
                  <a:t>3</a:t>
                </a:r>
                <a:r>
                  <a:rPr lang="ja-JP" altLang="en-US" sz="2000" dirty="0" smtClean="0">
                    <a:latin typeface="+mn-ea"/>
                  </a:rPr>
                  <a:t>Ｎ</a:t>
                </a:r>
                <a:r>
                  <a:rPr lang="en-US" altLang="ja-JP" sz="2000" dirty="0" smtClean="0">
                    <a:latin typeface="+mn-ea"/>
                  </a:rPr>
                  <a:t>2</a:t>
                </a:r>
                <a:endParaRPr lang="ja-JP" altLang="en-US" sz="2000" dirty="0">
                  <a:latin typeface="+mn-ea"/>
                </a:endParaRPr>
              </a:p>
            </p:txBody>
          </p:sp>
          <p:sp>
            <p:nvSpPr>
              <p:cNvPr id="14" name="角丸四角形 13"/>
              <p:cNvSpPr/>
              <p:nvPr/>
            </p:nvSpPr>
            <p:spPr>
              <a:xfrm>
                <a:off x="6643688" y="2391150"/>
                <a:ext cx="1600720" cy="571500"/>
              </a:xfrm>
              <a:prstGeom prst="roundRect">
                <a:avLst/>
              </a:prstGeom>
              <a:gradFill>
                <a:gsLst>
                  <a:gs pos="0">
                    <a:srgbClr val="FF3399"/>
                  </a:gs>
                  <a:gs pos="75000">
                    <a:srgbClr val="FF3399"/>
                  </a:gs>
                  <a:gs pos="97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latin typeface="+mn-ea"/>
                  </a:rPr>
                  <a:t>2009</a:t>
                </a:r>
                <a:r>
                  <a:rPr lang="ja-JP" altLang="en-US" sz="2000" b="1" dirty="0">
                    <a:latin typeface="+mn-ea"/>
                  </a:rPr>
                  <a:t>年　</a:t>
                </a:r>
                <a:endParaRPr lang="en-US" altLang="ja-JP" sz="2000" b="1" dirty="0">
                  <a:latin typeface="+mn-ea"/>
                </a:endParaRPr>
              </a:p>
              <a:p>
                <a:pPr fontAlgn="auto">
                  <a:spcBef>
                    <a:spcPts val="0"/>
                  </a:spcBef>
                  <a:spcAft>
                    <a:spcPts val="0"/>
                  </a:spcAft>
                  <a:defRPr/>
                </a:pPr>
                <a:r>
                  <a:rPr lang="ja-JP" altLang="en-US" sz="2000" dirty="0" smtClean="0">
                    <a:latin typeface="+mn-ea"/>
                  </a:rPr>
                  <a:t>Ｈ１Ｎ１</a:t>
                </a:r>
                <a:endParaRPr lang="ja-JP" altLang="en-US" sz="2000" dirty="0">
                  <a:latin typeface="+mn-ea"/>
                </a:endParaRPr>
              </a:p>
            </p:txBody>
          </p:sp>
          <p:sp>
            <p:nvSpPr>
              <p:cNvPr id="15" name="角丸四角形 14"/>
              <p:cNvSpPr/>
              <p:nvPr/>
            </p:nvSpPr>
            <p:spPr>
              <a:xfrm>
                <a:off x="2627784" y="2400242"/>
                <a:ext cx="3944466" cy="571500"/>
              </a:xfrm>
              <a:prstGeom prst="round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smtClean="0">
                    <a:latin typeface="+mn-ea"/>
                  </a:rPr>
                  <a:t>1977</a:t>
                </a:r>
                <a:r>
                  <a:rPr lang="ja-JP" altLang="en-US" sz="2000" b="1" dirty="0" smtClean="0">
                    <a:latin typeface="+mn-ea"/>
                  </a:rPr>
                  <a:t>年</a:t>
                </a:r>
                <a:r>
                  <a:rPr lang="ja-JP" altLang="en-US" sz="2000" b="1" dirty="0">
                    <a:latin typeface="+mn-ea"/>
                  </a:rPr>
                  <a:t>　ソ連型</a:t>
                </a:r>
              </a:p>
              <a:p>
                <a:pPr fontAlgn="auto">
                  <a:spcBef>
                    <a:spcPts val="0"/>
                  </a:spcBef>
                  <a:spcAft>
                    <a:spcPts val="0"/>
                  </a:spcAft>
                  <a:defRPr/>
                </a:pPr>
                <a:r>
                  <a:rPr lang="ja-JP" altLang="en-US" sz="2000" dirty="0" smtClean="0">
                    <a:latin typeface="+mn-ea"/>
                  </a:rPr>
                  <a:t>Ｈ</a:t>
                </a:r>
                <a:r>
                  <a:rPr lang="en-US" altLang="ja-JP" sz="2000" dirty="0" smtClean="0">
                    <a:latin typeface="+mn-ea"/>
                  </a:rPr>
                  <a:t>1</a:t>
                </a:r>
                <a:r>
                  <a:rPr lang="ja-JP" altLang="en-US" sz="2000" dirty="0" smtClean="0">
                    <a:latin typeface="+mn-ea"/>
                  </a:rPr>
                  <a:t>Ｎ</a:t>
                </a:r>
                <a:r>
                  <a:rPr lang="en-US" altLang="ja-JP" sz="2000" dirty="0" smtClean="0">
                    <a:latin typeface="+mn-ea"/>
                  </a:rPr>
                  <a:t>1</a:t>
                </a:r>
                <a:endParaRPr lang="ja-JP" altLang="en-US" sz="2000" dirty="0">
                  <a:latin typeface="+mn-ea"/>
                </a:endParaRPr>
              </a:p>
            </p:txBody>
          </p:sp>
        </p:grpSp>
        <p:sp>
          <p:nvSpPr>
            <p:cNvPr id="4" name="正方形/長方形 3"/>
            <p:cNvSpPr/>
            <p:nvPr/>
          </p:nvSpPr>
          <p:spPr>
            <a:xfrm>
              <a:off x="1331541" y="681908"/>
              <a:ext cx="3492902" cy="304406"/>
            </a:xfrm>
            <a:prstGeom prst="rect">
              <a:avLst/>
            </a:prstGeom>
          </p:spPr>
          <p:txBody>
            <a:bodyPr wrap="none">
              <a:spAutoFit/>
            </a:bodyPr>
            <a:lstStyle/>
            <a:p>
              <a:r>
                <a:rPr lang="ja-JP" altLang="en-US" sz="2000" b="1" u="sng" dirty="0" smtClean="0">
                  <a:latin typeface="+mn-ea"/>
                  <a:cs typeface="Meiryo UI" pitchFamily="50" charset="-128"/>
                </a:rPr>
                <a:t>インフルエンザ</a:t>
              </a:r>
              <a:r>
                <a:rPr lang="en-US" altLang="ja-JP" sz="2000" b="1" u="sng" dirty="0" smtClean="0">
                  <a:latin typeface="+mn-ea"/>
                  <a:cs typeface="Meiryo UI" pitchFamily="50" charset="-128"/>
                </a:rPr>
                <a:t>A</a:t>
              </a:r>
              <a:r>
                <a:rPr lang="ja-JP" altLang="en-US" sz="2000" b="1" u="sng" dirty="0" smtClean="0">
                  <a:latin typeface="+mn-ea"/>
                  <a:cs typeface="Meiryo UI" pitchFamily="50" charset="-128"/>
                </a:rPr>
                <a:t>型</a:t>
              </a:r>
              <a:r>
                <a:rPr lang="ja-JP" altLang="en-US" sz="2000" b="1" dirty="0">
                  <a:latin typeface="+mn-ea"/>
                  <a:cs typeface="Meiryo UI" pitchFamily="50" charset="-128"/>
                </a:rPr>
                <a:t>の</a:t>
              </a:r>
              <a:r>
                <a:rPr lang="ja-JP" altLang="en-US" sz="2000" b="1" dirty="0" smtClean="0">
                  <a:latin typeface="+mn-ea"/>
                  <a:cs typeface="Meiryo UI" pitchFamily="50" charset="-128"/>
                </a:rPr>
                <a:t>流行</a:t>
              </a:r>
              <a:r>
                <a:rPr lang="ja-JP" altLang="en-US" sz="2000" b="1" dirty="0">
                  <a:latin typeface="+mn-ea"/>
                  <a:cs typeface="Meiryo UI" pitchFamily="50" charset="-128"/>
                </a:rPr>
                <a:t>の歴史</a:t>
              </a:r>
              <a:endParaRPr lang="ja-JP" altLang="en-US" sz="2000" dirty="0">
                <a:latin typeface="+mn-ea"/>
              </a:endParaRPr>
            </a:p>
          </p:txBody>
        </p:sp>
      </p:grpSp>
      <p:sp>
        <p:nvSpPr>
          <p:cNvPr id="28" name="Rectangle 2"/>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r>
              <a:rPr lang="ja-JP" altLang="en-US" sz="4000" dirty="0" smtClean="0">
                <a:latin typeface="+mn-ea"/>
                <a:ea typeface="+mn-ea"/>
                <a:cs typeface="Meiryo UI" pitchFamily="50" charset="-128"/>
              </a:rPr>
              <a:t>インフルエンザウイルスの分類</a:t>
            </a:r>
          </a:p>
        </p:txBody>
      </p:sp>
      <p:cxnSp>
        <p:nvCxnSpPr>
          <p:cNvPr id="19" name="直線コネクタ 18"/>
          <p:cNvCxnSpPr/>
          <p:nvPr/>
        </p:nvCxnSpPr>
        <p:spPr>
          <a:xfrm>
            <a:off x="1128925" y="620688"/>
            <a:ext cx="69714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493756" y="5989067"/>
            <a:ext cx="415498" cy="369332"/>
          </a:xfrm>
          <a:prstGeom prst="rect">
            <a:avLst/>
          </a:prstGeom>
          <a:noFill/>
        </p:spPr>
        <p:txBody>
          <a:bodyPr wrap="none" rtlCol="0">
            <a:spAutoFit/>
          </a:bodyPr>
          <a:lstStyle/>
          <a:p>
            <a:r>
              <a:rPr kumimoji="1" lang="ja-JP" altLang="en-US" dirty="0" smtClean="0"/>
              <a:t>年</a:t>
            </a:r>
            <a:endParaRPr kumimoji="1" lang="ja-JP" altLang="en-US" dirty="0"/>
          </a:p>
        </p:txBody>
      </p:sp>
      <p:sp>
        <p:nvSpPr>
          <p:cNvPr id="9" name="スライド番号プレースホルダー 8"/>
          <p:cNvSpPr>
            <a:spLocks noGrp="1"/>
          </p:cNvSpPr>
          <p:nvPr>
            <p:ph type="sldNum" sz="quarter" idx="12"/>
          </p:nvPr>
        </p:nvSpPr>
        <p:spPr>
          <a:xfrm>
            <a:off x="6553200" y="6376243"/>
            <a:ext cx="2133600" cy="365125"/>
          </a:xfrm>
        </p:spPr>
        <p:txBody>
          <a:bodyPr/>
          <a:lstStyle/>
          <a:p>
            <a:fld id="{61A77E1A-5659-4A71-9711-B5520BF8F5FB}" type="slidenum">
              <a:rPr kumimoji="1" lang="ja-JP" altLang="en-US" smtClean="0"/>
              <a:pPr/>
              <a:t>19</a:t>
            </a:fld>
            <a:endParaRPr kumimoji="1" lang="ja-JP" altLang="en-US"/>
          </a:p>
        </p:txBody>
      </p:sp>
    </p:spTree>
    <p:extLst>
      <p:ext uri="{BB962C8B-B14F-4D97-AF65-F5344CB8AC3E}">
        <p14:creationId xmlns:p14="http://schemas.microsoft.com/office/powerpoint/2010/main" val="3225119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kumimoji="1" lang="ja-JP" altLang="en-US" dirty="0" smtClean="0">
                <a:latin typeface="+mn-ea"/>
                <a:ea typeface="+mn-ea"/>
              </a:rPr>
              <a:t>使用にあたって</a:t>
            </a:r>
            <a:r>
              <a:rPr kumimoji="1" lang="en-US" altLang="ja-JP" dirty="0" smtClean="0">
                <a:latin typeface="+mn-ea"/>
                <a:ea typeface="+mn-ea"/>
              </a:rPr>
              <a:t>(1)</a:t>
            </a:r>
            <a:endParaRPr kumimoji="1" lang="ja-JP" altLang="en-US" dirty="0">
              <a:latin typeface="+mn-ea"/>
              <a:ea typeface="+mn-ea"/>
            </a:endParaRPr>
          </a:p>
        </p:txBody>
      </p:sp>
      <p:sp>
        <p:nvSpPr>
          <p:cNvPr id="3" name="コンテンツ プレースホルダー 2"/>
          <p:cNvSpPr>
            <a:spLocks noGrp="1"/>
          </p:cNvSpPr>
          <p:nvPr>
            <p:ph idx="1"/>
          </p:nvPr>
        </p:nvSpPr>
        <p:spPr>
          <a:xfrm>
            <a:off x="251520" y="1296144"/>
            <a:ext cx="8784976" cy="5229200"/>
          </a:xfrm>
        </p:spPr>
        <p:txBody>
          <a:bodyPr>
            <a:noAutofit/>
          </a:bodyPr>
          <a:lstStyle/>
          <a:p>
            <a:r>
              <a:rPr kumimoji="1" lang="ja-JP" altLang="en-US" sz="2400" dirty="0" smtClean="0">
                <a:latin typeface="+mn-ea"/>
              </a:rPr>
              <a:t>本資料は、</a:t>
            </a:r>
            <a:r>
              <a:rPr lang="ja-JP" altLang="en-US" sz="2400" u="sng" dirty="0" smtClean="0">
                <a:latin typeface="+mn-ea"/>
              </a:rPr>
              <a:t>都道府県・市町村の</a:t>
            </a:r>
            <a:r>
              <a:rPr lang="ja-JP" altLang="en-US" sz="2400" u="sng" dirty="0">
                <a:latin typeface="+mn-ea"/>
              </a:rPr>
              <a:t>医療</a:t>
            </a:r>
            <a:r>
              <a:rPr lang="ja-JP" altLang="en-US" sz="2400" u="sng" dirty="0" smtClean="0">
                <a:latin typeface="+mn-ea"/>
              </a:rPr>
              <a:t>従事者（健康の担当者）が、危機管理の担当者など医療従事者でない方に対して新型インフルエンザ等対策特別措置法の議論などを行う前に実施する教育</a:t>
            </a:r>
            <a:r>
              <a:rPr lang="ja-JP" altLang="en-US" sz="2400" u="sng" dirty="0">
                <a:latin typeface="+mn-ea"/>
              </a:rPr>
              <a:t>で</a:t>
            </a:r>
            <a:r>
              <a:rPr lang="ja-JP" altLang="en-US" sz="2400" u="sng" dirty="0" smtClean="0">
                <a:latin typeface="+mn-ea"/>
              </a:rPr>
              <a:t>の使用</a:t>
            </a:r>
            <a:r>
              <a:rPr lang="ja-JP" altLang="en-US" sz="2400" dirty="0" smtClean="0">
                <a:latin typeface="+mn-ea"/>
              </a:rPr>
              <a:t>を想定して作成いたしました。</a:t>
            </a:r>
            <a:endParaRPr lang="en-US" altLang="ja-JP" sz="2400" dirty="0" smtClean="0">
              <a:latin typeface="+mn-ea"/>
            </a:endParaRPr>
          </a:p>
          <a:p>
            <a:r>
              <a:rPr lang="ja-JP" altLang="en-US" sz="2400" dirty="0" smtClean="0">
                <a:latin typeface="+mn-ea"/>
              </a:rPr>
              <a:t>ご自身で変更や加工するなどして用いたい</a:t>
            </a:r>
            <a:r>
              <a:rPr lang="ja-JP" altLang="en-US" sz="2400" dirty="0">
                <a:latin typeface="+mn-ea"/>
              </a:rPr>
              <a:t>方に</a:t>
            </a:r>
            <a:r>
              <a:rPr lang="ja-JP" altLang="en-US" sz="2400" dirty="0" smtClean="0">
                <a:latin typeface="+mn-ea"/>
              </a:rPr>
              <a:t>は、その後は　　使用者の責任になることに同意をいただいた</a:t>
            </a:r>
            <a:r>
              <a:rPr lang="ja-JP" altLang="en-US" sz="2400" dirty="0">
                <a:latin typeface="+mn-ea"/>
              </a:rPr>
              <a:t>上で</a:t>
            </a:r>
            <a:r>
              <a:rPr lang="ja-JP" altLang="en-US" sz="2400" dirty="0" smtClean="0">
                <a:latin typeface="+mn-ea"/>
              </a:rPr>
              <a:t>、以下にメールをいただければファイルを開くために必要なパスワードを提供します。当面の間は、自治体や医療機関の方のみとさせていただきます。なお、講義をされる際には</a:t>
            </a:r>
            <a:r>
              <a:rPr lang="en-US" altLang="ja-JP" sz="2400" dirty="0" smtClean="0">
                <a:latin typeface="+mn-ea"/>
              </a:rPr>
              <a:t>2009</a:t>
            </a:r>
            <a:r>
              <a:rPr lang="ja-JP" altLang="en-US" sz="2400" dirty="0" smtClean="0">
                <a:latin typeface="+mn-ea"/>
              </a:rPr>
              <a:t>年の</a:t>
            </a:r>
            <a:r>
              <a:rPr lang="ja-JP" altLang="en-US" sz="2400" dirty="0">
                <a:latin typeface="+mn-ea"/>
              </a:rPr>
              <a:t>新型</a:t>
            </a:r>
            <a:r>
              <a:rPr lang="ja-JP" altLang="en-US" sz="2400" dirty="0" smtClean="0">
                <a:latin typeface="+mn-ea"/>
              </a:rPr>
              <a:t>インフルエンザ</a:t>
            </a:r>
            <a:r>
              <a:rPr lang="en-US" altLang="ja-JP" sz="2400" dirty="0" smtClean="0">
                <a:latin typeface="+mn-ea"/>
              </a:rPr>
              <a:t>A(H1N1)</a:t>
            </a:r>
            <a:r>
              <a:rPr lang="ja-JP" altLang="en-US" sz="2400" dirty="0" smtClean="0">
                <a:latin typeface="+mn-ea"/>
              </a:rPr>
              <a:t>における実際のご経験や対応などを交えてお話をされると、今後の対策の必要性についてさらに意識が高まるでしょう。</a:t>
            </a:r>
            <a:endParaRPr lang="en-US" altLang="ja-JP" sz="2400" dirty="0" smtClean="0">
              <a:latin typeface="+mn-ea"/>
            </a:endParaRPr>
          </a:p>
          <a:p>
            <a:r>
              <a:rPr lang="ja-JP" altLang="en-US" sz="2400" dirty="0" smtClean="0">
                <a:latin typeface="+mn-ea"/>
              </a:rPr>
              <a:t>講義の例を</a:t>
            </a:r>
            <a:r>
              <a:rPr lang="en-US" altLang="ja-JP" sz="2400" dirty="0" smtClean="0">
                <a:latin typeface="+mn-ea"/>
              </a:rPr>
              <a:t>You</a:t>
            </a:r>
            <a:r>
              <a:rPr lang="ja-JP" altLang="en-US" sz="2400" dirty="0" smtClean="0">
                <a:latin typeface="+mn-ea"/>
              </a:rPr>
              <a:t> </a:t>
            </a:r>
            <a:r>
              <a:rPr lang="en-US" altLang="ja-JP" sz="2400" dirty="0" smtClean="0">
                <a:latin typeface="+mn-ea"/>
              </a:rPr>
              <a:t>Tube</a:t>
            </a:r>
            <a:r>
              <a:rPr lang="ja-JP" altLang="en-US" sz="2400" dirty="0" err="1" smtClean="0">
                <a:latin typeface="+mn-ea"/>
              </a:rPr>
              <a:t>にて</a:t>
            </a:r>
            <a:r>
              <a:rPr lang="ja-JP" altLang="en-US" sz="2400" dirty="0" smtClean="0">
                <a:latin typeface="+mn-ea"/>
              </a:rPr>
              <a:t>ご覧いただくこともできます。</a:t>
            </a:r>
            <a:endParaRPr lang="en-US" altLang="ja-JP" sz="2400" dirty="0" smtClean="0">
              <a:latin typeface="+mn-ea"/>
            </a:endParaRPr>
          </a:p>
          <a:p>
            <a:pPr marL="0" indent="0">
              <a:buNone/>
            </a:pPr>
            <a:r>
              <a:rPr lang="ja-JP" altLang="en-US" sz="2400" dirty="0" smtClean="0">
                <a:latin typeface="+mn-ea"/>
              </a:rPr>
              <a:t>問い合わせ先</a:t>
            </a:r>
            <a:r>
              <a:rPr lang="en-US" altLang="ja-JP" sz="2400" dirty="0" smtClean="0">
                <a:latin typeface="+mn-ea"/>
              </a:rPr>
              <a:t>: </a:t>
            </a:r>
            <a:r>
              <a:rPr lang="en-US" altLang="ja-JP" sz="2400" dirty="0" smtClean="0">
                <a:latin typeface="+mn-ea"/>
                <a:hlinkClick r:id="rId2"/>
              </a:rPr>
              <a:t>publichealth@med.kitasato-u.ac.jp</a:t>
            </a:r>
            <a:r>
              <a:rPr lang="ja-JP" altLang="en-US" sz="2400" dirty="0">
                <a:latin typeface="+mn-ea"/>
              </a:rPr>
              <a:t>　</a:t>
            </a:r>
            <a:endParaRPr lang="en-US" altLang="ja-JP" sz="2400" dirty="0" smtClean="0">
              <a:latin typeface="+mn-ea"/>
            </a:endParaRPr>
          </a:p>
          <a:p>
            <a:pPr marL="0" indent="0">
              <a:buNone/>
            </a:pPr>
            <a:r>
              <a:rPr lang="ja-JP" altLang="en-US" sz="2400" dirty="0" smtClean="0">
                <a:latin typeface="+mn-ea"/>
              </a:rPr>
              <a:t>和田</a:t>
            </a:r>
            <a:r>
              <a:rPr lang="ja-JP" altLang="en-US" sz="2400" dirty="0">
                <a:latin typeface="+mn-ea"/>
              </a:rPr>
              <a:t>耕治（北里大学医学部公衆衛生学</a:t>
            </a:r>
            <a:r>
              <a:rPr lang="ja-JP" altLang="en-US" sz="2400" dirty="0" smtClean="0">
                <a:latin typeface="+mn-ea"/>
              </a:rPr>
              <a:t>）</a:t>
            </a:r>
            <a:endParaRPr kumimoji="1" lang="en-US" altLang="ja-JP" sz="2400" dirty="0" smtClean="0">
              <a:latin typeface="+mn-ea"/>
            </a:endParaRPr>
          </a:p>
        </p:txBody>
      </p:sp>
      <p:cxnSp>
        <p:nvCxnSpPr>
          <p:cNvPr id="5" name="直線コネクタ 4"/>
          <p:cNvCxnSpPr/>
          <p:nvPr/>
        </p:nvCxnSpPr>
        <p:spPr>
          <a:xfrm>
            <a:off x="2123728" y="1196752"/>
            <a:ext cx="48245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61A77E1A-5659-4A71-9711-B5520BF8F5FB}" type="slidenum">
              <a:rPr kumimoji="1" lang="ja-JP" altLang="en-US" smtClean="0"/>
              <a:pPr/>
              <a:t>2</a:t>
            </a:fld>
            <a:endParaRPr kumimoji="1" lang="ja-JP" altLang="en-US"/>
          </a:p>
        </p:txBody>
      </p:sp>
    </p:spTree>
    <p:extLst>
      <p:ext uri="{BB962C8B-B14F-4D97-AF65-F5344CB8AC3E}">
        <p14:creationId xmlns:p14="http://schemas.microsoft.com/office/powerpoint/2010/main" val="1907969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22" name="グループ化 21521"/>
          <p:cNvGrpSpPr/>
          <p:nvPr/>
        </p:nvGrpSpPr>
        <p:grpSpPr>
          <a:xfrm>
            <a:off x="4078" y="370583"/>
            <a:ext cx="9139922" cy="5722713"/>
            <a:chOff x="4078" y="169838"/>
            <a:chExt cx="9139922" cy="5722713"/>
          </a:xfrm>
        </p:grpSpPr>
        <p:cxnSp>
          <p:nvCxnSpPr>
            <p:cNvPr id="75" name="直線矢印コネクタ 74"/>
            <p:cNvCxnSpPr/>
            <p:nvPr/>
          </p:nvCxnSpPr>
          <p:spPr>
            <a:xfrm flipH="1">
              <a:off x="2831262" y="1879860"/>
              <a:ext cx="660618" cy="9303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541" name="Rectangle 69"/>
            <p:cNvSpPr>
              <a:spLocks noChangeArrowheads="1"/>
            </p:cNvSpPr>
            <p:nvPr/>
          </p:nvSpPr>
          <p:spPr bwMode="auto">
            <a:xfrm>
              <a:off x="4078" y="169838"/>
              <a:ext cx="913992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ja-JP" sz="3200" dirty="0" smtClean="0">
                  <a:latin typeface="+mn-ea"/>
                  <a:cs typeface="Meiryo UI" pitchFamily="50" charset="-128"/>
                </a:rPr>
                <a:t>A</a:t>
              </a:r>
              <a:r>
                <a:rPr lang="ja-JP" altLang="en-US" sz="3200" dirty="0">
                  <a:latin typeface="+mn-ea"/>
                  <a:cs typeface="Meiryo UI" pitchFamily="50" charset="-128"/>
                </a:rPr>
                <a:t>型</a:t>
              </a:r>
              <a:r>
                <a:rPr lang="ja-JP" altLang="en-US" sz="3200" dirty="0" smtClean="0">
                  <a:latin typeface="+mn-ea"/>
                  <a:cs typeface="Meiryo UI" pitchFamily="50" charset="-128"/>
                </a:rPr>
                <a:t>インフルエンザウイルス</a:t>
              </a:r>
              <a:r>
                <a:rPr lang="ja-JP" altLang="en-US" sz="3200" dirty="0">
                  <a:latin typeface="+mn-ea"/>
                  <a:cs typeface="Meiryo UI" pitchFamily="50" charset="-128"/>
                </a:rPr>
                <a:t>の</a:t>
              </a:r>
              <a:r>
                <a:rPr lang="ja-JP" altLang="en-US" sz="3200" dirty="0" smtClean="0">
                  <a:latin typeface="+mn-ea"/>
                  <a:cs typeface="Meiryo UI" pitchFamily="50" charset="-128"/>
                </a:rPr>
                <a:t>構造</a:t>
              </a:r>
              <a:endParaRPr lang="en-US" altLang="ja-JP" sz="3200" dirty="0" smtClean="0">
                <a:latin typeface="+mn-ea"/>
                <a:cs typeface="Meiryo UI" pitchFamily="50" charset="-128"/>
              </a:endParaRPr>
            </a:p>
            <a:p>
              <a:pPr algn="ctr"/>
              <a:r>
                <a:rPr lang="ja-JP" altLang="en-US" sz="3200" dirty="0" smtClean="0">
                  <a:latin typeface="+mn-ea"/>
                  <a:cs typeface="Meiryo UI" pitchFamily="50" charset="-128"/>
                </a:rPr>
                <a:t>（季節性も新型も同じ）</a:t>
              </a:r>
              <a:endParaRPr lang="ja-JP" altLang="en-US" sz="3200" dirty="0">
                <a:latin typeface="+mn-ea"/>
                <a:cs typeface="Meiryo UI" pitchFamily="50" charset="-128"/>
              </a:endParaRPr>
            </a:p>
          </p:txBody>
        </p:sp>
        <p:sp>
          <p:nvSpPr>
            <p:cNvPr id="21539" name="Text Box 67"/>
            <p:cNvSpPr txBox="1">
              <a:spLocks noChangeArrowheads="1"/>
            </p:cNvSpPr>
            <p:nvPr/>
          </p:nvSpPr>
          <p:spPr bwMode="auto">
            <a:xfrm>
              <a:off x="66410" y="978004"/>
              <a:ext cx="2921414" cy="954107"/>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kumimoji="0" lang="en-US" altLang="ja-JP" sz="2000" b="1" dirty="0" smtClean="0">
                  <a:solidFill>
                    <a:srgbClr val="00B0F0"/>
                  </a:solidFill>
                  <a:latin typeface="+mn-ea"/>
                  <a:ea typeface="+mn-ea"/>
                  <a:cs typeface="Meiryo UI" pitchFamily="50" charset="-128"/>
                </a:rPr>
                <a:t>(</a:t>
              </a:r>
              <a:r>
                <a:rPr kumimoji="0" lang="en-US" altLang="ja-JP" sz="2000" b="1" dirty="0">
                  <a:solidFill>
                    <a:srgbClr val="00B0F0"/>
                  </a:solidFill>
                  <a:latin typeface="+mn-ea"/>
                  <a:ea typeface="+mn-ea"/>
                  <a:cs typeface="Meiryo UI" pitchFamily="50" charset="-128"/>
                </a:rPr>
                <a:t>H</a:t>
              </a:r>
              <a:r>
                <a:rPr kumimoji="0" lang="en-US" altLang="ja-JP" sz="2000" b="1" dirty="0" smtClean="0">
                  <a:solidFill>
                    <a:srgbClr val="00B0F0"/>
                  </a:solidFill>
                  <a:latin typeface="+mn-ea"/>
                  <a:ea typeface="+mn-ea"/>
                  <a:cs typeface="Meiryo UI" pitchFamily="50" charset="-128"/>
                </a:rPr>
                <a:t>)</a:t>
              </a:r>
              <a:r>
                <a:rPr lang="ja-JP" altLang="en-US" dirty="0" smtClean="0">
                  <a:latin typeface="+mn-ea"/>
                  <a:ea typeface="+mn-ea"/>
                  <a:cs typeface="Meiryo UI" pitchFamily="50" charset="-128"/>
                </a:rPr>
                <a:t>ヘマグルチニン（</a:t>
              </a:r>
              <a:r>
                <a:rPr lang="en-US" altLang="ja-JP" dirty="0" smtClean="0">
                  <a:latin typeface="+mn-ea"/>
                  <a:ea typeface="+mn-ea"/>
                  <a:cs typeface="Meiryo UI" pitchFamily="50" charset="-128"/>
                </a:rPr>
                <a:t>16</a:t>
              </a:r>
              <a:r>
                <a:rPr lang="ja-JP" altLang="en-US" dirty="0" smtClean="0">
                  <a:latin typeface="+mn-ea"/>
                  <a:ea typeface="+mn-ea"/>
                  <a:cs typeface="Meiryo UI" pitchFamily="50" charset="-128"/>
                </a:rPr>
                <a:t>タイプ）ウイルス</a:t>
              </a:r>
              <a:r>
                <a:rPr lang="ja-JP" altLang="en-US" dirty="0">
                  <a:latin typeface="+mn-ea"/>
                  <a:ea typeface="+mn-ea"/>
                  <a:cs typeface="Meiryo UI" pitchFamily="50" charset="-128"/>
                </a:rPr>
                <a:t>表</a:t>
              </a:r>
              <a:r>
                <a:rPr lang="ja-JP" altLang="en-US" dirty="0" smtClean="0">
                  <a:latin typeface="+mn-ea"/>
                  <a:ea typeface="+mn-ea"/>
                  <a:cs typeface="Meiryo UI" pitchFamily="50" charset="-128"/>
                </a:rPr>
                <a:t>面上に存在し、細胞に侵入する際に必要</a:t>
              </a:r>
              <a:r>
                <a:rPr lang="ja-JP" altLang="en-US" sz="1600" dirty="0" smtClean="0">
                  <a:latin typeface="+mn-ea"/>
                  <a:ea typeface="+mn-ea"/>
                  <a:cs typeface="Meiryo UI" pitchFamily="50" charset="-128"/>
                </a:rPr>
                <a:t>　</a:t>
              </a:r>
              <a:endParaRPr lang="en-US" altLang="ja-JP" sz="1600" dirty="0">
                <a:latin typeface="+mn-ea"/>
                <a:ea typeface="+mn-ea"/>
                <a:cs typeface="Meiryo UI" pitchFamily="50" charset="-128"/>
              </a:endParaRPr>
            </a:p>
          </p:txBody>
        </p:sp>
        <p:sp>
          <p:nvSpPr>
            <p:cNvPr id="95267" name="Text Box 68"/>
            <p:cNvSpPr txBox="1">
              <a:spLocks noChangeArrowheads="1"/>
            </p:cNvSpPr>
            <p:nvPr/>
          </p:nvSpPr>
          <p:spPr bwMode="auto">
            <a:xfrm>
              <a:off x="3005052" y="987308"/>
              <a:ext cx="3151124" cy="954107"/>
            </a:xfrm>
            <a:prstGeom prst="rect">
              <a:avLst/>
            </a:prstGeom>
            <a:solidFill>
              <a:schemeClr val="bg1"/>
            </a:solidFill>
            <a:ln w="9525">
              <a:solidFill>
                <a:schemeClr val="accent6">
                  <a:lumMod val="75000"/>
                </a:schemeClr>
              </a:solidFill>
              <a:miter lim="800000"/>
              <a:headEnd/>
              <a:tailEnd/>
            </a:ln>
          </p:spPr>
          <p:txBody>
            <a:bodyPr wrap="square">
              <a:spAutoFit/>
            </a:bodyPr>
            <a:lstStyle/>
            <a:p>
              <a:pPr fontAlgn="auto">
                <a:spcBef>
                  <a:spcPct val="50000"/>
                </a:spcBef>
                <a:spcAft>
                  <a:spcPts val="0"/>
                </a:spcAft>
                <a:defRPr/>
              </a:pPr>
              <a:r>
                <a:rPr kumimoji="0" lang="en-US" altLang="ja-JP" sz="2000" b="1" dirty="0" smtClean="0">
                  <a:solidFill>
                    <a:schemeClr val="accent6">
                      <a:lumMod val="75000"/>
                    </a:schemeClr>
                  </a:solidFill>
                  <a:latin typeface="+mn-ea"/>
                  <a:cs typeface="Meiryo UI" pitchFamily="50" charset="-128"/>
                </a:rPr>
                <a:t>(</a:t>
              </a:r>
              <a:r>
                <a:rPr kumimoji="0" lang="en-US" altLang="ja-JP" sz="2000" b="1" dirty="0">
                  <a:solidFill>
                    <a:schemeClr val="accent6">
                      <a:lumMod val="75000"/>
                    </a:schemeClr>
                  </a:solidFill>
                  <a:latin typeface="+mn-ea"/>
                  <a:cs typeface="Meiryo UI" pitchFamily="50" charset="-128"/>
                </a:rPr>
                <a:t>N</a:t>
              </a:r>
              <a:r>
                <a:rPr kumimoji="0" lang="en-US" altLang="ja-JP" sz="2000" b="1" dirty="0" smtClean="0">
                  <a:solidFill>
                    <a:schemeClr val="accent6">
                      <a:lumMod val="75000"/>
                    </a:schemeClr>
                  </a:solidFill>
                  <a:latin typeface="+mn-ea"/>
                  <a:cs typeface="Meiryo UI" pitchFamily="50" charset="-128"/>
                </a:rPr>
                <a:t>)</a:t>
              </a:r>
              <a:r>
                <a:rPr lang="ja-JP" altLang="en-US" dirty="0" smtClean="0">
                  <a:latin typeface="+mn-ea"/>
                  <a:cs typeface="Meiryo UI" pitchFamily="50" charset="-128"/>
                </a:rPr>
                <a:t>ノイラミニダーゼ（</a:t>
              </a:r>
              <a:r>
                <a:rPr lang="en-US" altLang="ja-JP" dirty="0" smtClean="0">
                  <a:latin typeface="+mn-ea"/>
                  <a:cs typeface="Meiryo UI" pitchFamily="50" charset="-128"/>
                </a:rPr>
                <a:t>9</a:t>
              </a:r>
              <a:r>
                <a:rPr lang="ja-JP" altLang="en-US" dirty="0" smtClean="0">
                  <a:latin typeface="+mn-ea"/>
                  <a:cs typeface="Meiryo UI" pitchFamily="50" charset="-128"/>
                </a:rPr>
                <a:t>タイプ）</a:t>
              </a:r>
              <a:endParaRPr lang="en-US" altLang="ja-JP" dirty="0">
                <a:latin typeface="+mn-ea"/>
                <a:cs typeface="Meiryo UI" pitchFamily="50" charset="-128"/>
              </a:endParaRPr>
            </a:p>
            <a:p>
              <a:pPr eaLnBrk="1" hangingPunct="1"/>
              <a:r>
                <a:rPr lang="ja-JP" altLang="en-US" dirty="0" smtClean="0">
                  <a:latin typeface="+mn-ea"/>
                  <a:cs typeface="Meiryo UI" pitchFamily="50" charset="-128"/>
                </a:rPr>
                <a:t>　　細胞内</a:t>
              </a:r>
              <a:r>
                <a:rPr lang="ja-JP" altLang="en-US" dirty="0">
                  <a:latin typeface="+mn-ea"/>
                  <a:cs typeface="Meiryo UI" pitchFamily="50" charset="-128"/>
                </a:rPr>
                <a:t>で増殖した</a:t>
              </a:r>
              <a:r>
                <a:rPr lang="ja-JP" altLang="en-US" dirty="0" smtClean="0">
                  <a:latin typeface="+mn-ea"/>
                  <a:cs typeface="Meiryo UI" pitchFamily="50" charset="-128"/>
                </a:rPr>
                <a:t>ウイルスの遊離を可能にする</a:t>
              </a:r>
            </a:p>
          </p:txBody>
        </p:sp>
        <p:cxnSp>
          <p:nvCxnSpPr>
            <p:cNvPr id="73" name="直線矢印コネクタ 72"/>
            <p:cNvCxnSpPr>
              <a:endCxn id="95283" idx="0"/>
            </p:cNvCxnSpPr>
            <p:nvPr/>
          </p:nvCxnSpPr>
          <p:spPr>
            <a:xfrm>
              <a:off x="814093" y="1879860"/>
              <a:ext cx="47102" cy="1131832"/>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546" name="テキスト ボックス 75"/>
            <p:cNvSpPr txBox="1">
              <a:spLocks noChangeArrowheads="1"/>
            </p:cNvSpPr>
            <p:nvPr/>
          </p:nvSpPr>
          <p:spPr bwMode="auto">
            <a:xfrm>
              <a:off x="202183" y="5492441"/>
              <a:ext cx="2676370" cy="40011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2000" b="1" dirty="0" smtClean="0">
                  <a:solidFill>
                    <a:srgbClr val="002060"/>
                  </a:solidFill>
                  <a:latin typeface="+mn-ea"/>
                  <a:ea typeface="+mn-ea"/>
                  <a:cs typeface="Meiryo UI" pitchFamily="50" charset="-128"/>
                </a:rPr>
                <a:t>RNA </a:t>
              </a:r>
              <a:r>
                <a:rPr lang="ja-JP" altLang="en-US" sz="2000" dirty="0" smtClean="0">
                  <a:latin typeface="+mn-ea"/>
                  <a:ea typeface="+mn-ea"/>
                  <a:cs typeface="Meiryo UI" pitchFamily="50" charset="-128"/>
                </a:rPr>
                <a:t>リボ核酸</a:t>
              </a:r>
              <a:endParaRPr lang="en-US" altLang="ja-JP" sz="2000" dirty="0">
                <a:latin typeface="+mn-ea"/>
                <a:ea typeface="+mn-ea"/>
                <a:cs typeface="Meiryo UI" pitchFamily="50" charset="-128"/>
              </a:endParaRPr>
            </a:p>
          </p:txBody>
        </p:sp>
        <p:grpSp>
          <p:nvGrpSpPr>
            <p:cNvPr id="19" name="グループ化 18"/>
            <p:cNvGrpSpPr/>
            <p:nvPr/>
          </p:nvGrpSpPr>
          <p:grpSpPr>
            <a:xfrm>
              <a:off x="706187" y="2447694"/>
              <a:ext cx="2453767" cy="2460995"/>
              <a:chOff x="318318" y="2059781"/>
              <a:chExt cx="4338638" cy="4235450"/>
            </a:xfrm>
          </p:grpSpPr>
          <p:sp>
            <p:nvSpPr>
              <p:cNvPr id="21506" name="Oval 2"/>
              <p:cNvSpPr>
                <a:spLocks noChangeArrowheads="1"/>
              </p:cNvSpPr>
              <p:nvPr/>
            </p:nvSpPr>
            <p:spPr bwMode="auto">
              <a:xfrm>
                <a:off x="1026343" y="2664618"/>
                <a:ext cx="3024188" cy="3024188"/>
              </a:xfrm>
              <a:prstGeom prst="ellipse">
                <a:avLst/>
              </a:prstGeom>
              <a:noFill/>
              <a:ln w="5715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latin typeface="+mn-ea"/>
                </a:endParaRPr>
              </a:p>
            </p:txBody>
          </p:sp>
          <p:sp>
            <p:nvSpPr>
              <p:cNvPr id="95234" name="Freeform 3"/>
              <p:cNvSpPr>
                <a:spLocks/>
              </p:cNvSpPr>
              <p:nvPr/>
            </p:nvSpPr>
            <p:spPr bwMode="auto">
              <a:xfrm rot="966628">
                <a:off x="3623493" y="2577306"/>
                <a:ext cx="484188" cy="603250"/>
              </a:xfrm>
              <a:custGeom>
                <a:avLst/>
                <a:gdLst>
                  <a:gd name="T0" fmla="*/ 32279 w 360"/>
                  <a:gd name="T1" fmla="*/ 568447 h 416"/>
                  <a:gd name="T2" fmla="*/ 225954 w 360"/>
                  <a:gd name="T3" fmla="*/ 81207 h 416"/>
                  <a:gd name="T4" fmla="*/ 419630 w 360"/>
                  <a:gd name="T5" fmla="*/ 81207 h 416"/>
                  <a:gd name="T6" fmla="*/ 419630 w 360"/>
                  <a:gd name="T7" fmla="*/ 290024 h 416"/>
                  <a:gd name="T8" fmla="*/ 32279 w 360"/>
                  <a:gd name="T9" fmla="*/ 56844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chemeClr val="accent6">
                  <a:lumMod val="75000"/>
                </a:schemeClr>
              </a:solidFill>
              <a:ln w="9525">
                <a:noFill/>
                <a:round/>
                <a:headEnd/>
                <a:tailEnd/>
              </a:ln>
            </p:spPr>
            <p:txBody>
              <a:bodyPr/>
              <a:lstStyle/>
              <a:p>
                <a:pPr fontAlgn="auto">
                  <a:spcBef>
                    <a:spcPts val="0"/>
                  </a:spcBef>
                  <a:spcAft>
                    <a:spcPts val="0"/>
                  </a:spcAft>
                  <a:defRPr/>
                </a:pPr>
                <a:endParaRPr lang="ja-JP" altLang="en-US">
                  <a:latin typeface="+mn-ea"/>
                </a:endParaRPr>
              </a:p>
            </p:txBody>
          </p:sp>
          <p:sp>
            <p:nvSpPr>
              <p:cNvPr id="95235" name="Freeform 4"/>
              <p:cNvSpPr>
                <a:spLocks/>
              </p:cNvSpPr>
              <p:nvPr/>
            </p:nvSpPr>
            <p:spPr bwMode="auto">
              <a:xfrm rot="17252769">
                <a:off x="966018" y="2604293"/>
                <a:ext cx="484188" cy="604838"/>
              </a:xfrm>
              <a:custGeom>
                <a:avLst/>
                <a:gdLst>
                  <a:gd name="T0" fmla="*/ 32279 w 360"/>
                  <a:gd name="T1" fmla="*/ 569944 h 416"/>
                  <a:gd name="T2" fmla="*/ 225954 w 360"/>
                  <a:gd name="T3" fmla="*/ 81420 h 416"/>
                  <a:gd name="T4" fmla="*/ 419630 w 360"/>
                  <a:gd name="T5" fmla="*/ 81420 h 416"/>
                  <a:gd name="T6" fmla="*/ 419630 w 360"/>
                  <a:gd name="T7" fmla="*/ 290788 h 416"/>
                  <a:gd name="T8" fmla="*/ 32279 w 360"/>
                  <a:gd name="T9" fmla="*/ 569944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chemeClr val="accent6">
                  <a:lumMod val="75000"/>
                </a:schemeClr>
              </a:solidFill>
              <a:ln w="9525">
                <a:noFill/>
                <a:round/>
                <a:headEnd/>
                <a:tailEnd/>
              </a:ln>
            </p:spPr>
            <p:txBody>
              <a:bodyPr/>
              <a:lstStyle/>
              <a:p>
                <a:pPr fontAlgn="auto">
                  <a:spcBef>
                    <a:spcPts val="0"/>
                  </a:spcBef>
                  <a:spcAft>
                    <a:spcPts val="0"/>
                  </a:spcAft>
                  <a:defRPr/>
                </a:pPr>
                <a:endParaRPr lang="ja-JP" altLang="en-US">
                  <a:latin typeface="+mn-ea"/>
                </a:endParaRPr>
              </a:p>
            </p:txBody>
          </p:sp>
          <p:sp>
            <p:nvSpPr>
              <p:cNvPr id="95236" name="Freeform 5"/>
              <p:cNvSpPr>
                <a:spLocks/>
              </p:cNvSpPr>
              <p:nvPr/>
            </p:nvSpPr>
            <p:spPr bwMode="auto">
              <a:xfrm rot="11386114">
                <a:off x="1026343" y="5206206"/>
                <a:ext cx="484188" cy="604837"/>
              </a:xfrm>
              <a:custGeom>
                <a:avLst/>
                <a:gdLst>
                  <a:gd name="T0" fmla="*/ 32279 w 360"/>
                  <a:gd name="T1" fmla="*/ 569943 h 416"/>
                  <a:gd name="T2" fmla="*/ 225954 w 360"/>
                  <a:gd name="T3" fmla="*/ 81420 h 416"/>
                  <a:gd name="T4" fmla="*/ 419630 w 360"/>
                  <a:gd name="T5" fmla="*/ 81420 h 416"/>
                  <a:gd name="T6" fmla="*/ 419630 w 360"/>
                  <a:gd name="T7" fmla="*/ 290787 h 416"/>
                  <a:gd name="T8" fmla="*/ 32279 w 360"/>
                  <a:gd name="T9" fmla="*/ 56994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chemeClr val="accent6">
                  <a:lumMod val="75000"/>
                </a:schemeClr>
              </a:solidFill>
              <a:ln w="9525">
                <a:noFill/>
                <a:round/>
                <a:headEnd/>
                <a:tailEnd/>
              </a:ln>
            </p:spPr>
            <p:txBody>
              <a:bodyPr/>
              <a:lstStyle/>
              <a:p>
                <a:pPr fontAlgn="auto">
                  <a:spcBef>
                    <a:spcPts val="0"/>
                  </a:spcBef>
                  <a:spcAft>
                    <a:spcPts val="0"/>
                  </a:spcAft>
                  <a:defRPr/>
                </a:pPr>
                <a:endParaRPr lang="ja-JP" altLang="en-US">
                  <a:latin typeface="+mn-ea"/>
                </a:endParaRPr>
              </a:p>
            </p:txBody>
          </p:sp>
          <p:sp>
            <p:nvSpPr>
              <p:cNvPr id="95237" name="Freeform 6"/>
              <p:cNvSpPr>
                <a:spLocks/>
              </p:cNvSpPr>
              <p:nvPr/>
            </p:nvSpPr>
            <p:spPr bwMode="auto">
              <a:xfrm rot="3170267">
                <a:off x="4112443" y="3693318"/>
                <a:ext cx="484188" cy="604838"/>
              </a:xfrm>
              <a:custGeom>
                <a:avLst/>
                <a:gdLst>
                  <a:gd name="T0" fmla="*/ 32279 w 360"/>
                  <a:gd name="T1" fmla="*/ 569944 h 416"/>
                  <a:gd name="T2" fmla="*/ 225954 w 360"/>
                  <a:gd name="T3" fmla="*/ 81420 h 416"/>
                  <a:gd name="T4" fmla="*/ 419630 w 360"/>
                  <a:gd name="T5" fmla="*/ 81420 h 416"/>
                  <a:gd name="T6" fmla="*/ 419630 w 360"/>
                  <a:gd name="T7" fmla="*/ 290788 h 416"/>
                  <a:gd name="T8" fmla="*/ 32279 w 360"/>
                  <a:gd name="T9" fmla="*/ 569944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chemeClr val="accent6">
                  <a:lumMod val="75000"/>
                </a:schemeClr>
              </a:solidFill>
              <a:ln w="9525">
                <a:noFill/>
                <a:round/>
                <a:headEnd/>
                <a:tailEnd/>
              </a:ln>
            </p:spPr>
            <p:txBody>
              <a:bodyPr/>
              <a:lstStyle/>
              <a:p>
                <a:pPr fontAlgn="auto">
                  <a:spcBef>
                    <a:spcPts val="0"/>
                  </a:spcBef>
                  <a:spcAft>
                    <a:spcPts val="0"/>
                  </a:spcAft>
                  <a:defRPr/>
                </a:pPr>
                <a:endParaRPr lang="ja-JP" altLang="en-US">
                  <a:latin typeface="+mn-ea"/>
                </a:endParaRPr>
              </a:p>
            </p:txBody>
          </p:sp>
          <p:sp>
            <p:nvSpPr>
              <p:cNvPr id="95238" name="Freeform 7"/>
              <p:cNvSpPr>
                <a:spLocks/>
              </p:cNvSpPr>
              <p:nvPr/>
            </p:nvSpPr>
            <p:spPr bwMode="auto">
              <a:xfrm rot="5400000">
                <a:off x="3748906" y="5025231"/>
                <a:ext cx="484187" cy="604837"/>
              </a:xfrm>
              <a:custGeom>
                <a:avLst/>
                <a:gdLst>
                  <a:gd name="T0" fmla="*/ 32279 w 360"/>
                  <a:gd name="T1" fmla="*/ 569943 h 416"/>
                  <a:gd name="T2" fmla="*/ 225954 w 360"/>
                  <a:gd name="T3" fmla="*/ 81420 h 416"/>
                  <a:gd name="T4" fmla="*/ 419629 w 360"/>
                  <a:gd name="T5" fmla="*/ 81420 h 416"/>
                  <a:gd name="T6" fmla="*/ 419629 w 360"/>
                  <a:gd name="T7" fmla="*/ 290787 h 416"/>
                  <a:gd name="T8" fmla="*/ 32279 w 360"/>
                  <a:gd name="T9" fmla="*/ 56994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chemeClr val="accent6">
                  <a:lumMod val="75000"/>
                </a:schemeClr>
              </a:solidFill>
              <a:ln w="9525">
                <a:noFill/>
                <a:round/>
                <a:headEnd/>
                <a:tailEnd/>
              </a:ln>
            </p:spPr>
            <p:txBody>
              <a:bodyPr/>
              <a:lstStyle/>
              <a:p>
                <a:pPr fontAlgn="auto">
                  <a:spcBef>
                    <a:spcPts val="0"/>
                  </a:spcBef>
                  <a:spcAft>
                    <a:spcPts val="0"/>
                  </a:spcAft>
                  <a:defRPr/>
                </a:pPr>
                <a:endParaRPr lang="ja-JP" altLang="en-US">
                  <a:latin typeface="+mn-ea"/>
                </a:endParaRPr>
              </a:p>
            </p:txBody>
          </p:sp>
          <p:sp>
            <p:nvSpPr>
              <p:cNvPr id="95239" name="Freeform 8"/>
              <p:cNvSpPr>
                <a:spLocks/>
              </p:cNvSpPr>
              <p:nvPr/>
            </p:nvSpPr>
            <p:spPr bwMode="auto">
              <a:xfrm rot="8660000">
                <a:off x="2380481" y="5682456"/>
                <a:ext cx="457200" cy="604837"/>
              </a:xfrm>
              <a:custGeom>
                <a:avLst/>
                <a:gdLst>
                  <a:gd name="T0" fmla="*/ 30480 w 360"/>
                  <a:gd name="T1" fmla="*/ 569943 h 416"/>
                  <a:gd name="T2" fmla="*/ 213360 w 360"/>
                  <a:gd name="T3" fmla="*/ 81420 h 416"/>
                  <a:gd name="T4" fmla="*/ 396240 w 360"/>
                  <a:gd name="T5" fmla="*/ 81420 h 416"/>
                  <a:gd name="T6" fmla="*/ 396240 w 360"/>
                  <a:gd name="T7" fmla="*/ 290787 h 416"/>
                  <a:gd name="T8" fmla="*/ 30480 w 360"/>
                  <a:gd name="T9" fmla="*/ 56994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chemeClr val="accent6">
                  <a:lumMod val="75000"/>
                </a:schemeClr>
              </a:solidFill>
              <a:ln w="9525">
                <a:noFill/>
                <a:round/>
                <a:headEnd/>
                <a:tailEnd/>
              </a:ln>
            </p:spPr>
            <p:txBody>
              <a:bodyPr/>
              <a:lstStyle/>
              <a:p>
                <a:pPr fontAlgn="auto">
                  <a:spcBef>
                    <a:spcPts val="0"/>
                  </a:spcBef>
                  <a:spcAft>
                    <a:spcPts val="0"/>
                  </a:spcAft>
                  <a:defRPr/>
                </a:pPr>
                <a:endParaRPr lang="ja-JP" altLang="en-US">
                  <a:latin typeface="+mn-ea"/>
                </a:endParaRPr>
              </a:p>
            </p:txBody>
          </p:sp>
          <p:sp>
            <p:nvSpPr>
              <p:cNvPr id="95240" name="Freeform 9"/>
              <p:cNvSpPr>
                <a:spLocks/>
              </p:cNvSpPr>
              <p:nvPr/>
            </p:nvSpPr>
            <p:spPr bwMode="auto">
              <a:xfrm rot="13837238">
                <a:off x="400868" y="3894931"/>
                <a:ext cx="536575" cy="701675"/>
              </a:xfrm>
              <a:custGeom>
                <a:avLst/>
                <a:gdLst>
                  <a:gd name="T0" fmla="*/ 35772 w 360"/>
                  <a:gd name="T1" fmla="*/ 661194 h 416"/>
                  <a:gd name="T2" fmla="*/ 250402 w 360"/>
                  <a:gd name="T3" fmla="*/ 94456 h 416"/>
                  <a:gd name="T4" fmla="*/ 465032 w 360"/>
                  <a:gd name="T5" fmla="*/ 94456 h 416"/>
                  <a:gd name="T6" fmla="*/ 465032 w 360"/>
                  <a:gd name="T7" fmla="*/ 337344 h 416"/>
                  <a:gd name="T8" fmla="*/ 35772 w 360"/>
                  <a:gd name="T9" fmla="*/ 661194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chemeClr val="accent6">
                  <a:lumMod val="75000"/>
                </a:schemeClr>
              </a:solidFill>
              <a:ln w="9525">
                <a:noFill/>
                <a:round/>
                <a:headEnd/>
                <a:tailEnd/>
              </a:ln>
            </p:spPr>
            <p:txBody>
              <a:bodyPr/>
              <a:lstStyle/>
              <a:p>
                <a:pPr fontAlgn="auto">
                  <a:spcBef>
                    <a:spcPts val="0"/>
                  </a:spcBef>
                  <a:spcAft>
                    <a:spcPts val="0"/>
                  </a:spcAft>
                  <a:defRPr/>
                </a:pPr>
                <a:endParaRPr lang="ja-JP" altLang="en-US">
                  <a:latin typeface="+mn-ea"/>
                </a:endParaRPr>
              </a:p>
            </p:txBody>
          </p:sp>
          <p:sp>
            <p:nvSpPr>
              <p:cNvPr id="95241" name="Freeform 10"/>
              <p:cNvSpPr>
                <a:spLocks/>
              </p:cNvSpPr>
              <p:nvPr/>
            </p:nvSpPr>
            <p:spPr bwMode="auto">
              <a:xfrm rot="19465293">
                <a:off x="2358256" y="2059781"/>
                <a:ext cx="484187" cy="604837"/>
              </a:xfrm>
              <a:custGeom>
                <a:avLst/>
                <a:gdLst>
                  <a:gd name="T0" fmla="*/ 32279 w 360"/>
                  <a:gd name="T1" fmla="*/ 569943 h 416"/>
                  <a:gd name="T2" fmla="*/ 225954 w 360"/>
                  <a:gd name="T3" fmla="*/ 81420 h 416"/>
                  <a:gd name="T4" fmla="*/ 419629 w 360"/>
                  <a:gd name="T5" fmla="*/ 81420 h 416"/>
                  <a:gd name="T6" fmla="*/ 419629 w 360"/>
                  <a:gd name="T7" fmla="*/ 290787 h 416"/>
                  <a:gd name="T8" fmla="*/ 32279 w 360"/>
                  <a:gd name="T9" fmla="*/ 56994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chemeClr val="accent6">
                  <a:lumMod val="75000"/>
                </a:schemeClr>
              </a:solidFill>
              <a:ln w="9525">
                <a:noFill/>
                <a:round/>
                <a:headEnd/>
                <a:tailEnd/>
              </a:ln>
            </p:spPr>
            <p:txBody>
              <a:bodyPr/>
              <a:lstStyle/>
              <a:p>
                <a:pPr fontAlgn="auto">
                  <a:spcBef>
                    <a:spcPts val="0"/>
                  </a:spcBef>
                  <a:spcAft>
                    <a:spcPts val="0"/>
                  </a:spcAft>
                  <a:defRPr/>
                </a:pPr>
                <a:endParaRPr lang="ja-JP" altLang="en-US">
                  <a:latin typeface="+mn-ea"/>
                </a:endParaRPr>
              </a:p>
            </p:txBody>
          </p:sp>
          <p:grpSp>
            <p:nvGrpSpPr>
              <p:cNvPr id="2" name="Group 11"/>
              <p:cNvGrpSpPr>
                <a:grpSpLocks/>
              </p:cNvGrpSpPr>
              <p:nvPr/>
            </p:nvGrpSpPr>
            <p:grpSpPr bwMode="auto">
              <a:xfrm rot="19815307">
                <a:off x="1389881" y="2301081"/>
                <a:ext cx="363537" cy="727075"/>
                <a:chOff x="3888" y="2448"/>
                <a:chExt cx="192" cy="336"/>
              </a:xfrm>
              <a:solidFill>
                <a:srgbClr val="00B0F0"/>
              </a:solidFill>
            </p:grpSpPr>
            <p:sp>
              <p:nvSpPr>
                <p:cNvPr id="95299" name="Oval 12"/>
                <p:cNvSpPr>
                  <a:spLocks noChangeArrowheads="1"/>
                </p:cNvSpPr>
                <p:nvPr/>
              </p:nvSpPr>
              <p:spPr bwMode="auto">
                <a:xfrm>
                  <a:off x="3888" y="2448"/>
                  <a:ext cx="192" cy="96"/>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sp>
              <p:nvSpPr>
                <p:cNvPr id="95300" name="Oval 13"/>
                <p:cNvSpPr>
                  <a:spLocks noChangeArrowheads="1"/>
                </p:cNvSpPr>
                <p:nvPr/>
              </p:nvSpPr>
              <p:spPr bwMode="auto">
                <a:xfrm>
                  <a:off x="3936" y="2496"/>
                  <a:ext cx="96" cy="288"/>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grpSp>
          <p:grpSp>
            <p:nvGrpSpPr>
              <p:cNvPr id="3" name="Group 14"/>
              <p:cNvGrpSpPr>
                <a:grpSpLocks/>
              </p:cNvGrpSpPr>
              <p:nvPr/>
            </p:nvGrpSpPr>
            <p:grpSpPr bwMode="auto">
              <a:xfrm rot="20373593">
                <a:off x="1874068" y="2059781"/>
                <a:ext cx="361950" cy="725487"/>
                <a:chOff x="3888" y="2448"/>
                <a:chExt cx="192" cy="336"/>
              </a:xfrm>
              <a:solidFill>
                <a:srgbClr val="00B0F0"/>
              </a:solidFill>
            </p:grpSpPr>
            <p:sp>
              <p:nvSpPr>
                <p:cNvPr id="95297" name="Oval 15"/>
                <p:cNvSpPr>
                  <a:spLocks noChangeArrowheads="1"/>
                </p:cNvSpPr>
                <p:nvPr/>
              </p:nvSpPr>
              <p:spPr bwMode="auto">
                <a:xfrm>
                  <a:off x="3888" y="2448"/>
                  <a:ext cx="192" cy="96"/>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sp>
              <p:nvSpPr>
                <p:cNvPr id="95298" name="Oval 16"/>
                <p:cNvSpPr>
                  <a:spLocks noChangeArrowheads="1"/>
                </p:cNvSpPr>
                <p:nvPr/>
              </p:nvSpPr>
              <p:spPr bwMode="auto">
                <a:xfrm>
                  <a:off x="3936" y="2496"/>
                  <a:ext cx="96" cy="288"/>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grpSp>
          <p:grpSp>
            <p:nvGrpSpPr>
              <p:cNvPr id="4" name="Group 17"/>
              <p:cNvGrpSpPr>
                <a:grpSpLocks/>
              </p:cNvGrpSpPr>
              <p:nvPr/>
            </p:nvGrpSpPr>
            <p:grpSpPr bwMode="auto">
              <a:xfrm rot="14913924">
                <a:off x="603275" y="4419599"/>
                <a:ext cx="361950" cy="725487"/>
                <a:chOff x="3888" y="2448"/>
                <a:chExt cx="192" cy="336"/>
              </a:xfrm>
              <a:solidFill>
                <a:srgbClr val="00B0F0"/>
              </a:solidFill>
            </p:grpSpPr>
            <p:sp>
              <p:nvSpPr>
                <p:cNvPr id="95295" name="Oval 18"/>
                <p:cNvSpPr>
                  <a:spLocks noChangeArrowheads="1"/>
                </p:cNvSpPr>
                <p:nvPr/>
              </p:nvSpPr>
              <p:spPr bwMode="auto">
                <a:xfrm>
                  <a:off x="3888" y="2448"/>
                  <a:ext cx="192" cy="96"/>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sp>
              <p:nvSpPr>
                <p:cNvPr id="95296" name="Oval 19"/>
                <p:cNvSpPr>
                  <a:spLocks noChangeArrowheads="1"/>
                </p:cNvSpPr>
                <p:nvPr/>
              </p:nvSpPr>
              <p:spPr bwMode="auto">
                <a:xfrm>
                  <a:off x="3936" y="2496"/>
                  <a:ext cx="96" cy="288"/>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grpSp>
          <p:grpSp>
            <p:nvGrpSpPr>
              <p:cNvPr id="5" name="Group 20"/>
              <p:cNvGrpSpPr>
                <a:grpSpLocks/>
              </p:cNvGrpSpPr>
              <p:nvPr/>
            </p:nvGrpSpPr>
            <p:grpSpPr bwMode="auto">
              <a:xfrm rot="14260138">
                <a:off x="844575" y="4781549"/>
                <a:ext cx="363538" cy="727075"/>
                <a:chOff x="3888" y="2448"/>
                <a:chExt cx="192" cy="336"/>
              </a:xfrm>
              <a:solidFill>
                <a:srgbClr val="00B0F0"/>
              </a:solidFill>
            </p:grpSpPr>
            <p:sp>
              <p:nvSpPr>
                <p:cNvPr id="95293" name="Oval 21"/>
                <p:cNvSpPr>
                  <a:spLocks noChangeArrowheads="1"/>
                </p:cNvSpPr>
                <p:nvPr/>
              </p:nvSpPr>
              <p:spPr bwMode="auto">
                <a:xfrm>
                  <a:off x="3888" y="2448"/>
                  <a:ext cx="192" cy="96"/>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sp>
              <p:nvSpPr>
                <p:cNvPr id="95294" name="Oval 22"/>
                <p:cNvSpPr>
                  <a:spLocks noChangeArrowheads="1"/>
                </p:cNvSpPr>
                <p:nvPr/>
              </p:nvSpPr>
              <p:spPr bwMode="auto">
                <a:xfrm>
                  <a:off x="3936" y="2496"/>
                  <a:ext cx="96" cy="288"/>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grpSp>
          <p:grpSp>
            <p:nvGrpSpPr>
              <p:cNvPr id="6" name="Group 23"/>
              <p:cNvGrpSpPr>
                <a:grpSpLocks/>
              </p:cNvGrpSpPr>
              <p:nvPr/>
            </p:nvGrpSpPr>
            <p:grpSpPr bwMode="auto">
              <a:xfrm rot="1286076" flipH="1">
                <a:off x="2842443" y="2059781"/>
                <a:ext cx="361950" cy="725487"/>
                <a:chOff x="3888" y="2448"/>
                <a:chExt cx="192" cy="336"/>
              </a:xfrm>
              <a:solidFill>
                <a:srgbClr val="00B0F0"/>
              </a:solidFill>
            </p:grpSpPr>
            <p:sp>
              <p:nvSpPr>
                <p:cNvPr id="95291" name="Oval 24"/>
                <p:cNvSpPr>
                  <a:spLocks noChangeArrowheads="1"/>
                </p:cNvSpPr>
                <p:nvPr/>
              </p:nvSpPr>
              <p:spPr bwMode="auto">
                <a:xfrm>
                  <a:off x="3888" y="2448"/>
                  <a:ext cx="192" cy="96"/>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sp>
              <p:nvSpPr>
                <p:cNvPr id="95292" name="Oval 25"/>
                <p:cNvSpPr>
                  <a:spLocks noChangeArrowheads="1"/>
                </p:cNvSpPr>
                <p:nvPr/>
              </p:nvSpPr>
              <p:spPr bwMode="auto">
                <a:xfrm>
                  <a:off x="3936" y="2496"/>
                  <a:ext cx="96" cy="288"/>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grpSp>
          <p:grpSp>
            <p:nvGrpSpPr>
              <p:cNvPr id="7" name="Group 26"/>
              <p:cNvGrpSpPr>
                <a:grpSpLocks/>
              </p:cNvGrpSpPr>
              <p:nvPr/>
            </p:nvGrpSpPr>
            <p:grpSpPr bwMode="auto">
              <a:xfrm rot="1939862" flipH="1">
                <a:off x="3325043" y="2301081"/>
                <a:ext cx="363538" cy="727075"/>
                <a:chOff x="3888" y="2448"/>
                <a:chExt cx="192" cy="336"/>
              </a:xfrm>
              <a:solidFill>
                <a:srgbClr val="00B0F0"/>
              </a:solidFill>
            </p:grpSpPr>
            <p:sp>
              <p:nvSpPr>
                <p:cNvPr id="95289" name="Oval 27"/>
                <p:cNvSpPr>
                  <a:spLocks noChangeArrowheads="1"/>
                </p:cNvSpPr>
                <p:nvPr/>
              </p:nvSpPr>
              <p:spPr bwMode="auto">
                <a:xfrm>
                  <a:off x="3888" y="2448"/>
                  <a:ext cx="192" cy="96"/>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sp>
              <p:nvSpPr>
                <p:cNvPr id="95290" name="Oval 28"/>
                <p:cNvSpPr>
                  <a:spLocks noChangeArrowheads="1"/>
                </p:cNvSpPr>
                <p:nvPr/>
              </p:nvSpPr>
              <p:spPr bwMode="auto">
                <a:xfrm>
                  <a:off x="3936" y="2496"/>
                  <a:ext cx="96" cy="288"/>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grpSp>
          <p:grpSp>
            <p:nvGrpSpPr>
              <p:cNvPr id="8" name="Group 29"/>
              <p:cNvGrpSpPr>
                <a:grpSpLocks/>
              </p:cNvGrpSpPr>
              <p:nvPr/>
            </p:nvGrpSpPr>
            <p:grpSpPr bwMode="auto">
              <a:xfrm rot="19695633" flipH="1" flipV="1">
                <a:off x="3447281" y="5206206"/>
                <a:ext cx="361950" cy="725487"/>
                <a:chOff x="3888" y="2448"/>
                <a:chExt cx="192" cy="336"/>
              </a:xfrm>
              <a:solidFill>
                <a:srgbClr val="00B0F0"/>
              </a:solidFill>
            </p:grpSpPr>
            <p:sp>
              <p:nvSpPr>
                <p:cNvPr id="95287" name="Oval 30"/>
                <p:cNvSpPr>
                  <a:spLocks noChangeArrowheads="1"/>
                </p:cNvSpPr>
                <p:nvPr/>
              </p:nvSpPr>
              <p:spPr bwMode="auto">
                <a:xfrm>
                  <a:off x="3888" y="2448"/>
                  <a:ext cx="192" cy="96"/>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sp>
              <p:nvSpPr>
                <p:cNvPr id="95288" name="Oval 31"/>
                <p:cNvSpPr>
                  <a:spLocks noChangeArrowheads="1"/>
                </p:cNvSpPr>
                <p:nvPr/>
              </p:nvSpPr>
              <p:spPr bwMode="auto">
                <a:xfrm>
                  <a:off x="3936" y="2496"/>
                  <a:ext cx="96" cy="288"/>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grpSp>
          <p:grpSp>
            <p:nvGrpSpPr>
              <p:cNvPr id="9" name="Group 32"/>
              <p:cNvGrpSpPr>
                <a:grpSpLocks/>
              </p:cNvGrpSpPr>
              <p:nvPr/>
            </p:nvGrpSpPr>
            <p:grpSpPr bwMode="auto">
              <a:xfrm rot="19660138" flipH="1" flipV="1">
                <a:off x="3083743" y="5447506"/>
                <a:ext cx="363538" cy="727075"/>
                <a:chOff x="3888" y="2448"/>
                <a:chExt cx="192" cy="336"/>
              </a:xfrm>
              <a:solidFill>
                <a:srgbClr val="00B0F0"/>
              </a:solidFill>
            </p:grpSpPr>
            <p:sp>
              <p:nvSpPr>
                <p:cNvPr id="95285" name="Oval 33"/>
                <p:cNvSpPr>
                  <a:spLocks noChangeArrowheads="1"/>
                </p:cNvSpPr>
                <p:nvPr/>
              </p:nvSpPr>
              <p:spPr bwMode="auto">
                <a:xfrm>
                  <a:off x="3888" y="2448"/>
                  <a:ext cx="192" cy="96"/>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sp>
              <p:nvSpPr>
                <p:cNvPr id="95286" name="Oval 34"/>
                <p:cNvSpPr>
                  <a:spLocks noChangeArrowheads="1"/>
                </p:cNvSpPr>
                <p:nvPr/>
              </p:nvSpPr>
              <p:spPr bwMode="auto">
                <a:xfrm>
                  <a:off x="3936" y="2496"/>
                  <a:ext cx="96" cy="288"/>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grpSp>
          <p:grpSp>
            <p:nvGrpSpPr>
              <p:cNvPr id="10" name="Group 35"/>
              <p:cNvGrpSpPr>
                <a:grpSpLocks/>
              </p:cNvGrpSpPr>
              <p:nvPr/>
            </p:nvGrpSpPr>
            <p:grpSpPr bwMode="auto">
              <a:xfrm rot="18028802">
                <a:off x="723925" y="2846387"/>
                <a:ext cx="363537" cy="727075"/>
                <a:chOff x="3888" y="2448"/>
                <a:chExt cx="192" cy="336"/>
              </a:xfrm>
              <a:solidFill>
                <a:srgbClr val="00B0F0"/>
              </a:solidFill>
            </p:grpSpPr>
            <p:sp>
              <p:nvSpPr>
                <p:cNvPr id="95283" name="Oval 36"/>
                <p:cNvSpPr>
                  <a:spLocks noChangeArrowheads="1"/>
                </p:cNvSpPr>
                <p:nvPr/>
              </p:nvSpPr>
              <p:spPr bwMode="auto">
                <a:xfrm>
                  <a:off x="3888" y="2448"/>
                  <a:ext cx="192" cy="96"/>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sp>
              <p:nvSpPr>
                <p:cNvPr id="95284" name="Oval 37"/>
                <p:cNvSpPr>
                  <a:spLocks noChangeArrowheads="1"/>
                </p:cNvSpPr>
                <p:nvPr/>
              </p:nvSpPr>
              <p:spPr bwMode="auto">
                <a:xfrm>
                  <a:off x="3936" y="2496"/>
                  <a:ext cx="96" cy="288"/>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grpSp>
          <p:grpSp>
            <p:nvGrpSpPr>
              <p:cNvPr id="11" name="Group 38"/>
              <p:cNvGrpSpPr>
                <a:grpSpLocks/>
              </p:cNvGrpSpPr>
              <p:nvPr/>
            </p:nvGrpSpPr>
            <p:grpSpPr bwMode="auto">
              <a:xfrm rot="17275023">
                <a:off x="603275" y="3330574"/>
                <a:ext cx="361950" cy="725487"/>
                <a:chOff x="3888" y="2448"/>
                <a:chExt cx="192" cy="336"/>
              </a:xfrm>
              <a:solidFill>
                <a:srgbClr val="00B0F0"/>
              </a:solidFill>
            </p:grpSpPr>
            <p:sp>
              <p:nvSpPr>
                <p:cNvPr id="95281" name="Oval 39"/>
                <p:cNvSpPr>
                  <a:spLocks noChangeArrowheads="1"/>
                </p:cNvSpPr>
                <p:nvPr/>
              </p:nvSpPr>
              <p:spPr bwMode="auto">
                <a:xfrm>
                  <a:off x="3888" y="2448"/>
                  <a:ext cx="192" cy="96"/>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sp>
              <p:nvSpPr>
                <p:cNvPr id="95282" name="Oval 40"/>
                <p:cNvSpPr>
                  <a:spLocks noChangeArrowheads="1"/>
                </p:cNvSpPr>
                <p:nvPr/>
              </p:nvSpPr>
              <p:spPr bwMode="auto">
                <a:xfrm>
                  <a:off x="3936" y="2496"/>
                  <a:ext cx="96" cy="288"/>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grpSp>
          <p:grpSp>
            <p:nvGrpSpPr>
              <p:cNvPr id="12" name="Group 41"/>
              <p:cNvGrpSpPr>
                <a:grpSpLocks/>
              </p:cNvGrpSpPr>
              <p:nvPr/>
            </p:nvGrpSpPr>
            <p:grpSpPr bwMode="auto">
              <a:xfrm rot="3979296" flipH="1">
                <a:off x="4113237" y="3209924"/>
                <a:ext cx="361950" cy="725488"/>
                <a:chOff x="3888" y="2448"/>
                <a:chExt cx="192" cy="336"/>
              </a:xfrm>
              <a:solidFill>
                <a:srgbClr val="00B0F0"/>
              </a:solidFill>
            </p:grpSpPr>
            <p:sp>
              <p:nvSpPr>
                <p:cNvPr id="95279" name="Oval 42"/>
                <p:cNvSpPr>
                  <a:spLocks noChangeArrowheads="1"/>
                </p:cNvSpPr>
                <p:nvPr/>
              </p:nvSpPr>
              <p:spPr bwMode="auto">
                <a:xfrm>
                  <a:off x="3888" y="2448"/>
                  <a:ext cx="192" cy="96"/>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sp>
              <p:nvSpPr>
                <p:cNvPr id="95280" name="Oval 43"/>
                <p:cNvSpPr>
                  <a:spLocks noChangeArrowheads="1"/>
                </p:cNvSpPr>
                <p:nvPr/>
              </p:nvSpPr>
              <p:spPr bwMode="auto">
                <a:xfrm>
                  <a:off x="3936" y="2496"/>
                  <a:ext cx="96" cy="288"/>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grpSp>
          <p:grpSp>
            <p:nvGrpSpPr>
              <p:cNvPr id="13" name="Group 44"/>
              <p:cNvGrpSpPr>
                <a:grpSpLocks/>
              </p:cNvGrpSpPr>
              <p:nvPr/>
            </p:nvGrpSpPr>
            <p:grpSpPr bwMode="auto">
              <a:xfrm rot="3979296" flipH="1">
                <a:off x="3991000" y="2846387"/>
                <a:ext cx="363537" cy="727075"/>
                <a:chOff x="3888" y="2448"/>
                <a:chExt cx="192" cy="336"/>
              </a:xfrm>
              <a:solidFill>
                <a:srgbClr val="00B0F0"/>
              </a:solidFill>
            </p:grpSpPr>
            <p:sp>
              <p:nvSpPr>
                <p:cNvPr id="95277" name="Oval 45"/>
                <p:cNvSpPr>
                  <a:spLocks noChangeArrowheads="1"/>
                </p:cNvSpPr>
                <p:nvPr/>
              </p:nvSpPr>
              <p:spPr bwMode="auto">
                <a:xfrm>
                  <a:off x="3888" y="2448"/>
                  <a:ext cx="192" cy="96"/>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sp>
              <p:nvSpPr>
                <p:cNvPr id="95278" name="Oval 46"/>
                <p:cNvSpPr>
                  <a:spLocks noChangeArrowheads="1"/>
                </p:cNvSpPr>
                <p:nvPr/>
              </p:nvSpPr>
              <p:spPr bwMode="auto">
                <a:xfrm>
                  <a:off x="3936" y="2496"/>
                  <a:ext cx="96" cy="288"/>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grpSp>
          <p:grpSp>
            <p:nvGrpSpPr>
              <p:cNvPr id="14" name="Group 47"/>
              <p:cNvGrpSpPr>
                <a:grpSpLocks/>
              </p:cNvGrpSpPr>
              <p:nvPr/>
            </p:nvGrpSpPr>
            <p:grpSpPr bwMode="auto">
              <a:xfrm rot="5900997">
                <a:off x="4112443" y="4056856"/>
                <a:ext cx="363537" cy="725488"/>
                <a:chOff x="3888" y="2448"/>
                <a:chExt cx="192" cy="336"/>
              </a:xfrm>
              <a:solidFill>
                <a:srgbClr val="00B0F0"/>
              </a:solidFill>
            </p:grpSpPr>
            <p:sp>
              <p:nvSpPr>
                <p:cNvPr id="95275" name="Oval 48"/>
                <p:cNvSpPr>
                  <a:spLocks noChangeArrowheads="1"/>
                </p:cNvSpPr>
                <p:nvPr/>
              </p:nvSpPr>
              <p:spPr bwMode="auto">
                <a:xfrm>
                  <a:off x="3888" y="2448"/>
                  <a:ext cx="192" cy="96"/>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sp>
              <p:nvSpPr>
                <p:cNvPr id="95276" name="Oval 49"/>
                <p:cNvSpPr>
                  <a:spLocks noChangeArrowheads="1"/>
                </p:cNvSpPr>
                <p:nvPr/>
              </p:nvSpPr>
              <p:spPr bwMode="auto">
                <a:xfrm>
                  <a:off x="3936" y="2496"/>
                  <a:ext cx="96" cy="288"/>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grpSp>
          <p:grpSp>
            <p:nvGrpSpPr>
              <p:cNvPr id="15" name="Group 50"/>
              <p:cNvGrpSpPr>
                <a:grpSpLocks/>
              </p:cNvGrpSpPr>
              <p:nvPr/>
            </p:nvGrpSpPr>
            <p:grpSpPr bwMode="auto">
              <a:xfrm rot="6590298">
                <a:off x="3991000" y="4540249"/>
                <a:ext cx="363538" cy="727075"/>
                <a:chOff x="3888" y="2448"/>
                <a:chExt cx="192" cy="336"/>
              </a:xfrm>
              <a:solidFill>
                <a:srgbClr val="00B0F0"/>
              </a:solidFill>
            </p:grpSpPr>
            <p:sp>
              <p:nvSpPr>
                <p:cNvPr id="95273" name="Oval 51"/>
                <p:cNvSpPr>
                  <a:spLocks noChangeArrowheads="1"/>
                </p:cNvSpPr>
                <p:nvPr/>
              </p:nvSpPr>
              <p:spPr bwMode="auto">
                <a:xfrm>
                  <a:off x="3888" y="2448"/>
                  <a:ext cx="192" cy="96"/>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sp>
              <p:nvSpPr>
                <p:cNvPr id="95274" name="Oval 52"/>
                <p:cNvSpPr>
                  <a:spLocks noChangeArrowheads="1"/>
                </p:cNvSpPr>
                <p:nvPr/>
              </p:nvSpPr>
              <p:spPr bwMode="auto">
                <a:xfrm>
                  <a:off x="3936" y="2496"/>
                  <a:ext cx="96" cy="288"/>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grpSp>
          <p:grpSp>
            <p:nvGrpSpPr>
              <p:cNvPr id="16" name="Group 53"/>
              <p:cNvGrpSpPr>
                <a:grpSpLocks/>
              </p:cNvGrpSpPr>
              <p:nvPr/>
            </p:nvGrpSpPr>
            <p:grpSpPr bwMode="auto">
              <a:xfrm rot="12239529">
                <a:off x="1510531" y="5447506"/>
                <a:ext cx="363537" cy="727075"/>
                <a:chOff x="3888" y="2448"/>
                <a:chExt cx="192" cy="336"/>
              </a:xfrm>
              <a:solidFill>
                <a:srgbClr val="00B0F0"/>
              </a:solidFill>
            </p:grpSpPr>
            <p:sp>
              <p:nvSpPr>
                <p:cNvPr id="95271" name="Oval 54"/>
                <p:cNvSpPr>
                  <a:spLocks noChangeArrowheads="1"/>
                </p:cNvSpPr>
                <p:nvPr/>
              </p:nvSpPr>
              <p:spPr bwMode="auto">
                <a:xfrm>
                  <a:off x="3888" y="2448"/>
                  <a:ext cx="192" cy="96"/>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sp>
              <p:nvSpPr>
                <p:cNvPr id="95272" name="Oval 55"/>
                <p:cNvSpPr>
                  <a:spLocks noChangeArrowheads="1"/>
                </p:cNvSpPr>
                <p:nvPr/>
              </p:nvSpPr>
              <p:spPr bwMode="auto">
                <a:xfrm>
                  <a:off x="3936" y="2496"/>
                  <a:ext cx="96" cy="288"/>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grpSp>
          <p:grpSp>
            <p:nvGrpSpPr>
              <p:cNvPr id="17" name="Group 56"/>
              <p:cNvGrpSpPr>
                <a:grpSpLocks/>
              </p:cNvGrpSpPr>
              <p:nvPr/>
            </p:nvGrpSpPr>
            <p:grpSpPr bwMode="auto">
              <a:xfrm rot="11360266">
                <a:off x="1874068" y="5569743"/>
                <a:ext cx="361950" cy="725488"/>
                <a:chOff x="3888" y="2448"/>
                <a:chExt cx="192" cy="336"/>
              </a:xfrm>
              <a:solidFill>
                <a:srgbClr val="00B0F0"/>
              </a:solidFill>
            </p:grpSpPr>
            <p:sp>
              <p:nvSpPr>
                <p:cNvPr id="95269" name="Oval 57"/>
                <p:cNvSpPr>
                  <a:spLocks noChangeArrowheads="1"/>
                </p:cNvSpPr>
                <p:nvPr/>
              </p:nvSpPr>
              <p:spPr bwMode="auto">
                <a:xfrm>
                  <a:off x="3888" y="2448"/>
                  <a:ext cx="192" cy="96"/>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sp>
              <p:nvSpPr>
                <p:cNvPr id="95270" name="Oval 58"/>
                <p:cNvSpPr>
                  <a:spLocks noChangeArrowheads="1"/>
                </p:cNvSpPr>
                <p:nvPr/>
              </p:nvSpPr>
              <p:spPr bwMode="auto">
                <a:xfrm>
                  <a:off x="3936" y="2496"/>
                  <a:ext cx="96" cy="288"/>
                </a:xfrm>
                <a:prstGeom prst="ellipse">
                  <a:avLst/>
                </a:prstGeom>
                <a:grpFill/>
                <a:ln w="9525">
                  <a:noFill/>
                  <a:round/>
                  <a:headEnd/>
                  <a:tailEnd/>
                </a:ln>
              </p:spPr>
              <p:txBody>
                <a:bodyPr wrap="none" anchor="ctr"/>
                <a:lstStyle/>
                <a:p>
                  <a:pPr fontAlgn="auto">
                    <a:spcBef>
                      <a:spcPts val="0"/>
                    </a:spcBef>
                    <a:spcAft>
                      <a:spcPts val="0"/>
                    </a:spcAft>
                    <a:defRPr/>
                  </a:pPr>
                  <a:endParaRPr lang="ja-JP" altLang="en-US">
                    <a:latin typeface="+mn-ea"/>
                  </a:endParaRPr>
                </a:p>
              </p:txBody>
            </p:sp>
          </p:grpSp>
          <p:sp>
            <p:nvSpPr>
              <p:cNvPr id="21531" name="Freeform 59"/>
              <p:cNvSpPr>
                <a:spLocks/>
              </p:cNvSpPr>
              <p:nvPr/>
            </p:nvSpPr>
            <p:spPr bwMode="auto">
              <a:xfrm>
                <a:off x="1764531" y="3299618"/>
                <a:ext cx="1549400" cy="206375"/>
              </a:xfrm>
              <a:custGeom>
                <a:avLst/>
                <a:gdLst>
                  <a:gd name="T0" fmla="*/ 0 w 4848"/>
                  <a:gd name="T1" fmla="*/ 2147483647 h 720"/>
                  <a:gd name="T2" fmla="*/ 2147483647 w 4848"/>
                  <a:gd name="T3" fmla="*/ 2147483647 h 720"/>
                  <a:gd name="T4" fmla="*/ 2147483647 w 4848"/>
                  <a:gd name="T5" fmla="*/ 2147483647 h 720"/>
                  <a:gd name="T6" fmla="*/ 2147483647 w 4848"/>
                  <a:gd name="T7" fmla="*/ 2147483647 h 720"/>
                  <a:gd name="T8" fmla="*/ 2147483647 w 4848"/>
                  <a:gd name="T9" fmla="*/ 2147483647 h 720"/>
                  <a:gd name="T10" fmla="*/ 2147483647 w 4848"/>
                  <a:gd name="T11" fmla="*/ 2147483647 h 720"/>
                  <a:gd name="T12" fmla="*/ 2147483647 w 4848"/>
                  <a:gd name="T13" fmla="*/ 2147483647 h 720"/>
                  <a:gd name="T14" fmla="*/ 2147483647 w 4848"/>
                  <a:gd name="T15" fmla="*/ 2147483647 h 720"/>
                  <a:gd name="T16" fmla="*/ 2147483647 w 4848"/>
                  <a:gd name="T17" fmla="*/ 2147483647 h 720"/>
                  <a:gd name="T18" fmla="*/ 2147483647 w 4848"/>
                  <a:gd name="T19" fmla="*/ 2147483647 h 720"/>
                  <a:gd name="T20" fmla="*/ 2147483647 w 4848"/>
                  <a:gd name="T21" fmla="*/ 2147483647 h 720"/>
                  <a:gd name="T22" fmla="*/ 2147483647 w 4848"/>
                  <a:gd name="T23" fmla="*/ 2147483647 h 720"/>
                  <a:gd name="T24" fmla="*/ 2147483647 w 4848"/>
                  <a:gd name="T25" fmla="*/ 2147483647 h 720"/>
                  <a:gd name="T26" fmla="*/ 2147483647 w 4848"/>
                  <a:gd name="T27" fmla="*/ 2147483647 h 720"/>
                  <a:gd name="T28" fmla="*/ 2147483647 w 4848"/>
                  <a:gd name="T29" fmla="*/ 2147483647 h 720"/>
                  <a:gd name="T30" fmla="*/ 2147483647 w 4848"/>
                  <a:gd name="T31" fmla="*/ 2147483647 h 720"/>
                  <a:gd name="T32" fmla="*/ 2147483647 w 4848"/>
                  <a:gd name="T33" fmla="*/ 2147483647 h 720"/>
                  <a:gd name="T34" fmla="*/ 2147483647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21532" name="Freeform 60"/>
              <p:cNvSpPr>
                <a:spLocks/>
              </p:cNvSpPr>
              <p:nvPr/>
            </p:nvSpPr>
            <p:spPr bwMode="auto">
              <a:xfrm>
                <a:off x="1764531" y="3609181"/>
                <a:ext cx="1549400" cy="206375"/>
              </a:xfrm>
              <a:custGeom>
                <a:avLst/>
                <a:gdLst>
                  <a:gd name="T0" fmla="*/ 0 w 4848"/>
                  <a:gd name="T1" fmla="*/ 2147483647 h 720"/>
                  <a:gd name="T2" fmla="*/ 2147483647 w 4848"/>
                  <a:gd name="T3" fmla="*/ 2147483647 h 720"/>
                  <a:gd name="T4" fmla="*/ 2147483647 w 4848"/>
                  <a:gd name="T5" fmla="*/ 2147483647 h 720"/>
                  <a:gd name="T6" fmla="*/ 2147483647 w 4848"/>
                  <a:gd name="T7" fmla="*/ 2147483647 h 720"/>
                  <a:gd name="T8" fmla="*/ 2147483647 w 4848"/>
                  <a:gd name="T9" fmla="*/ 2147483647 h 720"/>
                  <a:gd name="T10" fmla="*/ 2147483647 w 4848"/>
                  <a:gd name="T11" fmla="*/ 2147483647 h 720"/>
                  <a:gd name="T12" fmla="*/ 2147483647 w 4848"/>
                  <a:gd name="T13" fmla="*/ 2147483647 h 720"/>
                  <a:gd name="T14" fmla="*/ 2147483647 w 4848"/>
                  <a:gd name="T15" fmla="*/ 2147483647 h 720"/>
                  <a:gd name="T16" fmla="*/ 2147483647 w 4848"/>
                  <a:gd name="T17" fmla="*/ 2147483647 h 720"/>
                  <a:gd name="T18" fmla="*/ 2147483647 w 4848"/>
                  <a:gd name="T19" fmla="*/ 2147483647 h 720"/>
                  <a:gd name="T20" fmla="*/ 2147483647 w 4848"/>
                  <a:gd name="T21" fmla="*/ 2147483647 h 720"/>
                  <a:gd name="T22" fmla="*/ 2147483647 w 4848"/>
                  <a:gd name="T23" fmla="*/ 2147483647 h 720"/>
                  <a:gd name="T24" fmla="*/ 2147483647 w 4848"/>
                  <a:gd name="T25" fmla="*/ 2147483647 h 720"/>
                  <a:gd name="T26" fmla="*/ 2147483647 w 4848"/>
                  <a:gd name="T27" fmla="*/ 2147483647 h 720"/>
                  <a:gd name="T28" fmla="*/ 2147483647 w 4848"/>
                  <a:gd name="T29" fmla="*/ 2147483647 h 720"/>
                  <a:gd name="T30" fmla="*/ 2147483647 w 4848"/>
                  <a:gd name="T31" fmla="*/ 2147483647 h 720"/>
                  <a:gd name="T32" fmla="*/ 2147483647 w 4848"/>
                  <a:gd name="T33" fmla="*/ 2147483647 h 720"/>
                  <a:gd name="T34" fmla="*/ 2147483647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21533" name="Freeform 61"/>
              <p:cNvSpPr>
                <a:spLocks/>
              </p:cNvSpPr>
              <p:nvPr/>
            </p:nvSpPr>
            <p:spPr bwMode="auto">
              <a:xfrm>
                <a:off x="1764531" y="2990056"/>
                <a:ext cx="1549400" cy="206375"/>
              </a:xfrm>
              <a:custGeom>
                <a:avLst/>
                <a:gdLst>
                  <a:gd name="T0" fmla="*/ 0 w 4848"/>
                  <a:gd name="T1" fmla="*/ 2147483647 h 720"/>
                  <a:gd name="T2" fmla="*/ 2147483647 w 4848"/>
                  <a:gd name="T3" fmla="*/ 2147483647 h 720"/>
                  <a:gd name="T4" fmla="*/ 2147483647 w 4848"/>
                  <a:gd name="T5" fmla="*/ 2147483647 h 720"/>
                  <a:gd name="T6" fmla="*/ 2147483647 w 4848"/>
                  <a:gd name="T7" fmla="*/ 2147483647 h 720"/>
                  <a:gd name="T8" fmla="*/ 2147483647 w 4848"/>
                  <a:gd name="T9" fmla="*/ 2147483647 h 720"/>
                  <a:gd name="T10" fmla="*/ 2147483647 w 4848"/>
                  <a:gd name="T11" fmla="*/ 2147483647 h 720"/>
                  <a:gd name="T12" fmla="*/ 2147483647 w 4848"/>
                  <a:gd name="T13" fmla="*/ 2147483647 h 720"/>
                  <a:gd name="T14" fmla="*/ 2147483647 w 4848"/>
                  <a:gd name="T15" fmla="*/ 2147483647 h 720"/>
                  <a:gd name="T16" fmla="*/ 2147483647 w 4848"/>
                  <a:gd name="T17" fmla="*/ 2147483647 h 720"/>
                  <a:gd name="T18" fmla="*/ 2147483647 w 4848"/>
                  <a:gd name="T19" fmla="*/ 2147483647 h 720"/>
                  <a:gd name="T20" fmla="*/ 2147483647 w 4848"/>
                  <a:gd name="T21" fmla="*/ 2147483647 h 720"/>
                  <a:gd name="T22" fmla="*/ 2147483647 w 4848"/>
                  <a:gd name="T23" fmla="*/ 2147483647 h 720"/>
                  <a:gd name="T24" fmla="*/ 2147483647 w 4848"/>
                  <a:gd name="T25" fmla="*/ 2147483647 h 720"/>
                  <a:gd name="T26" fmla="*/ 2147483647 w 4848"/>
                  <a:gd name="T27" fmla="*/ 2147483647 h 720"/>
                  <a:gd name="T28" fmla="*/ 2147483647 w 4848"/>
                  <a:gd name="T29" fmla="*/ 2147483647 h 720"/>
                  <a:gd name="T30" fmla="*/ 2147483647 w 4848"/>
                  <a:gd name="T31" fmla="*/ 2147483647 h 720"/>
                  <a:gd name="T32" fmla="*/ 2147483647 w 4848"/>
                  <a:gd name="T33" fmla="*/ 2147483647 h 720"/>
                  <a:gd name="T34" fmla="*/ 2147483647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21534" name="Freeform 62"/>
              <p:cNvSpPr>
                <a:spLocks/>
              </p:cNvSpPr>
              <p:nvPr/>
            </p:nvSpPr>
            <p:spPr bwMode="auto">
              <a:xfrm>
                <a:off x="1764531" y="3918743"/>
                <a:ext cx="1549400" cy="207963"/>
              </a:xfrm>
              <a:custGeom>
                <a:avLst/>
                <a:gdLst>
                  <a:gd name="T0" fmla="*/ 0 w 4848"/>
                  <a:gd name="T1" fmla="*/ 2147483647 h 720"/>
                  <a:gd name="T2" fmla="*/ 2147483647 w 4848"/>
                  <a:gd name="T3" fmla="*/ 2147483647 h 720"/>
                  <a:gd name="T4" fmla="*/ 2147483647 w 4848"/>
                  <a:gd name="T5" fmla="*/ 2147483647 h 720"/>
                  <a:gd name="T6" fmla="*/ 2147483647 w 4848"/>
                  <a:gd name="T7" fmla="*/ 2147483647 h 720"/>
                  <a:gd name="T8" fmla="*/ 2147483647 w 4848"/>
                  <a:gd name="T9" fmla="*/ 2147483647 h 720"/>
                  <a:gd name="T10" fmla="*/ 2147483647 w 4848"/>
                  <a:gd name="T11" fmla="*/ 2147483647 h 720"/>
                  <a:gd name="T12" fmla="*/ 2147483647 w 4848"/>
                  <a:gd name="T13" fmla="*/ 2147483647 h 720"/>
                  <a:gd name="T14" fmla="*/ 2147483647 w 4848"/>
                  <a:gd name="T15" fmla="*/ 2147483647 h 720"/>
                  <a:gd name="T16" fmla="*/ 2147483647 w 4848"/>
                  <a:gd name="T17" fmla="*/ 2147483647 h 720"/>
                  <a:gd name="T18" fmla="*/ 2147483647 w 4848"/>
                  <a:gd name="T19" fmla="*/ 2147483647 h 720"/>
                  <a:gd name="T20" fmla="*/ 2147483647 w 4848"/>
                  <a:gd name="T21" fmla="*/ 2147483647 h 720"/>
                  <a:gd name="T22" fmla="*/ 2147483647 w 4848"/>
                  <a:gd name="T23" fmla="*/ 2147483647 h 720"/>
                  <a:gd name="T24" fmla="*/ 2147483647 w 4848"/>
                  <a:gd name="T25" fmla="*/ 2147483647 h 720"/>
                  <a:gd name="T26" fmla="*/ 2147483647 w 4848"/>
                  <a:gd name="T27" fmla="*/ 2147483647 h 720"/>
                  <a:gd name="T28" fmla="*/ 2147483647 w 4848"/>
                  <a:gd name="T29" fmla="*/ 2147483647 h 720"/>
                  <a:gd name="T30" fmla="*/ 2147483647 w 4848"/>
                  <a:gd name="T31" fmla="*/ 2147483647 h 720"/>
                  <a:gd name="T32" fmla="*/ 2147483647 w 4848"/>
                  <a:gd name="T33" fmla="*/ 2147483647 h 720"/>
                  <a:gd name="T34" fmla="*/ 2147483647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21535" name="Freeform 63"/>
              <p:cNvSpPr>
                <a:spLocks/>
              </p:cNvSpPr>
              <p:nvPr/>
            </p:nvSpPr>
            <p:spPr bwMode="auto">
              <a:xfrm>
                <a:off x="1764531" y="4229893"/>
                <a:ext cx="1549400" cy="206375"/>
              </a:xfrm>
              <a:custGeom>
                <a:avLst/>
                <a:gdLst>
                  <a:gd name="T0" fmla="*/ 0 w 4848"/>
                  <a:gd name="T1" fmla="*/ 2147483647 h 720"/>
                  <a:gd name="T2" fmla="*/ 2147483647 w 4848"/>
                  <a:gd name="T3" fmla="*/ 2147483647 h 720"/>
                  <a:gd name="T4" fmla="*/ 2147483647 w 4848"/>
                  <a:gd name="T5" fmla="*/ 2147483647 h 720"/>
                  <a:gd name="T6" fmla="*/ 2147483647 w 4848"/>
                  <a:gd name="T7" fmla="*/ 2147483647 h 720"/>
                  <a:gd name="T8" fmla="*/ 2147483647 w 4848"/>
                  <a:gd name="T9" fmla="*/ 2147483647 h 720"/>
                  <a:gd name="T10" fmla="*/ 2147483647 w 4848"/>
                  <a:gd name="T11" fmla="*/ 2147483647 h 720"/>
                  <a:gd name="T12" fmla="*/ 2147483647 w 4848"/>
                  <a:gd name="T13" fmla="*/ 2147483647 h 720"/>
                  <a:gd name="T14" fmla="*/ 2147483647 w 4848"/>
                  <a:gd name="T15" fmla="*/ 2147483647 h 720"/>
                  <a:gd name="T16" fmla="*/ 2147483647 w 4848"/>
                  <a:gd name="T17" fmla="*/ 2147483647 h 720"/>
                  <a:gd name="T18" fmla="*/ 2147483647 w 4848"/>
                  <a:gd name="T19" fmla="*/ 2147483647 h 720"/>
                  <a:gd name="T20" fmla="*/ 2147483647 w 4848"/>
                  <a:gd name="T21" fmla="*/ 2147483647 h 720"/>
                  <a:gd name="T22" fmla="*/ 2147483647 w 4848"/>
                  <a:gd name="T23" fmla="*/ 2147483647 h 720"/>
                  <a:gd name="T24" fmla="*/ 2147483647 w 4848"/>
                  <a:gd name="T25" fmla="*/ 2147483647 h 720"/>
                  <a:gd name="T26" fmla="*/ 2147483647 w 4848"/>
                  <a:gd name="T27" fmla="*/ 2147483647 h 720"/>
                  <a:gd name="T28" fmla="*/ 2147483647 w 4848"/>
                  <a:gd name="T29" fmla="*/ 2147483647 h 720"/>
                  <a:gd name="T30" fmla="*/ 2147483647 w 4848"/>
                  <a:gd name="T31" fmla="*/ 2147483647 h 720"/>
                  <a:gd name="T32" fmla="*/ 2147483647 w 4848"/>
                  <a:gd name="T33" fmla="*/ 2147483647 h 720"/>
                  <a:gd name="T34" fmla="*/ 2147483647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21536" name="Freeform 64"/>
              <p:cNvSpPr>
                <a:spLocks/>
              </p:cNvSpPr>
              <p:nvPr/>
            </p:nvSpPr>
            <p:spPr bwMode="auto">
              <a:xfrm>
                <a:off x="1764531" y="4539456"/>
                <a:ext cx="1549400" cy="206375"/>
              </a:xfrm>
              <a:custGeom>
                <a:avLst/>
                <a:gdLst>
                  <a:gd name="T0" fmla="*/ 0 w 4848"/>
                  <a:gd name="T1" fmla="*/ 2147483647 h 720"/>
                  <a:gd name="T2" fmla="*/ 2147483647 w 4848"/>
                  <a:gd name="T3" fmla="*/ 2147483647 h 720"/>
                  <a:gd name="T4" fmla="*/ 2147483647 w 4848"/>
                  <a:gd name="T5" fmla="*/ 2147483647 h 720"/>
                  <a:gd name="T6" fmla="*/ 2147483647 w 4848"/>
                  <a:gd name="T7" fmla="*/ 2147483647 h 720"/>
                  <a:gd name="T8" fmla="*/ 2147483647 w 4848"/>
                  <a:gd name="T9" fmla="*/ 2147483647 h 720"/>
                  <a:gd name="T10" fmla="*/ 2147483647 w 4848"/>
                  <a:gd name="T11" fmla="*/ 2147483647 h 720"/>
                  <a:gd name="T12" fmla="*/ 2147483647 w 4848"/>
                  <a:gd name="T13" fmla="*/ 2147483647 h 720"/>
                  <a:gd name="T14" fmla="*/ 2147483647 w 4848"/>
                  <a:gd name="T15" fmla="*/ 2147483647 h 720"/>
                  <a:gd name="T16" fmla="*/ 2147483647 w 4848"/>
                  <a:gd name="T17" fmla="*/ 2147483647 h 720"/>
                  <a:gd name="T18" fmla="*/ 2147483647 w 4848"/>
                  <a:gd name="T19" fmla="*/ 2147483647 h 720"/>
                  <a:gd name="T20" fmla="*/ 2147483647 w 4848"/>
                  <a:gd name="T21" fmla="*/ 2147483647 h 720"/>
                  <a:gd name="T22" fmla="*/ 2147483647 w 4848"/>
                  <a:gd name="T23" fmla="*/ 2147483647 h 720"/>
                  <a:gd name="T24" fmla="*/ 2147483647 w 4848"/>
                  <a:gd name="T25" fmla="*/ 2147483647 h 720"/>
                  <a:gd name="T26" fmla="*/ 2147483647 w 4848"/>
                  <a:gd name="T27" fmla="*/ 2147483647 h 720"/>
                  <a:gd name="T28" fmla="*/ 2147483647 w 4848"/>
                  <a:gd name="T29" fmla="*/ 2147483647 h 720"/>
                  <a:gd name="T30" fmla="*/ 2147483647 w 4848"/>
                  <a:gd name="T31" fmla="*/ 2147483647 h 720"/>
                  <a:gd name="T32" fmla="*/ 2147483647 w 4848"/>
                  <a:gd name="T33" fmla="*/ 2147483647 h 720"/>
                  <a:gd name="T34" fmla="*/ 2147483647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21537" name="Freeform 65"/>
              <p:cNvSpPr>
                <a:spLocks/>
              </p:cNvSpPr>
              <p:nvPr/>
            </p:nvSpPr>
            <p:spPr bwMode="auto">
              <a:xfrm>
                <a:off x="1764531" y="4849018"/>
                <a:ext cx="1549400" cy="206375"/>
              </a:xfrm>
              <a:custGeom>
                <a:avLst/>
                <a:gdLst>
                  <a:gd name="T0" fmla="*/ 0 w 4848"/>
                  <a:gd name="T1" fmla="*/ 2147483647 h 720"/>
                  <a:gd name="T2" fmla="*/ 2147483647 w 4848"/>
                  <a:gd name="T3" fmla="*/ 2147483647 h 720"/>
                  <a:gd name="T4" fmla="*/ 2147483647 w 4848"/>
                  <a:gd name="T5" fmla="*/ 2147483647 h 720"/>
                  <a:gd name="T6" fmla="*/ 2147483647 w 4848"/>
                  <a:gd name="T7" fmla="*/ 2147483647 h 720"/>
                  <a:gd name="T8" fmla="*/ 2147483647 w 4848"/>
                  <a:gd name="T9" fmla="*/ 2147483647 h 720"/>
                  <a:gd name="T10" fmla="*/ 2147483647 w 4848"/>
                  <a:gd name="T11" fmla="*/ 2147483647 h 720"/>
                  <a:gd name="T12" fmla="*/ 2147483647 w 4848"/>
                  <a:gd name="T13" fmla="*/ 2147483647 h 720"/>
                  <a:gd name="T14" fmla="*/ 2147483647 w 4848"/>
                  <a:gd name="T15" fmla="*/ 2147483647 h 720"/>
                  <a:gd name="T16" fmla="*/ 2147483647 w 4848"/>
                  <a:gd name="T17" fmla="*/ 2147483647 h 720"/>
                  <a:gd name="T18" fmla="*/ 2147483647 w 4848"/>
                  <a:gd name="T19" fmla="*/ 2147483647 h 720"/>
                  <a:gd name="T20" fmla="*/ 2147483647 w 4848"/>
                  <a:gd name="T21" fmla="*/ 2147483647 h 720"/>
                  <a:gd name="T22" fmla="*/ 2147483647 w 4848"/>
                  <a:gd name="T23" fmla="*/ 2147483647 h 720"/>
                  <a:gd name="T24" fmla="*/ 2147483647 w 4848"/>
                  <a:gd name="T25" fmla="*/ 2147483647 h 720"/>
                  <a:gd name="T26" fmla="*/ 2147483647 w 4848"/>
                  <a:gd name="T27" fmla="*/ 2147483647 h 720"/>
                  <a:gd name="T28" fmla="*/ 2147483647 w 4848"/>
                  <a:gd name="T29" fmla="*/ 2147483647 h 720"/>
                  <a:gd name="T30" fmla="*/ 2147483647 w 4848"/>
                  <a:gd name="T31" fmla="*/ 2147483647 h 720"/>
                  <a:gd name="T32" fmla="*/ 2147483647 w 4848"/>
                  <a:gd name="T33" fmla="*/ 2147483647 h 720"/>
                  <a:gd name="T34" fmla="*/ 2147483647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21538" name="Freeform 66"/>
              <p:cNvSpPr>
                <a:spLocks/>
              </p:cNvSpPr>
              <p:nvPr/>
            </p:nvSpPr>
            <p:spPr bwMode="auto">
              <a:xfrm>
                <a:off x="1764531" y="5158581"/>
                <a:ext cx="1549400" cy="206375"/>
              </a:xfrm>
              <a:custGeom>
                <a:avLst/>
                <a:gdLst>
                  <a:gd name="T0" fmla="*/ 0 w 4848"/>
                  <a:gd name="T1" fmla="*/ 2147483647 h 720"/>
                  <a:gd name="T2" fmla="*/ 2147483647 w 4848"/>
                  <a:gd name="T3" fmla="*/ 2147483647 h 720"/>
                  <a:gd name="T4" fmla="*/ 2147483647 w 4848"/>
                  <a:gd name="T5" fmla="*/ 2147483647 h 720"/>
                  <a:gd name="T6" fmla="*/ 2147483647 w 4848"/>
                  <a:gd name="T7" fmla="*/ 2147483647 h 720"/>
                  <a:gd name="T8" fmla="*/ 2147483647 w 4848"/>
                  <a:gd name="T9" fmla="*/ 2147483647 h 720"/>
                  <a:gd name="T10" fmla="*/ 2147483647 w 4848"/>
                  <a:gd name="T11" fmla="*/ 2147483647 h 720"/>
                  <a:gd name="T12" fmla="*/ 2147483647 w 4848"/>
                  <a:gd name="T13" fmla="*/ 2147483647 h 720"/>
                  <a:gd name="T14" fmla="*/ 2147483647 w 4848"/>
                  <a:gd name="T15" fmla="*/ 2147483647 h 720"/>
                  <a:gd name="T16" fmla="*/ 2147483647 w 4848"/>
                  <a:gd name="T17" fmla="*/ 2147483647 h 720"/>
                  <a:gd name="T18" fmla="*/ 2147483647 w 4848"/>
                  <a:gd name="T19" fmla="*/ 2147483647 h 720"/>
                  <a:gd name="T20" fmla="*/ 2147483647 w 4848"/>
                  <a:gd name="T21" fmla="*/ 2147483647 h 720"/>
                  <a:gd name="T22" fmla="*/ 2147483647 w 4848"/>
                  <a:gd name="T23" fmla="*/ 2147483647 h 720"/>
                  <a:gd name="T24" fmla="*/ 2147483647 w 4848"/>
                  <a:gd name="T25" fmla="*/ 2147483647 h 720"/>
                  <a:gd name="T26" fmla="*/ 2147483647 w 4848"/>
                  <a:gd name="T27" fmla="*/ 2147483647 h 720"/>
                  <a:gd name="T28" fmla="*/ 2147483647 w 4848"/>
                  <a:gd name="T29" fmla="*/ 2147483647 h 720"/>
                  <a:gd name="T30" fmla="*/ 2147483647 w 4848"/>
                  <a:gd name="T31" fmla="*/ 2147483647 h 720"/>
                  <a:gd name="T32" fmla="*/ 2147483647 w 4848"/>
                  <a:gd name="T33" fmla="*/ 2147483647 h 720"/>
                  <a:gd name="T34" fmla="*/ 2147483647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grpSp>
        <p:cxnSp>
          <p:nvCxnSpPr>
            <p:cNvPr id="78" name="直線矢印コネクタ 77"/>
            <p:cNvCxnSpPr/>
            <p:nvPr/>
          </p:nvCxnSpPr>
          <p:spPr>
            <a:xfrm flipV="1">
              <a:off x="755576" y="3648674"/>
              <a:ext cx="703790" cy="184376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1510" name="テキスト ボックス 21509"/>
            <p:cNvSpPr txBox="1"/>
            <p:nvPr/>
          </p:nvSpPr>
          <p:spPr>
            <a:xfrm>
              <a:off x="6067316" y="987308"/>
              <a:ext cx="2753156" cy="861774"/>
            </a:xfrm>
            <a:prstGeom prst="rect">
              <a:avLst/>
            </a:prstGeom>
            <a:noFill/>
          </p:spPr>
          <p:txBody>
            <a:bodyPr wrap="square" rtlCol="0">
              <a:spAutoFit/>
            </a:bodyPr>
            <a:lstStyle/>
            <a:p>
              <a:r>
                <a:rPr kumimoji="1" lang="ja-JP" altLang="en-US" sz="2500" dirty="0" smtClean="0">
                  <a:latin typeface="+mn-ea"/>
                  <a:cs typeface="Meiryo UI" pitchFamily="50" charset="-128"/>
                </a:rPr>
                <a:t>＝</a:t>
              </a:r>
              <a:r>
                <a:rPr kumimoji="1" lang="en-US" altLang="ja-JP" sz="2500" dirty="0" smtClean="0">
                  <a:latin typeface="+mn-ea"/>
                  <a:cs typeface="Meiryo UI" pitchFamily="50" charset="-128"/>
                </a:rPr>
                <a:t>144</a:t>
              </a:r>
              <a:r>
                <a:rPr kumimoji="1" lang="ja-JP" altLang="en-US" sz="2500" dirty="0" smtClean="0">
                  <a:latin typeface="+mn-ea"/>
                  <a:cs typeface="Meiryo UI" pitchFamily="50" charset="-128"/>
                </a:rPr>
                <a:t>種類の</a:t>
              </a:r>
              <a:endParaRPr kumimoji="1" lang="en-US" altLang="ja-JP" sz="2500" dirty="0" smtClean="0">
                <a:latin typeface="+mn-ea"/>
                <a:cs typeface="Meiryo UI" pitchFamily="50" charset="-128"/>
              </a:endParaRPr>
            </a:p>
            <a:p>
              <a:r>
                <a:rPr lang="ja-JP" altLang="en-US" sz="2500" dirty="0">
                  <a:latin typeface="+mn-ea"/>
                  <a:cs typeface="Meiryo UI" pitchFamily="50" charset="-128"/>
                </a:rPr>
                <a:t>　</a:t>
              </a:r>
              <a:r>
                <a:rPr kumimoji="1" lang="ja-JP" altLang="en-US" sz="2500" dirty="0" smtClean="0">
                  <a:latin typeface="+mn-ea"/>
                  <a:cs typeface="Meiryo UI" pitchFamily="50" charset="-128"/>
                </a:rPr>
                <a:t>Ａ</a:t>
              </a:r>
              <a:r>
                <a:rPr kumimoji="1" lang="en-US" altLang="ja-JP" sz="2500" dirty="0" smtClean="0">
                  <a:latin typeface="+mn-ea"/>
                  <a:cs typeface="Meiryo UI" pitchFamily="50" charset="-128"/>
                </a:rPr>
                <a:t>/【</a:t>
              </a:r>
              <a:r>
                <a:rPr kumimoji="1" lang="ja-JP" altLang="en-US" sz="2500" dirty="0" smtClean="0">
                  <a:latin typeface="+mn-ea"/>
                  <a:cs typeface="Meiryo UI" pitchFamily="50" charset="-128"/>
                </a:rPr>
                <a:t>Ｈ○Ｎ○</a:t>
              </a:r>
              <a:r>
                <a:rPr kumimoji="1" lang="en-US" altLang="ja-JP" sz="2500" dirty="0" smtClean="0">
                  <a:latin typeface="+mn-ea"/>
                  <a:cs typeface="Meiryo UI" pitchFamily="50" charset="-128"/>
                </a:rPr>
                <a:t>】</a:t>
              </a:r>
              <a:r>
                <a:rPr lang="ja-JP" altLang="en-US" sz="2500" dirty="0" smtClean="0">
                  <a:latin typeface="+mn-ea"/>
                  <a:cs typeface="Meiryo UI" pitchFamily="50" charset="-128"/>
                </a:rPr>
                <a:t>型</a:t>
              </a:r>
              <a:r>
                <a:rPr lang="en-US" altLang="ja-JP" sz="2500" dirty="0" smtClean="0">
                  <a:latin typeface="+mn-ea"/>
                  <a:cs typeface="Meiryo UI" pitchFamily="50" charset="-128"/>
                </a:rPr>
                <a:t>!!</a:t>
              </a:r>
              <a:endParaRPr kumimoji="1" lang="en-US" altLang="ja-JP" sz="2500" dirty="0" smtClean="0">
                <a:latin typeface="+mn-ea"/>
                <a:cs typeface="Meiryo UI" pitchFamily="50" charset="-128"/>
              </a:endParaRPr>
            </a:p>
          </p:txBody>
        </p:sp>
        <p:sp>
          <p:nvSpPr>
            <p:cNvPr id="100" name="Rectangle 3"/>
            <p:cNvSpPr txBox="1">
              <a:spLocks noChangeArrowheads="1"/>
            </p:cNvSpPr>
            <p:nvPr/>
          </p:nvSpPr>
          <p:spPr>
            <a:xfrm>
              <a:off x="3491879" y="1932112"/>
              <a:ext cx="5401381" cy="468724"/>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r>
                <a:rPr lang="ja-JP" altLang="en-US" sz="2000" b="1" dirty="0" smtClean="0">
                  <a:latin typeface="+mn-ea"/>
                  <a:ea typeface="+mn-ea"/>
                  <a:cs typeface="Meiryo UI" pitchFamily="50" charset="-128"/>
                </a:rPr>
                <a:t>インフルエンザウイルスの宿主と亜型分布の例</a:t>
              </a:r>
            </a:p>
          </p:txBody>
        </p:sp>
      </p:grpSp>
      <p:sp>
        <p:nvSpPr>
          <p:cNvPr id="81" name="角丸四角形 80"/>
          <p:cNvSpPr/>
          <p:nvPr/>
        </p:nvSpPr>
        <p:spPr>
          <a:xfrm>
            <a:off x="3354907" y="2542663"/>
            <a:ext cx="5633844" cy="4270713"/>
          </a:xfrm>
          <a:prstGeom prst="roundRect">
            <a:avLst>
              <a:gd name="adj" fmla="val 4229"/>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pic>
        <p:nvPicPr>
          <p:cNvPr id="82" name="図 81" descr="027.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799041" y="2468633"/>
            <a:ext cx="1367177" cy="1203480"/>
          </a:xfrm>
          <a:prstGeom prst="rect">
            <a:avLst/>
          </a:prstGeom>
        </p:spPr>
      </p:pic>
      <p:sp>
        <p:nvSpPr>
          <p:cNvPr id="83" name="テキスト ボックス 82"/>
          <p:cNvSpPr txBox="1"/>
          <p:nvPr/>
        </p:nvSpPr>
        <p:spPr>
          <a:xfrm>
            <a:off x="4930475" y="3041566"/>
            <a:ext cx="710451" cy="923330"/>
          </a:xfrm>
          <a:prstGeom prst="rect">
            <a:avLst/>
          </a:prstGeom>
          <a:noFill/>
        </p:spPr>
        <p:txBody>
          <a:bodyPr wrap="none" rtlCol="0">
            <a:spAutoFit/>
          </a:bodyPr>
          <a:lstStyle/>
          <a:p>
            <a:r>
              <a:rPr kumimoji="1" lang="en-US" altLang="ja-JP" dirty="0" smtClean="0">
                <a:latin typeface="+mn-ea"/>
              </a:rPr>
              <a:t>H1N1</a:t>
            </a:r>
          </a:p>
          <a:p>
            <a:r>
              <a:rPr lang="en-US" altLang="ja-JP" dirty="0" smtClean="0">
                <a:latin typeface="+mn-ea"/>
              </a:rPr>
              <a:t>H1N2</a:t>
            </a:r>
          </a:p>
          <a:p>
            <a:r>
              <a:rPr kumimoji="1" lang="en-US" altLang="ja-JP" dirty="0" smtClean="0">
                <a:latin typeface="+mn-ea"/>
              </a:rPr>
              <a:t>H3N2</a:t>
            </a:r>
          </a:p>
        </p:txBody>
      </p:sp>
      <p:pic>
        <p:nvPicPr>
          <p:cNvPr id="84" name="図 83" descr="01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447892" y="2420889"/>
            <a:ext cx="612350" cy="1667289"/>
          </a:xfrm>
          <a:prstGeom prst="rect">
            <a:avLst/>
          </a:prstGeom>
        </p:spPr>
      </p:pic>
      <p:sp>
        <p:nvSpPr>
          <p:cNvPr id="85" name="テキスト ボックス 84"/>
          <p:cNvSpPr txBox="1"/>
          <p:nvPr/>
        </p:nvSpPr>
        <p:spPr>
          <a:xfrm>
            <a:off x="6020825" y="2898333"/>
            <a:ext cx="666849" cy="1384995"/>
          </a:xfrm>
          <a:prstGeom prst="rect">
            <a:avLst/>
          </a:prstGeom>
          <a:noFill/>
        </p:spPr>
        <p:txBody>
          <a:bodyPr wrap="none" lIns="0" tIns="0" rIns="0" bIns="0" rtlCol="0">
            <a:spAutoFit/>
          </a:bodyPr>
          <a:lstStyle/>
          <a:p>
            <a:r>
              <a:rPr kumimoji="1" lang="en-US" altLang="ja-JP" dirty="0" smtClean="0">
                <a:latin typeface="+mn-ea"/>
              </a:rPr>
              <a:t>H1N1</a:t>
            </a:r>
          </a:p>
          <a:p>
            <a:r>
              <a:rPr lang="en-US" altLang="ja-JP" dirty="0" smtClean="0">
                <a:latin typeface="+mn-ea"/>
              </a:rPr>
              <a:t>H2N2</a:t>
            </a:r>
          </a:p>
          <a:p>
            <a:r>
              <a:rPr kumimoji="1" lang="en-US" altLang="ja-JP" dirty="0" smtClean="0">
                <a:latin typeface="+mn-ea"/>
              </a:rPr>
              <a:t>H3N2</a:t>
            </a:r>
            <a:endParaRPr lang="en-US" altLang="ja-JP" dirty="0" smtClean="0">
              <a:latin typeface="+mn-ea"/>
            </a:endParaRPr>
          </a:p>
          <a:p>
            <a:r>
              <a:rPr kumimoji="1" lang="en-US" altLang="ja-JP" dirty="0" smtClean="0">
                <a:latin typeface="+mn-ea"/>
              </a:rPr>
              <a:t>(H2N8)</a:t>
            </a:r>
          </a:p>
          <a:p>
            <a:r>
              <a:rPr lang="en-US" altLang="ja-JP" dirty="0" smtClean="0">
                <a:latin typeface="+mn-ea"/>
              </a:rPr>
              <a:t>(H3N8)</a:t>
            </a:r>
            <a:endParaRPr kumimoji="1" lang="en-US" altLang="ja-JP" dirty="0" smtClean="0">
              <a:latin typeface="+mn-ea"/>
            </a:endParaRPr>
          </a:p>
        </p:txBody>
      </p:sp>
      <p:pic>
        <p:nvPicPr>
          <p:cNvPr id="86" name="図 85" descr="020.jpg"/>
          <p:cNvPicPr>
            <a:picLocks noChangeAspect="1"/>
          </p:cNvPicPr>
          <p:nvPr/>
        </p:nvPicPr>
        <p:blipFill>
          <a:blip r:embed="rId5" cstate="print">
            <a:clrChange>
              <a:clrFrom>
                <a:srgbClr val="FFFFFF"/>
              </a:clrFrom>
              <a:clrTo>
                <a:srgbClr val="FFFFFF">
                  <a:alpha val="0"/>
                </a:srgbClr>
              </a:clrTo>
            </a:clrChange>
          </a:blip>
          <a:stretch>
            <a:fillRect/>
          </a:stretch>
        </p:blipFill>
        <p:spPr>
          <a:xfrm>
            <a:off x="6697018" y="2468633"/>
            <a:ext cx="1685477" cy="1239857"/>
          </a:xfrm>
          <a:prstGeom prst="rect">
            <a:avLst/>
          </a:prstGeom>
        </p:spPr>
      </p:pic>
      <p:sp>
        <p:nvSpPr>
          <p:cNvPr id="87" name="テキスト ボックス 86"/>
          <p:cNvSpPr txBox="1"/>
          <p:nvPr/>
        </p:nvSpPr>
        <p:spPr>
          <a:xfrm>
            <a:off x="8129351" y="3041566"/>
            <a:ext cx="710451" cy="646331"/>
          </a:xfrm>
          <a:prstGeom prst="rect">
            <a:avLst/>
          </a:prstGeom>
          <a:noFill/>
        </p:spPr>
        <p:txBody>
          <a:bodyPr wrap="none" rtlCol="0">
            <a:spAutoFit/>
          </a:bodyPr>
          <a:lstStyle/>
          <a:p>
            <a:r>
              <a:rPr kumimoji="1" lang="en-US" altLang="ja-JP" dirty="0" smtClean="0">
                <a:latin typeface="+mn-ea"/>
              </a:rPr>
              <a:t>H7N7</a:t>
            </a:r>
          </a:p>
          <a:p>
            <a:r>
              <a:rPr lang="en-US" altLang="ja-JP" dirty="0" smtClean="0">
                <a:latin typeface="+mn-ea"/>
              </a:rPr>
              <a:t>H3N8</a:t>
            </a:r>
            <a:endParaRPr kumimoji="1" lang="en-US" altLang="ja-JP" dirty="0" smtClean="0">
              <a:latin typeface="+mn-ea"/>
            </a:endParaRPr>
          </a:p>
        </p:txBody>
      </p:sp>
      <p:pic>
        <p:nvPicPr>
          <p:cNvPr id="88" name="図 87" descr="024.jpg"/>
          <p:cNvPicPr>
            <a:picLocks noChangeAspect="1"/>
          </p:cNvPicPr>
          <p:nvPr/>
        </p:nvPicPr>
        <p:blipFill>
          <a:blip r:embed="rId6" cstate="print">
            <a:clrChange>
              <a:clrFrom>
                <a:srgbClr val="FFFFFF"/>
              </a:clrFrom>
              <a:clrTo>
                <a:srgbClr val="FFFFFF">
                  <a:alpha val="0"/>
                </a:srgbClr>
              </a:clrTo>
            </a:clrChange>
          </a:blip>
          <a:stretch>
            <a:fillRect/>
          </a:stretch>
        </p:blipFill>
        <p:spPr>
          <a:xfrm>
            <a:off x="7508673" y="3661475"/>
            <a:ext cx="1276233" cy="812425"/>
          </a:xfrm>
          <a:prstGeom prst="rect">
            <a:avLst/>
          </a:prstGeom>
        </p:spPr>
      </p:pic>
      <p:sp>
        <p:nvSpPr>
          <p:cNvPr id="89" name="テキスト ボックス 88"/>
          <p:cNvSpPr txBox="1"/>
          <p:nvPr/>
        </p:nvSpPr>
        <p:spPr>
          <a:xfrm>
            <a:off x="8272584" y="4234409"/>
            <a:ext cx="825867" cy="369332"/>
          </a:xfrm>
          <a:prstGeom prst="rect">
            <a:avLst/>
          </a:prstGeom>
          <a:noFill/>
        </p:spPr>
        <p:txBody>
          <a:bodyPr wrap="none" rtlCol="0">
            <a:spAutoFit/>
          </a:bodyPr>
          <a:lstStyle/>
          <a:p>
            <a:r>
              <a:rPr kumimoji="1" lang="en-US" altLang="ja-JP" dirty="0" smtClean="0">
                <a:latin typeface="+mn-ea"/>
              </a:rPr>
              <a:t>H10N4</a:t>
            </a:r>
          </a:p>
        </p:txBody>
      </p:sp>
      <p:pic>
        <p:nvPicPr>
          <p:cNvPr id="90" name="図 89" descr="017.jpg"/>
          <p:cNvPicPr>
            <a:picLocks noChangeAspect="1"/>
          </p:cNvPicPr>
          <p:nvPr/>
        </p:nvPicPr>
        <p:blipFill>
          <a:blip r:embed="rId7" cstate="print">
            <a:clrChange>
              <a:clrFrom>
                <a:srgbClr val="FFFFFF"/>
              </a:clrFrom>
              <a:clrTo>
                <a:srgbClr val="FFFFFF">
                  <a:alpha val="0"/>
                </a:srgbClr>
              </a:clrTo>
            </a:clrChange>
          </a:blip>
          <a:stretch>
            <a:fillRect/>
          </a:stretch>
        </p:blipFill>
        <p:spPr>
          <a:xfrm>
            <a:off x="7699651" y="4534512"/>
            <a:ext cx="1312611" cy="1085254"/>
          </a:xfrm>
          <a:prstGeom prst="rect">
            <a:avLst/>
          </a:prstGeom>
        </p:spPr>
      </p:pic>
      <p:sp>
        <p:nvSpPr>
          <p:cNvPr id="91" name="テキスト ボックス 90"/>
          <p:cNvSpPr txBox="1"/>
          <p:nvPr/>
        </p:nvSpPr>
        <p:spPr>
          <a:xfrm>
            <a:off x="7308304" y="4630001"/>
            <a:ext cx="710451" cy="923330"/>
          </a:xfrm>
          <a:prstGeom prst="rect">
            <a:avLst/>
          </a:prstGeom>
          <a:noFill/>
        </p:spPr>
        <p:txBody>
          <a:bodyPr wrap="none" rtlCol="0">
            <a:spAutoFit/>
          </a:bodyPr>
          <a:lstStyle/>
          <a:p>
            <a:r>
              <a:rPr kumimoji="1" lang="en-US" altLang="ja-JP" dirty="0" smtClean="0">
                <a:latin typeface="+mn-ea"/>
              </a:rPr>
              <a:t>H7N7</a:t>
            </a:r>
          </a:p>
          <a:p>
            <a:r>
              <a:rPr lang="en-US" altLang="ja-JP" dirty="0" smtClean="0">
                <a:latin typeface="+mn-ea"/>
              </a:rPr>
              <a:t>H4N5</a:t>
            </a:r>
          </a:p>
          <a:p>
            <a:r>
              <a:rPr kumimoji="1" lang="en-US" altLang="ja-JP" dirty="0" smtClean="0">
                <a:latin typeface="+mn-ea"/>
              </a:rPr>
              <a:t>H3N3</a:t>
            </a:r>
          </a:p>
        </p:txBody>
      </p:sp>
      <p:pic>
        <p:nvPicPr>
          <p:cNvPr id="92" name="図 91" descr="021.jpg"/>
          <p:cNvPicPr>
            <a:picLocks noChangeAspect="1"/>
          </p:cNvPicPr>
          <p:nvPr/>
        </p:nvPicPr>
        <p:blipFill>
          <a:blip r:embed="rId8" cstate="print">
            <a:clrChange>
              <a:clrFrom>
                <a:srgbClr val="FFFFFF"/>
              </a:clrFrom>
              <a:clrTo>
                <a:srgbClr val="FFFFFF">
                  <a:alpha val="0"/>
                </a:srgbClr>
              </a:clrTo>
            </a:clrChange>
          </a:blip>
          <a:stretch>
            <a:fillRect/>
          </a:stretch>
        </p:blipFill>
        <p:spPr>
          <a:xfrm>
            <a:off x="5299105" y="4235178"/>
            <a:ext cx="1539968" cy="839708"/>
          </a:xfrm>
          <a:prstGeom prst="rect">
            <a:avLst/>
          </a:prstGeom>
        </p:spPr>
      </p:pic>
      <p:sp>
        <p:nvSpPr>
          <p:cNvPr id="93" name="テキスト ボックス 92"/>
          <p:cNvSpPr txBox="1"/>
          <p:nvPr/>
        </p:nvSpPr>
        <p:spPr>
          <a:xfrm>
            <a:off x="6362807" y="4834761"/>
            <a:ext cx="793807" cy="646331"/>
          </a:xfrm>
          <a:prstGeom prst="rect">
            <a:avLst/>
          </a:prstGeom>
          <a:noFill/>
        </p:spPr>
        <p:txBody>
          <a:bodyPr wrap="none" rtlCol="0">
            <a:spAutoFit/>
          </a:bodyPr>
          <a:lstStyle/>
          <a:p>
            <a:r>
              <a:rPr kumimoji="1" lang="en-US" altLang="ja-JP" dirty="0" smtClean="0">
                <a:latin typeface="+mn-ea"/>
              </a:rPr>
              <a:t>H1-15</a:t>
            </a:r>
          </a:p>
          <a:p>
            <a:r>
              <a:rPr lang="en-US" altLang="ja-JP" dirty="0" smtClean="0">
                <a:latin typeface="+mn-ea"/>
              </a:rPr>
              <a:t>N1-9</a:t>
            </a:r>
            <a:endParaRPr kumimoji="1" lang="en-US" altLang="ja-JP" dirty="0" smtClean="0">
              <a:latin typeface="+mn-ea"/>
            </a:endParaRPr>
          </a:p>
        </p:txBody>
      </p:sp>
      <p:pic>
        <p:nvPicPr>
          <p:cNvPr id="94" name="図 93" descr="018.jpg"/>
          <p:cNvPicPr>
            <a:picLocks noChangeAspect="1"/>
          </p:cNvPicPr>
          <p:nvPr/>
        </p:nvPicPr>
        <p:blipFill>
          <a:blip r:embed="rId9" cstate="print">
            <a:clrChange>
              <a:clrFrom>
                <a:srgbClr val="FFFFFF"/>
              </a:clrFrom>
              <a:clrTo>
                <a:srgbClr val="FFFFFF">
                  <a:alpha val="0"/>
                </a:srgbClr>
              </a:clrTo>
            </a:clrChange>
          </a:blip>
          <a:stretch>
            <a:fillRect/>
          </a:stretch>
        </p:blipFill>
        <p:spPr>
          <a:xfrm>
            <a:off x="6887208" y="5381044"/>
            <a:ext cx="2149287" cy="1194385"/>
          </a:xfrm>
          <a:prstGeom prst="rect">
            <a:avLst/>
          </a:prstGeom>
        </p:spPr>
      </p:pic>
      <p:sp>
        <p:nvSpPr>
          <p:cNvPr id="95" name="テキスト ボックス 94"/>
          <p:cNvSpPr txBox="1"/>
          <p:nvPr/>
        </p:nvSpPr>
        <p:spPr>
          <a:xfrm>
            <a:off x="7603374" y="6097210"/>
            <a:ext cx="825867" cy="646331"/>
          </a:xfrm>
          <a:prstGeom prst="rect">
            <a:avLst/>
          </a:prstGeom>
          <a:noFill/>
        </p:spPr>
        <p:txBody>
          <a:bodyPr wrap="none" rtlCol="0">
            <a:spAutoFit/>
          </a:bodyPr>
          <a:lstStyle/>
          <a:p>
            <a:r>
              <a:rPr kumimoji="1" lang="en-US" altLang="ja-JP" dirty="0" smtClean="0">
                <a:latin typeface="+mn-ea"/>
              </a:rPr>
              <a:t>H3N2</a:t>
            </a:r>
          </a:p>
          <a:p>
            <a:r>
              <a:rPr lang="en-US" altLang="ja-JP" dirty="0" smtClean="0">
                <a:latin typeface="+mn-ea"/>
              </a:rPr>
              <a:t>H13N9</a:t>
            </a:r>
            <a:endParaRPr kumimoji="1" lang="en-US" altLang="ja-JP" dirty="0" smtClean="0">
              <a:latin typeface="+mn-ea"/>
            </a:endParaRPr>
          </a:p>
        </p:txBody>
      </p:sp>
      <p:pic>
        <p:nvPicPr>
          <p:cNvPr id="96" name="図 95" descr="022.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5503407" y="5373216"/>
            <a:ext cx="1558157" cy="1048877"/>
          </a:xfrm>
          <a:prstGeom prst="rect">
            <a:avLst/>
          </a:prstGeom>
        </p:spPr>
      </p:pic>
      <p:sp>
        <p:nvSpPr>
          <p:cNvPr id="97" name="テキスト ボックス 96"/>
          <p:cNvSpPr txBox="1"/>
          <p:nvPr/>
        </p:nvSpPr>
        <p:spPr>
          <a:xfrm>
            <a:off x="5933107" y="6237312"/>
            <a:ext cx="1257075" cy="646331"/>
          </a:xfrm>
          <a:prstGeom prst="rect">
            <a:avLst/>
          </a:prstGeom>
          <a:noFill/>
        </p:spPr>
        <p:txBody>
          <a:bodyPr wrap="none" rtlCol="0">
            <a:spAutoFit/>
          </a:bodyPr>
          <a:lstStyle/>
          <a:p>
            <a:r>
              <a:rPr kumimoji="1" lang="en-US" altLang="ja-JP" dirty="0" smtClean="0">
                <a:latin typeface="+mn-ea"/>
              </a:rPr>
              <a:t>H1-7, 9-13</a:t>
            </a:r>
          </a:p>
          <a:p>
            <a:r>
              <a:rPr lang="en-US" altLang="ja-JP" dirty="0" smtClean="0">
                <a:latin typeface="+mn-ea"/>
              </a:rPr>
              <a:t>N1-9</a:t>
            </a:r>
            <a:endParaRPr kumimoji="1" lang="en-US" altLang="ja-JP" dirty="0" smtClean="0">
              <a:latin typeface="+mn-ea"/>
            </a:endParaRPr>
          </a:p>
        </p:txBody>
      </p:sp>
      <p:pic>
        <p:nvPicPr>
          <p:cNvPr id="98" name="図 97" descr="026.jpg"/>
          <p:cNvPicPr>
            <a:picLocks noChangeAspect="1"/>
          </p:cNvPicPr>
          <p:nvPr/>
        </p:nvPicPr>
        <p:blipFill>
          <a:blip r:embed="rId11" cstate="print">
            <a:clrChange>
              <a:clrFrom>
                <a:srgbClr val="FFFFFF"/>
              </a:clrFrom>
              <a:clrTo>
                <a:srgbClr val="FFFFFF">
                  <a:alpha val="0"/>
                </a:srgbClr>
              </a:clrTo>
            </a:clrChange>
          </a:blip>
          <a:stretch>
            <a:fillRect/>
          </a:stretch>
        </p:blipFill>
        <p:spPr>
          <a:xfrm>
            <a:off x="4537134" y="5049445"/>
            <a:ext cx="1158008" cy="1158008"/>
          </a:xfrm>
          <a:prstGeom prst="rect">
            <a:avLst/>
          </a:prstGeom>
        </p:spPr>
      </p:pic>
      <p:sp>
        <p:nvSpPr>
          <p:cNvPr id="99" name="テキスト ボックス 98"/>
          <p:cNvSpPr txBox="1"/>
          <p:nvPr/>
        </p:nvSpPr>
        <p:spPr>
          <a:xfrm>
            <a:off x="4224962" y="6107063"/>
            <a:ext cx="1725152" cy="646331"/>
          </a:xfrm>
          <a:prstGeom prst="rect">
            <a:avLst/>
          </a:prstGeom>
          <a:noFill/>
        </p:spPr>
        <p:txBody>
          <a:bodyPr wrap="none" rtlCol="0">
            <a:spAutoFit/>
          </a:bodyPr>
          <a:lstStyle/>
          <a:p>
            <a:r>
              <a:rPr kumimoji="1" lang="en-US" altLang="ja-JP" dirty="0" smtClean="0">
                <a:latin typeface="+mn-ea"/>
              </a:rPr>
              <a:t>H4, 5, 6, 7, 9, 10</a:t>
            </a:r>
          </a:p>
          <a:p>
            <a:r>
              <a:rPr lang="en-US" altLang="ja-JP" dirty="0" smtClean="0">
                <a:latin typeface="+mn-ea"/>
              </a:rPr>
              <a:t>N1, 2, 4, 7</a:t>
            </a:r>
            <a:endParaRPr kumimoji="1" lang="en-US" altLang="ja-JP" dirty="0" smtClean="0">
              <a:latin typeface="+mn-ea"/>
            </a:endParaRPr>
          </a:p>
        </p:txBody>
      </p:sp>
      <p:pic>
        <p:nvPicPr>
          <p:cNvPr id="102" name="図 101" descr="023.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3340491" y="4712622"/>
            <a:ext cx="1303517" cy="1267140"/>
          </a:xfrm>
          <a:prstGeom prst="rect">
            <a:avLst/>
          </a:prstGeom>
        </p:spPr>
      </p:pic>
      <p:sp>
        <p:nvSpPr>
          <p:cNvPr id="103" name="テキスト ボックス 102"/>
          <p:cNvSpPr txBox="1"/>
          <p:nvPr/>
        </p:nvSpPr>
        <p:spPr>
          <a:xfrm>
            <a:off x="3354907" y="5906233"/>
            <a:ext cx="793807" cy="646331"/>
          </a:xfrm>
          <a:prstGeom prst="rect">
            <a:avLst/>
          </a:prstGeom>
          <a:noFill/>
        </p:spPr>
        <p:txBody>
          <a:bodyPr wrap="none" rtlCol="0">
            <a:spAutoFit/>
          </a:bodyPr>
          <a:lstStyle/>
          <a:p>
            <a:r>
              <a:rPr kumimoji="1" lang="en-US" altLang="ja-JP" dirty="0" smtClean="0">
                <a:latin typeface="+mn-ea"/>
              </a:rPr>
              <a:t>H1-10</a:t>
            </a:r>
          </a:p>
          <a:p>
            <a:r>
              <a:rPr lang="en-US" altLang="ja-JP" dirty="0" smtClean="0">
                <a:latin typeface="+mn-ea"/>
              </a:rPr>
              <a:t>N1-9</a:t>
            </a:r>
            <a:endParaRPr kumimoji="1" lang="en-US" altLang="ja-JP" dirty="0" smtClean="0">
              <a:latin typeface="+mn-ea"/>
            </a:endParaRPr>
          </a:p>
        </p:txBody>
      </p:sp>
      <p:pic>
        <p:nvPicPr>
          <p:cNvPr id="104" name="図 103" descr="025.jpg"/>
          <p:cNvPicPr>
            <a:picLocks noChangeAspect="1"/>
          </p:cNvPicPr>
          <p:nvPr/>
        </p:nvPicPr>
        <p:blipFill>
          <a:blip r:embed="rId13" cstate="print">
            <a:clrChange>
              <a:clrFrom>
                <a:srgbClr val="FFFFFF"/>
              </a:clrFrom>
              <a:clrTo>
                <a:srgbClr val="FFFFFF">
                  <a:alpha val="0"/>
                </a:srgbClr>
              </a:clrTo>
            </a:clrChange>
          </a:blip>
          <a:stretch>
            <a:fillRect/>
          </a:stretch>
        </p:blipFill>
        <p:spPr>
          <a:xfrm>
            <a:off x="3402652" y="3757733"/>
            <a:ext cx="967027" cy="894273"/>
          </a:xfrm>
          <a:prstGeom prst="rect">
            <a:avLst/>
          </a:prstGeom>
        </p:spPr>
      </p:pic>
      <p:sp>
        <p:nvSpPr>
          <p:cNvPr id="105" name="テキスト ボックス 104"/>
          <p:cNvSpPr txBox="1"/>
          <p:nvPr/>
        </p:nvSpPr>
        <p:spPr>
          <a:xfrm>
            <a:off x="4166563" y="4139688"/>
            <a:ext cx="793807" cy="646331"/>
          </a:xfrm>
          <a:prstGeom prst="rect">
            <a:avLst/>
          </a:prstGeom>
          <a:noFill/>
        </p:spPr>
        <p:txBody>
          <a:bodyPr wrap="none" rtlCol="0">
            <a:spAutoFit/>
          </a:bodyPr>
          <a:lstStyle/>
          <a:p>
            <a:r>
              <a:rPr kumimoji="1" lang="en-US" altLang="ja-JP" dirty="0" smtClean="0">
                <a:latin typeface="+mn-ea"/>
              </a:rPr>
              <a:t>H1-12</a:t>
            </a:r>
          </a:p>
          <a:p>
            <a:r>
              <a:rPr lang="en-US" altLang="ja-JP" dirty="0" smtClean="0">
                <a:latin typeface="+mn-ea"/>
              </a:rPr>
              <a:t>N1-9</a:t>
            </a:r>
            <a:endParaRPr kumimoji="1" lang="en-US" altLang="ja-JP" dirty="0" smtClean="0">
              <a:latin typeface="+mn-ea"/>
            </a:endParaRPr>
          </a:p>
        </p:txBody>
      </p:sp>
      <p:cxnSp>
        <p:nvCxnSpPr>
          <p:cNvPr id="101" name="直線コネクタ 100"/>
          <p:cNvCxnSpPr/>
          <p:nvPr/>
        </p:nvCxnSpPr>
        <p:spPr>
          <a:xfrm>
            <a:off x="1128925" y="1124744"/>
            <a:ext cx="69714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7"/>
          <p:cNvSpPr>
            <a:spLocks noGrp="1"/>
          </p:cNvSpPr>
          <p:nvPr>
            <p:ph type="sldNum" sz="quarter" idx="12"/>
          </p:nvPr>
        </p:nvSpPr>
        <p:spPr/>
        <p:txBody>
          <a:bodyPr/>
          <a:lstStyle/>
          <a:p>
            <a:fld id="{61A77E1A-5659-4A71-9711-B5520BF8F5FB}" type="slidenum">
              <a:rPr kumimoji="1" lang="ja-JP" altLang="en-US" smtClean="0"/>
              <a:pPr/>
              <a:t>20</a:t>
            </a:fld>
            <a:endParaRPr kumimoji="1" lang="ja-JP" altLang="en-US"/>
          </a:p>
        </p:txBody>
      </p:sp>
    </p:spTree>
    <p:extLst>
      <p:ext uri="{BB962C8B-B14F-4D97-AF65-F5344CB8AC3E}">
        <p14:creationId xmlns:p14="http://schemas.microsoft.com/office/powerpoint/2010/main" val="3302995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3"/>
          <p:cNvSpPr>
            <a:spLocks noGrp="1"/>
          </p:cNvSpPr>
          <p:nvPr>
            <p:ph type="title"/>
          </p:nvPr>
        </p:nvSpPr>
        <p:spPr>
          <a:xfrm>
            <a:off x="0" y="116632"/>
            <a:ext cx="9144000" cy="1052736"/>
          </a:xfrm>
        </p:spPr>
        <p:txBody>
          <a:bodyPr anchor="t">
            <a:noAutofit/>
          </a:bodyPr>
          <a:lstStyle/>
          <a:p>
            <a:pPr eaLnBrk="1" hangingPunct="1"/>
            <a:r>
              <a:rPr lang="ja-JP" altLang="en-US" sz="4000" dirty="0" smtClean="0">
                <a:latin typeface="+mn-ea"/>
                <a:ea typeface="+mn-ea"/>
                <a:cs typeface="Meiryo UI" pitchFamily="50" charset="-128"/>
              </a:rPr>
              <a:t>インフルエンザの流行状況</a:t>
            </a:r>
          </a:p>
        </p:txBody>
      </p:sp>
      <p:cxnSp>
        <p:nvCxnSpPr>
          <p:cNvPr id="6" name="直線コネクタ 5"/>
          <p:cNvCxnSpPr/>
          <p:nvPr/>
        </p:nvCxnSpPr>
        <p:spPr>
          <a:xfrm>
            <a:off x="1128925" y="827263"/>
            <a:ext cx="69714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23528" y="5877272"/>
            <a:ext cx="8634095" cy="954107"/>
          </a:xfrm>
          <a:prstGeom prst="rect">
            <a:avLst/>
          </a:prstGeom>
          <a:noFill/>
        </p:spPr>
        <p:txBody>
          <a:bodyPr wrap="none" rtlCol="0">
            <a:spAutoFit/>
          </a:bodyPr>
          <a:lstStyle/>
          <a:p>
            <a:r>
              <a:rPr kumimoji="1" lang="ja-JP" altLang="en-US" sz="2800" dirty="0" smtClean="0"/>
              <a:t>主に、日本では１月から２月に流行のピークを迎えるが、</a:t>
            </a:r>
            <a:endParaRPr kumimoji="1" lang="en-US" altLang="ja-JP" sz="2800" dirty="0" smtClean="0"/>
          </a:p>
          <a:p>
            <a:r>
              <a:rPr kumimoji="1" lang="ja-JP" altLang="en-US" sz="2800" dirty="0" smtClean="0"/>
              <a:t>地域によっても若干異なる</a:t>
            </a:r>
            <a:endParaRPr kumimoji="1" lang="ja-JP" altLang="en-US" sz="2800"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90" y="1052736"/>
            <a:ext cx="8151466" cy="4815596"/>
          </a:xfrm>
          <a:prstGeom prst="rect">
            <a:avLst/>
          </a:prstGeom>
        </p:spPr>
      </p:pic>
      <p:sp>
        <p:nvSpPr>
          <p:cNvPr id="4" name="テキスト ボックス 3"/>
          <p:cNvSpPr txBox="1"/>
          <p:nvPr/>
        </p:nvSpPr>
        <p:spPr>
          <a:xfrm>
            <a:off x="5724128" y="1635201"/>
            <a:ext cx="2089033" cy="646331"/>
          </a:xfrm>
          <a:prstGeom prst="rect">
            <a:avLst/>
          </a:prstGeom>
          <a:noFill/>
        </p:spPr>
        <p:txBody>
          <a:bodyPr wrap="none" rtlCol="0">
            <a:spAutoFit/>
          </a:bodyPr>
          <a:lstStyle/>
          <a:p>
            <a:pPr algn="ctr"/>
            <a:r>
              <a:rPr kumimoji="1" lang="en-US" altLang="ja-JP" b="1" dirty="0" smtClean="0">
                <a:latin typeface="+mn-ea"/>
              </a:rPr>
              <a:t>2009</a:t>
            </a:r>
            <a:r>
              <a:rPr kumimoji="1" lang="ja-JP" altLang="en-US" b="1" dirty="0" smtClean="0">
                <a:latin typeface="+mn-ea"/>
              </a:rPr>
              <a:t>年の</a:t>
            </a:r>
            <a:endParaRPr kumimoji="1" lang="en-US" altLang="ja-JP" b="1" dirty="0" smtClean="0">
              <a:latin typeface="+mn-ea"/>
            </a:endParaRPr>
          </a:p>
          <a:p>
            <a:pPr algn="ctr"/>
            <a:r>
              <a:rPr kumimoji="1" lang="ja-JP" altLang="en-US" b="1" dirty="0" smtClean="0">
                <a:latin typeface="+mn-ea"/>
              </a:rPr>
              <a:t>新型インフルエンザ</a:t>
            </a:r>
            <a:endParaRPr kumimoji="1" lang="ja-JP" altLang="en-US" b="1" dirty="0">
              <a:latin typeface="+mn-ea"/>
            </a:endParaRPr>
          </a:p>
        </p:txBody>
      </p:sp>
      <p:sp>
        <p:nvSpPr>
          <p:cNvPr id="3" name="下矢印 2"/>
          <p:cNvSpPr/>
          <p:nvPr/>
        </p:nvSpPr>
        <p:spPr>
          <a:xfrm>
            <a:off x="6174056" y="2240372"/>
            <a:ext cx="1080120" cy="50405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 name="テキスト ボックス 7"/>
          <p:cNvSpPr txBox="1"/>
          <p:nvPr/>
        </p:nvSpPr>
        <p:spPr>
          <a:xfrm>
            <a:off x="7894735" y="5499000"/>
            <a:ext cx="415498" cy="369332"/>
          </a:xfrm>
          <a:prstGeom prst="rect">
            <a:avLst/>
          </a:prstGeom>
          <a:noFill/>
        </p:spPr>
        <p:txBody>
          <a:bodyPr wrap="none" rtlCol="0">
            <a:spAutoFit/>
          </a:bodyPr>
          <a:lstStyle/>
          <a:p>
            <a:r>
              <a:rPr kumimoji="1" lang="ja-JP" altLang="en-US" dirty="0" smtClean="0"/>
              <a:t>週</a:t>
            </a:r>
            <a:endParaRPr kumimoji="1" lang="ja-JP" altLang="en-US" dirty="0"/>
          </a:p>
        </p:txBody>
      </p:sp>
      <p:sp>
        <p:nvSpPr>
          <p:cNvPr id="2" name="テキスト ボックス 1"/>
          <p:cNvSpPr txBox="1"/>
          <p:nvPr/>
        </p:nvSpPr>
        <p:spPr>
          <a:xfrm>
            <a:off x="107504" y="899428"/>
            <a:ext cx="2701381" cy="369332"/>
          </a:xfrm>
          <a:prstGeom prst="rect">
            <a:avLst/>
          </a:prstGeom>
          <a:noFill/>
        </p:spPr>
        <p:txBody>
          <a:bodyPr wrap="none" rtlCol="0">
            <a:spAutoFit/>
          </a:bodyPr>
          <a:lstStyle/>
          <a:p>
            <a:r>
              <a:rPr kumimoji="1" lang="ja-JP" altLang="en-US" dirty="0" smtClean="0"/>
              <a:t>定点医療機関での患者数</a:t>
            </a:r>
            <a:endParaRPr kumimoji="1" lang="ja-JP" altLang="en-US" dirty="0"/>
          </a:p>
        </p:txBody>
      </p:sp>
      <p:sp>
        <p:nvSpPr>
          <p:cNvPr id="9" name="スライド番号プレースホルダー 8"/>
          <p:cNvSpPr>
            <a:spLocks noGrp="1"/>
          </p:cNvSpPr>
          <p:nvPr>
            <p:ph type="sldNum" sz="quarter" idx="12"/>
          </p:nvPr>
        </p:nvSpPr>
        <p:spPr/>
        <p:txBody>
          <a:bodyPr/>
          <a:lstStyle/>
          <a:p>
            <a:fld id="{61A77E1A-5659-4A71-9711-B5520BF8F5FB}" type="slidenum">
              <a:rPr kumimoji="1" lang="ja-JP" altLang="en-US" smtClean="0"/>
              <a:pPr/>
              <a:t>21</a:t>
            </a:fld>
            <a:endParaRPr kumimoji="1" lang="ja-JP" altLang="en-US"/>
          </a:p>
        </p:txBody>
      </p:sp>
    </p:spTree>
    <p:extLst>
      <p:ext uri="{BB962C8B-B14F-4D97-AF65-F5344CB8AC3E}">
        <p14:creationId xmlns:p14="http://schemas.microsoft.com/office/powerpoint/2010/main" val="861928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228600"/>
            <a:ext cx="8229600" cy="968152"/>
          </a:xfrm>
        </p:spPr>
        <p:txBody>
          <a:bodyPr>
            <a:noAutofit/>
          </a:bodyPr>
          <a:lstStyle/>
          <a:p>
            <a:pPr eaLnBrk="1" hangingPunct="1"/>
            <a:r>
              <a:rPr lang="ja-JP" altLang="en-US" sz="3200" b="1" dirty="0" smtClean="0">
                <a:latin typeface="+mn-ea"/>
                <a:ea typeface="+mn-ea"/>
              </a:rPr>
              <a:t>インフルエンザウイルスは</a:t>
            </a:r>
            <a:r>
              <a:rPr lang="en-US" altLang="ja-JP" sz="3200" b="1" dirty="0" smtClean="0">
                <a:latin typeface="+mn-ea"/>
                <a:ea typeface="+mn-ea"/>
              </a:rPr>
              <a:t/>
            </a:r>
            <a:br>
              <a:rPr lang="en-US" altLang="ja-JP" sz="3200" b="1" dirty="0" smtClean="0">
                <a:latin typeface="+mn-ea"/>
                <a:ea typeface="+mn-ea"/>
              </a:rPr>
            </a:br>
            <a:r>
              <a:rPr lang="ja-JP" altLang="en-US" sz="3200" b="1" dirty="0" smtClean="0">
                <a:latin typeface="+mn-ea"/>
                <a:ea typeface="+mn-ea"/>
              </a:rPr>
              <a:t>なぜ毎年流行を起こすのか</a:t>
            </a:r>
          </a:p>
        </p:txBody>
      </p:sp>
      <p:sp>
        <p:nvSpPr>
          <p:cNvPr id="23555" name="Oval 3"/>
          <p:cNvSpPr>
            <a:spLocks noChangeArrowheads="1"/>
          </p:cNvSpPr>
          <p:nvPr/>
        </p:nvSpPr>
        <p:spPr bwMode="auto">
          <a:xfrm>
            <a:off x="674688" y="2538313"/>
            <a:ext cx="2230437" cy="2230437"/>
          </a:xfrm>
          <a:prstGeom prst="ellipse">
            <a:avLst/>
          </a:prstGeom>
          <a:noFill/>
          <a:ln w="5715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latin typeface="+mn-ea"/>
            </a:endParaRPr>
          </a:p>
        </p:txBody>
      </p:sp>
      <p:sp>
        <p:nvSpPr>
          <p:cNvPr id="23556" name="Freeform 4"/>
          <p:cNvSpPr>
            <a:spLocks/>
          </p:cNvSpPr>
          <p:nvPr/>
        </p:nvSpPr>
        <p:spPr bwMode="auto">
          <a:xfrm rot="966628">
            <a:off x="2590800" y="2473225"/>
            <a:ext cx="357188" cy="446088"/>
          </a:xfrm>
          <a:custGeom>
            <a:avLst/>
            <a:gdLst>
              <a:gd name="T0" fmla="*/ 2147483647 w 360"/>
              <a:gd name="T1" fmla="*/ 2147483647 h 416"/>
              <a:gd name="T2" fmla="*/ 2147483647 w 360"/>
              <a:gd name="T3" fmla="*/ 2147483647 h 416"/>
              <a:gd name="T4" fmla="*/ 2147483647 w 360"/>
              <a:gd name="T5" fmla="*/ 2147483647 h 416"/>
              <a:gd name="T6" fmla="*/ 2147483647 w 360"/>
              <a:gd name="T7" fmla="*/ 2147483647 h 416"/>
              <a:gd name="T8" fmla="*/ 2147483647 w 360"/>
              <a:gd name="T9" fmla="*/ 214748364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23557" name="Freeform 5"/>
          <p:cNvSpPr>
            <a:spLocks/>
          </p:cNvSpPr>
          <p:nvPr/>
        </p:nvSpPr>
        <p:spPr bwMode="auto">
          <a:xfrm rot="-4347231">
            <a:off x="630238" y="2493863"/>
            <a:ext cx="357187" cy="446087"/>
          </a:xfrm>
          <a:custGeom>
            <a:avLst/>
            <a:gdLst>
              <a:gd name="T0" fmla="*/ 2147483647 w 360"/>
              <a:gd name="T1" fmla="*/ 2147483647 h 416"/>
              <a:gd name="T2" fmla="*/ 2147483647 w 360"/>
              <a:gd name="T3" fmla="*/ 2147483647 h 416"/>
              <a:gd name="T4" fmla="*/ 2147483647 w 360"/>
              <a:gd name="T5" fmla="*/ 2147483647 h 416"/>
              <a:gd name="T6" fmla="*/ 2147483647 w 360"/>
              <a:gd name="T7" fmla="*/ 2147483647 h 416"/>
              <a:gd name="T8" fmla="*/ 2147483647 w 360"/>
              <a:gd name="T9" fmla="*/ 214748364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23558" name="Freeform 6"/>
          <p:cNvSpPr>
            <a:spLocks/>
          </p:cNvSpPr>
          <p:nvPr/>
        </p:nvSpPr>
        <p:spPr bwMode="auto">
          <a:xfrm rot="-10213886">
            <a:off x="674688" y="4413150"/>
            <a:ext cx="357187" cy="446088"/>
          </a:xfrm>
          <a:custGeom>
            <a:avLst/>
            <a:gdLst>
              <a:gd name="T0" fmla="*/ 2147483647 w 360"/>
              <a:gd name="T1" fmla="*/ 2147483647 h 416"/>
              <a:gd name="T2" fmla="*/ 2147483647 w 360"/>
              <a:gd name="T3" fmla="*/ 2147483647 h 416"/>
              <a:gd name="T4" fmla="*/ 2147483647 w 360"/>
              <a:gd name="T5" fmla="*/ 2147483647 h 416"/>
              <a:gd name="T6" fmla="*/ 2147483647 w 360"/>
              <a:gd name="T7" fmla="*/ 2147483647 h 416"/>
              <a:gd name="T8" fmla="*/ 2147483647 w 360"/>
              <a:gd name="T9" fmla="*/ 214748364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23559" name="Freeform 7"/>
          <p:cNvSpPr>
            <a:spLocks/>
          </p:cNvSpPr>
          <p:nvPr/>
        </p:nvSpPr>
        <p:spPr bwMode="auto">
          <a:xfrm rot="3170267">
            <a:off x="2951163" y="3297138"/>
            <a:ext cx="357187" cy="446087"/>
          </a:xfrm>
          <a:custGeom>
            <a:avLst/>
            <a:gdLst>
              <a:gd name="T0" fmla="*/ 2147483647 w 360"/>
              <a:gd name="T1" fmla="*/ 2147483647 h 416"/>
              <a:gd name="T2" fmla="*/ 2147483647 w 360"/>
              <a:gd name="T3" fmla="*/ 2147483647 h 416"/>
              <a:gd name="T4" fmla="*/ 2147483647 w 360"/>
              <a:gd name="T5" fmla="*/ 2147483647 h 416"/>
              <a:gd name="T6" fmla="*/ 2147483647 w 360"/>
              <a:gd name="T7" fmla="*/ 2147483647 h 416"/>
              <a:gd name="T8" fmla="*/ 2147483647 w 360"/>
              <a:gd name="T9" fmla="*/ 214748364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23560" name="Freeform 8"/>
          <p:cNvSpPr>
            <a:spLocks/>
          </p:cNvSpPr>
          <p:nvPr/>
        </p:nvSpPr>
        <p:spPr bwMode="auto">
          <a:xfrm rot="5400000">
            <a:off x="2682875" y="4279800"/>
            <a:ext cx="357188" cy="446088"/>
          </a:xfrm>
          <a:custGeom>
            <a:avLst/>
            <a:gdLst>
              <a:gd name="T0" fmla="*/ 2147483647 w 360"/>
              <a:gd name="T1" fmla="*/ 2147483647 h 416"/>
              <a:gd name="T2" fmla="*/ 2147483647 w 360"/>
              <a:gd name="T3" fmla="*/ 2147483647 h 416"/>
              <a:gd name="T4" fmla="*/ 2147483647 w 360"/>
              <a:gd name="T5" fmla="*/ 2147483647 h 416"/>
              <a:gd name="T6" fmla="*/ 2147483647 w 360"/>
              <a:gd name="T7" fmla="*/ 2147483647 h 416"/>
              <a:gd name="T8" fmla="*/ 2147483647 w 360"/>
              <a:gd name="T9" fmla="*/ 214748364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23561" name="Freeform 9"/>
          <p:cNvSpPr>
            <a:spLocks/>
          </p:cNvSpPr>
          <p:nvPr/>
        </p:nvSpPr>
        <p:spPr bwMode="auto">
          <a:xfrm rot="8660000">
            <a:off x="1673225" y="4763988"/>
            <a:ext cx="338138" cy="446087"/>
          </a:xfrm>
          <a:custGeom>
            <a:avLst/>
            <a:gdLst>
              <a:gd name="T0" fmla="*/ 2147483647 w 360"/>
              <a:gd name="T1" fmla="*/ 2147483647 h 416"/>
              <a:gd name="T2" fmla="*/ 2147483647 w 360"/>
              <a:gd name="T3" fmla="*/ 2147483647 h 416"/>
              <a:gd name="T4" fmla="*/ 2147483647 w 360"/>
              <a:gd name="T5" fmla="*/ 2147483647 h 416"/>
              <a:gd name="T6" fmla="*/ 2147483647 w 360"/>
              <a:gd name="T7" fmla="*/ 2147483647 h 416"/>
              <a:gd name="T8" fmla="*/ 2147483647 w 360"/>
              <a:gd name="T9" fmla="*/ 214748364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23562" name="Freeform 10"/>
          <p:cNvSpPr>
            <a:spLocks/>
          </p:cNvSpPr>
          <p:nvPr/>
        </p:nvSpPr>
        <p:spPr bwMode="auto">
          <a:xfrm rot="-7762762">
            <a:off x="213519" y="3445569"/>
            <a:ext cx="395287" cy="517525"/>
          </a:xfrm>
          <a:custGeom>
            <a:avLst/>
            <a:gdLst>
              <a:gd name="T0" fmla="*/ 2147483647 w 360"/>
              <a:gd name="T1" fmla="*/ 2147483647 h 416"/>
              <a:gd name="T2" fmla="*/ 2147483647 w 360"/>
              <a:gd name="T3" fmla="*/ 2147483647 h 416"/>
              <a:gd name="T4" fmla="*/ 2147483647 w 360"/>
              <a:gd name="T5" fmla="*/ 2147483647 h 416"/>
              <a:gd name="T6" fmla="*/ 2147483647 w 360"/>
              <a:gd name="T7" fmla="*/ 2147483647 h 416"/>
              <a:gd name="T8" fmla="*/ 2147483647 w 360"/>
              <a:gd name="T9" fmla="*/ 214748364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23563" name="Freeform 11"/>
          <p:cNvSpPr>
            <a:spLocks/>
          </p:cNvSpPr>
          <p:nvPr/>
        </p:nvSpPr>
        <p:spPr bwMode="auto">
          <a:xfrm rot="-2134707">
            <a:off x="1657350" y="2092225"/>
            <a:ext cx="357188" cy="446088"/>
          </a:xfrm>
          <a:custGeom>
            <a:avLst/>
            <a:gdLst>
              <a:gd name="T0" fmla="*/ 2147483647 w 360"/>
              <a:gd name="T1" fmla="*/ 2147483647 h 416"/>
              <a:gd name="T2" fmla="*/ 2147483647 w 360"/>
              <a:gd name="T3" fmla="*/ 2147483647 h 416"/>
              <a:gd name="T4" fmla="*/ 2147483647 w 360"/>
              <a:gd name="T5" fmla="*/ 2147483647 h 416"/>
              <a:gd name="T6" fmla="*/ 2147483647 w 360"/>
              <a:gd name="T7" fmla="*/ 2147483647 h 416"/>
              <a:gd name="T8" fmla="*/ 2147483647 w 360"/>
              <a:gd name="T9" fmla="*/ 214748364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grpSp>
        <p:nvGrpSpPr>
          <p:cNvPr id="23564" name="Group 12"/>
          <p:cNvGrpSpPr>
            <a:grpSpLocks/>
          </p:cNvGrpSpPr>
          <p:nvPr/>
        </p:nvGrpSpPr>
        <p:grpSpPr bwMode="auto">
          <a:xfrm rot="-1784693">
            <a:off x="942975" y="2270025"/>
            <a:ext cx="268288" cy="536575"/>
            <a:chOff x="3888" y="2448"/>
            <a:chExt cx="192" cy="336"/>
          </a:xfrm>
        </p:grpSpPr>
        <p:sp>
          <p:nvSpPr>
            <p:cNvPr id="23692" name="Oval 13"/>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93" name="Oval 14"/>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23565" name="Group 15"/>
          <p:cNvGrpSpPr>
            <a:grpSpLocks/>
          </p:cNvGrpSpPr>
          <p:nvPr/>
        </p:nvGrpSpPr>
        <p:grpSpPr bwMode="auto">
          <a:xfrm rot="-1226407">
            <a:off x="1300163" y="2092225"/>
            <a:ext cx="266700" cy="534988"/>
            <a:chOff x="3888" y="2448"/>
            <a:chExt cx="192" cy="336"/>
          </a:xfrm>
        </p:grpSpPr>
        <p:sp>
          <p:nvSpPr>
            <p:cNvPr id="23690" name="Oval 16"/>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91" name="Oval 17"/>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23566" name="Group 18"/>
          <p:cNvGrpSpPr>
            <a:grpSpLocks/>
          </p:cNvGrpSpPr>
          <p:nvPr/>
        </p:nvGrpSpPr>
        <p:grpSpPr bwMode="auto">
          <a:xfrm rot="-6686076">
            <a:off x="362744" y="3832919"/>
            <a:ext cx="266700" cy="534988"/>
            <a:chOff x="3888" y="2448"/>
            <a:chExt cx="192" cy="336"/>
          </a:xfrm>
        </p:grpSpPr>
        <p:sp>
          <p:nvSpPr>
            <p:cNvPr id="23688" name="Oval 19"/>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89" name="Oval 20"/>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23567" name="Group 21"/>
          <p:cNvGrpSpPr>
            <a:grpSpLocks/>
          </p:cNvGrpSpPr>
          <p:nvPr/>
        </p:nvGrpSpPr>
        <p:grpSpPr bwMode="auto">
          <a:xfrm rot="-7339862">
            <a:off x="540544" y="4099619"/>
            <a:ext cx="268287" cy="536575"/>
            <a:chOff x="3888" y="2448"/>
            <a:chExt cx="192" cy="336"/>
          </a:xfrm>
        </p:grpSpPr>
        <p:sp>
          <p:nvSpPr>
            <p:cNvPr id="23686" name="Oval 22"/>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87" name="Oval 23"/>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23568" name="Group 24"/>
          <p:cNvGrpSpPr>
            <a:grpSpLocks/>
          </p:cNvGrpSpPr>
          <p:nvPr/>
        </p:nvGrpSpPr>
        <p:grpSpPr bwMode="auto">
          <a:xfrm rot="1286076" flipH="1">
            <a:off x="2014538" y="2092225"/>
            <a:ext cx="266700" cy="534988"/>
            <a:chOff x="3888" y="2448"/>
            <a:chExt cx="192" cy="336"/>
          </a:xfrm>
        </p:grpSpPr>
        <p:sp>
          <p:nvSpPr>
            <p:cNvPr id="23684" name="Oval 25"/>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85" name="Oval 26"/>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23569" name="Group 27"/>
          <p:cNvGrpSpPr>
            <a:grpSpLocks/>
          </p:cNvGrpSpPr>
          <p:nvPr/>
        </p:nvGrpSpPr>
        <p:grpSpPr bwMode="auto">
          <a:xfrm rot="1939862" flipH="1">
            <a:off x="2370138" y="2270025"/>
            <a:ext cx="268287" cy="536575"/>
            <a:chOff x="3888" y="2448"/>
            <a:chExt cx="192" cy="336"/>
          </a:xfrm>
        </p:grpSpPr>
        <p:sp>
          <p:nvSpPr>
            <p:cNvPr id="23682" name="Oval 28"/>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83" name="Oval 29"/>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23570" name="Group 30"/>
          <p:cNvGrpSpPr>
            <a:grpSpLocks/>
          </p:cNvGrpSpPr>
          <p:nvPr/>
        </p:nvGrpSpPr>
        <p:grpSpPr bwMode="auto">
          <a:xfrm rot="-1904367" flipH="1" flipV="1">
            <a:off x="2460625" y="4413150"/>
            <a:ext cx="266700" cy="534988"/>
            <a:chOff x="3888" y="2448"/>
            <a:chExt cx="192" cy="336"/>
          </a:xfrm>
        </p:grpSpPr>
        <p:sp>
          <p:nvSpPr>
            <p:cNvPr id="23680" name="Oval 31"/>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81" name="Oval 32"/>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23571" name="Group 33"/>
          <p:cNvGrpSpPr>
            <a:grpSpLocks/>
          </p:cNvGrpSpPr>
          <p:nvPr/>
        </p:nvGrpSpPr>
        <p:grpSpPr bwMode="auto">
          <a:xfrm rot="-1939862" flipH="1" flipV="1">
            <a:off x="2192338" y="4590950"/>
            <a:ext cx="268287" cy="536575"/>
            <a:chOff x="3888" y="2448"/>
            <a:chExt cx="192" cy="336"/>
          </a:xfrm>
        </p:grpSpPr>
        <p:sp>
          <p:nvSpPr>
            <p:cNvPr id="23678" name="Oval 34"/>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79" name="Oval 35"/>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23572" name="Group 36"/>
          <p:cNvGrpSpPr>
            <a:grpSpLocks/>
          </p:cNvGrpSpPr>
          <p:nvPr/>
        </p:nvGrpSpPr>
        <p:grpSpPr bwMode="auto">
          <a:xfrm rot="-3571198">
            <a:off x="451644" y="2672456"/>
            <a:ext cx="268288" cy="536575"/>
            <a:chOff x="3888" y="2448"/>
            <a:chExt cx="192" cy="336"/>
          </a:xfrm>
        </p:grpSpPr>
        <p:sp>
          <p:nvSpPr>
            <p:cNvPr id="23676" name="Oval 37"/>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77" name="Oval 38"/>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23573" name="Group 39"/>
          <p:cNvGrpSpPr>
            <a:grpSpLocks/>
          </p:cNvGrpSpPr>
          <p:nvPr/>
        </p:nvGrpSpPr>
        <p:grpSpPr bwMode="auto">
          <a:xfrm rot="-4324977">
            <a:off x="362744" y="3029644"/>
            <a:ext cx="266700" cy="534988"/>
            <a:chOff x="3888" y="2448"/>
            <a:chExt cx="192" cy="336"/>
          </a:xfrm>
        </p:grpSpPr>
        <p:sp>
          <p:nvSpPr>
            <p:cNvPr id="23674" name="Oval 40"/>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75" name="Oval 41"/>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23574" name="Group 42"/>
          <p:cNvGrpSpPr>
            <a:grpSpLocks/>
          </p:cNvGrpSpPr>
          <p:nvPr/>
        </p:nvGrpSpPr>
        <p:grpSpPr bwMode="auto">
          <a:xfrm rot="3979296" flipH="1">
            <a:off x="2951957" y="2940744"/>
            <a:ext cx="266700" cy="534987"/>
            <a:chOff x="3888" y="2448"/>
            <a:chExt cx="192" cy="336"/>
          </a:xfrm>
        </p:grpSpPr>
        <p:sp>
          <p:nvSpPr>
            <p:cNvPr id="23672" name="Oval 43"/>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73" name="Oval 44"/>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23575" name="Group 45"/>
          <p:cNvGrpSpPr>
            <a:grpSpLocks/>
          </p:cNvGrpSpPr>
          <p:nvPr/>
        </p:nvGrpSpPr>
        <p:grpSpPr bwMode="auto">
          <a:xfrm rot="3979296" flipH="1">
            <a:off x="2861469" y="2672456"/>
            <a:ext cx="268288" cy="536575"/>
            <a:chOff x="3888" y="2448"/>
            <a:chExt cx="192" cy="336"/>
          </a:xfrm>
        </p:grpSpPr>
        <p:sp>
          <p:nvSpPr>
            <p:cNvPr id="23670" name="Oval 46"/>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71" name="Oval 47"/>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23576" name="Group 48"/>
          <p:cNvGrpSpPr>
            <a:grpSpLocks/>
          </p:cNvGrpSpPr>
          <p:nvPr/>
        </p:nvGrpSpPr>
        <p:grpSpPr bwMode="auto">
          <a:xfrm rot="5900997">
            <a:off x="2951163" y="3565425"/>
            <a:ext cx="268288" cy="534987"/>
            <a:chOff x="3888" y="2448"/>
            <a:chExt cx="192" cy="336"/>
          </a:xfrm>
        </p:grpSpPr>
        <p:sp>
          <p:nvSpPr>
            <p:cNvPr id="23668" name="Oval 49"/>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69" name="Oval 50"/>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23577" name="Group 51"/>
          <p:cNvGrpSpPr>
            <a:grpSpLocks/>
          </p:cNvGrpSpPr>
          <p:nvPr/>
        </p:nvGrpSpPr>
        <p:grpSpPr bwMode="auto">
          <a:xfrm rot="6590298">
            <a:off x="2861469" y="3921819"/>
            <a:ext cx="268287" cy="536575"/>
            <a:chOff x="3888" y="2448"/>
            <a:chExt cx="192" cy="336"/>
          </a:xfrm>
        </p:grpSpPr>
        <p:sp>
          <p:nvSpPr>
            <p:cNvPr id="23666" name="Oval 52"/>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67" name="Oval 53"/>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23578" name="Group 54"/>
          <p:cNvGrpSpPr>
            <a:grpSpLocks/>
          </p:cNvGrpSpPr>
          <p:nvPr/>
        </p:nvGrpSpPr>
        <p:grpSpPr bwMode="auto">
          <a:xfrm rot="-9360471">
            <a:off x="1031875" y="4590950"/>
            <a:ext cx="268288" cy="536575"/>
            <a:chOff x="3888" y="2448"/>
            <a:chExt cx="192" cy="336"/>
          </a:xfrm>
        </p:grpSpPr>
        <p:sp>
          <p:nvSpPr>
            <p:cNvPr id="23664" name="Oval 55"/>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65" name="Oval 56"/>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23579" name="Group 57"/>
          <p:cNvGrpSpPr>
            <a:grpSpLocks/>
          </p:cNvGrpSpPr>
          <p:nvPr/>
        </p:nvGrpSpPr>
        <p:grpSpPr bwMode="auto">
          <a:xfrm rot="-10239734">
            <a:off x="1300163" y="4681438"/>
            <a:ext cx="266700" cy="534987"/>
            <a:chOff x="3888" y="2448"/>
            <a:chExt cx="192" cy="336"/>
          </a:xfrm>
        </p:grpSpPr>
        <p:sp>
          <p:nvSpPr>
            <p:cNvPr id="23662" name="Oval 58"/>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63" name="Oval 59"/>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sp>
        <p:nvSpPr>
          <p:cNvPr id="98331" name="Freeform 60"/>
          <p:cNvSpPr>
            <a:spLocks/>
          </p:cNvSpPr>
          <p:nvPr/>
        </p:nvSpPr>
        <p:spPr bwMode="auto">
          <a:xfrm>
            <a:off x="1219200" y="3006625"/>
            <a:ext cx="1143000" cy="152400"/>
          </a:xfrm>
          <a:custGeom>
            <a:avLst/>
            <a:gdLst>
              <a:gd name="T0" fmla="*/ 0 w 4848"/>
              <a:gd name="T1" fmla="*/ 142240 h 720"/>
              <a:gd name="T2" fmla="*/ 67901 w 4848"/>
              <a:gd name="T3" fmla="*/ 10160 h 720"/>
              <a:gd name="T4" fmla="*/ 135802 w 4848"/>
              <a:gd name="T5" fmla="*/ 142240 h 720"/>
              <a:gd name="T6" fmla="*/ 215020 w 4848"/>
              <a:gd name="T7" fmla="*/ 10160 h 720"/>
              <a:gd name="T8" fmla="*/ 282921 w 4848"/>
              <a:gd name="T9" fmla="*/ 142240 h 720"/>
              <a:gd name="T10" fmla="*/ 362139 w 4848"/>
              <a:gd name="T11" fmla="*/ 10160 h 720"/>
              <a:gd name="T12" fmla="*/ 430040 w 4848"/>
              <a:gd name="T13" fmla="*/ 142240 h 720"/>
              <a:gd name="T14" fmla="*/ 497941 w 4848"/>
              <a:gd name="T15" fmla="*/ 10160 h 720"/>
              <a:gd name="T16" fmla="*/ 565842 w 4848"/>
              <a:gd name="T17" fmla="*/ 152400 h 720"/>
              <a:gd name="T18" fmla="*/ 622426 w 4848"/>
              <a:gd name="T19" fmla="*/ 10160 h 720"/>
              <a:gd name="T20" fmla="*/ 701644 w 4848"/>
              <a:gd name="T21" fmla="*/ 152400 h 720"/>
              <a:gd name="T22" fmla="*/ 758228 w 4848"/>
              <a:gd name="T23" fmla="*/ 10160 h 720"/>
              <a:gd name="T24" fmla="*/ 814812 w 4848"/>
              <a:gd name="T25" fmla="*/ 142240 h 720"/>
              <a:gd name="T26" fmla="*/ 871396 w 4848"/>
              <a:gd name="T27" fmla="*/ 10160 h 720"/>
              <a:gd name="T28" fmla="*/ 950614 w 4848"/>
              <a:gd name="T29" fmla="*/ 142240 h 720"/>
              <a:gd name="T30" fmla="*/ 1007198 w 4848"/>
              <a:gd name="T31" fmla="*/ 10160 h 720"/>
              <a:gd name="T32" fmla="*/ 1086416 w 4848"/>
              <a:gd name="T33" fmla="*/ 142240 h 720"/>
              <a:gd name="T34" fmla="*/ 114300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chemeClr val="tx2">
                <a:lumMod val="60000"/>
                <a:lumOff val="40000"/>
              </a:schemeClr>
            </a:solidFill>
            <a:round/>
            <a:headEnd/>
            <a:tailEnd/>
          </a:ln>
        </p:spPr>
        <p:txBody>
          <a:bodyPr/>
          <a:lstStyle/>
          <a:p>
            <a:pPr fontAlgn="auto">
              <a:spcBef>
                <a:spcPts val="0"/>
              </a:spcBef>
              <a:spcAft>
                <a:spcPts val="0"/>
              </a:spcAft>
              <a:defRPr/>
            </a:pPr>
            <a:endParaRPr lang="ja-JP" altLang="en-US">
              <a:latin typeface="+mn-ea"/>
            </a:endParaRPr>
          </a:p>
        </p:txBody>
      </p:sp>
      <p:sp>
        <p:nvSpPr>
          <p:cNvPr id="98332" name="Freeform 61"/>
          <p:cNvSpPr>
            <a:spLocks/>
          </p:cNvSpPr>
          <p:nvPr/>
        </p:nvSpPr>
        <p:spPr bwMode="auto">
          <a:xfrm>
            <a:off x="1219200" y="3235225"/>
            <a:ext cx="1143000" cy="152400"/>
          </a:xfrm>
          <a:custGeom>
            <a:avLst/>
            <a:gdLst>
              <a:gd name="T0" fmla="*/ 0 w 4848"/>
              <a:gd name="T1" fmla="*/ 142240 h 720"/>
              <a:gd name="T2" fmla="*/ 67901 w 4848"/>
              <a:gd name="T3" fmla="*/ 10160 h 720"/>
              <a:gd name="T4" fmla="*/ 135802 w 4848"/>
              <a:gd name="T5" fmla="*/ 142240 h 720"/>
              <a:gd name="T6" fmla="*/ 215020 w 4848"/>
              <a:gd name="T7" fmla="*/ 10160 h 720"/>
              <a:gd name="T8" fmla="*/ 282921 w 4848"/>
              <a:gd name="T9" fmla="*/ 142240 h 720"/>
              <a:gd name="T10" fmla="*/ 362139 w 4848"/>
              <a:gd name="T11" fmla="*/ 10160 h 720"/>
              <a:gd name="T12" fmla="*/ 430040 w 4848"/>
              <a:gd name="T13" fmla="*/ 142240 h 720"/>
              <a:gd name="T14" fmla="*/ 497941 w 4848"/>
              <a:gd name="T15" fmla="*/ 10160 h 720"/>
              <a:gd name="T16" fmla="*/ 565842 w 4848"/>
              <a:gd name="T17" fmla="*/ 152400 h 720"/>
              <a:gd name="T18" fmla="*/ 622426 w 4848"/>
              <a:gd name="T19" fmla="*/ 10160 h 720"/>
              <a:gd name="T20" fmla="*/ 701644 w 4848"/>
              <a:gd name="T21" fmla="*/ 152400 h 720"/>
              <a:gd name="T22" fmla="*/ 758228 w 4848"/>
              <a:gd name="T23" fmla="*/ 10160 h 720"/>
              <a:gd name="T24" fmla="*/ 814812 w 4848"/>
              <a:gd name="T25" fmla="*/ 142240 h 720"/>
              <a:gd name="T26" fmla="*/ 871396 w 4848"/>
              <a:gd name="T27" fmla="*/ 10160 h 720"/>
              <a:gd name="T28" fmla="*/ 950614 w 4848"/>
              <a:gd name="T29" fmla="*/ 142240 h 720"/>
              <a:gd name="T30" fmla="*/ 1007198 w 4848"/>
              <a:gd name="T31" fmla="*/ 10160 h 720"/>
              <a:gd name="T32" fmla="*/ 1086416 w 4848"/>
              <a:gd name="T33" fmla="*/ 142240 h 720"/>
              <a:gd name="T34" fmla="*/ 114300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chemeClr val="tx2">
                <a:lumMod val="60000"/>
                <a:lumOff val="40000"/>
              </a:schemeClr>
            </a:solidFill>
            <a:round/>
            <a:headEnd/>
            <a:tailEnd/>
          </a:ln>
        </p:spPr>
        <p:txBody>
          <a:bodyPr/>
          <a:lstStyle/>
          <a:p>
            <a:pPr fontAlgn="auto">
              <a:spcBef>
                <a:spcPts val="0"/>
              </a:spcBef>
              <a:spcAft>
                <a:spcPts val="0"/>
              </a:spcAft>
              <a:defRPr/>
            </a:pPr>
            <a:endParaRPr lang="ja-JP" altLang="en-US">
              <a:latin typeface="+mn-ea"/>
            </a:endParaRPr>
          </a:p>
        </p:txBody>
      </p:sp>
      <p:sp>
        <p:nvSpPr>
          <p:cNvPr id="98333" name="Freeform 62"/>
          <p:cNvSpPr>
            <a:spLocks/>
          </p:cNvSpPr>
          <p:nvPr/>
        </p:nvSpPr>
        <p:spPr bwMode="auto">
          <a:xfrm>
            <a:off x="1219200" y="2778025"/>
            <a:ext cx="1143000" cy="152400"/>
          </a:xfrm>
          <a:custGeom>
            <a:avLst/>
            <a:gdLst>
              <a:gd name="T0" fmla="*/ 0 w 4848"/>
              <a:gd name="T1" fmla="*/ 142240 h 720"/>
              <a:gd name="T2" fmla="*/ 67901 w 4848"/>
              <a:gd name="T3" fmla="*/ 10160 h 720"/>
              <a:gd name="T4" fmla="*/ 135802 w 4848"/>
              <a:gd name="T5" fmla="*/ 142240 h 720"/>
              <a:gd name="T6" fmla="*/ 215020 w 4848"/>
              <a:gd name="T7" fmla="*/ 10160 h 720"/>
              <a:gd name="T8" fmla="*/ 282921 w 4848"/>
              <a:gd name="T9" fmla="*/ 142240 h 720"/>
              <a:gd name="T10" fmla="*/ 362139 w 4848"/>
              <a:gd name="T11" fmla="*/ 10160 h 720"/>
              <a:gd name="T12" fmla="*/ 430040 w 4848"/>
              <a:gd name="T13" fmla="*/ 142240 h 720"/>
              <a:gd name="T14" fmla="*/ 497941 w 4848"/>
              <a:gd name="T15" fmla="*/ 10160 h 720"/>
              <a:gd name="T16" fmla="*/ 565842 w 4848"/>
              <a:gd name="T17" fmla="*/ 152400 h 720"/>
              <a:gd name="T18" fmla="*/ 622426 w 4848"/>
              <a:gd name="T19" fmla="*/ 10160 h 720"/>
              <a:gd name="T20" fmla="*/ 701644 w 4848"/>
              <a:gd name="T21" fmla="*/ 152400 h 720"/>
              <a:gd name="T22" fmla="*/ 758228 w 4848"/>
              <a:gd name="T23" fmla="*/ 10160 h 720"/>
              <a:gd name="T24" fmla="*/ 814812 w 4848"/>
              <a:gd name="T25" fmla="*/ 142240 h 720"/>
              <a:gd name="T26" fmla="*/ 871396 w 4848"/>
              <a:gd name="T27" fmla="*/ 10160 h 720"/>
              <a:gd name="T28" fmla="*/ 950614 w 4848"/>
              <a:gd name="T29" fmla="*/ 142240 h 720"/>
              <a:gd name="T30" fmla="*/ 1007198 w 4848"/>
              <a:gd name="T31" fmla="*/ 10160 h 720"/>
              <a:gd name="T32" fmla="*/ 1086416 w 4848"/>
              <a:gd name="T33" fmla="*/ 142240 h 720"/>
              <a:gd name="T34" fmla="*/ 114300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chemeClr val="tx2">
                <a:lumMod val="60000"/>
                <a:lumOff val="40000"/>
              </a:schemeClr>
            </a:solidFill>
            <a:round/>
            <a:headEnd/>
            <a:tailEnd/>
          </a:ln>
        </p:spPr>
        <p:txBody>
          <a:bodyPr/>
          <a:lstStyle/>
          <a:p>
            <a:pPr fontAlgn="auto">
              <a:spcBef>
                <a:spcPts val="0"/>
              </a:spcBef>
              <a:spcAft>
                <a:spcPts val="0"/>
              </a:spcAft>
              <a:defRPr/>
            </a:pPr>
            <a:endParaRPr lang="ja-JP" altLang="en-US">
              <a:latin typeface="+mn-ea"/>
            </a:endParaRPr>
          </a:p>
        </p:txBody>
      </p:sp>
      <p:sp>
        <p:nvSpPr>
          <p:cNvPr id="98334" name="Freeform 63"/>
          <p:cNvSpPr>
            <a:spLocks/>
          </p:cNvSpPr>
          <p:nvPr/>
        </p:nvSpPr>
        <p:spPr bwMode="auto">
          <a:xfrm>
            <a:off x="1219200" y="3463825"/>
            <a:ext cx="1143000" cy="152400"/>
          </a:xfrm>
          <a:custGeom>
            <a:avLst/>
            <a:gdLst>
              <a:gd name="T0" fmla="*/ 0 w 4848"/>
              <a:gd name="T1" fmla="*/ 142240 h 720"/>
              <a:gd name="T2" fmla="*/ 67901 w 4848"/>
              <a:gd name="T3" fmla="*/ 10160 h 720"/>
              <a:gd name="T4" fmla="*/ 135802 w 4848"/>
              <a:gd name="T5" fmla="*/ 142240 h 720"/>
              <a:gd name="T6" fmla="*/ 215020 w 4848"/>
              <a:gd name="T7" fmla="*/ 10160 h 720"/>
              <a:gd name="T8" fmla="*/ 282921 w 4848"/>
              <a:gd name="T9" fmla="*/ 142240 h 720"/>
              <a:gd name="T10" fmla="*/ 362139 w 4848"/>
              <a:gd name="T11" fmla="*/ 10160 h 720"/>
              <a:gd name="T12" fmla="*/ 430040 w 4848"/>
              <a:gd name="T13" fmla="*/ 142240 h 720"/>
              <a:gd name="T14" fmla="*/ 497941 w 4848"/>
              <a:gd name="T15" fmla="*/ 10160 h 720"/>
              <a:gd name="T16" fmla="*/ 565842 w 4848"/>
              <a:gd name="T17" fmla="*/ 152400 h 720"/>
              <a:gd name="T18" fmla="*/ 622426 w 4848"/>
              <a:gd name="T19" fmla="*/ 10160 h 720"/>
              <a:gd name="T20" fmla="*/ 701644 w 4848"/>
              <a:gd name="T21" fmla="*/ 152400 h 720"/>
              <a:gd name="T22" fmla="*/ 758228 w 4848"/>
              <a:gd name="T23" fmla="*/ 10160 h 720"/>
              <a:gd name="T24" fmla="*/ 814812 w 4848"/>
              <a:gd name="T25" fmla="*/ 142240 h 720"/>
              <a:gd name="T26" fmla="*/ 871396 w 4848"/>
              <a:gd name="T27" fmla="*/ 10160 h 720"/>
              <a:gd name="T28" fmla="*/ 950614 w 4848"/>
              <a:gd name="T29" fmla="*/ 142240 h 720"/>
              <a:gd name="T30" fmla="*/ 1007198 w 4848"/>
              <a:gd name="T31" fmla="*/ 10160 h 720"/>
              <a:gd name="T32" fmla="*/ 1086416 w 4848"/>
              <a:gd name="T33" fmla="*/ 142240 h 720"/>
              <a:gd name="T34" fmla="*/ 114300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chemeClr val="tx2">
                <a:lumMod val="60000"/>
                <a:lumOff val="40000"/>
              </a:schemeClr>
            </a:solidFill>
            <a:round/>
            <a:headEnd/>
            <a:tailEnd/>
          </a:ln>
        </p:spPr>
        <p:txBody>
          <a:bodyPr/>
          <a:lstStyle/>
          <a:p>
            <a:pPr fontAlgn="auto">
              <a:spcBef>
                <a:spcPts val="0"/>
              </a:spcBef>
              <a:spcAft>
                <a:spcPts val="0"/>
              </a:spcAft>
              <a:defRPr/>
            </a:pPr>
            <a:endParaRPr lang="ja-JP" altLang="en-US">
              <a:latin typeface="+mn-ea"/>
            </a:endParaRPr>
          </a:p>
        </p:txBody>
      </p:sp>
      <p:sp>
        <p:nvSpPr>
          <p:cNvPr id="98335" name="Freeform 64"/>
          <p:cNvSpPr>
            <a:spLocks/>
          </p:cNvSpPr>
          <p:nvPr/>
        </p:nvSpPr>
        <p:spPr bwMode="auto">
          <a:xfrm>
            <a:off x="1219200" y="3692425"/>
            <a:ext cx="1143000" cy="152400"/>
          </a:xfrm>
          <a:custGeom>
            <a:avLst/>
            <a:gdLst>
              <a:gd name="T0" fmla="*/ 0 w 4848"/>
              <a:gd name="T1" fmla="*/ 142240 h 720"/>
              <a:gd name="T2" fmla="*/ 67901 w 4848"/>
              <a:gd name="T3" fmla="*/ 10160 h 720"/>
              <a:gd name="T4" fmla="*/ 135802 w 4848"/>
              <a:gd name="T5" fmla="*/ 142240 h 720"/>
              <a:gd name="T6" fmla="*/ 215020 w 4848"/>
              <a:gd name="T7" fmla="*/ 10160 h 720"/>
              <a:gd name="T8" fmla="*/ 282921 w 4848"/>
              <a:gd name="T9" fmla="*/ 142240 h 720"/>
              <a:gd name="T10" fmla="*/ 362139 w 4848"/>
              <a:gd name="T11" fmla="*/ 10160 h 720"/>
              <a:gd name="T12" fmla="*/ 430040 w 4848"/>
              <a:gd name="T13" fmla="*/ 142240 h 720"/>
              <a:gd name="T14" fmla="*/ 497941 w 4848"/>
              <a:gd name="T15" fmla="*/ 10160 h 720"/>
              <a:gd name="T16" fmla="*/ 565842 w 4848"/>
              <a:gd name="T17" fmla="*/ 152400 h 720"/>
              <a:gd name="T18" fmla="*/ 622426 w 4848"/>
              <a:gd name="T19" fmla="*/ 10160 h 720"/>
              <a:gd name="T20" fmla="*/ 701644 w 4848"/>
              <a:gd name="T21" fmla="*/ 152400 h 720"/>
              <a:gd name="T22" fmla="*/ 758228 w 4848"/>
              <a:gd name="T23" fmla="*/ 10160 h 720"/>
              <a:gd name="T24" fmla="*/ 814812 w 4848"/>
              <a:gd name="T25" fmla="*/ 142240 h 720"/>
              <a:gd name="T26" fmla="*/ 871396 w 4848"/>
              <a:gd name="T27" fmla="*/ 10160 h 720"/>
              <a:gd name="T28" fmla="*/ 950614 w 4848"/>
              <a:gd name="T29" fmla="*/ 142240 h 720"/>
              <a:gd name="T30" fmla="*/ 1007198 w 4848"/>
              <a:gd name="T31" fmla="*/ 10160 h 720"/>
              <a:gd name="T32" fmla="*/ 1086416 w 4848"/>
              <a:gd name="T33" fmla="*/ 142240 h 720"/>
              <a:gd name="T34" fmla="*/ 114300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chemeClr val="tx2">
                <a:lumMod val="60000"/>
                <a:lumOff val="40000"/>
              </a:schemeClr>
            </a:solidFill>
            <a:round/>
            <a:headEnd/>
            <a:tailEnd/>
          </a:ln>
        </p:spPr>
        <p:txBody>
          <a:bodyPr/>
          <a:lstStyle/>
          <a:p>
            <a:pPr fontAlgn="auto">
              <a:spcBef>
                <a:spcPts val="0"/>
              </a:spcBef>
              <a:spcAft>
                <a:spcPts val="0"/>
              </a:spcAft>
              <a:defRPr/>
            </a:pPr>
            <a:endParaRPr lang="ja-JP" altLang="en-US">
              <a:latin typeface="+mn-ea"/>
            </a:endParaRPr>
          </a:p>
        </p:txBody>
      </p:sp>
      <p:sp>
        <p:nvSpPr>
          <p:cNvPr id="98336" name="Freeform 65"/>
          <p:cNvSpPr>
            <a:spLocks/>
          </p:cNvSpPr>
          <p:nvPr/>
        </p:nvSpPr>
        <p:spPr bwMode="auto">
          <a:xfrm>
            <a:off x="1219200" y="3921025"/>
            <a:ext cx="1143000" cy="152400"/>
          </a:xfrm>
          <a:custGeom>
            <a:avLst/>
            <a:gdLst>
              <a:gd name="T0" fmla="*/ 0 w 4848"/>
              <a:gd name="T1" fmla="*/ 142240 h 720"/>
              <a:gd name="T2" fmla="*/ 67901 w 4848"/>
              <a:gd name="T3" fmla="*/ 10160 h 720"/>
              <a:gd name="T4" fmla="*/ 135802 w 4848"/>
              <a:gd name="T5" fmla="*/ 142240 h 720"/>
              <a:gd name="T6" fmla="*/ 215020 w 4848"/>
              <a:gd name="T7" fmla="*/ 10160 h 720"/>
              <a:gd name="T8" fmla="*/ 282921 w 4848"/>
              <a:gd name="T9" fmla="*/ 142240 h 720"/>
              <a:gd name="T10" fmla="*/ 362139 w 4848"/>
              <a:gd name="T11" fmla="*/ 10160 h 720"/>
              <a:gd name="T12" fmla="*/ 430040 w 4848"/>
              <a:gd name="T13" fmla="*/ 142240 h 720"/>
              <a:gd name="T14" fmla="*/ 497941 w 4848"/>
              <a:gd name="T15" fmla="*/ 10160 h 720"/>
              <a:gd name="T16" fmla="*/ 565842 w 4848"/>
              <a:gd name="T17" fmla="*/ 152400 h 720"/>
              <a:gd name="T18" fmla="*/ 622426 w 4848"/>
              <a:gd name="T19" fmla="*/ 10160 h 720"/>
              <a:gd name="T20" fmla="*/ 701644 w 4848"/>
              <a:gd name="T21" fmla="*/ 152400 h 720"/>
              <a:gd name="T22" fmla="*/ 758228 w 4848"/>
              <a:gd name="T23" fmla="*/ 10160 h 720"/>
              <a:gd name="T24" fmla="*/ 814812 w 4848"/>
              <a:gd name="T25" fmla="*/ 142240 h 720"/>
              <a:gd name="T26" fmla="*/ 871396 w 4848"/>
              <a:gd name="T27" fmla="*/ 10160 h 720"/>
              <a:gd name="T28" fmla="*/ 950614 w 4848"/>
              <a:gd name="T29" fmla="*/ 142240 h 720"/>
              <a:gd name="T30" fmla="*/ 1007198 w 4848"/>
              <a:gd name="T31" fmla="*/ 10160 h 720"/>
              <a:gd name="T32" fmla="*/ 1086416 w 4848"/>
              <a:gd name="T33" fmla="*/ 142240 h 720"/>
              <a:gd name="T34" fmla="*/ 114300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chemeClr val="tx2">
                <a:lumMod val="60000"/>
                <a:lumOff val="40000"/>
              </a:schemeClr>
            </a:solidFill>
            <a:round/>
            <a:headEnd/>
            <a:tailEnd/>
          </a:ln>
        </p:spPr>
        <p:txBody>
          <a:bodyPr/>
          <a:lstStyle/>
          <a:p>
            <a:pPr fontAlgn="auto">
              <a:spcBef>
                <a:spcPts val="0"/>
              </a:spcBef>
              <a:spcAft>
                <a:spcPts val="0"/>
              </a:spcAft>
              <a:defRPr/>
            </a:pPr>
            <a:endParaRPr lang="ja-JP" altLang="en-US">
              <a:latin typeface="+mn-ea"/>
            </a:endParaRPr>
          </a:p>
        </p:txBody>
      </p:sp>
      <p:sp>
        <p:nvSpPr>
          <p:cNvPr id="98337" name="Freeform 66"/>
          <p:cNvSpPr>
            <a:spLocks/>
          </p:cNvSpPr>
          <p:nvPr/>
        </p:nvSpPr>
        <p:spPr bwMode="auto">
          <a:xfrm>
            <a:off x="1219200" y="4149625"/>
            <a:ext cx="1143000" cy="152400"/>
          </a:xfrm>
          <a:custGeom>
            <a:avLst/>
            <a:gdLst>
              <a:gd name="T0" fmla="*/ 0 w 4848"/>
              <a:gd name="T1" fmla="*/ 142240 h 720"/>
              <a:gd name="T2" fmla="*/ 67901 w 4848"/>
              <a:gd name="T3" fmla="*/ 10160 h 720"/>
              <a:gd name="T4" fmla="*/ 135802 w 4848"/>
              <a:gd name="T5" fmla="*/ 142240 h 720"/>
              <a:gd name="T6" fmla="*/ 215020 w 4848"/>
              <a:gd name="T7" fmla="*/ 10160 h 720"/>
              <a:gd name="T8" fmla="*/ 282921 w 4848"/>
              <a:gd name="T9" fmla="*/ 142240 h 720"/>
              <a:gd name="T10" fmla="*/ 362139 w 4848"/>
              <a:gd name="T11" fmla="*/ 10160 h 720"/>
              <a:gd name="T12" fmla="*/ 430040 w 4848"/>
              <a:gd name="T13" fmla="*/ 142240 h 720"/>
              <a:gd name="T14" fmla="*/ 497941 w 4848"/>
              <a:gd name="T15" fmla="*/ 10160 h 720"/>
              <a:gd name="T16" fmla="*/ 565842 w 4848"/>
              <a:gd name="T17" fmla="*/ 152400 h 720"/>
              <a:gd name="T18" fmla="*/ 622426 w 4848"/>
              <a:gd name="T19" fmla="*/ 10160 h 720"/>
              <a:gd name="T20" fmla="*/ 701644 w 4848"/>
              <a:gd name="T21" fmla="*/ 152400 h 720"/>
              <a:gd name="T22" fmla="*/ 758228 w 4848"/>
              <a:gd name="T23" fmla="*/ 10160 h 720"/>
              <a:gd name="T24" fmla="*/ 814812 w 4848"/>
              <a:gd name="T25" fmla="*/ 142240 h 720"/>
              <a:gd name="T26" fmla="*/ 871396 w 4848"/>
              <a:gd name="T27" fmla="*/ 10160 h 720"/>
              <a:gd name="T28" fmla="*/ 950614 w 4848"/>
              <a:gd name="T29" fmla="*/ 142240 h 720"/>
              <a:gd name="T30" fmla="*/ 1007198 w 4848"/>
              <a:gd name="T31" fmla="*/ 10160 h 720"/>
              <a:gd name="T32" fmla="*/ 1086416 w 4848"/>
              <a:gd name="T33" fmla="*/ 142240 h 720"/>
              <a:gd name="T34" fmla="*/ 114300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chemeClr val="tx2">
                <a:lumMod val="60000"/>
                <a:lumOff val="40000"/>
              </a:schemeClr>
            </a:solidFill>
            <a:round/>
            <a:headEnd/>
            <a:tailEnd/>
          </a:ln>
        </p:spPr>
        <p:txBody>
          <a:bodyPr/>
          <a:lstStyle/>
          <a:p>
            <a:pPr fontAlgn="auto">
              <a:spcBef>
                <a:spcPts val="0"/>
              </a:spcBef>
              <a:spcAft>
                <a:spcPts val="0"/>
              </a:spcAft>
              <a:defRPr/>
            </a:pPr>
            <a:endParaRPr lang="ja-JP" altLang="en-US">
              <a:latin typeface="+mn-ea"/>
            </a:endParaRPr>
          </a:p>
        </p:txBody>
      </p:sp>
      <p:sp>
        <p:nvSpPr>
          <p:cNvPr id="98338" name="Freeform 67"/>
          <p:cNvSpPr>
            <a:spLocks/>
          </p:cNvSpPr>
          <p:nvPr/>
        </p:nvSpPr>
        <p:spPr bwMode="auto">
          <a:xfrm>
            <a:off x="1219200" y="4378225"/>
            <a:ext cx="1143000" cy="152400"/>
          </a:xfrm>
          <a:custGeom>
            <a:avLst/>
            <a:gdLst>
              <a:gd name="T0" fmla="*/ 0 w 4848"/>
              <a:gd name="T1" fmla="*/ 142240 h 720"/>
              <a:gd name="T2" fmla="*/ 67901 w 4848"/>
              <a:gd name="T3" fmla="*/ 10160 h 720"/>
              <a:gd name="T4" fmla="*/ 135802 w 4848"/>
              <a:gd name="T5" fmla="*/ 142240 h 720"/>
              <a:gd name="T6" fmla="*/ 215020 w 4848"/>
              <a:gd name="T7" fmla="*/ 10160 h 720"/>
              <a:gd name="T8" fmla="*/ 282921 w 4848"/>
              <a:gd name="T9" fmla="*/ 142240 h 720"/>
              <a:gd name="T10" fmla="*/ 362139 w 4848"/>
              <a:gd name="T11" fmla="*/ 10160 h 720"/>
              <a:gd name="T12" fmla="*/ 430040 w 4848"/>
              <a:gd name="T13" fmla="*/ 142240 h 720"/>
              <a:gd name="T14" fmla="*/ 497941 w 4848"/>
              <a:gd name="T15" fmla="*/ 10160 h 720"/>
              <a:gd name="T16" fmla="*/ 565842 w 4848"/>
              <a:gd name="T17" fmla="*/ 152400 h 720"/>
              <a:gd name="T18" fmla="*/ 622426 w 4848"/>
              <a:gd name="T19" fmla="*/ 10160 h 720"/>
              <a:gd name="T20" fmla="*/ 701644 w 4848"/>
              <a:gd name="T21" fmla="*/ 152400 h 720"/>
              <a:gd name="T22" fmla="*/ 758228 w 4848"/>
              <a:gd name="T23" fmla="*/ 10160 h 720"/>
              <a:gd name="T24" fmla="*/ 814812 w 4848"/>
              <a:gd name="T25" fmla="*/ 142240 h 720"/>
              <a:gd name="T26" fmla="*/ 871396 w 4848"/>
              <a:gd name="T27" fmla="*/ 10160 h 720"/>
              <a:gd name="T28" fmla="*/ 950614 w 4848"/>
              <a:gd name="T29" fmla="*/ 142240 h 720"/>
              <a:gd name="T30" fmla="*/ 1007198 w 4848"/>
              <a:gd name="T31" fmla="*/ 10160 h 720"/>
              <a:gd name="T32" fmla="*/ 1086416 w 4848"/>
              <a:gd name="T33" fmla="*/ 142240 h 720"/>
              <a:gd name="T34" fmla="*/ 114300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chemeClr val="tx2">
                <a:lumMod val="60000"/>
                <a:lumOff val="40000"/>
              </a:schemeClr>
            </a:solidFill>
            <a:round/>
            <a:headEnd/>
            <a:tailEnd/>
          </a:ln>
        </p:spPr>
        <p:txBody>
          <a:bodyPr/>
          <a:lstStyle/>
          <a:p>
            <a:pPr fontAlgn="auto">
              <a:spcBef>
                <a:spcPts val="0"/>
              </a:spcBef>
              <a:spcAft>
                <a:spcPts val="0"/>
              </a:spcAft>
              <a:defRPr/>
            </a:pPr>
            <a:endParaRPr lang="ja-JP" altLang="en-US">
              <a:latin typeface="+mn-ea"/>
            </a:endParaRPr>
          </a:p>
        </p:txBody>
      </p:sp>
      <p:sp>
        <p:nvSpPr>
          <p:cNvPr id="23588" name="Text Box 68"/>
          <p:cNvSpPr txBox="1">
            <a:spLocks noChangeArrowheads="1"/>
          </p:cNvSpPr>
          <p:nvPr/>
        </p:nvSpPr>
        <p:spPr bwMode="auto">
          <a:xfrm>
            <a:off x="2286000" y="1863625"/>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kumimoji="0" lang="en-US" altLang="ja-JP" sz="2800" b="1">
                <a:solidFill>
                  <a:schemeClr val="accent1"/>
                </a:solidFill>
                <a:latin typeface="+mn-ea"/>
                <a:ea typeface="+mn-ea"/>
              </a:rPr>
              <a:t>H</a:t>
            </a:r>
          </a:p>
        </p:txBody>
      </p:sp>
      <p:sp>
        <p:nvSpPr>
          <p:cNvPr id="23589" name="Text Box 69"/>
          <p:cNvSpPr txBox="1">
            <a:spLocks noChangeArrowheads="1"/>
          </p:cNvSpPr>
          <p:nvPr/>
        </p:nvSpPr>
        <p:spPr bwMode="auto">
          <a:xfrm>
            <a:off x="2743200" y="2244625"/>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kumimoji="0" lang="en-US" altLang="ja-JP" sz="2800" b="1">
                <a:solidFill>
                  <a:srgbClr val="3366CC"/>
                </a:solidFill>
                <a:latin typeface="+mn-ea"/>
                <a:ea typeface="+mn-ea"/>
              </a:rPr>
              <a:t>N</a:t>
            </a:r>
          </a:p>
        </p:txBody>
      </p:sp>
      <p:sp>
        <p:nvSpPr>
          <p:cNvPr id="23590" name="Oval 70"/>
          <p:cNvSpPr>
            <a:spLocks noChangeArrowheads="1"/>
          </p:cNvSpPr>
          <p:nvPr/>
        </p:nvSpPr>
        <p:spPr bwMode="auto">
          <a:xfrm>
            <a:off x="6032500" y="2625625"/>
            <a:ext cx="2230438" cy="2230438"/>
          </a:xfrm>
          <a:prstGeom prst="ellipse">
            <a:avLst/>
          </a:prstGeom>
          <a:noFill/>
          <a:ln w="5715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latin typeface="+mn-ea"/>
            </a:endParaRPr>
          </a:p>
        </p:txBody>
      </p:sp>
      <p:sp>
        <p:nvSpPr>
          <p:cNvPr id="23591" name="Freeform 71"/>
          <p:cNvSpPr>
            <a:spLocks/>
          </p:cNvSpPr>
          <p:nvPr/>
        </p:nvSpPr>
        <p:spPr bwMode="auto">
          <a:xfrm rot="966628">
            <a:off x="7948613" y="2560538"/>
            <a:ext cx="357187" cy="446087"/>
          </a:xfrm>
          <a:custGeom>
            <a:avLst/>
            <a:gdLst>
              <a:gd name="T0" fmla="*/ 2147483647 w 360"/>
              <a:gd name="T1" fmla="*/ 2147483647 h 416"/>
              <a:gd name="T2" fmla="*/ 2147483647 w 360"/>
              <a:gd name="T3" fmla="*/ 2147483647 h 416"/>
              <a:gd name="T4" fmla="*/ 2147483647 w 360"/>
              <a:gd name="T5" fmla="*/ 2147483647 h 416"/>
              <a:gd name="T6" fmla="*/ 2147483647 w 360"/>
              <a:gd name="T7" fmla="*/ 2147483647 h 416"/>
              <a:gd name="T8" fmla="*/ 2147483647 w 360"/>
              <a:gd name="T9" fmla="*/ 214748364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23592" name="Freeform 72"/>
          <p:cNvSpPr>
            <a:spLocks/>
          </p:cNvSpPr>
          <p:nvPr/>
        </p:nvSpPr>
        <p:spPr bwMode="auto">
          <a:xfrm rot="-4347231">
            <a:off x="5988050" y="2581175"/>
            <a:ext cx="357188" cy="446088"/>
          </a:xfrm>
          <a:custGeom>
            <a:avLst/>
            <a:gdLst>
              <a:gd name="T0" fmla="*/ 2147483647 w 360"/>
              <a:gd name="T1" fmla="*/ 2147483647 h 416"/>
              <a:gd name="T2" fmla="*/ 2147483647 w 360"/>
              <a:gd name="T3" fmla="*/ 2147483647 h 416"/>
              <a:gd name="T4" fmla="*/ 2147483647 w 360"/>
              <a:gd name="T5" fmla="*/ 2147483647 h 416"/>
              <a:gd name="T6" fmla="*/ 2147483647 w 360"/>
              <a:gd name="T7" fmla="*/ 2147483647 h 416"/>
              <a:gd name="T8" fmla="*/ 2147483647 w 360"/>
              <a:gd name="T9" fmla="*/ 214748364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23593" name="Freeform 73"/>
          <p:cNvSpPr>
            <a:spLocks/>
          </p:cNvSpPr>
          <p:nvPr/>
        </p:nvSpPr>
        <p:spPr bwMode="auto">
          <a:xfrm rot="-10213886">
            <a:off x="6032500" y="4500463"/>
            <a:ext cx="357188" cy="446087"/>
          </a:xfrm>
          <a:custGeom>
            <a:avLst/>
            <a:gdLst>
              <a:gd name="T0" fmla="*/ 2147483647 w 360"/>
              <a:gd name="T1" fmla="*/ 2147483647 h 416"/>
              <a:gd name="T2" fmla="*/ 2147483647 w 360"/>
              <a:gd name="T3" fmla="*/ 2147483647 h 416"/>
              <a:gd name="T4" fmla="*/ 2147483647 w 360"/>
              <a:gd name="T5" fmla="*/ 2147483647 h 416"/>
              <a:gd name="T6" fmla="*/ 2147483647 w 360"/>
              <a:gd name="T7" fmla="*/ 2147483647 h 416"/>
              <a:gd name="T8" fmla="*/ 2147483647 w 360"/>
              <a:gd name="T9" fmla="*/ 214748364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23594" name="Freeform 74"/>
          <p:cNvSpPr>
            <a:spLocks/>
          </p:cNvSpPr>
          <p:nvPr/>
        </p:nvSpPr>
        <p:spPr bwMode="auto">
          <a:xfrm rot="3170267">
            <a:off x="8308975" y="3384450"/>
            <a:ext cx="357188" cy="446088"/>
          </a:xfrm>
          <a:custGeom>
            <a:avLst/>
            <a:gdLst>
              <a:gd name="T0" fmla="*/ 2147483647 w 360"/>
              <a:gd name="T1" fmla="*/ 2147483647 h 416"/>
              <a:gd name="T2" fmla="*/ 2147483647 w 360"/>
              <a:gd name="T3" fmla="*/ 2147483647 h 416"/>
              <a:gd name="T4" fmla="*/ 2147483647 w 360"/>
              <a:gd name="T5" fmla="*/ 2147483647 h 416"/>
              <a:gd name="T6" fmla="*/ 2147483647 w 360"/>
              <a:gd name="T7" fmla="*/ 2147483647 h 416"/>
              <a:gd name="T8" fmla="*/ 2147483647 w 360"/>
              <a:gd name="T9" fmla="*/ 214748364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23595" name="Freeform 75"/>
          <p:cNvSpPr>
            <a:spLocks/>
          </p:cNvSpPr>
          <p:nvPr/>
        </p:nvSpPr>
        <p:spPr bwMode="auto">
          <a:xfrm rot="5400000">
            <a:off x="8040688" y="4367113"/>
            <a:ext cx="357187" cy="446087"/>
          </a:xfrm>
          <a:custGeom>
            <a:avLst/>
            <a:gdLst>
              <a:gd name="T0" fmla="*/ 2147483647 w 360"/>
              <a:gd name="T1" fmla="*/ 2147483647 h 416"/>
              <a:gd name="T2" fmla="*/ 2147483647 w 360"/>
              <a:gd name="T3" fmla="*/ 2147483647 h 416"/>
              <a:gd name="T4" fmla="*/ 2147483647 w 360"/>
              <a:gd name="T5" fmla="*/ 2147483647 h 416"/>
              <a:gd name="T6" fmla="*/ 2147483647 w 360"/>
              <a:gd name="T7" fmla="*/ 2147483647 h 416"/>
              <a:gd name="T8" fmla="*/ 2147483647 w 360"/>
              <a:gd name="T9" fmla="*/ 214748364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23596" name="Freeform 76"/>
          <p:cNvSpPr>
            <a:spLocks/>
          </p:cNvSpPr>
          <p:nvPr/>
        </p:nvSpPr>
        <p:spPr bwMode="auto">
          <a:xfrm rot="8660000">
            <a:off x="7031038" y="4851300"/>
            <a:ext cx="338137" cy="446088"/>
          </a:xfrm>
          <a:custGeom>
            <a:avLst/>
            <a:gdLst>
              <a:gd name="T0" fmla="*/ 2147483647 w 360"/>
              <a:gd name="T1" fmla="*/ 2147483647 h 416"/>
              <a:gd name="T2" fmla="*/ 2147483647 w 360"/>
              <a:gd name="T3" fmla="*/ 2147483647 h 416"/>
              <a:gd name="T4" fmla="*/ 2147483647 w 360"/>
              <a:gd name="T5" fmla="*/ 2147483647 h 416"/>
              <a:gd name="T6" fmla="*/ 2147483647 w 360"/>
              <a:gd name="T7" fmla="*/ 2147483647 h 416"/>
              <a:gd name="T8" fmla="*/ 2147483647 w 360"/>
              <a:gd name="T9" fmla="*/ 214748364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23597" name="Freeform 77"/>
          <p:cNvSpPr>
            <a:spLocks/>
          </p:cNvSpPr>
          <p:nvPr/>
        </p:nvSpPr>
        <p:spPr bwMode="auto">
          <a:xfrm rot="-7762762">
            <a:off x="5571332" y="3532881"/>
            <a:ext cx="395288" cy="517525"/>
          </a:xfrm>
          <a:custGeom>
            <a:avLst/>
            <a:gdLst>
              <a:gd name="T0" fmla="*/ 2147483647 w 360"/>
              <a:gd name="T1" fmla="*/ 2147483647 h 416"/>
              <a:gd name="T2" fmla="*/ 2147483647 w 360"/>
              <a:gd name="T3" fmla="*/ 2147483647 h 416"/>
              <a:gd name="T4" fmla="*/ 2147483647 w 360"/>
              <a:gd name="T5" fmla="*/ 2147483647 h 416"/>
              <a:gd name="T6" fmla="*/ 2147483647 w 360"/>
              <a:gd name="T7" fmla="*/ 2147483647 h 416"/>
              <a:gd name="T8" fmla="*/ 2147483647 w 360"/>
              <a:gd name="T9" fmla="*/ 214748364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23598" name="Freeform 78"/>
          <p:cNvSpPr>
            <a:spLocks/>
          </p:cNvSpPr>
          <p:nvPr/>
        </p:nvSpPr>
        <p:spPr bwMode="auto">
          <a:xfrm rot="-2134707">
            <a:off x="7015163" y="2179538"/>
            <a:ext cx="357187" cy="446087"/>
          </a:xfrm>
          <a:custGeom>
            <a:avLst/>
            <a:gdLst>
              <a:gd name="T0" fmla="*/ 2147483647 w 360"/>
              <a:gd name="T1" fmla="*/ 2147483647 h 416"/>
              <a:gd name="T2" fmla="*/ 2147483647 w 360"/>
              <a:gd name="T3" fmla="*/ 2147483647 h 416"/>
              <a:gd name="T4" fmla="*/ 2147483647 w 360"/>
              <a:gd name="T5" fmla="*/ 2147483647 h 416"/>
              <a:gd name="T6" fmla="*/ 2147483647 w 360"/>
              <a:gd name="T7" fmla="*/ 2147483647 h 416"/>
              <a:gd name="T8" fmla="*/ 2147483647 w 360"/>
              <a:gd name="T9" fmla="*/ 214748364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23599" name="Oval 79"/>
          <p:cNvSpPr>
            <a:spLocks noChangeArrowheads="1"/>
          </p:cNvSpPr>
          <p:nvPr/>
        </p:nvSpPr>
        <p:spPr bwMode="auto">
          <a:xfrm rot="-1784693">
            <a:off x="6205538" y="2381150"/>
            <a:ext cx="268287" cy="1539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00" name="Oval 80"/>
          <p:cNvSpPr>
            <a:spLocks noChangeArrowheads="1"/>
          </p:cNvSpPr>
          <p:nvPr/>
        </p:nvSpPr>
        <p:spPr bwMode="auto">
          <a:xfrm rot="-1784693">
            <a:off x="6384925" y="2427188"/>
            <a:ext cx="134938" cy="460375"/>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01" name="Oval 81"/>
          <p:cNvSpPr>
            <a:spLocks noChangeArrowheads="1"/>
          </p:cNvSpPr>
          <p:nvPr/>
        </p:nvSpPr>
        <p:spPr bwMode="auto">
          <a:xfrm rot="-1226407">
            <a:off x="6589713" y="2190650"/>
            <a:ext cx="266700" cy="152400"/>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02" name="Oval 82"/>
          <p:cNvSpPr>
            <a:spLocks noChangeArrowheads="1"/>
          </p:cNvSpPr>
          <p:nvPr/>
        </p:nvSpPr>
        <p:spPr bwMode="auto">
          <a:xfrm rot="-1226407">
            <a:off x="6737350" y="2252563"/>
            <a:ext cx="133350" cy="458787"/>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03" name="Oval 83"/>
          <p:cNvSpPr>
            <a:spLocks noChangeArrowheads="1"/>
          </p:cNvSpPr>
          <p:nvPr/>
        </p:nvSpPr>
        <p:spPr bwMode="auto">
          <a:xfrm rot="-6686076">
            <a:off x="5541963" y="4181375"/>
            <a:ext cx="266700" cy="152400"/>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04" name="Oval 84"/>
          <p:cNvSpPr>
            <a:spLocks noChangeArrowheads="1"/>
          </p:cNvSpPr>
          <p:nvPr/>
        </p:nvSpPr>
        <p:spPr bwMode="auto">
          <a:xfrm rot="-6686076">
            <a:off x="5822157" y="3944044"/>
            <a:ext cx="133350" cy="458787"/>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05" name="Oval 85"/>
          <p:cNvSpPr>
            <a:spLocks noChangeArrowheads="1"/>
          </p:cNvSpPr>
          <p:nvPr/>
        </p:nvSpPr>
        <p:spPr bwMode="auto">
          <a:xfrm rot="-7339862">
            <a:off x="5735638" y="4479825"/>
            <a:ext cx="268288" cy="153987"/>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06" name="Oval 86"/>
          <p:cNvSpPr>
            <a:spLocks noChangeArrowheads="1"/>
          </p:cNvSpPr>
          <p:nvPr/>
        </p:nvSpPr>
        <p:spPr bwMode="auto">
          <a:xfrm rot="-7339862">
            <a:off x="5996782" y="4204394"/>
            <a:ext cx="134937" cy="460375"/>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07" name="Oval 87"/>
          <p:cNvSpPr>
            <a:spLocks noChangeArrowheads="1"/>
          </p:cNvSpPr>
          <p:nvPr/>
        </p:nvSpPr>
        <p:spPr bwMode="auto">
          <a:xfrm rot="1286076" flipH="1">
            <a:off x="7442200" y="2192238"/>
            <a:ext cx="266700" cy="152400"/>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08" name="Oval 88"/>
          <p:cNvSpPr>
            <a:spLocks noChangeArrowheads="1"/>
          </p:cNvSpPr>
          <p:nvPr/>
        </p:nvSpPr>
        <p:spPr bwMode="auto">
          <a:xfrm rot="1286076" flipH="1">
            <a:off x="7424738" y="2252563"/>
            <a:ext cx="133350" cy="458787"/>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09" name="Oval 89"/>
          <p:cNvSpPr>
            <a:spLocks noChangeArrowheads="1"/>
          </p:cNvSpPr>
          <p:nvPr/>
        </p:nvSpPr>
        <p:spPr bwMode="auto">
          <a:xfrm rot="1939862" flipH="1">
            <a:off x="7829550" y="2385913"/>
            <a:ext cx="268288" cy="153987"/>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10" name="Oval 90"/>
          <p:cNvSpPr>
            <a:spLocks noChangeArrowheads="1"/>
          </p:cNvSpPr>
          <p:nvPr/>
        </p:nvSpPr>
        <p:spPr bwMode="auto">
          <a:xfrm rot="1939862" flipH="1">
            <a:off x="7773988" y="2427188"/>
            <a:ext cx="134937" cy="460375"/>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11" name="Oval 91"/>
          <p:cNvSpPr>
            <a:spLocks noChangeArrowheads="1"/>
          </p:cNvSpPr>
          <p:nvPr/>
        </p:nvSpPr>
        <p:spPr bwMode="auto">
          <a:xfrm rot="-1904367" flipH="1" flipV="1">
            <a:off x="7918450" y="4854475"/>
            <a:ext cx="266700" cy="152400"/>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12" name="Oval 92"/>
          <p:cNvSpPr>
            <a:spLocks noChangeArrowheads="1"/>
          </p:cNvSpPr>
          <p:nvPr/>
        </p:nvSpPr>
        <p:spPr bwMode="auto">
          <a:xfrm rot="-1904367" flipH="1" flipV="1">
            <a:off x="7864475" y="4505225"/>
            <a:ext cx="133350" cy="4587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13" name="Oval 93"/>
          <p:cNvSpPr>
            <a:spLocks noChangeArrowheads="1"/>
          </p:cNvSpPr>
          <p:nvPr/>
        </p:nvSpPr>
        <p:spPr bwMode="auto">
          <a:xfrm rot="-1939862" flipH="1" flipV="1">
            <a:off x="7651750" y="5030688"/>
            <a:ext cx="268288" cy="153987"/>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14" name="Oval 94"/>
          <p:cNvSpPr>
            <a:spLocks noChangeArrowheads="1"/>
          </p:cNvSpPr>
          <p:nvPr/>
        </p:nvSpPr>
        <p:spPr bwMode="auto">
          <a:xfrm rot="-1939862" flipH="1" flipV="1">
            <a:off x="7596188" y="4683025"/>
            <a:ext cx="134937" cy="460375"/>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15" name="Oval 95"/>
          <p:cNvSpPr>
            <a:spLocks noChangeArrowheads="1"/>
          </p:cNvSpPr>
          <p:nvPr/>
        </p:nvSpPr>
        <p:spPr bwMode="auto">
          <a:xfrm rot="-3571198">
            <a:off x="5643563" y="2854225"/>
            <a:ext cx="268288" cy="153987"/>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16" name="Oval 96"/>
          <p:cNvSpPr>
            <a:spLocks noChangeArrowheads="1"/>
          </p:cNvSpPr>
          <p:nvPr/>
        </p:nvSpPr>
        <p:spPr bwMode="auto">
          <a:xfrm rot="-3571198">
            <a:off x="5907882" y="2816919"/>
            <a:ext cx="134937" cy="460375"/>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17" name="Oval 97"/>
          <p:cNvSpPr>
            <a:spLocks noChangeArrowheads="1"/>
          </p:cNvSpPr>
          <p:nvPr/>
        </p:nvSpPr>
        <p:spPr bwMode="auto">
          <a:xfrm rot="-4324977">
            <a:off x="5489575" y="3246338"/>
            <a:ext cx="266700" cy="152400"/>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18" name="Oval 98"/>
          <p:cNvSpPr>
            <a:spLocks noChangeArrowheads="1"/>
          </p:cNvSpPr>
          <p:nvPr/>
        </p:nvSpPr>
        <p:spPr bwMode="auto">
          <a:xfrm rot="-4324977">
            <a:off x="5822157" y="3166169"/>
            <a:ext cx="133350" cy="458787"/>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19" name="Oval 99"/>
          <p:cNvSpPr>
            <a:spLocks noChangeArrowheads="1"/>
          </p:cNvSpPr>
          <p:nvPr/>
        </p:nvSpPr>
        <p:spPr bwMode="auto">
          <a:xfrm rot="3979296" flipH="1">
            <a:off x="8485188" y="3141563"/>
            <a:ext cx="266700" cy="152400"/>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20" name="Oval 100"/>
          <p:cNvSpPr>
            <a:spLocks noChangeArrowheads="1"/>
          </p:cNvSpPr>
          <p:nvPr/>
        </p:nvSpPr>
        <p:spPr bwMode="auto">
          <a:xfrm rot="3979296" flipH="1">
            <a:off x="8341519" y="3080444"/>
            <a:ext cx="133350" cy="4587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21" name="Oval 101"/>
          <p:cNvSpPr>
            <a:spLocks noChangeArrowheads="1"/>
          </p:cNvSpPr>
          <p:nvPr/>
        </p:nvSpPr>
        <p:spPr bwMode="auto">
          <a:xfrm rot="3979296" flipH="1">
            <a:off x="8391525" y="2873275"/>
            <a:ext cx="268288" cy="1539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22" name="Oval 102"/>
          <p:cNvSpPr>
            <a:spLocks noChangeArrowheads="1"/>
          </p:cNvSpPr>
          <p:nvPr/>
        </p:nvSpPr>
        <p:spPr bwMode="auto">
          <a:xfrm rot="3979296" flipH="1">
            <a:off x="8251032" y="2812156"/>
            <a:ext cx="134938" cy="460375"/>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23" name="Oval 103"/>
          <p:cNvSpPr>
            <a:spLocks noChangeArrowheads="1"/>
          </p:cNvSpPr>
          <p:nvPr/>
        </p:nvSpPr>
        <p:spPr bwMode="auto">
          <a:xfrm rot="5900997">
            <a:off x="8498681" y="3871019"/>
            <a:ext cx="268288" cy="152400"/>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24" name="Oval 104"/>
          <p:cNvSpPr>
            <a:spLocks noChangeArrowheads="1"/>
          </p:cNvSpPr>
          <p:nvPr/>
        </p:nvSpPr>
        <p:spPr bwMode="auto">
          <a:xfrm rot="5900997">
            <a:off x="8337550" y="3684488"/>
            <a:ext cx="134937" cy="4587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25" name="Oval 105"/>
          <p:cNvSpPr>
            <a:spLocks noChangeArrowheads="1"/>
          </p:cNvSpPr>
          <p:nvPr/>
        </p:nvSpPr>
        <p:spPr bwMode="auto">
          <a:xfrm rot="6590298">
            <a:off x="8396288" y="4263925"/>
            <a:ext cx="268288" cy="153987"/>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26" name="Oval 106"/>
          <p:cNvSpPr>
            <a:spLocks noChangeArrowheads="1"/>
          </p:cNvSpPr>
          <p:nvPr/>
        </p:nvSpPr>
        <p:spPr bwMode="auto">
          <a:xfrm rot="6590298">
            <a:off x="8249444" y="4032944"/>
            <a:ext cx="134937" cy="460375"/>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27" name="Oval 107"/>
          <p:cNvSpPr>
            <a:spLocks noChangeArrowheads="1"/>
          </p:cNvSpPr>
          <p:nvPr/>
        </p:nvSpPr>
        <p:spPr bwMode="auto">
          <a:xfrm rot="-9360471">
            <a:off x="6311900" y="5041800"/>
            <a:ext cx="268288" cy="1539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28" name="Oval 108"/>
          <p:cNvSpPr>
            <a:spLocks noChangeArrowheads="1"/>
          </p:cNvSpPr>
          <p:nvPr/>
        </p:nvSpPr>
        <p:spPr bwMode="auto">
          <a:xfrm rot="-9360471">
            <a:off x="6470650" y="4681438"/>
            <a:ext cx="134938" cy="460375"/>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29" name="Oval 109"/>
          <p:cNvSpPr>
            <a:spLocks noChangeArrowheads="1"/>
          </p:cNvSpPr>
          <p:nvPr/>
        </p:nvSpPr>
        <p:spPr bwMode="auto">
          <a:xfrm rot="-10239734">
            <a:off x="6626225" y="5149750"/>
            <a:ext cx="266700" cy="152400"/>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30" name="Oval 110"/>
          <p:cNvSpPr>
            <a:spLocks noChangeArrowheads="1"/>
          </p:cNvSpPr>
          <p:nvPr/>
        </p:nvSpPr>
        <p:spPr bwMode="auto">
          <a:xfrm rot="-10239734">
            <a:off x="6729413" y="4768750"/>
            <a:ext cx="133350" cy="4587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98382" name="Freeform 111"/>
          <p:cNvSpPr>
            <a:spLocks/>
          </p:cNvSpPr>
          <p:nvPr/>
        </p:nvSpPr>
        <p:spPr bwMode="auto">
          <a:xfrm>
            <a:off x="6577013" y="3093938"/>
            <a:ext cx="1143000" cy="152400"/>
          </a:xfrm>
          <a:custGeom>
            <a:avLst/>
            <a:gdLst>
              <a:gd name="T0" fmla="*/ 0 w 4848"/>
              <a:gd name="T1" fmla="*/ 142240 h 720"/>
              <a:gd name="T2" fmla="*/ 67901 w 4848"/>
              <a:gd name="T3" fmla="*/ 10160 h 720"/>
              <a:gd name="T4" fmla="*/ 135802 w 4848"/>
              <a:gd name="T5" fmla="*/ 142240 h 720"/>
              <a:gd name="T6" fmla="*/ 215020 w 4848"/>
              <a:gd name="T7" fmla="*/ 10160 h 720"/>
              <a:gd name="T8" fmla="*/ 282921 w 4848"/>
              <a:gd name="T9" fmla="*/ 142240 h 720"/>
              <a:gd name="T10" fmla="*/ 362139 w 4848"/>
              <a:gd name="T11" fmla="*/ 10160 h 720"/>
              <a:gd name="T12" fmla="*/ 430040 w 4848"/>
              <a:gd name="T13" fmla="*/ 142240 h 720"/>
              <a:gd name="T14" fmla="*/ 497941 w 4848"/>
              <a:gd name="T15" fmla="*/ 10160 h 720"/>
              <a:gd name="T16" fmla="*/ 565842 w 4848"/>
              <a:gd name="T17" fmla="*/ 152400 h 720"/>
              <a:gd name="T18" fmla="*/ 622426 w 4848"/>
              <a:gd name="T19" fmla="*/ 10160 h 720"/>
              <a:gd name="T20" fmla="*/ 701644 w 4848"/>
              <a:gd name="T21" fmla="*/ 152400 h 720"/>
              <a:gd name="T22" fmla="*/ 758228 w 4848"/>
              <a:gd name="T23" fmla="*/ 10160 h 720"/>
              <a:gd name="T24" fmla="*/ 814812 w 4848"/>
              <a:gd name="T25" fmla="*/ 142240 h 720"/>
              <a:gd name="T26" fmla="*/ 871396 w 4848"/>
              <a:gd name="T27" fmla="*/ 10160 h 720"/>
              <a:gd name="T28" fmla="*/ 950614 w 4848"/>
              <a:gd name="T29" fmla="*/ 142240 h 720"/>
              <a:gd name="T30" fmla="*/ 1007198 w 4848"/>
              <a:gd name="T31" fmla="*/ 10160 h 720"/>
              <a:gd name="T32" fmla="*/ 1086416 w 4848"/>
              <a:gd name="T33" fmla="*/ 142240 h 720"/>
              <a:gd name="T34" fmla="*/ 114300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chemeClr val="tx2">
                <a:lumMod val="60000"/>
                <a:lumOff val="40000"/>
              </a:schemeClr>
            </a:solidFill>
            <a:round/>
            <a:headEnd/>
            <a:tailEnd/>
          </a:ln>
        </p:spPr>
        <p:txBody>
          <a:bodyPr/>
          <a:lstStyle/>
          <a:p>
            <a:pPr fontAlgn="auto">
              <a:spcBef>
                <a:spcPts val="0"/>
              </a:spcBef>
              <a:spcAft>
                <a:spcPts val="0"/>
              </a:spcAft>
              <a:defRPr/>
            </a:pPr>
            <a:endParaRPr lang="ja-JP" altLang="en-US">
              <a:latin typeface="+mn-ea"/>
            </a:endParaRPr>
          </a:p>
        </p:txBody>
      </p:sp>
      <p:sp>
        <p:nvSpPr>
          <p:cNvPr id="98383" name="Freeform 112"/>
          <p:cNvSpPr>
            <a:spLocks/>
          </p:cNvSpPr>
          <p:nvPr/>
        </p:nvSpPr>
        <p:spPr bwMode="auto">
          <a:xfrm>
            <a:off x="6577013" y="3322538"/>
            <a:ext cx="1143000" cy="152400"/>
          </a:xfrm>
          <a:custGeom>
            <a:avLst/>
            <a:gdLst>
              <a:gd name="T0" fmla="*/ 0 w 4848"/>
              <a:gd name="T1" fmla="*/ 142240 h 720"/>
              <a:gd name="T2" fmla="*/ 67901 w 4848"/>
              <a:gd name="T3" fmla="*/ 10160 h 720"/>
              <a:gd name="T4" fmla="*/ 135802 w 4848"/>
              <a:gd name="T5" fmla="*/ 142240 h 720"/>
              <a:gd name="T6" fmla="*/ 215020 w 4848"/>
              <a:gd name="T7" fmla="*/ 10160 h 720"/>
              <a:gd name="T8" fmla="*/ 282921 w 4848"/>
              <a:gd name="T9" fmla="*/ 142240 h 720"/>
              <a:gd name="T10" fmla="*/ 362139 w 4848"/>
              <a:gd name="T11" fmla="*/ 10160 h 720"/>
              <a:gd name="T12" fmla="*/ 430040 w 4848"/>
              <a:gd name="T13" fmla="*/ 142240 h 720"/>
              <a:gd name="T14" fmla="*/ 497941 w 4848"/>
              <a:gd name="T15" fmla="*/ 10160 h 720"/>
              <a:gd name="T16" fmla="*/ 565842 w 4848"/>
              <a:gd name="T17" fmla="*/ 152400 h 720"/>
              <a:gd name="T18" fmla="*/ 622426 w 4848"/>
              <a:gd name="T19" fmla="*/ 10160 h 720"/>
              <a:gd name="T20" fmla="*/ 701644 w 4848"/>
              <a:gd name="T21" fmla="*/ 152400 h 720"/>
              <a:gd name="T22" fmla="*/ 758228 w 4848"/>
              <a:gd name="T23" fmla="*/ 10160 h 720"/>
              <a:gd name="T24" fmla="*/ 814812 w 4848"/>
              <a:gd name="T25" fmla="*/ 142240 h 720"/>
              <a:gd name="T26" fmla="*/ 871396 w 4848"/>
              <a:gd name="T27" fmla="*/ 10160 h 720"/>
              <a:gd name="T28" fmla="*/ 950614 w 4848"/>
              <a:gd name="T29" fmla="*/ 142240 h 720"/>
              <a:gd name="T30" fmla="*/ 1007198 w 4848"/>
              <a:gd name="T31" fmla="*/ 10160 h 720"/>
              <a:gd name="T32" fmla="*/ 1086416 w 4848"/>
              <a:gd name="T33" fmla="*/ 142240 h 720"/>
              <a:gd name="T34" fmla="*/ 114300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chemeClr val="tx2">
                <a:lumMod val="60000"/>
                <a:lumOff val="40000"/>
              </a:schemeClr>
            </a:solidFill>
            <a:round/>
            <a:headEnd/>
            <a:tailEnd/>
          </a:ln>
        </p:spPr>
        <p:txBody>
          <a:bodyPr/>
          <a:lstStyle/>
          <a:p>
            <a:pPr fontAlgn="auto">
              <a:spcBef>
                <a:spcPts val="0"/>
              </a:spcBef>
              <a:spcAft>
                <a:spcPts val="0"/>
              </a:spcAft>
              <a:defRPr/>
            </a:pPr>
            <a:endParaRPr lang="ja-JP" altLang="en-US">
              <a:latin typeface="+mn-ea"/>
            </a:endParaRPr>
          </a:p>
        </p:txBody>
      </p:sp>
      <p:sp>
        <p:nvSpPr>
          <p:cNvPr id="98384" name="Freeform 113"/>
          <p:cNvSpPr>
            <a:spLocks/>
          </p:cNvSpPr>
          <p:nvPr/>
        </p:nvSpPr>
        <p:spPr bwMode="auto">
          <a:xfrm>
            <a:off x="6577013" y="2865338"/>
            <a:ext cx="1143000" cy="152400"/>
          </a:xfrm>
          <a:custGeom>
            <a:avLst/>
            <a:gdLst>
              <a:gd name="T0" fmla="*/ 0 w 4848"/>
              <a:gd name="T1" fmla="*/ 142240 h 720"/>
              <a:gd name="T2" fmla="*/ 67901 w 4848"/>
              <a:gd name="T3" fmla="*/ 10160 h 720"/>
              <a:gd name="T4" fmla="*/ 135802 w 4848"/>
              <a:gd name="T5" fmla="*/ 142240 h 720"/>
              <a:gd name="T6" fmla="*/ 215020 w 4848"/>
              <a:gd name="T7" fmla="*/ 10160 h 720"/>
              <a:gd name="T8" fmla="*/ 282921 w 4848"/>
              <a:gd name="T9" fmla="*/ 142240 h 720"/>
              <a:gd name="T10" fmla="*/ 362139 w 4848"/>
              <a:gd name="T11" fmla="*/ 10160 h 720"/>
              <a:gd name="T12" fmla="*/ 430040 w 4848"/>
              <a:gd name="T13" fmla="*/ 142240 h 720"/>
              <a:gd name="T14" fmla="*/ 497941 w 4848"/>
              <a:gd name="T15" fmla="*/ 10160 h 720"/>
              <a:gd name="T16" fmla="*/ 565842 w 4848"/>
              <a:gd name="T17" fmla="*/ 152400 h 720"/>
              <a:gd name="T18" fmla="*/ 622426 w 4848"/>
              <a:gd name="T19" fmla="*/ 10160 h 720"/>
              <a:gd name="T20" fmla="*/ 701644 w 4848"/>
              <a:gd name="T21" fmla="*/ 152400 h 720"/>
              <a:gd name="T22" fmla="*/ 758228 w 4848"/>
              <a:gd name="T23" fmla="*/ 10160 h 720"/>
              <a:gd name="T24" fmla="*/ 814812 w 4848"/>
              <a:gd name="T25" fmla="*/ 142240 h 720"/>
              <a:gd name="T26" fmla="*/ 871396 w 4848"/>
              <a:gd name="T27" fmla="*/ 10160 h 720"/>
              <a:gd name="T28" fmla="*/ 950614 w 4848"/>
              <a:gd name="T29" fmla="*/ 142240 h 720"/>
              <a:gd name="T30" fmla="*/ 1007198 w 4848"/>
              <a:gd name="T31" fmla="*/ 10160 h 720"/>
              <a:gd name="T32" fmla="*/ 1086416 w 4848"/>
              <a:gd name="T33" fmla="*/ 142240 h 720"/>
              <a:gd name="T34" fmla="*/ 114300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chemeClr val="tx2">
                <a:lumMod val="60000"/>
                <a:lumOff val="40000"/>
              </a:schemeClr>
            </a:solidFill>
            <a:round/>
            <a:headEnd/>
            <a:tailEnd/>
          </a:ln>
        </p:spPr>
        <p:txBody>
          <a:bodyPr/>
          <a:lstStyle/>
          <a:p>
            <a:pPr fontAlgn="auto">
              <a:spcBef>
                <a:spcPts val="0"/>
              </a:spcBef>
              <a:spcAft>
                <a:spcPts val="0"/>
              </a:spcAft>
              <a:defRPr/>
            </a:pPr>
            <a:endParaRPr lang="ja-JP" altLang="en-US">
              <a:latin typeface="+mn-ea"/>
            </a:endParaRPr>
          </a:p>
        </p:txBody>
      </p:sp>
      <p:sp>
        <p:nvSpPr>
          <p:cNvPr id="98385" name="Freeform 114"/>
          <p:cNvSpPr>
            <a:spLocks/>
          </p:cNvSpPr>
          <p:nvPr/>
        </p:nvSpPr>
        <p:spPr bwMode="auto">
          <a:xfrm>
            <a:off x="6577013" y="3551138"/>
            <a:ext cx="1143000" cy="152400"/>
          </a:xfrm>
          <a:custGeom>
            <a:avLst/>
            <a:gdLst>
              <a:gd name="T0" fmla="*/ 0 w 4848"/>
              <a:gd name="T1" fmla="*/ 142240 h 720"/>
              <a:gd name="T2" fmla="*/ 67901 w 4848"/>
              <a:gd name="T3" fmla="*/ 10160 h 720"/>
              <a:gd name="T4" fmla="*/ 135802 w 4848"/>
              <a:gd name="T5" fmla="*/ 142240 h 720"/>
              <a:gd name="T6" fmla="*/ 215020 w 4848"/>
              <a:gd name="T7" fmla="*/ 10160 h 720"/>
              <a:gd name="T8" fmla="*/ 282921 w 4848"/>
              <a:gd name="T9" fmla="*/ 142240 h 720"/>
              <a:gd name="T10" fmla="*/ 362139 w 4848"/>
              <a:gd name="T11" fmla="*/ 10160 h 720"/>
              <a:gd name="T12" fmla="*/ 430040 w 4848"/>
              <a:gd name="T13" fmla="*/ 142240 h 720"/>
              <a:gd name="T14" fmla="*/ 497941 w 4848"/>
              <a:gd name="T15" fmla="*/ 10160 h 720"/>
              <a:gd name="T16" fmla="*/ 565842 w 4848"/>
              <a:gd name="T17" fmla="*/ 152400 h 720"/>
              <a:gd name="T18" fmla="*/ 622426 w 4848"/>
              <a:gd name="T19" fmla="*/ 10160 h 720"/>
              <a:gd name="T20" fmla="*/ 701644 w 4848"/>
              <a:gd name="T21" fmla="*/ 152400 h 720"/>
              <a:gd name="T22" fmla="*/ 758228 w 4848"/>
              <a:gd name="T23" fmla="*/ 10160 h 720"/>
              <a:gd name="T24" fmla="*/ 814812 w 4848"/>
              <a:gd name="T25" fmla="*/ 142240 h 720"/>
              <a:gd name="T26" fmla="*/ 871396 w 4848"/>
              <a:gd name="T27" fmla="*/ 10160 h 720"/>
              <a:gd name="T28" fmla="*/ 950614 w 4848"/>
              <a:gd name="T29" fmla="*/ 142240 h 720"/>
              <a:gd name="T30" fmla="*/ 1007198 w 4848"/>
              <a:gd name="T31" fmla="*/ 10160 h 720"/>
              <a:gd name="T32" fmla="*/ 1086416 w 4848"/>
              <a:gd name="T33" fmla="*/ 142240 h 720"/>
              <a:gd name="T34" fmla="*/ 114300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chemeClr val="tx2">
                <a:lumMod val="60000"/>
                <a:lumOff val="40000"/>
              </a:schemeClr>
            </a:solidFill>
            <a:round/>
            <a:headEnd/>
            <a:tailEnd/>
          </a:ln>
        </p:spPr>
        <p:txBody>
          <a:bodyPr/>
          <a:lstStyle/>
          <a:p>
            <a:pPr fontAlgn="auto">
              <a:spcBef>
                <a:spcPts val="0"/>
              </a:spcBef>
              <a:spcAft>
                <a:spcPts val="0"/>
              </a:spcAft>
              <a:defRPr/>
            </a:pPr>
            <a:endParaRPr lang="ja-JP" altLang="en-US">
              <a:latin typeface="+mn-ea"/>
            </a:endParaRPr>
          </a:p>
        </p:txBody>
      </p:sp>
      <p:sp>
        <p:nvSpPr>
          <p:cNvPr id="98386" name="Freeform 115"/>
          <p:cNvSpPr>
            <a:spLocks/>
          </p:cNvSpPr>
          <p:nvPr/>
        </p:nvSpPr>
        <p:spPr bwMode="auto">
          <a:xfrm>
            <a:off x="6577013" y="3779738"/>
            <a:ext cx="1143000" cy="152400"/>
          </a:xfrm>
          <a:custGeom>
            <a:avLst/>
            <a:gdLst>
              <a:gd name="T0" fmla="*/ 0 w 4848"/>
              <a:gd name="T1" fmla="*/ 142240 h 720"/>
              <a:gd name="T2" fmla="*/ 67901 w 4848"/>
              <a:gd name="T3" fmla="*/ 10160 h 720"/>
              <a:gd name="T4" fmla="*/ 135802 w 4848"/>
              <a:gd name="T5" fmla="*/ 142240 h 720"/>
              <a:gd name="T6" fmla="*/ 215020 w 4848"/>
              <a:gd name="T7" fmla="*/ 10160 h 720"/>
              <a:gd name="T8" fmla="*/ 282921 w 4848"/>
              <a:gd name="T9" fmla="*/ 142240 h 720"/>
              <a:gd name="T10" fmla="*/ 362139 w 4848"/>
              <a:gd name="T11" fmla="*/ 10160 h 720"/>
              <a:gd name="T12" fmla="*/ 430040 w 4848"/>
              <a:gd name="T13" fmla="*/ 142240 h 720"/>
              <a:gd name="T14" fmla="*/ 497941 w 4848"/>
              <a:gd name="T15" fmla="*/ 10160 h 720"/>
              <a:gd name="T16" fmla="*/ 565842 w 4848"/>
              <a:gd name="T17" fmla="*/ 152400 h 720"/>
              <a:gd name="T18" fmla="*/ 622426 w 4848"/>
              <a:gd name="T19" fmla="*/ 10160 h 720"/>
              <a:gd name="T20" fmla="*/ 701644 w 4848"/>
              <a:gd name="T21" fmla="*/ 152400 h 720"/>
              <a:gd name="T22" fmla="*/ 758228 w 4848"/>
              <a:gd name="T23" fmla="*/ 10160 h 720"/>
              <a:gd name="T24" fmla="*/ 814812 w 4848"/>
              <a:gd name="T25" fmla="*/ 142240 h 720"/>
              <a:gd name="T26" fmla="*/ 871396 w 4848"/>
              <a:gd name="T27" fmla="*/ 10160 h 720"/>
              <a:gd name="T28" fmla="*/ 950614 w 4848"/>
              <a:gd name="T29" fmla="*/ 142240 h 720"/>
              <a:gd name="T30" fmla="*/ 1007198 w 4848"/>
              <a:gd name="T31" fmla="*/ 10160 h 720"/>
              <a:gd name="T32" fmla="*/ 1086416 w 4848"/>
              <a:gd name="T33" fmla="*/ 142240 h 720"/>
              <a:gd name="T34" fmla="*/ 114300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chemeClr val="tx2">
                <a:lumMod val="60000"/>
                <a:lumOff val="40000"/>
              </a:schemeClr>
            </a:solidFill>
            <a:round/>
            <a:headEnd/>
            <a:tailEnd/>
          </a:ln>
        </p:spPr>
        <p:txBody>
          <a:bodyPr/>
          <a:lstStyle/>
          <a:p>
            <a:pPr fontAlgn="auto">
              <a:spcBef>
                <a:spcPts val="0"/>
              </a:spcBef>
              <a:spcAft>
                <a:spcPts val="0"/>
              </a:spcAft>
              <a:defRPr/>
            </a:pPr>
            <a:endParaRPr lang="ja-JP" altLang="en-US">
              <a:latin typeface="+mn-ea"/>
            </a:endParaRPr>
          </a:p>
        </p:txBody>
      </p:sp>
      <p:sp>
        <p:nvSpPr>
          <p:cNvPr id="98387" name="Freeform 116"/>
          <p:cNvSpPr>
            <a:spLocks/>
          </p:cNvSpPr>
          <p:nvPr/>
        </p:nvSpPr>
        <p:spPr bwMode="auto">
          <a:xfrm>
            <a:off x="6577013" y="4008338"/>
            <a:ext cx="1143000" cy="152400"/>
          </a:xfrm>
          <a:custGeom>
            <a:avLst/>
            <a:gdLst>
              <a:gd name="T0" fmla="*/ 0 w 4848"/>
              <a:gd name="T1" fmla="*/ 142240 h 720"/>
              <a:gd name="T2" fmla="*/ 67901 w 4848"/>
              <a:gd name="T3" fmla="*/ 10160 h 720"/>
              <a:gd name="T4" fmla="*/ 135802 w 4848"/>
              <a:gd name="T5" fmla="*/ 142240 h 720"/>
              <a:gd name="T6" fmla="*/ 215020 w 4848"/>
              <a:gd name="T7" fmla="*/ 10160 h 720"/>
              <a:gd name="T8" fmla="*/ 282921 w 4848"/>
              <a:gd name="T9" fmla="*/ 142240 h 720"/>
              <a:gd name="T10" fmla="*/ 362139 w 4848"/>
              <a:gd name="T11" fmla="*/ 10160 h 720"/>
              <a:gd name="T12" fmla="*/ 430040 w 4848"/>
              <a:gd name="T13" fmla="*/ 142240 h 720"/>
              <a:gd name="T14" fmla="*/ 497941 w 4848"/>
              <a:gd name="T15" fmla="*/ 10160 h 720"/>
              <a:gd name="T16" fmla="*/ 565842 w 4848"/>
              <a:gd name="T17" fmla="*/ 152400 h 720"/>
              <a:gd name="T18" fmla="*/ 622426 w 4848"/>
              <a:gd name="T19" fmla="*/ 10160 h 720"/>
              <a:gd name="T20" fmla="*/ 701644 w 4848"/>
              <a:gd name="T21" fmla="*/ 152400 h 720"/>
              <a:gd name="T22" fmla="*/ 758228 w 4848"/>
              <a:gd name="T23" fmla="*/ 10160 h 720"/>
              <a:gd name="T24" fmla="*/ 814812 w 4848"/>
              <a:gd name="T25" fmla="*/ 142240 h 720"/>
              <a:gd name="T26" fmla="*/ 871396 w 4848"/>
              <a:gd name="T27" fmla="*/ 10160 h 720"/>
              <a:gd name="T28" fmla="*/ 950614 w 4848"/>
              <a:gd name="T29" fmla="*/ 142240 h 720"/>
              <a:gd name="T30" fmla="*/ 1007198 w 4848"/>
              <a:gd name="T31" fmla="*/ 10160 h 720"/>
              <a:gd name="T32" fmla="*/ 1086416 w 4848"/>
              <a:gd name="T33" fmla="*/ 142240 h 720"/>
              <a:gd name="T34" fmla="*/ 114300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chemeClr val="tx2">
                <a:lumMod val="60000"/>
                <a:lumOff val="40000"/>
              </a:schemeClr>
            </a:solidFill>
            <a:round/>
            <a:headEnd/>
            <a:tailEnd/>
          </a:ln>
        </p:spPr>
        <p:txBody>
          <a:bodyPr/>
          <a:lstStyle/>
          <a:p>
            <a:pPr fontAlgn="auto">
              <a:spcBef>
                <a:spcPts val="0"/>
              </a:spcBef>
              <a:spcAft>
                <a:spcPts val="0"/>
              </a:spcAft>
              <a:defRPr/>
            </a:pPr>
            <a:endParaRPr lang="ja-JP" altLang="en-US">
              <a:latin typeface="+mn-ea"/>
            </a:endParaRPr>
          </a:p>
        </p:txBody>
      </p:sp>
      <p:sp>
        <p:nvSpPr>
          <p:cNvPr id="98388" name="Freeform 117"/>
          <p:cNvSpPr>
            <a:spLocks/>
          </p:cNvSpPr>
          <p:nvPr/>
        </p:nvSpPr>
        <p:spPr bwMode="auto">
          <a:xfrm>
            <a:off x="6577013" y="4236938"/>
            <a:ext cx="1143000" cy="152400"/>
          </a:xfrm>
          <a:custGeom>
            <a:avLst/>
            <a:gdLst>
              <a:gd name="T0" fmla="*/ 0 w 4848"/>
              <a:gd name="T1" fmla="*/ 142240 h 720"/>
              <a:gd name="T2" fmla="*/ 67901 w 4848"/>
              <a:gd name="T3" fmla="*/ 10160 h 720"/>
              <a:gd name="T4" fmla="*/ 135802 w 4848"/>
              <a:gd name="T5" fmla="*/ 142240 h 720"/>
              <a:gd name="T6" fmla="*/ 215020 w 4848"/>
              <a:gd name="T7" fmla="*/ 10160 h 720"/>
              <a:gd name="T8" fmla="*/ 282921 w 4848"/>
              <a:gd name="T9" fmla="*/ 142240 h 720"/>
              <a:gd name="T10" fmla="*/ 362139 w 4848"/>
              <a:gd name="T11" fmla="*/ 10160 h 720"/>
              <a:gd name="T12" fmla="*/ 430040 w 4848"/>
              <a:gd name="T13" fmla="*/ 142240 h 720"/>
              <a:gd name="T14" fmla="*/ 497941 w 4848"/>
              <a:gd name="T15" fmla="*/ 10160 h 720"/>
              <a:gd name="T16" fmla="*/ 565842 w 4848"/>
              <a:gd name="T17" fmla="*/ 152400 h 720"/>
              <a:gd name="T18" fmla="*/ 622426 w 4848"/>
              <a:gd name="T19" fmla="*/ 10160 h 720"/>
              <a:gd name="T20" fmla="*/ 701644 w 4848"/>
              <a:gd name="T21" fmla="*/ 152400 h 720"/>
              <a:gd name="T22" fmla="*/ 758228 w 4848"/>
              <a:gd name="T23" fmla="*/ 10160 h 720"/>
              <a:gd name="T24" fmla="*/ 814812 w 4848"/>
              <a:gd name="T25" fmla="*/ 142240 h 720"/>
              <a:gd name="T26" fmla="*/ 871396 w 4848"/>
              <a:gd name="T27" fmla="*/ 10160 h 720"/>
              <a:gd name="T28" fmla="*/ 950614 w 4848"/>
              <a:gd name="T29" fmla="*/ 142240 h 720"/>
              <a:gd name="T30" fmla="*/ 1007198 w 4848"/>
              <a:gd name="T31" fmla="*/ 10160 h 720"/>
              <a:gd name="T32" fmla="*/ 1086416 w 4848"/>
              <a:gd name="T33" fmla="*/ 142240 h 720"/>
              <a:gd name="T34" fmla="*/ 114300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chemeClr val="tx2">
                <a:lumMod val="60000"/>
                <a:lumOff val="40000"/>
              </a:schemeClr>
            </a:solidFill>
            <a:round/>
            <a:headEnd/>
            <a:tailEnd/>
          </a:ln>
        </p:spPr>
        <p:txBody>
          <a:bodyPr/>
          <a:lstStyle/>
          <a:p>
            <a:pPr fontAlgn="auto">
              <a:spcBef>
                <a:spcPts val="0"/>
              </a:spcBef>
              <a:spcAft>
                <a:spcPts val="0"/>
              </a:spcAft>
              <a:defRPr/>
            </a:pPr>
            <a:endParaRPr lang="ja-JP" altLang="en-US">
              <a:latin typeface="+mn-ea"/>
            </a:endParaRPr>
          </a:p>
        </p:txBody>
      </p:sp>
      <p:sp>
        <p:nvSpPr>
          <p:cNvPr id="98389" name="Freeform 118"/>
          <p:cNvSpPr>
            <a:spLocks/>
          </p:cNvSpPr>
          <p:nvPr/>
        </p:nvSpPr>
        <p:spPr bwMode="auto">
          <a:xfrm>
            <a:off x="6577013" y="4465538"/>
            <a:ext cx="1143000" cy="152400"/>
          </a:xfrm>
          <a:custGeom>
            <a:avLst/>
            <a:gdLst>
              <a:gd name="T0" fmla="*/ 0 w 4848"/>
              <a:gd name="T1" fmla="*/ 142240 h 720"/>
              <a:gd name="T2" fmla="*/ 67901 w 4848"/>
              <a:gd name="T3" fmla="*/ 10160 h 720"/>
              <a:gd name="T4" fmla="*/ 135802 w 4848"/>
              <a:gd name="T5" fmla="*/ 142240 h 720"/>
              <a:gd name="T6" fmla="*/ 215020 w 4848"/>
              <a:gd name="T7" fmla="*/ 10160 h 720"/>
              <a:gd name="T8" fmla="*/ 282921 w 4848"/>
              <a:gd name="T9" fmla="*/ 142240 h 720"/>
              <a:gd name="T10" fmla="*/ 362139 w 4848"/>
              <a:gd name="T11" fmla="*/ 10160 h 720"/>
              <a:gd name="T12" fmla="*/ 430040 w 4848"/>
              <a:gd name="T13" fmla="*/ 142240 h 720"/>
              <a:gd name="T14" fmla="*/ 497941 w 4848"/>
              <a:gd name="T15" fmla="*/ 10160 h 720"/>
              <a:gd name="T16" fmla="*/ 565842 w 4848"/>
              <a:gd name="T17" fmla="*/ 152400 h 720"/>
              <a:gd name="T18" fmla="*/ 622426 w 4848"/>
              <a:gd name="T19" fmla="*/ 10160 h 720"/>
              <a:gd name="T20" fmla="*/ 701644 w 4848"/>
              <a:gd name="T21" fmla="*/ 152400 h 720"/>
              <a:gd name="T22" fmla="*/ 758228 w 4848"/>
              <a:gd name="T23" fmla="*/ 10160 h 720"/>
              <a:gd name="T24" fmla="*/ 814812 w 4848"/>
              <a:gd name="T25" fmla="*/ 142240 h 720"/>
              <a:gd name="T26" fmla="*/ 871396 w 4848"/>
              <a:gd name="T27" fmla="*/ 10160 h 720"/>
              <a:gd name="T28" fmla="*/ 950614 w 4848"/>
              <a:gd name="T29" fmla="*/ 142240 h 720"/>
              <a:gd name="T30" fmla="*/ 1007198 w 4848"/>
              <a:gd name="T31" fmla="*/ 10160 h 720"/>
              <a:gd name="T32" fmla="*/ 1086416 w 4848"/>
              <a:gd name="T33" fmla="*/ 142240 h 720"/>
              <a:gd name="T34" fmla="*/ 114300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chemeClr val="tx2">
                <a:lumMod val="60000"/>
                <a:lumOff val="40000"/>
              </a:schemeClr>
            </a:solidFill>
            <a:round/>
            <a:headEnd/>
            <a:tailEnd/>
          </a:ln>
        </p:spPr>
        <p:txBody>
          <a:bodyPr/>
          <a:lstStyle/>
          <a:p>
            <a:pPr fontAlgn="auto">
              <a:spcBef>
                <a:spcPts val="0"/>
              </a:spcBef>
              <a:spcAft>
                <a:spcPts val="0"/>
              </a:spcAft>
              <a:defRPr/>
            </a:pPr>
            <a:endParaRPr lang="ja-JP" altLang="en-US">
              <a:latin typeface="+mn-ea"/>
            </a:endParaRPr>
          </a:p>
        </p:txBody>
      </p:sp>
      <p:sp>
        <p:nvSpPr>
          <p:cNvPr id="23639" name="Text Box 119"/>
          <p:cNvSpPr txBox="1">
            <a:spLocks noChangeArrowheads="1"/>
          </p:cNvSpPr>
          <p:nvPr/>
        </p:nvSpPr>
        <p:spPr bwMode="auto">
          <a:xfrm>
            <a:off x="7643813" y="1950938"/>
            <a:ext cx="838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kumimoji="0" lang="en-US" altLang="ja-JP" sz="2800" b="1">
                <a:solidFill>
                  <a:schemeClr val="accent1"/>
                </a:solidFill>
                <a:latin typeface="+mn-ea"/>
                <a:ea typeface="+mn-ea"/>
              </a:rPr>
              <a:t>H</a:t>
            </a:r>
          </a:p>
        </p:txBody>
      </p:sp>
      <p:sp>
        <p:nvSpPr>
          <p:cNvPr id="23640" name="Text Box 120"/>
          <p:cNvSpPr txBox="1">
            <a:spLocks noChangeArrowheads="1"/>
          </p:cNvSpPr>
          <p:nvPr/>
        </p:nvSpPr>
        <p:spPr bwMode="auto">
          <a:xfrm>
            <a:off x="8101013" y="2331938"/>
            <a:ext cx="838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kumimoji="0" lang="en-US" altLang="ja-JP" sz="2800" b="1">
                <a:solidFill>
                  <a:srgbClr val="3366CC"/>
                </a:solidFill>
                <a:latin typeface="+mn-ea"/>
                <a:ea typeface="+mn-ea"/>
              </a:rPr>
              <a:t>N</a:t>
            </a:r>
          </a:p>
        </p:txBody>
      </p:sp>
      <p:sp>
        <p:nvSpPr>
          <p:cNvPr id="23641" name="Oval 121"/>
          <p:cNvSpPr>
            <a:spLocks noChangeArrowheads="1"/>
          </p:cNvSpPr>
          <p:nvPr/>
        </p:nvSpPr>
        <p:spPr bwMode="auto">
          <a:xfrm>
            <a:off x="6653213" y="3093938"/>
            <a:ext cx="152400" cy="152400"/>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42" name="Oval 122"/>
          <p:cNvSpPr>
            <a:spLocks noChangeArrowheads="1"/>
          </p:cNvSpPr>
          <p:nvPr/>
        </p:nvSpPr>
        <p:spPr bwMode="auto">
          <a:xfrm>
            <a:off x="5699125" y="2884388"/>
            <a:ext cx="76200" cy="76200"/>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43" name="Oval 123"/>
          <p:cNvSpPr>
            <a:spLocks noChangeArrowheads="1"/>
          </p:cNvSpPr>
          <p:nvPr/>
        </p:nvSpPr>
        <p:spPr bwMode="auto">
          <a:xfrm>
            <a:off x="5546725" y="3265388"/>
            <a:ext cx="76200" cy="76200"/>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44" name="Oval 124"/>
          <p:cNvSpPr>
            <a:spLocks noChangeArrowheads="1"/>
          </p:cNvSpPr>
          <p:nvPr/>
        </p:nvSpPr>
        <p:spPr bwMode="auto">
          <a:xfrm>
            <a:off x="5775325" y="4560788"/>
            <a:ext cx="76200" cy="76200"/>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45" name="Oval 125"/>
          <p:cNvSpPr>
            <a:spLocks noChangeArrowheads="1"/>
          </p:cNvSpPr>
          <p:nvPr/>
        </p:nvSpPr>
        <p:spPr bwMode="auto">
          <a:xfrm>
            <a:off x="5622925" y="4255988"/>
            <a:ext cx="76200" cy="76200"/>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46" name="Oval 126"/>
          <p:cNvSpPr>
            <a:spLocks noChangeArrowheads="1"/>
          </p:cNvSpPr>
          <p:nvPr/>
        </p:nvSpPr>
        <p:spPr bwMode="auto">
          <a:xfrm>
            <a:off x="6384925" y="5094188"/>
            <a:ext cx="76200" cy="76200"/>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47" name="Oval 127"/>
          <p:cNvSpPr>
            <a:spLocks noChangeArrowheads="1"/>
          </p:cNvSpPr>
          <p:nvPr/>
        </p:nvSpPr>
        <p:spPr bwMode="auto">
          <a:xfrm>
            <a:off x="6689725" y="5246588"/>
            <a:ext cx="76200" cy="76200"/>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48" name="Oval 128"/>
          <p:cNvSpPr>
            <a:spLocks noChangeArrowheads="1"/>
          </p:cNvSpPr>
          <p:nvPr/>
        </p:nvSpPr>
        <p:spPr bwMode="auto">
          <a:xfrm>
            <a:off x="7756525" y="5094188"/>
            <a:ext cx="76200" cy="76200"/>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49" name="Oval 129"/>
          <p:cNvSpPr>
            <a:spLocks noChangeArrowheads="1"/>
          </p:cNvSpPr>
          <p:nvPr/>
        </p:nvSpPr>
        <p:spPr bwMode="auto">
          <a:xfrm>
            <a:off x="6232525" y="2427188"/>
            <a:ext cx="76200" cy="76200"/>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50" name="Oval 130"/>
          <p:cNvSpPr>
            <a:spLocks noChangeArrowheads="1"/>
          </p:cNvSpPr>
          <p:nvPr/>
        </p:nvSpPr>
        <p:spPr bwMode="auto">
          <a:xfrm>
            <a:off x="6689725" y="2198588"/>
            <a:ext cx="76200" cy="76200"/>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51" name="Oval 131"/>
          <p:cNvSpPr>
            <a:spLocks noChangeArrowheads="1"/>
          </p:cNvSpPr>
          <p:nvPr/>
        </p:nvSpPr>
        <p:spPr bwMode="auto">
          <a:xfrm>
            <a:off x="7604125" y="2198588"/>
            <a:ext cx="76200" cy="76200"/>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52" name="Oval 132"/>
          <p:cNvSpPr>
            <a:spLocks noChangeArrowheads="1"/>
          </p:cNvSpPr>
          <p:nvPr/>
        </p:nvSpPr>
        <p:spPr bwMode="auto">
          <a:xfrm>
            <a:off x="8518525" y="2884388"/>
            <a:ext cx="76200" cy="76200"/>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53" name="Oval 133"/>
          <p:cNvSpPr>
            <a:spLocks noChangeArrowheads="1"/>
          </p:cNvSpPr>
          <p:nvPr/>
        </p:nvSpPr>
        <p:spPr bwMode="auto">
          <a:xfrm>
            <a:off x="7908925" y="2350988"/>
            <a:ext cx="76200" cy="76200"/>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54" name="Oval 134"/>
          <p:cNvSpPr>
            <a:spLocks noChangeArrowheads="1"/>
          </p:cNvSpPr>
          <p:nvPr/>
        </p:nvSpPr>
        <p:spPr bwMode="auto">
          <a:xfrm>
            <a:off x="8594725" y="3189188"/>
            <a:ext cx="76200" cy="76200"/>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55" name="Oval 135"/>
          <p:cNvSpPr>
            <a:spLocks noChangeArrowheads="1"/>
          </p:cNvSpPr>
          <p:nvPr/>
        </p:nvSpPr>
        <p:spPr bwMode="auto">
          <a:xfrm>
            <a:off x="8061325" y="4941788"/>
            <a:ext cx="76200" cy="76200"/>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56" name="Oval 136"/>
          <p:cNvSpPr>
            <a:spLocks noChangeArrowheads="1"/>
          </p:cNvSpPr>
          <p:nvPr/>
        </p:nvSpPr>
        <p:spPr bwMode="auto">
          <a:xfrm>
            <a:off x="8518525" y="4332188"/>
            <a:ext cx="76200" cy="76200"/>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57" name="Oval 137"/>
          <p:cNvSpPr>
            <a:spLocks noChangeArrowheads="1"/>
          </p:cNvSpPr>
          <p:nvPr/>
        </p:nvSpPr>
        <p:spPr bwMode="auto">
          <a:xfrm>
            <a:off x="8594725" y="3874988"/>
            <a:ext cx="76200" cy="76200"/>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23658" name="Line 138"/>
          <p:cNvSpPr>
            <a:spLocks noChangeShapeType="1"/>
          </p:cNvSpPr>
          <p:nvPr/>
        </p:nvSpPr>
        <p:spPr bwMode="auto">
          <a:xfrm>
            <a:off x="3581400" y="3768625"/>
            <a:ext cx="18288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23659" name="Text Box 139"/>
          <p:cNvSpPr txBox="1">
            <a:spLocks noChangeArrowheads="1"/>
          </p:cNvSpPr>
          <p:nvPr/>
        </p:nvSpPr>
        <p:spPr bwMode="auto">
          <a:xfrm>
            <a:off x="3059832" y="4348842"/>
            <a:ext cx="269949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kumimoji="0" lang="ja-JP" altLang="en-US" sz="2800" dirty="0">
                <a:solidFill>
                  <a:schemeClr val="tx2"/>
                </a:solidFill>
                <a:latin typeface="+mn-ea"/>
                <a:ea typeface="+mn-ea"/>
              </a:rPr>
              <a:t>突然</a:t>
            </a:r>
            <a:r>
              <a:rPr kumimoji="0" lang="ja-JP" altLang="en-US" sz="2800" dirty="0" smtClean="0">
                <a:solidFill>
                  <a:schemeClr val="tx2"/>
                </a:solidFill>
                <a:latin typeface="+mn-ea"/>
                <a:ea typeface="+mn-ea"/>
              </a:rPr>
              <a:t>変異に</a:t>
            </a:r>
            <a:r>
              <a:rPr kumimoji="0" lang="ja-JP" altLang="en-US" sz="2800" dirty="0">
                <a:solidFill>
                  <a:schemeClr val="tx2"/>
                </a:solidFill>
                <a:latin typeface="+mn-ea"/>
                <a:ea typeface="+mn-ea"/>
              </a:rPr>
              <a:t>よるマイナーチェンジ</a:t>
            </a:r>
          </a:p>
          <a:p>
            <a:pPr algn="ctr" eaLnBrk="1" hangingPunct="1">
              <a:spcBef>
                <a:spcPct val="50000"/>
              </a:spcBef>
            </a:pPr>
            <a:r>
              <a:rPr kumimoji="0" lang="en-US" altLang="ja-JP" sz="2800" dirty="0">
                <a:solidFill>
                  <a:schemeClr val="tx2"/>
                </a:solidFill>
                <a:latin typeface="+mn-ea"/>
                <a:ea typeface="+mn-ea"/>
              </a:rPr>
              <a:t>Antigenic Drift</a:t>
            </a:r>
          </a:p>
        </p:txBody>
      </p:sp>
      <p:cxnSp>
        <p:nvCxnSpPr>
          <p:cNvPr id="142" name="直線コネクタ 141"/>
          <p:cNvCxnSpPr/>
          <p:nvPr/>
        </p:nvCxnSpPr>
        <p:spPr>
          <a:xfrm>
            <a:off x="1128925" y="1268760"/>
            <a:ext cx="69714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22</a:t>
            </a:fld>
            <a:endParaRPr kumimoji="1" lang="ja-JP" altLang="en-US"/>
          </a:p>
        </p:txBody>
      </p:sp>
    </p:spTree>
    <p:extLst>
      <p:ext uri="{BB962C8B-B14F-4D97-AF65-F5344CB8AC3E}">
        <p14:creationId xmlns:p14="http://schemas.microsoft.com/office/powerpoint/2010/main" val="639715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タイトル 1"/>
          <p:cNvSpPr>
            <a:spLocks noGrp="1"/>
          </p:cNvSpPr>
          <p:nvPr>
            <p:ph type="title"/>
          </p:nvPr>
        </p:nvSpPr>
        <p:spPr>
          <a:xfrm>
            <a:off x="0" y="188913"/>
            <a:ext cx="9144000" cy="439737"/>
          </a:xfrm>
        </p:spPr>
        <p:txBody>
          <a:bodyPr>
            <a:noAutofit/>
          </a:bodyPr>
          <a:lstStyle/>
          <a:p>
            <a:pPr eaLnBrk="1" hangingPunct="1"/>
            <a:r>
              <a:rPr lang="ja-JP" altLang="en-US" sz="4000" dirty="0" smtClean="0">
                <a:latin typeface="+mn-ea"/>
                <a:ea typeface="+mn-ea"/>
                <a:cs typeface="Meiryo UI" pitchFamily="50" charset="-128"/>
              </a:rPr>
              <a:t>インフルエンザの感染経路　</a:t>
            </a:r>
            <a:endParaRPr lang="ja-JP" altLang="en-US" sz="2800" dirty="0" smtClean="0">
              <a:latin typeface="+mn-ea"/>
              <a:ea typeface="+mn-ea"/>
              <a:cs typeface="Meiryo UI" pitchFamily="50" charset="-128"/>
            </a:endParaRPr>
          </a:p>
        </p:txBody>
      </p:sp>
      <p:sp>
        <p:nvSpPr>
          <p:cNvPr id="29715" name="テキスト ボックス 51"/>
          <p:cNvSpPr txBox="1">
            <a:spLocks noChangeArrowheads="1"/>
          </p:cNvSpPr>
          <p:nvPr/>
        </p:nvSpPr>
        <p:spPr bwMode="auto">
          <a:xfrm>
            <a:off x="385762" y="6165304"/>
            <a:ext cx="84347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000" dirty="0">
                <a:solidFill>
                  <a:srgbClr val="FF0000"/>
                </a:solidFill>
                <a:latin typeface="+mn-ea"/>
                <a:ea typeface="+mn-ea"/>
              </a:rPr>
              <a:t>空気</a:t>
            </a:r>
            <a:r>
              <a:rPr lang="ja-JP" altLang="en-US" sz="2000" dirty="0" smtClean="0">
                <a:solidFill>
                  <a:srgbClr val="FF0000"/>
                </a:solidFill>
                <a:latin typeface="+mn-ea"/>
                <a:ea typeface="+mn-ea"/>
              </a:rPr>
              <a:t>感染（飛沫よりも小さい飛沫核による感染）も医療機関など特殊な状況では起こるという報告がある。</a:t>
            </a:r>
            <a:endParaRPr lang="en-US" altLang="ja-JP" sz="2000" dirty="0">
              <a:solidFill>
                <a:srgbClr val="FF0000"/>
              </a:solidFill>
              <a:latin typeface="+mn-ea"/>
              <a:ea typeface="+mn-ea"/>
            </a:endParaRPr>
          </a:p>
        </p:txBody>
      </p:sp>
      <p:grpSp>
        <p:nvGrpSpPr>
          <p:cNvPr id="159" name="グループ化 158"/>
          <p:cNvGrpSpPr/>
          <p:nvPr/>
        </p:nvGrpSpPr>
        <p:grpSpPr>
          <a:xfrm>
            <a:off x="311808" y="908720"/>
            <a:ext cx="3744416" cy="5256584"/>
            <a:chOff x="311808" y="908720"/>
            <a:chExt cx="3744416" cy="5256584"/>
          </a:xfrm>
        </p:grpSpPr>
        <p:grpSp>
          <p:nvGrpSpPr>
            <p:cNvPr id="141" name="グループ化 140"/>
            <p:cNvGrpSpPr/>
            <p:nvPr/>
          </p:nvGrpSpPr>
          <p:grpSpPr>
            <a:xfrm>
              <a:off x="311808" y="908720"/>
              <a:ext cx="3744416" cy="5256584"/>
              <a:chOff x="179512" y="908720"/>
              <a:chExt cx="3744416" cy="5256584"/>
            </a:xfrm>
          </p:grpSpPr>
          <p:sp>
            <p:nvSpPr>
              <p:cNvPr id="139" name="角丸四角形 20"/>
              <p:cNvSpPr/>
              <p:nvPr/>
            </p:nvSpPr>
            <p:spPr>
              <a:xfrm>
                <a:off x="179512" y="1071404"/>
                <a:ext cx="3744416" cy="5093900"/>
              </a:xfrm>
              <a:prstGeom prst="roundRect">
                <a:avLst>
                  <a:gd name="adj" fmla="val 4857"/>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kumimoji="1" lang="ja-JP" altLang="en-US" sz="1100" dirty="0">
                  <a:solidFill>
                    <a:schemeClr val="tx1"/>
                  </a:solidFill>
                  <a:latin typeface="+mn-ea"/>
                </a:endParaRPr>
              </a:p>
            </p:txBody>
          </p:sp>
          <p:sp>
            <p:nvSpPr>
              <p:cNvPr id="140" name="角丸四角形 20"/>
              <p:cNvSpPr/>
              <p:nvPr/>
            </p:nvSpPr>
            <p:spPr>
              <a:xfrm>
                <a:off x="179512" y="908720"/>
                <a:ext cx="3744416" cy="36004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bg1"/>
                    </a:solidFill>
                    <a:latin typeface="+mn-ea"/>
                  </a:rPr>
                  <a:t>飛沫感染</a:t>
                </a:r>
                <a:endParaRPr lang="ja-JP" altLang="en-US" sz="2800" dirty="0">
                  <a:solidFill>
                    <a:schemeClr val="bg1"/>
                  </a:solidFill>
                  <a:latin typeface="+mn-ea"/>
                </a:endParaRPr>
              </a:p>
            </p:txBody>
          </p:sp>
        </p:grpSp>
        <p:pic>
          <p:nvPicPr>
            <p:cNvPr id="142" name="図 141" descr="028.jpg"/>
            <p:cNvPicPr>
              <a:picLocks noChangeAspect="1"/>
            </p:cNvPicPr>
            <p:nvPr/>
          </p:nvPicPr>
          <p:blipFill>
            <a:blip r:embed="rId3" cstate="print"/>
            <a:stretch>
              <a:fillRect/>
            </a:stretch>
          </p:blipFill>
          <p:spPr>
            <a:xfrm>
              <a:off x="395536" y="2918718"/>
              <a:ext cx="1440160" cy="2958590"/>
            </a:xfrm>
            <a:prstGeom prst="rect">
              <a:avLst/>
            </a:prstGeom>
          </p:spPr>
        </p:pic>
        <p:pic>
          <p:nvPicPr>
            <p:cNvPr id="143" name="図 142" descr="029.jpg"/>
            <p:cNvPicPr>
              <a:picLocks noChangeAspect="1"/>
            </p:cNvPicPr>
            <p:nvPr/>
          </p:nvPicPr>
          <p:blipFill>
            <a:blip r:embed="rId4" cstate="print"/>
            <a:stretch>
              <a:fillRect/>
            </a:stretch>
          </p:blipFill>
          <p:spPr>
            <a:xfrm>
              <a:off x="1763688" y="2060848"/>
              <a:ext cx="1560028" cy="2518875"/>
            </a:xfrm>
            <a:prstGeom prst="rect">
              <a:avLst/>
            </a:prstGeom>
          </p:spPr>
        </p:pic>
        <p:sp>
          <p:nvSpPr>
            <p:cNvPr id="29717" name="テキスト ボックス 53"/>
            <p:cNvSpPr txBox="1">
              <a:spLocks noChangeArrowheads="1"/>
            </p:cNvSpPr>
            <p:nvPr/>
          </p:nvSpPr>
          <p:spPr bwMode="auto">
            <a:xfrm>
              <a:off x="467544" y="1340768"/>
              <a:ext cx="3456384"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b="1" dirty="0" smtClean="0">
                  <a:latin typeface="+mn-ea"/>
                  <a:ea typeface="+mn-ea"/>
                </a:rPr>
                <a:t>感染した</a:t>
              </a:r>
              <a:r>
                <a:rPr lang="ja-JP" altLang="en-US" b="1" dirty="0">
                  <a:latin typeface="+mn-ea"/>
                  <a:ea typeface="+mn-ea"/>
                </a:rPr>
                <a:t>人</a:t>
              </a:r>
              <a:r>
                <a:rPr lang="ja-JP" altLang="en-US" b="1" dirty="0" smtClean="0">
                  <a:latin typeface="+mn-ea"/>
                  <a:ea typeface="+mn-ea"/>
                </a:rPr>
                <a:t>が出した飛沫（ウイルスを含む）を健康な人が吸い込んで感染する</a:t>
              </a:r>
              <a:endParaRPr lang="ja-JP" altLang="en-US" b="1" dirty="0">
                <a:latin typeface="+mn-ea"/>
                <a:ea typeface="+mn-ea"/>
              </a:endParaRPr>
            </a:p>
          </p:txBody>
        </p:sp>
      </p:grpSp>
      <p:grpSp>
        <p:nvGrpSpPr>
          <p:cNvPr id="160" name="グループ化 159"/>
          <p:cNvGrpSpPr/>
          <p:nvPr/>
        </p:nvGrpSpPr>
        <p:grpSpPr>
          <a:xfrm>
            <a:off x="5064336" y="908720"/>
            <a:ext cx="3744416" cy="5256584"/>
            <a:chOff x="5064336" y="908720"/>
            <a:chExt cx="3744416" cy="5256584"/>
          </a:xfrm>
        </p:grpSpPr>
        <p:grpSp>
          <p:nvGrpSpPr>
            <p:cNvPr id="151" name="グループ化 150"/>
            <p:cNvGrpSpPr/>
            <p:nvPr/>
          </p:nvGrpSpPr>
          <p:grpSpPr>
            <a:xfrm>
              <a:off x="5064336" y="908720"/>
              <a:ext cx="3744416" cy="5256584"/>
              <a:chOff x="5064336" y="908720"/>
              <a:chExt cx="3744416" cy="5256584"/>
            </a:xfrm>
          </p:grpSpPr>
          <p:sp>
            <p:nvSpPr>
              <p:cNvPr id="146" name="角丸四角形 20"/>
              <p:cNvSpPr/>
              <p:nvPr/>
            </p:nvSpPr>
            <p:spPr>
              <a:xfrm>
                <a:off x="5064336" y="1071404"/>
                <a:ext cx="3744416" cy="5093900"/>
              </a:xfrm>
              <a:prstGeom prst="roundRect">
                <a:avLst>
                  <a:gd name="adj" fmla="val 485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kumimoji="1" lang="ja-JP" altLang="en-US" sz="1100" dirty="0">
                  <a:solidFill>
                    <a:schemeClr val="tx1"/>
                  </a:solidFill>
                  <a:latin typeface="+mn-ea"/>
                </a:endParaRPr>
              </a:p>
            </p:txBody>
          </p:sp>
          <p:sp>
            <p:nvSpPr>
              <p:cNvPr id="147" name="角丸四角形 20"/>
              <p:cNvSpPr/>
              <p:nvPr/>
            </p:nvSpPr>
            <p:spPr>
              <a:xfrm>
                <a:off x="5064336" y="908720"/>
                <a:ext cx="3744416" cy="36004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bg1"/>
                    </a:solidFill>
                    <a:latin typeface="+mn-ea"/>
                  </a:rPr>
                  <a:t>接触感染</a:t>
                </a:r>
                <a:endParaRPr lang="ja-JP" altLang="en-US" sz="2800" dirty="0">
                  <a:solidFill>
                    <a:schemeClr val="bg1"/>
                  </a:solidFill>
                  <a:latin typeface="+mn-ea"/>
                </a:endParaRPr>
              </a:p>
            </p:txBody>
          </p:sp>
        </p:grpSp>
        <p:pic>
          <p:nvPicPr>
            <p:cNvPr id="152" name="図 151" descr="031.jpg"/>
            <p:cNvPicPr>
              <a:picLocks noChangeAspect="1"/>
            </p:cNvPicPr>
            <p:nvPr/>
          </p:nvPicPr>
          <p:blipFill>
            <a:blip r:embed="rId5" cstate="print"/>
            <a:stretch>
              <a:fillRect/>
            </a:stretch>
          </p:blipFill>
          <p:spPr>
            <a:xfrm>
              <a:off x="5774544" y="1916832"/>
              <a:ext cx="1245728" cy="1728192"/>
            </a:xfrm>
            <a:prstGeom prst="rect">
              <a:avLst/>
            </a:prstGeom>
          </p:spPr>
        </p:pic>
        <p:pic>
          <p:nvPicPr>
            <p:cNvPr id="153" name="図 152" descr="032.jpg"/>
            <p:cNvPicPr>
              <a:picLocks noChangeAspect="1"/>
            </p:cNvPicPr>
            <p:nvPr/>
          </p:nvPicPr>
          <p:blipFill>
            <a:blip r:embed="rId6" cstate="print">
              <a:clrChange>
                <a:clrFrom>
                  <a:srgbClr val="FFFFFF"/>
                </a:clrFrom>
                <a:clrTo>
                  <a:srgbClr val="FFFFFF">
                    <a:alpha val="0"/>
                  </a:srgbClr>
                </a:clrTo>
              </a:clrChange>
            </a:blip>
            <a:stretch>
              <a:fillRect/>
            </a:stretch>
          </p:blipFill>
          <p:spPr>
            <a:xfrm>
              <a:off x="7020272" y="2060848"/>
              <a:ext cx="1655064" cy="1440180"/>
            </a:xfrm>
            <a:prstGeom prst="rect">
              <a:avLst/>
            </a:prstGeom>
          </p:spPr>
        </p:pic>
        <p:sp>
          <p:nvSpPr>
            <p:cNvPr id="154" name="テキスト ボックス 53"/>
            <p:cNvSpPr txBox="1">
              <a:spLocks noChangeArrowheads="1"/>
            </p:cNvSpPr>
            <p:nvPr/>
          </p:nvSpPr>
          <p:spPr bwMode="auto">
            <a:xfrm>
              <a:off x="5240168" y="1340768"/>
              <a:ext cx="3456384"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b="1" dirty="0" smtClean="0">
                  <a:latin typeface="+mn-ea"/>
                  <a:ea typeface="+mn-ea"/>
                </a:rPr>
                <a:t>感染した人がウイルスの付着した手で触</a:t>
              </a:r>
              <a:r>
                <a:rPr lang="ja-JP" altLang="en-US" b="1" dirty="0">
                  <a:latin typeface="+mn-ea"/>
                  <a:ea typeface="+mn-ea"/>
                </a:rPr>
                <a:t>れた</a:t>
              </a:r>
              <a:r>
                <a:rPr lang="ja-JP" altLang="en-US" b="1" dirty="0" smtClean="0">
                  <a:latin typeface="+mn-ea"/>
                  <a:ea typeface="+mn-ea"/>
                </a:rPr>
                <a:t>ドアノブやスイッチを　　健康な別の人が触り</a:t>
              </a:r>
              <a:endParaRPr lang="ja-JP" altLang="en-US" b="1" dirty="0">
                <a:latin typeface="+mn-ea"/>
                <a:ea typeface="+mn-ea"/>
              </a:endParaRPr>
            </a:p>
          </p:txBody>
        </p:sp>
        <p:cxnSp>
          <p:nvCxnSpPr>
            <p:cNvPr id="120" name="直線矢印コネクタ 119"/>
            <p:cNvCxnSpPr/>
            <p:nvPr/>
          </p:nvCxnSpPr>
          <p:spPr>
            <a:xfrm>
              <a:off x="6876256" y="3645024"/>
              <a:ext cx="0" cy="792088"/>
            </a:xfrm>
            <a:prstGeom prst="straightConnector1">
              <a:avLst/>
            </a:prstGeom>
            <a:ln w="63500">
              <a:solidFill>
                <a:schemeClr val="accent2">
                  <a:lumMod val="75000"/>
                </a:schemeClr>
              </a:solidFill>
              <a:prstDash val="solid"/>
              <a:tailEnd type="triangle" w="med" len="lg"/>
            </a:ln>
          </p:spPr>
          <p:style>
            <a:lnRef idx="1">
              <a:schemeClr val="accent1"/>
            </a:lnRef>
            <a:fillRef idx="0">
              <a:schemeClr val="accent1"/>
            </a:fillRef>
            <a:effectRef idx="0">
              <a:schemeClr val="accent1"/>
            </a:effectRef>
            <a:fontRef idx="minor">
              <a:schemeClr val="tx1"/>
            </a:fontRef>
          </p:style>
        </p:cxnSp>
        <p:sp>
          <p:nvSpPr>
            <p:cNvPr id="156" name="テキスト ボックス 53"/>
            <p:cNvSpPr txBox="1">
              <a:spLocks noChangeArrowheads="1"/>
            </p:cNvSpPr>
            <p:nvPr/>
          </p:nvSpPr>
          <p:spPr bwMode="auto">
            <a:xfrm>
              <a:off x="5868144" y="4581128"/>
              <a:ext cx="1584176" cy="11079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just" eaLnBrk="1" hangingPunct="1"/>
              <a:r>
                <a:rPr lang="ja-JP" altLang="en-US" b="1" dirty="0" smtClean="0">
                  <a:latin typeface="+mn-ea"/>
                  <a:ea typeface="+mn-ea"/>
                </a:rPr>
                <a:t>その手で顔や口、鼻周辺を触ることでウイルスが体内に入り込む</a:t>
              </a:r>
              <a:endParaRPr lang="ja-JP" altLang="en-US" b="1" dirty="0">
                <a:latin typeface="+mn-ea"/>
                <a:ea typeface="+mn-ea"/>
              </a:endParaRPr>
            </a:p>
          </p:txBody>
        </p:sp>
        <p:pic>
          <p:nvPicPr>
            <p:cNvPr id="157" name="図 156" descr="033.jpg"/>
            <p:cNvPicPr>
              <a:picLocks noChangeAspect="1"/>
            </p:cNvPicPr>
            <p:nvPr/>
          </p:nvPicPr>
          <p:blipFill>
            <a:blip r:embed="rId7" cstate="print"/>
            <a:stretch>
              <a:fillRect/>
            </a:stretch>
          </p:blipFill>
          <p:spPr>
            <a:xfrm>
              <a:off x="7524328" y="3573016"/>
              <a:ext cx="964526" cy="2452121"/>
            </a:xfrm>
            <a:prstGeom prst="rect">
              <a:avLst/>
            </a:prstGeom>
          </p:spPr>
        </p:pic>
      </p:grpSp>
      <p:grpSp>
        <p:nvGrpSpPr>
          <p:cNvPr id="150" name="グループ化 149"/>
          <p:cNvGrpSpPr/>
          <p:nvPr/>
        </p:nvGrpSpPr>
        <p:grpSpPr>
          <a:xfrm>
            <a:off x="3619144" y="2240868"/>
            <a:ext cx="1944216" cy="3780420"/>
            <a:chOff x="3779912" y="1844824"/>
            <a:chExt cx="1944216" cy="3888432"/>
          </a:xfrm>
        </p:grpSpPr>
        <p:sp>
          <p:nvSpPr>
            <p:cNvPr id="149" name="角丸四角形 148"/>
            <p:cNvSpPr/>
            <p:nvPr/>
          </p:nvSpPr>
          <p:spPr>
            <a:xfrm>
              <a:off x="3779912" y="1844824"/>
              <a:ext cx="1944216" cy="3888432"/>
            </a:xfrm>
            <a:prstGeom prst="roundRect">
              <a:avLst>
                <a:gd name="adj" fmla="val 9948"/>
              </a:avLst>
            </a:prstGeom>
            <a:solidFill>
              <a:schemeClr val="bg1"/>
            </a:solidFill>
            <a:ln w="635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pic>
          <p:nvPicPr>
            <p:cNvPr id="148" name="図 147" descr="030.jpg"/>
            <p:cNvPicPr>
              <a:picLocks noChangeAspect="1"/>
            </p:cNvPicPr>
            <p:nvPr/>
          </p:nvPicPr>
          <p:blipFill>
            <a:blip r:embed="rId8" cstate="print">
              <a:clrChange>
                <a:clrFrom>
                  <a:srgbClr val="FFFFFF"/>
                </a:clrFrom>
                <a:clrTo>
                  <a:srgbClr val="FFFFFF">
                    <a:alpha val="0"/>
                  </a:srgbClr>
                </a:clrTo>
              </a:clrChange>
            </a:blip>
            <a:stretch>
              <a:fillRect/>
            </a:stretch>
          </p:blipFill>
          <p:spPr>
            <a:xfrm>
              <a:off x="3872016" y="1988840"/>
              <a:ext cx="1750089" cy="3672408"/>
            </a:xfrm>
            <a:prstGeom prst="rect">
              <a:avLst/>
            </a:prstGeom>
          </p:spPr>
        </p:pic>
      </p:grpSp>
      <p:grpSp>
        <p:nvGrpSpPr>
          <p:cNvPr id="178" name="グループ化 177"/>
          <p:cNvGrpSpPr/>
          <p:nvPr/>
        </p:nvGrpSpPr>
        <p:grpSpPr>
          <a:xfrm>
            <a:off x="755576" y="2420888"/>
            <a:ext cx="1152128" cy="720080"/>
            <a:chOff x="755576" y="2420888"/>
            <a:chExt cx="1152128" cy="720080"/>
          </a:xfrm>
        </p:grpSpPr>
        <p:sp>
          <p:nvSpPr>
            <p:cNvPr id="172" name="フローチャート : 結合子 171"/>
            <p:cNvSpPr/>
            <p:nvPr/>
          </p:nvSpPr>
          <p:spPr>
            <a:xfrm flipH="1">
              <a:off x="755576" y="3068960"/>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73" name="フローチャート : 結合子 172"/>
            <p:cNvSpPr/>
            <p:nvPr/>
          </p:nvSpPr>
          <p:spPr>
            <a:xfrm flipH="1">
              <a:off x="971600" y="2708920"/>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74" name="フローチャート : 結合子 173"/>
            <p:cNvSpPr/>
            <p:nvPr/>
          </p:nvSpPr>
          <p:spPr>
            <a:xfrm flipH="1">
              <a:off x="1115616" y="2852936"/>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75" name="フローチャート : 結合子 174"/>
            <p:cNvSpPr/>
            <p:nvPr/>
          </p:nvSpPr>
          <p:spPr>
            <a:xfrm flipH="1">
              <a:off x="1403648" y="2708920"/>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76" name="フローチャート : 結合子 175"/>
            <p:cNvSpPr/>
            <p:nvPr/>
          </p:nvSpPr>
          <p:spPr>
            <a:xfrm flipH="1">
              <a:off x="1691680" y="2708920"/>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77" name="フローチャート : 結合子 176"/>
            <p:cNvSpPr/>
            <p:nvPr/>
          </p:nvSpPr>
          <p:spPr>
            <a:xfrm flipH="1">
              <a:off x="1835696" y="2420888"/>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grpSp>
      <p:grpSp>
        <p:nvGrpSpPr>
          <p:cNvPr id="223" name="グループ化 222"/>
          <p:cNvGrpSpPr/>
          <p:nvPr/>
        </p:nvGrpSpPr>
        <p:grpSpPr>
          <a:xfrm>
            <a:off x="2123728" y="2204864"/>
            <a:ext cx="1440160" cy="1944216"/>
            <a:chOff x="2123728" y="2204864"/>
            <a:chExt cx="1440160" cy="1944216"/>
          </a:xfrm>
        </p:grpSpPr>
        <p:sp>
          <p:nvSpPr>
            <p:cNvPr id="88" name="フローチャート : 結合子 87"/>
            <p:cNvSpPr/>
            <p:nvPr/>
          </p:nvSpPr>
          <p:spPr>
            <a:xfrm>
              <a:off x="2123728" y="3789040"/>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62" name="フローチャート : 結合子 161"/>
            <p:cNvSpPr/>
            <p:nvPr/>
          </p:nvSpPr>
          <p:spPr>
            <a:xfrm>
              <a:off x="2195736" y="3933056"/>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63" name="フローチャート : 結合子 162"/>
            <p:cNvSpPr/>
            <p:nvPr/>
          </p:nvSpPr>
          <p:spPr>
            <a:xfrm>
              <a:off x="2339752" y="3717032"/>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64" name="フローチャート : 結合子 163"/>
            <p:cNvSpPr/>
            <p:nvPr/>
          </p:nvSpPr>
          <p:spPr>
            <a:xfrm>
              <a:off x="2771800" y="3861048"/>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65" name="フローチャート : 結合子 164"/>
            <p:cNvSpPr/>
            <p:nvPr/>
          </p:nvSpPr>
          <p:spPr>
            <a:xfrm>
              <a:off x="2843808" y="3645024"/>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66" name="フローチャート : 結合子 165"/>
            <p:cNvSpPr/>
            <p:nvPr/>
          </p:nvSpPr>
          <p:spPr>
            <a:xfrm>
              <a:off x="2987824" y="4005064"/>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67" name="フローチャート : 結合子 166"/>
            <p:cNvSpPr/>
            <p:nvPr/>
          </p:nvSpPr>
          <p:spPr>
            <a:xfrm>
              <a:off x="2987824" y="3789040"/>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68" name="フローチャート : 結合子 167"/>
            <p:cNvSpPr/>
            <p:nvPr/>
          </p:nvSpPr>
          <p:spPr>
            <a:xfrm>
              <a:off x="2771800" y="4077072"/>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69" name="フローチャート : 結合子 168"/>
            <p:cNvSpPr/>
            <p:nvPr/>
          </p:nvSpPr>
          <p:spPr>
            <a:xfrm>
              <a:off x="2267744" y="3501008"/>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70" name="フローチャート : 結合子 169"/>
            <p:cNvSpPr/>
            <p:nvPr/>
          </p:nvSpPr>
          <p:spPr>
            <a:xfrm>
              <a:off x="2339752" y="4077072"/>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71" name="フローチャート : 結合子 170"/>
            <p:cNvSpPr/>
            <p:nvPr/>
          </p:nvSpPr>
          <p:spPr>
            <a:xfrm flipH="1">
              <a:off x="2555776" y="3284984"/>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79" name="フローチャート : 結合子 178"/>
            <p:cNvSpPr/>
            <p:nvPr/>
          </p:nvSpPr>
          <p:spPr>
            <a:xfrm flipH="1">
              <a:off x="2527204" y="3140968"/>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80" name="フローチャート : 結合子 179"/>
            <p:cNvSpPr/>
            <p:nvPr/>
          </p:nvSpPr>
          <p:spPr>
            <a:xfrm flipH="1">
              <a:off x="2536728" y="3443286"/>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89" name="フローチャート : 結合子 188"/>
            <p:cNvSpPr/>
            <p:nvPr/>
          </p:nvSpPr>
          <p:spPr>
            <a:xfrm flipH="1">
              <a:off x="2843808" y="3068960"/>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90" name="フローチャート : 結合子 189"/>
            <p:cNvSpPr/>
            <p:nvPr/>
          </p:nvSpPr>
          <p:spPr>
            <a:xfrm flipH="1">
              <a:off x="2987824" y="3068960"/>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91" name="フローチャート : 結合子 190"/>
            <p:cNvSpPr/>
            <p:nvPr/>
          </p:nvSpPr>
          <p:spPr>
            <a:xfrm flipH="1">
              <a:off x="3275856" y="2708920"/>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92" name="フローチャート : 結合子 191"/>
            <p:cNvSpPr/>
            <p:nvPr/>
          </p:nvSpPr>
          <p:spPr>
            <a:xfrm flipH="1">
              <a:off x="3203848" y="2996952"/>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93" name="フローチャート : 結合子 192"/>
            <p:cNvSpPr/>
            <p:nvPr/>
          </p:nvSpPr>
          <p:spPr>
            <a:xfrm flipH="1">
              <a:off x="3131840" y="2924944"/>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94" name="フローチャート : 結合子 193"/>
            <p:cNvSpPr/>
            <p:nvPr/>
          </p:nvSpPr>
          <p:spPr>
            <a:xfrm flipH="1">
              <a:off x="3203848" y="2420888"/>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95" name="フローチャート : 結合子 194"/>
            <p:cNvSpPr/>
            <p:nvPr/>
          </p:nvSpPr>
          <p:spPr>
            <a:xfrm flipH="1">
              <a:off x="3419872" y="2204864"/>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96" name="フローチャート : 結合子 195"/>
            <p:cNvSpPr/>
            <p:nvPr/>
          </p:nvSpPr>
          <p:spPr>
            <a:xfrm flipH="1">
              <a:off x="3491880" y="2420888"/>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grpSp>
      <p:grpSp>
        <p:nvGrpSpPr>
          <p:cNvPr id="222" name="グループ化 221"/>
          <p:cNvGrpSpPr/>
          <p:nvPr/>
        </p:nvGrpSpPr>
        <p:grpSpPr>
          <a:xfrm>
            <a:off x="4860032" y="2660352"/>
            <a:ext cx="648072" cy="1440160"/>
            <a:chOff x="4860032" y="2492896"/>
            <a:chExt cx="648072" cy="1440160"/>
          </a:xfrm>
        </p:grpSpPr>
        <p:sp>
          <p:nvSpPr>
            <p:cNvPr id="197" name="フローチャート : 結合子 196"/>
            <p:cNvSpPr/>
            <p:nvPr/>
          </p:nvSpPr>
          <p:spPr>
            <a:xfrm flipH="1">
              <a:off x="5004048" y="2492896"/>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98" name="フローチャート : 結合子 197"/>
            <p:cNvSpPr/>
            <p:nvPr/>
          </p:nvSpPr>
          <p:spPr>
            <a:xfrm flipH="1">
              <a:off x="5364088" y="2636912"/>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199" name="フローチャート : 結合子 198"/>
            <p:cNvSpPr/>
            <p:nvPr/>
          </p:nvSpPr>
          <p:spPr>
            <a:xfrm flipH="1">
              <a:off x="5364088" y="3140968"/>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200" name="フローチャート : 結合子 199"/>
            <p:cNvSpPr/>
            <p:nvPr/>
          </p:nvSpPr>
          <p:spPr>
            <a:xfrm flipH="1">
              <a:off x="5220072" y="3501008"/>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201" name="フローチャート : 結合子 200"/>
            <p:cNvSpPr/>
            <p:nvPr/>
          </p:nvSpPr>
          <p:spPr>
            <a:xfrm flipH="1">
              <a:off x="5436096" y="3356992"/>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202" name="フローチャート : 結合子 201"/>
            <p:cNvSpPr/>
            <p:nvPr/>
          </p:nvSpPr>
          <p:spPr>
            <a:xfrm flipH="1">
              <a:off x="4860032" y="3717032"/>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203" name="フローチャート : 結合子 202"/>
            <p:cNvSpPr/>
            <p:nvPr/>
          </p:nvSpPr>
          <p:spPr>
            <a:xfrm flipH="1">
              <a:off x="5220072" y="3861048"/>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grpSp>
      <p:grpSp>
        <p:nvGrpSpPr>
          <p:cNvPr id="221" name="グループ化 220"/>
          <p:cNvGrpSpPr/>
          <p:nvPr/>
        </p:nvGrpSpPr>
        <p:grpSpPr>
          <a:xfrm>
            <a:off x="5940152" y="2492896"/>
            <a:ext cx="360040" cy="432048"/>
            <a:chOff x="5940152" y="2492896"/>
            <a:chExt cx="360040" cy="432048"/>
          </a:xfrm>
        </p:grpSpPr>
        <p:sp>
          <p:nvSpPr>
            <p:cNvPr id="204" name="フローチャート : 結合子 203"/>
            <p:cNvSpPr/>
            <p:nvPr/>
          </p:nvSpPr>
          <p:spPr>
            <a:xfrm flipH="1">
              <a:off x="6228184" y="2492896"/>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205" name="フローチャート : 結合子 204"/>
            <p:cNvSpPr/>
            <p:nvPr/>
          </p:nvSpPr>
          <p:spPr>
            <a:xfrm flipH="1">
              <a:off x="6084168" y="2708920"/>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206" name="フローチャート : 結合子 205"/>
            <p:cNvSpPr/>
            <p:nvPr/>
          </p:nvSpPr>
          <p:spPr>
            <a:xfrm flipH="1">
              <a:off x="6228184" y="2852936"/>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207" name="フローチャート : 結合子 206"/>
            <p:cNvSpPr/>
            <p:nvPr/>
          </p:nvSpPr>
          <p:spPr>
            <a:xfrm flipH="1">
              <a:off x="5940152" y="2708920"/>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grpSp>
      <p:grpSp>
        <p:nvGrpSpPr>
          <p:cNvPr id="220" name="グループ化 219"/>
          <p:cNvGrpSpPr/>
          <p:nvPr/>
        </p:nvGrpSpPr>
        <p:grpSpPr>
          <a:xfrm>
            <a:off x="7380312" y="2492896"/>
            <a:ext cx="432048" cy="720080"/>
            <a:chOff x="7380312" y="2492896"/>
            <a:chExt cx="432048" cy="720080"/>
          </a:xfrm>
        </p:grpSpPr>
        <p:sp>
          <p:nvSpPr>
            <p:cNvPr id="208" name="フローチャート : 結合子 207"/>
            <p:cNvSpPr/>
            <p:nvPr/>
          </p:nvSpPr>
          <p:spPr>
            <a:xfrm flipH="1">
              <a:off x="7452320" y="2492896"/>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209" name="フローチャート : 結合子 208"/>
            <p:cNvSpPr/>
            <p:nvPr/>
          </p:nvSpPr>
          <p:spPr>
            <a:xfrm flipH="1">
              <a:off x="7740352" y="2492896"/>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210" name="フローチャート : 結合子 209"/>
            <p:cNvSpPr/>
            <p:nvPr/>
          </p:nvSpPr>
          <p:spPr>
            <a:xfrm flipH="1">
              <a:off x="7668344" y="2780928"/>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211" name="フローチャート : 結合子 210"/>
            <p:cNvSpPr/>
            <p:nvPr/>
          </p:nvSpPr>
          <p:spPr>
            <a:xfrm flipH="1">
              <a:off x="7524328" y="2924944"/>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212" name="フローチャート : 結合子 211"/>
            <p:cNvSpPr/>
            <p:nvPr/>
          </p:nvSpPr>
          <p:spPr>
            <a:xfrm flipH="1">
              <a:off x="7740352" y="3068960"/>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213" name="フローチャート : 結合子 212"/>
            <p:cNvSpPr/>
            <p:nvPr/>
          </p:nvSpPr>
          <p:spPr>
            <a:xfrm flipH="1">
              <a:off x="7380312" y="3140968"/>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grpSp>
      <p:grpSp>
        <p:nvGrpSpPr>
          <p:cNvPr id="219" name="グループ化 218"/>
          <p:cNvGrpSpPr/>
          <p:nvPr/>
        </p:nvGrpSpPr>
        <p:grpSpPr>
          <a:xfrm>
            <a:off x="7524328" y="4005064"/>
            <a:ext cx="360040" cy="360040"/>
            <a:chOff x="7524328" y="4005064"/>
            <a:chExt cx="360040" cy="360040"/>
          </a:xfrm>
        </p:grpSpPr>
        <p:sp>
          <p:nvSpPr>
            <p:cNvPr id="214" name="フローチャート : 結合子 213"/>
            <p:cNvSpPr/>
            <p:nvPr/>
          </p:nvSpPr>
          <p:spPr>
            <a:xfrm flipH="1">
              <a:off x="7668344" y="4005064"/>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215" name="フローチャート : 結合子 214"/>
            <p:cNvSpPr/>
            <p:nvPr/>
          </p:nvSpPr>
          <p:spPr>
            <a:xfrm flipH="1">
              <a:off x="7740352" y="4149080"/>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216" name="フローチャート : 結合子 215"/>
            <p:cNvSpPr/>
            <p:nvPr/>
          </p:nvSpPr>
          <p:spPr>
            <a:xfrm flipH="1">
              <a:off x="7524328" y="4149080"/>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217" name="フローチャート : 結合子 216"/>
            <p:cNvSpPr/>
            <p:nvPr/>
          </p:nvSpPr>
          <p:spPr>
            <a:xfrm flipH="1">
              <a:off x="7596336" y="4293096"/>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sp>
          <p:nvSpPr>
            <p:cNvPr id="218" name="フローチャート : 結合子 217"/>
            <p:cNvSpPr/>
            <p:nvPr/>
          </p:nvSpPr>
          <p:spPr>
            <a:xfrm flipH="1">
              <a:off x="7812360" y="4077072"/>
              <a:ext cx="72008" cy="72008"/>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mn-ea"/>
              </a:endParaRPr>
            </a:p>
          </p:txBody>
        </p:sp>
      </p:grpSp>
      <p:cxnSp>
        <p:nvCxnSpPr>
          <p:cNvPr id="79" name="直線コネクタ 78"/>
          <p:cNvCxnSpPr/>
          <p:nvPr/>
        </p:nvCxnSpPr>
        <p:spPr>
          <a:xfrm>
            <a:off x="1128925" y="692696"/>
            <a:ext cx="69714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23</a:t>
            </a:fld>
            <a:endParaRPr kumimoji="1" lang="ja-JP" altLang="en-US"/>
          </a:p>
        </p:txBody>
      </p:sp>
    </p:spTree>
    <p:extLst>
      <p:ext uri="{BB962C8B-B14F-4D97-AF65-F5344CB8AC3E}">
        <p14:creationId xmlns:p14="http://schemas.microsoft.com/office/powerpoint/2010/main" val="412993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61"/>
          <p:cNvSpPr>
            <a:spLocks noChangeArrowheads="1"/>
          </p:cNvSpPr>
          <p:nvPr/>
        </p:nvSpPr>
        <p:spPr bwMode="auto">
          <a:xfrm>
            <a:off x="539750" y="3868093"/>
            <a:ext cx="7348538" cy="425003"/>
          </a:xfrm>
          <a:prstGeom prst="roundRect">
            <a:avLst>
              <a:gd name="adj" fmla="val 16667"/>
            </a:avLst>
          </a:prstGeom>
          <a:solidFill>
            <a:srgbClr val="47C2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dirty="0">
              <a:latin typeface="+mn-ea"/>
              <a:cs typeface="Arial" pitchFamily="34" charset="0"/>
            </a:endParaRPr>
          </a:p>
        </p:txBody>
      </p:sp>
      <p:sp>
        <p:nvSpPr>
          <p:cNvPr id="11268" name="AutoShape 62"/>
          <p:cNvSpPr>
            <a:spLocks noChangeArrowheads="1"/>
          </p:cNvSpPr>
          <p:nvPr/>
        </p:nvSpPr>
        <p:spPr bwMode="auto">
          <a:xfrm>
            <a:off x="395536" y="908720"/>
            <a:ext cx="8136904" cy="504056"/>
          </a:xfrm>
          <a:prstGeom prst="roundRect">
            <a:avLst>
              <a:gd name="adj" fmla="val 16667"/>
            </a:avLst>
          </a:prstGeom>
          <a:solidFill>
            <a:srgbClr val="47C2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sz="2000" dirty="0">
              <a:latin typeface="+mn-ea"/>
              <a:cs typeface="Arial" pitchFamily="34" charset="0"/>
            </a:endParaRPr>
          </a:p>
        </p:txBody>
      </p:sp>
      <p:grpSp>
        <p:nvGrpSpPr>
          <p:cNvPr id="91" name="グループ化 90"/>
          <p:cNvGrpSpPr/>
          <p:nvPr/>
        </p:nvGrpSpPr>
        <p:grpSpPr>
          <a:xfrm>
            <a:off x="2889199" y="2132856"/>
            <a:ext cx="674689" cy="608013"/>
            <a:chOff x="2660649" y="2508250"/>
            <a:chExt cx="674689" cy="608013"/>
          </a:xfrm>
        </p:grpSpPr>
        <p:sp>
          <p:nvSpPr>
            <p:cNvPr id="11310" name="AutoShape 25"/>
            <p:cNvSpPr>
              <a:spLocks noChangeAspect="1" noChangeArrowheads="1"/>
            </p:cNvSpPr>
            <p:nvPr/>
          </p:nvSpPr>
          <p:spPr bwMode="auto">
            <a:xfrm rot="16200000" flipV="1">
              <a:off x="2891365" y="2672291"/>
              <a:ext cx="608013" cy="279932"/>
            </a:xfrm>
            <a:prstGeom prst="triangle">
              <a:avLst>
                <a:gd name="adj" fmla="val 50000"/>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algn="ctr"/>
              <a:endParaRPr lang="ja-JP" altLang="en-US" sz="2400" dirty="0">
                <a:solidFill>
                  <a:srgbClr val="0066FF"/>
                </a:solidFill>
                <a:latin typeface="+mn-ea"/>
                <a:cs typeface="Arial" pitchFamily="34" charset="0"/>
              </a:endParaRPr>
            </a:p>
          </p:txBody>
        </p:sp>
        <p:sp>
          <p:nvSpPr>
            <p:cNvPr id="11311" name="Rectangle 26"/>
            <p:cNvSpPr>
              <a:spLocks noChangeAspect="1" noChangeArrowheads="1"/>
            </p:cNvSpPr>
            <p:nvPr/>
          </p:nvSpPr>
          <p:spPr bwMode="auto">
            <a:xfrm rot="16200000">
              <a:off x="2696634" y="2601132"/>
              <a:ext cx="357310" cy="429279"/>
            </a:xfrm>
            <a:prstGeom prst="rect">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algn="ctr"/>
              <a:endParaRPr lang="ja-JP" altLang="en-US" sz="2400" dirty="0">
                <a:solidFill>
                  <a:srgbClr val="0066FF"/>
                </a:solidFill>
                <a:latin typeface="+mn-ea"/>
                <a:cs typeface="Arial" pitchFamily="34" charset="0"/>
              </a:endParaRPr>
            </a:p>
          </p:txBody>
        </p:sp>
      </p:grpSp>
      <p:sp>
        <p:nvSpPr>
          <p:cNvPr id="11278" name="Rectangle 279"/>
          <p:cNvSpPr>
            <a:spLocks noChangeArrowheads="1"/>
          </p:cNvSpPr>
          <p:nvPr/>
        </p:nvSpPr>
        <p:spPr bwMode="auto">
          <a:xfrm>
            <a:off x="3797139" y="980728"/>
            <a:ext cx="13336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ja-JP" altLang="en-US" sz="2600" dirty="0">
                <a:solidFill>
                  <a:schemeClr val="bg1"/>
                </a:solidFill>
                <a:latin typeface="+mn-ea"/>
                <a:cs typeface="Arial" pitchFamily="34" charset="0"/>
              </a:rPr>
              <a:t>感染</a:t>
            </a:r>
            <a:r>
              <a:rPr lang="ja-JP" altLang="en-US" sz="2600" dirty="0" smtClean="0">
                <a:solidFill>
                  <a:schemeClr val="bg1"/>
                </a:solidFill>
                <a:latin typeface="+mn-ea"/>
                <a:cs typeface="Arial" pitchFamily="34" charset="0"/>
              </a:rPr>
              <a:t>経路</a:t>
            </a:r>
            <a:endParaRPr lang="ja-JP" altLang="ja-JP" sz="2600" dirty="0">
              <a:solidFill>
                <a:schemeClr val="bg1"/>
              </a:solidFill>
              <a:latin typeface="+mn-ea"/>
              <a:cs typeface="Arial" pitchFamily="34" charset="0"/>
            </a:endParaRPr>
          </a:p>
        </p:txBody>
      </p:sp>
      <p:sp>
        <p:nvSpPr>
          <p:cNvPr id="11280" name="Rectangle 279"/>
          <p:cNvSpPr>
            <a:spLocks noChangeArrowheads="1"/>
          </p:cNvSpPr>
          <p:nvPr/>
        </p:nvSpPr>
        <p:spPr bwMode="auto">
          <a:xfrm>
            <a:off x="2963863" y="3876030"/>
            <a:ext cx="2492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ja-JP" altLang="en-US" sz="2600" dirty="0">
                <a:solidFill>
                  <a:schemeClr val="bg1"/>
                </a:solidFill>
                <a:latin typeface="+mn-ea"/>
                <a:cs typeface="Arial" pitchFamily="34" charset="0"/>
              </a:rPr>
              <a:t>症状・経過</a:t>
            </a:r>
            <a:endParaRPr lang="ja-JP" altLang="ja-JP" sz="2600" dirty="0">
              <a:solidFill>
                <a:schemeClr val="bg1"/>
              </a:solidFill>
              <a:latin typeface="+mn-ea"/>
              <a:cs typeface="Arial" pitchFamily="34" charset="0"/>
            </a:endParaRPr>
          </a:p>
        </p:txBody>
      </p:sp>
      <p:grpSp>
        <p:nvGrpSpPr>
          <p:cNvPr id="90" name="グループ化 89"/>
          <p:cNvGrpSpPr/>
          <p:nvPr/>
        </p:nvGrpSpPr>
        <p:grpSpPr>
          <a:xfrm>
            <a:off x="5668963" y="2204864"/>
            <a:ext cx="674687" cy="608013"/>
            <a:chOff x="5668963" y="2546350"/>
            <a:chExt cx="674687" cy="608013"/>
          </a:xfrm>
        </p:grpSpPr>
        <p:sp>
          <p:nvSpPr>
            <p:cNvPr id="11306" name="AutoShape 25"/>
            <p:cNvSpPr>
              <a:spLocks noChangeAspect="1" noChangeArrowheads="1"/>
            </p:cNvSpPr>
            <p:nvPr/>
          </p:nvSpPr>
          <p:spPr bwMode="auto">
            <a:xfrm rot="16200000" flipV="1">
              <a:off x="5899678" y="2710391"/>
              <a:ext cx="608013" cy="279931"/>
            </a:xfrm>
            <a:prstGeom prst="triangle">
              <a:avLst>
                <a:gd name="adj" fmla="val 50000"/>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ja-JP" altLang="en-US" sz="2400" dirty="0">
                <a:solidFill>
                  <a:srgbClr val="0066FF"/>
                </a:solidFill>
                <a:latin typeface="+mn-ea"/>
                <a:cs typeface="Arial" pitchFamily="34" charset="0"/>
              </a:endParaRPr>
            </a:p>
          </p:txBody>
        </p:sp>
        <p:sp>
          <p:nvSpPr>
            <p:cNvPr id="11307" name="Rectangle 26"/>
            <p:cNvSpPr>
              <a:spLocks noChangeAspect="1" noChangeArrowheads="1"/>
            </p:cNvSpPr>
            <p:nvPr/>
          </p:nvSpPr>
          <p:spPr bwMode="auto">
            <a:xfrm rot="16200000">
              <a:off x="5704947" y="2639232"/>
              <a:ext cx="357310" cy="429278"/>
            </a:xfrm>
            <a:prstGeom prst="rect">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algn="ctr"/>
              <a:endParaRPr lang="ja-JP" altLang="en-US" sz="2400" dirty="0">
                <a:solidFill>
                  <a:srgbClr val="0066FF"/>
                </a:solidFill>
                <a:latin typeface="+mn-ea"/>
                <a:cs typeface="Arial" pitchFamily="34" charset="0"/>
              </a:endParaRPr>
            </a:p>
          </p:txBody>
        </p:sp>
      </p:grpSp>
      <p:grpSp>
        <p:nvGrpSpPr>
          <p:cNvPr id="94" name="グループ化 93"/>
          <p:cNvGrpSpPr/>
          <p:nvPr/>
        </p:nvGrpSpPr>
        <p:grpSpPr>
          <a:xfrm>
            <a:off x="6345585" y="5341267"/>
            <a:ext cx="674687" cy="608013"/>
            <a:chOff x="5936457" y="5036343"/>
            <a:chExt cx="674687" cy="608013"/>
          </a:xfrm>
        </p:grpSpPr>
        <p:sp>
          <p:nvSpPr>
            <p:cNvPr id="11304" name="AutoShape 25"/>
            <p:cNvSpPr>
              <a:spLocks noChangeAspect="1" noChangeArrowheads="1"/>
            </p:cNvSpPr>
            <p:nvPr/>
          </p:nvSpPr>
          <p:spPr bwMode="auto">
            <a:xfrm rot="5400000" flipH="1" flipV="1">
              <a:off x="5772150" y="5200650"/>
              <a:ext cx="608013" cy="279400"/>
            </a:xfrm>
            <a:prstGeom prst="triangle">
              <a:avLst>
                <a:gd name="adj" fmla="val 50000"/>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algn="ctr"/>
              <a:endParaRPr lang="ja-JP" altLang="en-US" sz="3600" dirty="0">
                <a:solidFill>
                  <a:srgbClr val="0066FF"/>
                </a:solidFill>
                <a:latin typeface="+mn-ea"/>
                <a:cs typeface="Arial" pitchFamily="34" charset="0"/>
              </a:endParaRPr>
            </a:p>
          </p:txBody>
        </p:sp>
        <p:sp>
          <p:nvSpPr>
            <p:cNvPr id="11305" name="Rectangle 26"/>
            <p:cNvSpPr>
              <a:spLocks noChangeAspect="1" noChangeArrowheads="1"/>
            </p:cNvSpPr>
            <p:nvPr/>
          </p:nvSpPr>
          <p:spPr bwMode="auto">
            <a:xfrm rot="5400000" flipH="1">
              <a:off x="6218238" y="5129213"/>
              <a:ext cx="357188" cy="428625"/>
            </a:xfrm>
            <a:prstGeom prst="rect">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ja-JP" altLang="en-US" sz="3600" dirty="0">
                <a:solidFill>
                  <a:srgbClr val="0066FF"/>
                </a:solidFill>
                <a:latin typeface="+mn-ea"/>
                <a:cs typeface="Arial" pitchFamily="34" charset="0"/>
              </a:endParaRPr>
            </a:p>
          </p:txBody>
        </p:sp>
      </p:grpSp>
      <p:sp>
        <p:nvSpPr>
          <p:cNvPr id="11300" name="Rectangle 279"/>
          <p:cNvSpPr>
            <a:spLocks noChangeArrowheads="1"/>
          </p:cNvSpPr>
          <p:nvPr/>
        </p:nvSpPr>
        <p:spPr bwMode="auto">
          <a:xfrm>
            <a:off x="2339752" y="1484784"/>
            <a:ext cx="223224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ja-JP" altLang="en-US" sz="2000" dirty="0">
                <a:solidFill>
                  <a:srgbClr val="000000"/>
                </a:solidFill>
                <a:latin typeface="+mn-ea"/>
                <a:cs typeface="Arial" pitchFamily="34" charset="0"/>
              </a:rPr>
              <a:t>咳した場合</a:t>
            </a:r>
            <a:r>
              <a:rPr lang="ja-JP" altLang="en-US" sz="2000" dirty="0" smtClean="0">
                <a:solidFill>
                  <a:srgbClr val="000000"/>
                </a:solidFill>
                <a:latin typeface="+mn-ea"/>
                <a:cs typeface="Arial" pitchFamily="34" charset="0"/>
              </a:rPr>
              <a:t>の飛沫</a:t>
            </a:r>
            <a:r>
              <a:rPr lang="ja-JP" altLang="en-US" sz="2000" dirty="0">
                <a:solidFill>
                  <a:srgbClr val="000000"/>
                </a:solidFill>
                <a:latin typeface="+mn-ea"/>
                <a:cs typeface="Arial" pitchFamily="34" charset="0"/>
              </a:rPr>
              <a:t>は秒速５０</a:t>
            </a:r>
            <a:r>
              <a:rPr lang="ja-JP" altLang="en-US" sz="2000" dirty="0" smtClean="0">
                <a:solidFill>
                  <a:srgbClr val="000000"/>
                </a:solidFill>
                <a:latin typeface="+mn-ea"/>
                <a:cs typeface="Arial" pitchFamily="34" charset="0"/>
              </a:rPr>
              <a:t>～１２０ｍ</a:t>
            </a:r>
            <a:endParaRPr lang="ja-JP" altLang="ja-JP" sz="2000" dirty="0">
              <a:latin typeface="+mn-ea"/>
              <a:cs typeface="Arial" pitchFamily="34" charset="0"/>
            </a:endParaRPr>
          </a:p>
        </p:txBody>
      </p:sp>
      <p:sp>
        <p:nvSpPr>
          <p:cNvPr id="11301" name="AutoShape 56"/>
          <p:cNvSpPr>
            <a:spLocks noChangeArrowheads="1"/>
          </p:cNvSpPr>
          <p:nvPr/>
        </p:nvSpPr>
        <p:spPr bwMode="auto">
          <a:xfrm rot="5400000">
            <a:off x="7431012" y="3522316"/>
            <a:ext cx="1717675" cy="12430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818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dirty="0">
              <a:latin typeface="+mn-ea"/>
            </a:endParaRPr>
          </a:p>
        </p:txBody>
      </p:sp>
      <p:sp>
        <p:nvSpPr>
          <p:cNvPr id="2" name="タイトル 1"/>
          <p:cNvSpPr>
            <a:spLocks noGrp="1"/>
          </p:cNvSpPr>
          <p:nvPr>
            <p:ph type="title"/>
          </p:nvPr>
        </p:nvSpPr>
        <p:spPr>
          <a:xfrm>
            <a:off x="457200" y="44624"/>
            <a:ext cx="8229600" cy="792088"/>
          </a:xfrm>
        </p:spPr>
        <p:txBody>
          <a:bodyPr/>
          <a:lstStyle/>
          <a:p>
            <a:r>
              <a:rPr kumimoji="1" lang="ja-JP" altLang="en-US" dirty="0" smtClean="0">
                <a:latin typeface="+mn-ea"/>
                <a:ea typeface="+mn-ea"/>
              </a:rPr>
              <a:t>インフルエンザの経過</a:t>
            </a:r>
            <a:endParaRPr kumimoji="1" lang="ja-JP" altLang="en-US" dirty="0">
              <a:latin typeface="+mn-ea"/>
              <a:ea typeface="+mn-ea"/>
            </a:endParaRPr>
          </a:p>
        </p:txBody>
      </p:sp>
      <p:pic>
        <p:nvPicPr>
          <p:cNvPr id="48" name="図 47" descr="003.jpg"/>
          <p:cNvPicPr>
            <a:picLocks noChangeAspect="1"/>
          </p:cNvPicPr>
          <p:nvPr/>
        </p:nvPicPr>
        <p:blipFill>
          <a:blip r:embed="rId3" cstate="print"/>
          <a:stretch>
            <a:fillRect/>
          </a:stretch>
        </p:blipFill>
        <p:spPr>
          <a:xfrm flipH="1">
            <a:off x="422948" y="1461908"/>
            <a:ext cx="1412748" cy="1175004"/>
          </a:xfrm>
          <a:prstGeom prst="rect">
            <a:avLst/>
          </a:prstGeom>
        </p:spPr>
      </p:pic>
      <p:sp>
        <p:nvSpPr>
          <p:cNvPr id="11273" name="Rectangle 279"/>
          <p:cNvSpPr>
            <a:spLocks noChangeArrowheads="1"/>
          </p:cNvSpPr>
          <p:nvPr/>
        </p:nvSpPr>
        <p:spPr bwMode="auto">
          <a:xfrm>
            <a:off x="3563888" y="3124488"/>
            <a:ext cx="25922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ja-JP" altLang="en-US" sz="2000" dirty="0">
                <a:solidFill>
                  <a:srgbClr val="000000"/>
                </a:solidFill>
                <a:latin typeface="+mn-ea"/>
                <a:cs typeface="Arial" pitchFamily="34" charset="0"/>
              </a:rPr>
              <a:t>この飛沫を</a:t>
            </a:r>
            <a:r>
              <a:rPr lang="ja-JP" altLang="en-US" sz="2000" dirty="0" smtClean="0">
                <a:solidFill>
                  <a:srgbClr val="000000"/>
                </a:solidFill>
                <a:latin typeface="+mn-ea"/>
                <a:cs typeface="Arial" pitchFamily="34" charset="0"/>
              </a:rPr>
              <a:t>、上気道</a:t>
            </a:r>
            <a:r>
              <a:rPr lang="ja-JP" altLang="en-US" sz="2000" dirty="0">
                <a:solidFill>
                  <a:srgbClr val="000000"/>
                </a:solidFill>
                <a:latin typeface="+mn-ea"/>
                <a:cs typeface="Arial" pitchFamily="34" charset="0"/>
              </a:rPr>
              <a:t>・</a:t>
            </a:r>
            <a:r>
              <a:rPr lang="ja-JP" altLang="en-US" sz="2000" dirty="0" smtClean="0">
                <a:solidFill>
                  <a:srgbClr val="000000"/>
                </a:solidFill>
                <a:latin typeface="+mn-ea"/>
                <a:cs typeface="Arial" pitchFamily="34" charset="0"/>
              </a:rPr>
              <a:t>肺</a:t>
            </a:r>
            <a:r>
              <a:rPr lang="ja-JP" altLang="en-US" sz="2000" dirty="0">
                <a:solidFill>
                  <a:srgbClr val="000000"/>
                </a:solidFill>
                <a:latin typeface="+mn-ea"/>
                <a:cs typeface="Arial" pitchFamily="34" charset="0"/>
              </a:rPr>
              <a:t>から</a:t>
            </a:r>
            <a:r>
              <a:rPr lang="ja-JP" altLang="en-US" sz="2000" dirty="0" smtClean="0">
                <a:solidFill>
                  <a:srgbClr val="000000"/>
                </a:solidFill>
                <a:latin typeface="+mn-ea"/>
                <a:cs typeface="Arial" pitchFamily="34" charset="0"/>
              </a:rPr>
              <a:t>吸入</a:t>
            </a:r>
            <a:r>
              <a:rPr lang="ja-JP" altLang="en-US" sz="2000" dirty="0">
                <a:solidFill>
                  <a:srgbClr val="000000"/>
                </a:solidFill>
                <a:latin typeface="+mn-ea"/>
                <a:cs typeface="Arial" pitchFamily="34" charset="0"/>
              </a:rPr>
              <a:t>して感染します。</a:t>
            </a:r>
            <a:endParaRPr lang="ja-JP" altLang="ja-JP" sz="2000" dirty="0">
              <a:latin typeface="+mn-ea"/>
              <a:cs typeface="Arial" pitchFamily="34" charset="0"/>
            </a:endParaRPr>
          </a:p>
        </p:txBody>
      </p:sp>
      <p:pic>
        <p:nvPicPr>
          <p:cNvPr id="49" name="図 48" descr="004.jpg"/>
          <p:cNvPicPr>
            <a:picLocks noChangeAspect="1"/>
          </p:cNvPicPr>
          <p:nvPr/>
        </p:nvPicPr>
        <p:blipFill>
          <a:blip r:embed="rId4" cstate="print">
            <a:clrChange>
              <a:clrFrom>
                <a:srgbClr val="FFFFFF"/>
              </a:clrFrom>
              <a:clrTo>
                <a:srgbClr val="FFFFFF">
                  <a:alpha val="0"/>
                </a:srgbClr>
              </a:clrTo>
            </a:clrChange>
          </a:blip>
          <a:stretch>
            <a:fillRect/>
          </a:stretch>
        </p:blipFill>
        <p:spPr>
          <a:xfrm>
            <a:off x="4433904" y="1844824"/>
            <a:ext cx="1188720" cy="1193292"/>
          </a:xfrm>
          <a:prstGeom prst="rect">
            <a:avLst/>
          </a:prstGeom>
        </p:spPr>
      </p:pic>
      <p:sp>
        <p:nvSpPr>
          <p:cNvPr id="11274" name="Rectangle 279"/>
          <p:cNvSpPr>
            <a:spLocks noChangeArrowheads="1"/>
          </p:cNvSpPr>
          <p:nvPr/>
        </p:nvSpPr>
        <p:spPr bwMode="auto">
          <a:xfrm>
            <a:off x="6228184" y="2996952"/>
            <a:ext cx="176646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ja-JP" altLang="ja-JP" sz="2000" dirty="0">
                <a:solidFill>
                  <a:srgbClr val="000000"/>
                </a:solidFill>
                <a:latin typeface="+mn-ea"/>
                <a:cs typeface="Arial" pitchFamily="34" charset="0"/>
              </a:rPr>
              <a:t>上気道・肺で</a:t>
            </a:r>
            <a:endParaRPr lang="ja-JP" altLang="en-US" sz="2000" dirty="0">
              <a:solidFill>
                <a:srgbClr val="000000"/>
              </a:solidFill>
              <a:latin typeface="+mn-ea"/>
              <a:cs typeface="Arial" pitchFamily="34" charset="0"/>
            </a:endParaRPr>
          </a:p>
          <a:p>
            <a:r>
              <a:rPr lang="ja-JP" altLang="ja-JP" sz="2000" dirty="0">
                <a:solidFill>
                  <a:srgbClr val="000000"/>
                </a:solidFill>
                <a:latin typeface="+mn-ea"/>
                <a:cs typeface="Arial" pitchFamily="34" charset="0"/>
              </a:rPr>
              <a:t>ウイルスが増殖</a:t>
            </a:r>
            <a:endParaRPr lang="ja-JP" altLang="ja-JP" sz="2000" dirty="0">
              <a:latin typeface="+mn-ea"/>
              <a:cs typeface="Arial" pitchFamily="34" charset="0"/>
            </a:endParaRPr>
          </a:p>
        </p:txBody>
      </p:sp>
      <p:pic>
        <p:nvPicPr>
          <p:cNvPr id="50" name="図 49" descr="036.jpg"/>
          <p:cNvPicPr>
            <a:picLocks noChangeAspect="1"/>
          </p:cNvPicPr>
          <p:nvPr/>
        </p:nvPicPr>
        <p:blipFill>
          <a:blip r:embed="rId5" cstate="print"/>
          <a:stretch>
            <a:fillRect/>
          </a:stretch>
        </p:blipFill>
        <p:spPr>
          <a:xfrm>
            <a:off x="6444208" y="1556792"/>
            <a:ext cx="1368152" cy="1446895"/>
          </a:xfrm>
          <a:prstGeom prst="rect">
            <a:avLst/>
          </a:prstGeom>
        </p:spPr>
      </p:pic>
      <p:sp>
        <p:nvSpPr>
          <p:cNvPr id="11281" name="Rectangle 279"/>
          <p:cNvSpPr>
            <a:spLocks noChangeArrowheads="1"/>
          </p:cNvSpPr>
          <p:nvPr/>
        </p:nvSpPr>
        <p:spPr bwMode="auto">
          <a:xfrm>
            <a:off x="6228184" y="4324350"/>
            <a:ext cx="223224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ja-JP" altLang="en-US" sz="2000" dirty="0" smtClean="0">
                <a:solidFill>
                  <a:srgbClr val="000000"/>
                </a:solidFill>
                <a:latin typeface="+mn-ea"/>
                <a:cs typeface="Arial" pitchFamily="34" charset="0"/>
              </a:rPr>
              <a:t>潜伏期</a:t>
            </a:r>
            <a:endParaRPr lang="en-US" altLang="ja-JP" sz="2000" dirty="0" smtClean="0">
              <a:solidFill>
                <a:srgbClr val="000000"/>
              </a:solidFill>
              <a:latin typeface="+mn-ea"/>
              <a:cs typeface="Arial" pitchFamily="34" charset="0"/>
            </a:endParaRPr>
          </a:p>
          <a:p>
            <a:pPr algn="ctr"/>
            <a:r>
              <a:rPr lang="ja-JP" altLang="en-US" sz="2000" dirty="0" smtClean="0">
                <a:solidFill>
                  <a:srgbClr val="000000"/>
                </a:solidFill>
                <a:latin typeface="+mn-ea"/>
                <a:cs typeface="Arial" pitchFamily="34" charset="0"/>
              </a:rPr>
              <a:t>（</a:t>
            </a:r>
            <a:r>
              <a:rPr lang="ja-JP" altLang="en-US" sz="2000" dirty="0">
                <a:solidFill>
                  <a:srgbClr val="000000"/>
                </a:solidFill>
                <a:latin typeface="+mn-ea"/>
                <a:cs typeface="Arial" pitchFamily="34" charset="0"/>
              </a:rPr>
              <a:t>１～２日）</a:t>
            </a:r>
            <a:endParaRPr lang="ja-JP" altLang="ja-JP" sz="2000" dirty="0">
              <a:latin typeface="+mn-ea"/>
              <a:cs typeface="Arial" pitchFamily="34" charset="0"/>
            </a:endParaRPr>
          </a:p>
        </p:txBody>
      </p:sp>
      <p:pic>
        <p:nvPicPr>
          <p:cNvPr id="51" name="図 50" descr="005.jpg"/>
          <p:cNvPicPr>
            <a:picLocks noChangeAspect="1"/>
          </p:cNvPicPr>
          <p:nvPr/>
        </p:nvPicPr>
        <p:blipFill>
          <a:blip r:embed="rId6" cstate="print"/>
          <a:stretch>
            <a:fillRect/>
          </a:stretch>
        </p:blipFill>
        <p:spPr>
          <a:xfrm>
            <a:off x="7020272" y="5157192"/>
            <a:ext cx="1078992" cy="1193292"/>
          </a:xfrm>
          <a:prstGeom prst="rect">
            <a:avLst/>
          </a:prstGeom>
        </p:spPr>
      </p:pic>
      <p:sp>
        <p:nvSpPr>
          <p:cNvPr id="11275" name="Rectangle 279"/>
          <p:cNvSpPr>
            <a:spLocks noChangeArrowheads="1"/>
          </p:cNvSpPr>
          <p:nvPr/>
        </p:nvSpPr>
        <p:spPr bwMode="auto">
          <a:xfrm>
            <a:off x="3831456" y="6125815"/>
            <a:ext cx="25407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ja-JP" altLang="en-US" sz="2000" dirty="0">
                <a:solidFill>
                  <a:srgbClr val="000000"/>
                </a:solidFill>
                <a:latin typeface="+mn-ea"/>
                <a:cs typeface="Arial" pitchFamily="34" charset="0"/>
              </a:rPr>
              <a:t>高熱、悪寒、</a:t>
            </a:r>
            <a:r>
              <a:rPr lang="ja-JP" altLang="en-US" sz="2000" dirty="0" smtClean="0">
                <a:solidFill>
                  <a:srgbClr val="000000"/>
                </a:solidFill>
                <a:latin typeface="+mn-ea"/>
                <a:cs typeface="Arial" pitchFamily="34" charset="0"/>
              </a:rPr>
              <a:t>倦怠感</a:t>
            </a:r>
            <a:endParaRPr lang="en-US" altLang="ja-JP" sz="2000" dirty="0" smtClean="0">
              <a:solidFill>
                <a:srgbClr val="000000"/>
              </a:solidFill>
              <a:latin typeface="+mn-ea"/>
              <a:cs typeface="Arial" pitchFamily="34" charset="0"/>
            </a:endParaRPr>
          </a:p>
          <a:p>
            <a:pPr algn="ctr"/>
            <a:r>
              <a:rPr lang="ja-JP" altLang="en-US" sz="2000" dirty="0" smtClean="0">
                <a:solidFill>
                  <a:srgbClr val="000000"/>
                </a:solidFill>
                <a:latin typeface="+mn-ea"/>
                <a:cs typeface="Arial" pitchFamily="34" charset="0"/>
              </a:rPr>
              <a:t>など</a:t>
            </a:r>
            <a:r>
              <a:rPr lang="ja-JP" altLang="en-US" sz="2000" dirty="0">
                <a:solidFill>
                  <a:srgbClr val="000000"/>
                </a:solidFill>
                <a:latin typeface="+mn-ea"/>
                <a:cs typeface="Arial" pitchFamily="34" charset="0"/>
              </a:rPr>
              <a:t>の全身症状</a:t>
            </a:r>
            <a:endParaRPr lang="ja-JP" altLang="ja-JP" sz="2000" dirty="0">
              <a:latin typeface="+mn-ea"/>
              <a:cs typeface="Arial" pitchFamily="34" charset="0"/>
            </a:endParaRPr>
          </a:p>
        </p:txBody>
      </p:sp>
      <p:sp>
        <p:nvSpPr>
          <p:cNvPr id="11282" name="Rectangle 279"/>
          <p:cNvSpPr>
            <a:spLocks noChangeArrowheads="1"/>
          </p:cNvSpPr>
          <p:nvPr/>
        </p:nvSpPr>
        <p:spPr bwMode="auto">
          <a:xfrm>
            <a:off x="4186932" y="4489375"/>
            <a:ext cx="21132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ja-JP" altLang="en-US" sz="2000" dirty="0">
                <a:solidFill>
                  <a:srgbClr val="000000"/>
                </a:solidFill>
                <a:latin typeface="+mn-ea"/>
                <a:cs typeface="Arial" pitchFamily="34" charset="0"/>
              </a:rPr>
              <a:t>症状期（３～４日）</a:t>
            </a:r>
            <a:endParaRPr lang="ja-JP" altLang="ja-JP" sz="2000" dirty="0">
              <a:latin typeface="+mn-ea"/>
              <a:cs typeface="Arial" pitchFamily="34" charset="0"/>
            </a:endParaRPr>
          </a:p>
        </p:txBody>
      </p:sp>
      <p:pic>
        <p:nvPicPr>
          <p:cNvPr id="52" name="図 51" descr="006.jpg"/>
          <p:cNvPicPr>
            <a:picLocks noChangeAspect="1"/>
          </p:cNvPicPr>
          <p:nvPr/>
        </p:nvPicPr>
        <p:blipFill>
          <a:blip r:embed="rId7" cstate="print"/>
          <a:stretch>
            <a:fillRect/>
          </a:stretch>
        </p:blipFill>
        <p:spPr>
          <a:xfrm>
            <a:off x="4806292" y="4870288"/>
            <a:ext cx="1421892" cy="1078992"/>
          </a:xfrm>
          <a:prstGeom prst="rect">
            <a:avLst/>
          </a:prstGeom>
        </p:spPr>
      </p:pic>
      <p:pic>
        <p:nvPicPr>
          <p:cNvPr id="53" name="図 52" descr="007.jpg"/>
          <p:cNvPicPr>
            <a:picLocks noChangeAspect="1"/>
          </p:cNvPicPr>
          <p:nvPr/>
        </p:nvPicPr>
        <p:blipFill>
          <a:blip r:embed="rId8" cstate="print"/>
          <a:stretch>
            <a:fillRect/>
          </a:stretch>
        </p:blipFill>
        <p:spPr>
          <a:xfrm>
            <a:off x="3672456" y="4827996"/>
            <a:ext cx="1115568" cy="1193292"/>
          </a:xfrm>
          <a:prstGeom prst="rect">
            <a:avLst/>
          </a:prstGeom>
        </p:spPr>
      </p:pic>
      <p:sp>
        <p:nvSpPr>
          <p:cNvPr id="11276" name="Rectangle 279"/>
          <p:cNvSpPr>
            <a:spLocks noChangeArrowheads="1"/>
          </p:cNvSpPr>
          <p:nvPr/>
        </p:nvSpPr>
        <p:spPr bwMode="auto">
          <a:xfrm>
            <a:off x="235320" y="5900120"/>
            <a:ext cx="26642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ja-JP" altLang="en-US" sz="2000" dirty="0">
                <a:solidFill>
                  <a:srgbClr val="000000"/>
                </a:solidFill>
                <a:latin typeface="+mn-ea"/>
                <a:cs typeface="Arial" pitchFamily="34" charset="0"/>
              </a:rPr>
              <a:t>高齢者などの</a:t>
            </a:r>
            <a:r>
              <a:rPr lang="ja-JP" altLang="ja-JP" sz="2000" dirty="0">
                <a:solidFill>
                  <a:srgbClr val="000000"/>
                </a:solidFill>
                <a:latin typeface="+mn-ea"/>
                <a:cs typeface="Arial" pitchFamily="34" charset="0"/>
              </a:rPr>
              <a:t>ハイリスク</a:t>
            </a:r>
            <a:r>
              <a:rPr lang="ja-JP" altLang="ja-JP" sz="2000" dirty="0" smtClean="0">
                <a:solidFill>
                  <a:srgbClr val="000000"/>
                </a:solidFill>
                <a:latin typeface="+mn-ea"/>
                <a:cs typeface="Arial" pitchFamily="34" charset="0"/>
              </a:rPr>
              <a:t>患者で</a:t>
            </a:r>
            <a:r>
              <a:rPr lang="ja-JP" altLang="ja-JP" sz="2000" dirty="0">
                <a:solidFill>
                  <a:srgbClr val="000000"/>
                </a:solidFill>
                <a:latin typeface="+mn-ea"/>
                <a:cs typeface="Arial" pitchFamily="34" charset="0"/>
              </a:rPr>
              <a:t>は</a:t>
            </a:r>
            <a:r>
              <a:rPr lang="ja-JP" altLang="ja-JP" sz="2000" dirty="0">
                <a:latin typeface="+mn-ea"/>
                <a:cs typeface="Arial" pitchFamily="34" charset="0"/>
              </a:rPr>
              <a:t>肺炎</a:t>
            </a:r>
            <a:r>
              <a:rPr lang="ja-JP" altLang="en-US" sz="2000" dirty="0">
                <a:latin typeface="+mn-ea"/>
                <a:cs typeface="Arial" pitchFamily="34" charset="0"/>
              </a:rPr>
              <a:t>を</a:t>
            </a:r>
            <a:r>
              <a:rPr lang="ja-JP" altLang="en-US" sz="2000" dirty="0" smtClean="0">
                <a:latin typeface="+mn-ea"/>
                <a:cs typeface="Arial" pitchFamily="34" charset="0"/>
              </a:rPr>
              <a:t>おこす</a:t>
            </a:r>
            <a:endParaRPr lang="en-US" altLang="ja-JP" sz="2000" dirty="0" smtClean="0">
              <a:latin typeface="+mn-ea"/>
              <a:cs typeface="Arial" pitchFamily="34" charset="0"/>
            </a:endParaRPr>
          </a:p>
          <a:p>
            <a:r>
              <a:rPr lang="ja-JP" altLang="en-US" sz="2000" dirty="0" smtClean="0">
                <a:latin typeface="+mn-ea"/>
                <a:cs typeface="Arial" pitchFamily="34" charset="0"/>
              </a:rPr>
              <a:t>こと</a:t>
            </a:r>
            <a:r>
              <a:rPr lang="ja-JP" altLang="en-US" sz="2000" dirty="0">
                <a:latin typeface="+mn-ea"/>
                <a:cs typeface="Arial" pitchFamily="34" charset="0"/>
              </a:rPr>
              <a:t>がある。</a:t>
            </a:r>
            <a:endParaRPr lang="ja-JP" altLang="ja-JP" sz="2000" dirty="0">
              <a:latin typeface="+mn-ea"/>
              <a:cs typeface="Arial" pitchFamily="34" charset="0"/>
            </a:endParaRPr>
          </a:p>
        </p:txBody>
      </p:sp>
      <p:pic>
        <p:nvPicPr>
          <p:cNvPr id="54" name="図 53" descr="040.jpg"/>
          <p:cNvPicPr>
            <a:picLocks noChangeAspect="1"/>
          </p:cNvPicPr>
          <p:nvPr/>
        </p:nvPicPr>
        <p:blipFill>
          <a:blip r:embed="rId9" cstate="print"/>
          <a:stretch>
            <a:fillRect/>
          </a:stretch>
        </p:blipFill>
        <p:spPr>
          <a:xfrm>
            <a:off x="323528" y="4437112"/>
            <a:ext cx="1368152" cy="1475196"/>
          </a:xfrm>
          <a:prstGeom prst="rect">
            <a:avLst/>
          </a:prstGeom>
        </p:spPr>
      </p:pic>
      <p:pic>
        <p:nvPicPr>
          <p:cNvPr id="11292" name="Picture 96"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1979712" y="2204864"/>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97" descr="感染"/>
          <p:cNvPicPr>
            <a:picLocks noChangeAspect="1" noChangeArrowheads="1"/>
          </p:cNvPicPr>
          <p:nvPr/>
        </p:nvPicPr>
        <p:blipFill>
          <a:blip r:embed="rId11" cstate="print">
            <a:extLst>
              <a:ext uri="{28A0092B-C50C-407E-A947-70E740481C1C}">
                <a14:useLocalDpi xmlns:a14="http://schemas.microsoft.com/office/drawing/2010/main" val="0"/>
              </a:ext>
            </a:extLst>
          </a:blip>
          <a:srcRect l="17261" t="21957" r="65804" b="48692"/>
          <a:stretch>
            <a:fillRect/>
          </a:stretch>
        </p:blipFill>
        <p:spPr bwMode="auto">
          <a:xfrm rot="12891145" flipH="1" flipV="1">
            <a:off x="3590925" y="2397125"/>
            <a:ext cx="2492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99"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3335338" y="2897188"/>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100" descr="感染"/>
          <p:cNvPicPr>
            <a:picLocks noChangeAspect="1" noChangeArrowheads="1"/>
          </p:cNvPicPr>
          <p:nvPr/>
        </p:nvPicPr>
        <p:blipFill>
          <a:blip r:embed="rId11" cstate="print">
            <a:extLst>
              <a:ext uri="{28A0092B-C50C-407E-A947-70E740481C1C}">
                <a14:useLocalDpi xmlns:a14="http://schemas.microsoft.com/office/drawing/2010/main" val="0"/>
              </a:ext>
            </a:extLst>
          </a:blip>
          <a:srcRect l="18340" t="21957" r="65804" b="65529"/>
          <a:stretch>
            <a:fillRect/>
          </a:stretch>
        </p:blipFill>
        <p:spPr bwMode="auto">
          <a:xfrm rot="17886385" flipH="1" flipV="1">
            <a:off x="3819276" y="2621567"/>
            <a:ext cx="2333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7" name="Picture 101"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3890963" y="2973388"/>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2411760" y="2204864"/>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9" name="Picture 103" descr="男性"/>
          <p:cNvPicPr>
            <a:picLocks noChangeAspect="1" noChangeArrowheads="1"/>
          </p:cNvPicPr>
          <p:nvPr/>
        </p:nvPicPr>
        <p:blipFill>
          <a:blip r:embed="rId12" cstate="print">
            <a:extLst>
              <a:ext uri="{28A0092B-C50C-407E-A947-70E740481C1C}">
                <a14:useLocalDpi xmlns:a14="http://schemas.microsoft.com/office/drawing/2010/main" val="0"/>
              </a:ext>
            </a:extLst>
          </a:blip>
          <a:srcRect l="86731" t="45000" r="3610" b="41354"/>
          <a:stretch>
            <a:fillRect/>
          </a:stretch>
        </p:blipFill>
        <p:spPr bwMode="auto">
          <a:xfrm>
            <a:off x="1907704" y="2386013"/>
            <a:ext cx="157163"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2123728" y="2343671"/>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1691680" y="2348880"/>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1403648" y="2204864"/>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1475656" y="2492896"/>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1763688" y="2060848"/>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899592" y="2060848"/>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683568" y="2420888"/>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4239642" y="2276872"/>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4067944" y="2636912"/>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4455666" y="2420888"/>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4355976" y="2636912"/>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4499992" y="2636912"/>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4499992" y="2780928"/>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4355976" y="2852936"/>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4671690" y="2420888"/>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3" name="直線コネクタ 82"/>
          <p:cNvCxnSpPr/>
          <p:nvPr/>
        </p:nvCxnSpPr>
        <p:spPr>
          <a:xfrm>
            <a:off x="1128925" y="836712"/>
            <a:ext cx="69714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270" name="Rectangle 279"/>
          <p:cNvSpPr>
            <a:spLocks noChangeArrowheads="1"/>
          </p:cNvSpPr>
          <p:nvPr/>
        </p:nvSpPr>
        <p:spPr bwMode="auto">
          <a:xfrm>
            <a:off x="107504" y="2708920"/>
            <a:ext cx="35283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ja-JP" altLang="ja-JP" sz="2000" dirty="0">
                <a:solidFill>
                  <a:srgbClr val="000000"/>
                </a:solidFill>
                <a:latin typeface="+mn-ea"/>
                <a:cs typeface="Arial" pitchFamily="34" charset="0"/>
              </a:rPr>
              <a:t>患者の</a:t>
            </a:r>
            <a:r>
              <a:rPr lang="ja-JP" altLang="en-US" sz="2000" dirty="0">
                <a:solidFill>
                  <a:srgbClr val="000000"/>
                </a:solidFill>
                <a:latin typeface="+mn-ea"/>
                <a:cs typeface="Arial" pitchFamily="34" charset="0"/>
              </a:rPr>
              <a:t>気道分泌液の中に</a:t>
            </a:r>
            <a:r>
              <a:rPr lang="ja-JP" altLang="en-US" sz="2000" dirty="0" smtClean="0">
                <a:solidFill>
                  <a:srgbClr val="000000"/>
                </a:solidFill>
                <a:latin typeface="+mn-ea"/>
                <a:cs typeface="Arial" pitchFamily="34" charset="0"/>
              </a:rPr>
              <a:t>ある</a:t>
            </a:r>
            <a:endParaRPr lang="en-US" altLang="ja-JP" sz="2000" dirty="0" smtClean="0">
              <a:solidFill>
                <a:srgbClr val="000000"/>
              </a:solidFill>
              <a:latin typeface="+mn-ea"/>
              <a:cs typeface="Arial" pitchFamily="34" charset="0"/>
            </a:endParaRPr>
          </a:p>
          <a:p>
            <a:r>
              <a:rPr lang="ja-JP" altLang="en-US" sz="2000" dirty="0" smtClean="0">
                <a:solidFill>
                  <a:srgbClr val="000000"/>
                </a:solidFill>
                <a:latin typeface="+mn-ea"/>
                <a:cs typeface="Arial" pitchFamily="34" charset="0"/>
              </a:rPr>
              <a:t>ウイルス</a:t>
            </a:r>
            <a:r>
              <a:rPr lang="ja-JP" altLang="en-US" sz="2000" dirty="0">
                <a:solidFill>
                  <a:srgbClr val="000000"/>
                </a:solidFill>
                <a:latin typeface="+mn-ea"/>
                <a:cs typeface="Arial" pitchFamily="34" charset="0"/>
              </a:rPr>
              <a:t>が、</a:t>
            </a:r>
            <a:r>
              <a:rPr lang="ja-JP" altLang="ja-JP" sz="2000" dirty="0" smtClean="0">
                <a:solidFill>
                  <a:srgbClr val="000000"/>
                </a:solidFill>
                <a:latin typeface="+mn-ea"/>
                <a:cs typeface="Arial" pitchFamily="34" charset="0"/>
              </a:rPr>
              <a:t>咳</a:t>
            </a:r>
            <a:r>
              <a:rPr lang="ja-JP" altLang="en-US" sz="2000" dirty="0" smtClean="0">
                <a:solidFill>
                  <a:srgbClr val="000000"/>
                </a:solidFill>
                <a:latin typeface="+mn-ea"/>
                <a:cs typeface="Arial" pitchFamily="34" charset="0"/>
              </a:rPr>
              <a:t>とともに空気中</a:t>
            </a:r>
            <a:endParaRPr lang="en-US" altLang="ja-JP" sz="2000" dirty="0" smtClean="0">
              <a:solidFill>
                <a:srgbClr val="000000"/>
              </a:solidFill>
              <a:latin typeface="+mn-ea"/>
              <a:cs typeface="Arial" pitchFamily="34" charset="0"/>
            </a:endParaRPr>
          </a:p>
          <a:p>
            <a:r>
              <a:rPr lang="ja-JP" altLang="en-US" sz="2000" dirty="0" smtClean="0">
                <a:solidFill>
                  <a:srgbClr val="000000"/>
                </a:solidFill>
                <a:latin typeface="+mn-ea"/>
                <a:cs typeface="Arial" pitchFamily="34" charset="0"/>
              </a:rPr>
              <a:t>に飛沫として放出される</a:t>
            </a:r>
            <a:r>
              <a:rPr lang="ja-JP" altLang="en-US" sz="2000" dirty="0">
                <a:solidFill>
                  <a:srgbClr val="000000"/>
                </a:solidFill>
                <a:latin typeface="+mn-ea"/>
                <a:cs typeface="Arial" pitchFamily="34" charset="0"/>
              </a:rPr>
              <a:t>。</a:t>
            </a:r>
            <a:endParaRPr lang="ja-JP" altLang="ja-JP" sz="2000" dirty="0">
              <a:latin typeface="+mn-ea"/>
              <a:cs typeface="Arial" pitchFamily="34" charset="0"/>
            </a:endParaRPr>
          </a:p>
        </p:txBody>
      </p:sp>
      <p:pic>
        <p:nvPicPr>
          <p:cNvPr id="84" name="Picture 100" descr="感染"/>
          <p:cNvPicPr>
            <a:picLocks noChangeAspect="1" noChangeArrowheads="1"/>
          </p:cNvPicPr>
          <p:nvPr/>
        </p:nvPicPr>
        <p:blipFill>
          <a:blip r:embed="rId11" cstate="print">
            <a:extLst>
              <a:ext uri="{28A0092B-C50C-407E-A947-70E740481C1C}">
                <a14:useLocalDpi xmlns:a14="http://schemas.microsoft.com/office/drawing/2010/main" val="0"/>
              </a:ext>
            </a:extLst>
          </a:blip>
          <a:srcRect l="18340" t="21957" r="65804" b="65529"/>
          <a:stretch>
            <a:fillRect/>
          </a:stretch>
        </p:blipFill>
        <p:spPr bwMode="auto">
          <a:xfrm rot="17886385" flipH="1" flipV="1">
            <a:off x="2571081" y="2477632"/>
            <a:ext cx="2333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100" descr="感染"/>
          <p:cNvPicPr>
            <a:picLocks noChangeAspect="1" noChangeArrowheads="1"/>
          </p:cNvPicPr>
          <p:nvPr/>
        </p:nvPicPr>
        <p:blipFill>
          <a:blip r:embed="rId11" cstate="print">
            <a:extLst>
              <a:ext uri="{28A0092B-C50C-407E-A947-70E740481C1C}">
                <a14:useLocalDpi xmlns:a14="http://schemas.microsoft.com/office/drawing/2010/main" val="0"/>
              </a:ext>
            </a:extLst>
          </a:blip>
          <a:srcRect l="18340" t="21957" r="65804" b="65529"/>
          <a:stretch>
            <a:fillRect/>
          </a:stretch>
        </p:blipFill>
        <p:spPr bwMode="auto">
          <a:xfrm rot="17886385" flipH="1" flipV="1">
            <a:off x="2355056" y="2477631"/>
            <a:ext cx="2333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100" descr="感染"/>
          <p:cNvPicPr>
            <a:picLocks noChangeAspect="1" noChangeArrowheads="1"/>
          </p:cNvPicPr>
          <p:nvPr/>
        </p:nvPicPr>
        <p:blipFill>
          <a:blip r:embed="rId11" cstate="print">
            <a:extLst>
              <a:ext uri="{28A0092B-C50C-407E-A947-70E740481C1C}">
                <a14:useLocalDpi xmlns:a14="http://schemas.microsoft.com/office/drawing/2010/main" val="0"/>
              </a:ext>
            </a:extLst>
          </a:blip>
          <a:srcRect l="18340" t="21957" r="65804" b="65529"/>
          <a:stretch>
            <a:fillRect/>
          </a:stretch>
        </p:blipFill>
        <p:spPr bwMode="auto">
          <a:xfrm rot="17886385" flipH="1" flipV="1">
            <a:off x="2715096" y="2261608"/>
            <a:ext cx="2333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100" descr="感染"/>
          <p:cNvPicPr>
            <a:picLocks noChangeAspect="1" noChangeArrowheads="1"/>
          </p:cNvPicPr>
          <p:nvPr/>
        </p:nvPicPr>
        <p:blipFill>
          <a:blip r:embed="rId11" cstate="print">
            <a:extLst>
              <a:ext uri="{28A0092B-C50C-407E-A947-70E740481C1C}">
                <a14:useLocalDpi xmlns:a14="http://schemas.microsoft.com/office/drawing/2010/main" val="0"/>
              </a:ext>
            </a:extLst>
          </a:blip>
          <a:srcRect l="18340" t="21957" r="65804" b="65529"/>
          <a:stretch>
            <a:fillRect/>
          </a:stretch>
        </p:blipFill>
        <p:spPr bwMode="auto">
          <a:xfrm rot="17886385" flipH="1" flipV="1">
            <a:off x="3819276" y="2189600"/>
            <a:ext cx="2333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1691680" y="1772816"/>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1907704" y="1772816"/>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02"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4067944" y="2420888"/>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01" descr="感染"/>
          <p:cNvPicPr>
            <a:picLocks noChangeAspect="1" noChangeArrowheads="1"/>
          </p:cNvPicPr>
          <p:nvPr/>
        </p:nvPicPr>
        <p:blipFill>
          <a:blip r:embed="rId10" cstate="print">
            <a:extLst>
              <a:ext uri="{28A0092B-C50C-407E-A947-70E740481C1C}">
                <a14:useLocalDpi xmlns:a14="http://schemas.microsoft.com/office/drawing/2010/main" val="0"/>
              </a:ext>
            </a:extLst>
          </a:blip>
          <a:srcRect l="65804" t="21957" r="16505" b="67349"/>
          <a:stretch>
            <a:fillRect/>
          </a:stretch>
        </p:blipFill>
        <p:spPr bwMode="auto">
          <a:xfrm>
            <a:off x="4067944" y="2780928"/>
            <a:ext cx="2603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6" name="グループ化 95"/>
          <p:cNvGrpSpPr/>
          <p:nvPr/>
        </p:nvGrpSpPr>
        <p:grpSpPr>
          <a:xfrm rot="840000">
            <a:off x="2976389" y="5886527"/>
            <a:ext cx="587499" cy="635353"/>
            <a:chOff x="2438867" y="5478394"/>
            <a:chExt cx="587499" cy="635353"/>
          </a:xfrm>
        </p:grpSpPr>
        <p:sp>
          <p:nvSpPr>
            <p:cNvPr id="11308" name="AutoShape 25"/>
            <p:cNvSpPr>
              <a:spLocks noChangeAspect="1" noChangeArrowheads="1"/>
            </p:cNvSpPr>
            <p:nvPr/>
          </p:nvSpPr>
          <p:spPr bwMode="auto">
            <a:xfrm rot="3256553" flipH="1" flipV="1">
              <a:off x="2282527" y="5690650"/>
              <a:ext cx="579437" cy="266758"/>
            </a:xfrm>
            <a:prstGeom prst="triangle">
              <a:avLst>
                <a:gd name="adj" fmla="val 50000"/>
              </a:avLst>
            </a:prstGeom>
            <a:solidFill>
              <a:srgbClr val="FF8BB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algn="ctr"/>
              <a:endParaRPr lang="ja-JP" altLang="en-US" sz="3600" dirty="0">
                <a:solidFill>
                  <a:srgbClr val="0066FF"/>
                </a:solidFill>
                <a:latin typeface="+mn-ea"/>
                <a:cs typeface="Arial" pitchFamily="34" charset="0"/>
              </a:endParaRPr>
            </a:p>
          </p:txBody>
        </p:sp>
        <p:sp>
          <p:nvSpPr>
            <p:cNvPr id="11309" name="Rectangle 26"/>
            <p:cNvSpPr>
              <a:spLocks noChangeAspect="1" noChangeArrowheads="1"/>
            </p:cNvSpPr>
            <p:nvPr/>
          </p:nvSpPr>
          <p:spPr bwMode="auto">
            <a:xfrm rot="3256553" flipH="1">
              <a:off x="2651569" y="5444114"/>
              <a:ext cx="340517" cy="409077"/>
            </a:xfrm>
            <a:prstGeom prst="rect">
              <a:avLst/>
            </a:prstGeom>
            <a:solidFill>
              <a:srgbClr val="FF8BB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algn="ctr"/>
              <a:endParaRPr lang="ja-JP" altLang="en-US" sz="3600" dirty="0">
                <a:solidFill>
                  <a:srgbClr val="0066FF"/>
                </a:solidFill>
                <a:latin typeface="+mn-ea"/>
                <a:cs typeface="Arial" pitchFamily="34" charset="0"/>
              </a:endParaRPr>
            </a:p>
          </p:txBody>
        </p:sp>
      </p:grpSp>
      <p:grpSp>
        <p:nvGrpSpPr>
          <p:cNvPr id="95" name="グループ化 94"/>
          <p:cNvGrpSpPr/>
          <p:nvPr/>
        </p:nvGrpSpPr>
        <p:grpSpPr>
          <a:xfrm>
            <a:off x="3059832" y="4451398"/>
            <a:ext cx="636785" cy="633786"/>
            <a:chOff x="2398858" y="4344206"/>
            <a:chExt cx="636785" cy="633786"/>
          </a:xfrm>
        </p:grpSpPr>
        <p:sp>
          <p:nvSpPr>
            <p:cNvPr id="11302" name="AutoShape 25"/>
            <p:cNvSpPr>
              <a:spLocks noChangeAspect="1" noChangeArrowheads="1"/>
            </p:cNvSpPr>
            <p:nvPr/>
          </p:nvSpPr>
          <p:spPr bwMode="auto">
            <a:xfrm rot="7052560" flipH="1" flipV="1">
              <a:off x="2234817" y="4508247"/>
              <a:ext cx="608013" cy="279931"/>
            </a:xfrm>
            <a:prstGeom prst="triangle">
              <a:avLst>
                <a:gd name="adj" fmla="val 50000"/>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algn="ctr"/>
              <a:endParaRPr lang="ja-JP" altLang="en-US" sz="3600" dirty="0">
                <a:solidFill>
                  <a:srgbClr val="0066FF"/>
                </a:solidFill>
                <a:latin typeface="+mn-ea"/>
                <a:cs typeface="Arial" pitchFamily="34" charset="0"/>
              </a:endParaRPr>
            </a:p>
          </p:txBody>
        </p:sp>
        <p:sp>
          <p:nvSpPr>
            <p:cNvPr id="11303" name="Rectangle 26"/>
            <p:cNvSpPr>
              <a:spLocks noChangeAspect="1" noChangeArrowheads="1"/>
            </p:cNvSpPr>
            <p:nvPr/>
          </p:nvSpPr>
          <p:spPr bwMode="auto">
            <a:xfrm rot="7052560" flipH="1">
              <a:off x="2642349" y="4584698"/>
              <a:ext cx="357310" cy="429278"/>
            </a:xfrm>
            <a:prstGeom prst="rect">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ja-JP" altLang="en-US" sz="3600" dirty="0">
                <a:solidFill>
                  <a:srgbClr val="0066FF"/>
                </a:solidFill>
                <a:latin typeface="+mn-ea"/>
                <a:cs typeface="Arial" pitchFamily="34" charset="0"/>
              </a:endParaRPr>
            </a:p>
          </p:txBody>
        </p:sp>
      </p:grpSp>
      <p:sp>
        <p:nvSpPr>
          <p:cNvPr id="3" name="スライド番号プレースホルダー 2"/>
          <p:cNvSpPr>
            <a:spLocks noGrp="1"/>
          </p:cNvSpPr>
          <p:nvPr>
            <p:ph type="sldNum" sz="quarter" idx="12"/>
          </p:nvPr>
        </p:nvSpPr>
        <p:spPr/>
        <p:txBody>
          <a:bodyPr/>
          <a:lstStyle/>
          <a:p>
            <a:fld id="{61A77E1A-5659-4A71-9711-B5520BF8F5FB}" type="slidenum">
              <a:rPr kumimoji="1" lang="ja-JP" altLang="en-US" smtClean="0"/>
              <a:pPr/>
              <a:t>24</a:t>
            </a:fld>
            <a:endParaRPr kumimoji="1" lang="ja-JP" altLang="en-US"/>
          </a:p>
        </p:txBody>
      </p:sp>
    </p:spTree>
    <p:extLst>
      <p:ext uri="{BB962C8B-B14F-4D97-AF65-F5344CB8AC3E}">
        <p14:creationId xmlns:p14="http://schemas.microsoft.com/office/powerpoint/2010/main" val="2596184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0" y="274638"/>
            <a:ext cx="9144000" cy="1143000"/>
          </a:xfrm>
        </p:spPr>
        <p:txBody>
          <a:bodyPr>
            <a:noAutofit/>
          </a:bodyPr>
          <a:lstStyle/>
          <a:p>
            <a:r>
              <a:rPr lang="ja-JP" altLang="en-US" sz="3600" dirty="0" smtClean="0">
                <a:latin typeface="+mn-ea"/>
                <a:ea typeface="+mn-ea"/>
                <a:cs typeface="Meiryo UI" pitchFamily="50" charset="-128"/>
              </a:rPr>
              <a:t>インフルエンザの潜伏期間と</a:t>
            </a:r>
            <a:r>
              <a:rPr lang="en-US" altLang="ja-JP" sz="3600" dirty="0" smtClean="0">
                <a:latin typeface="+mn-ea"/>
                <a:ea typeface="+mn-ea"/>
                <a:cs typeface="Meiryo UI" pitchFamily="50" charset="-128"/>
              </a:rPr>
              <a:t/>
            </a:r>
            <a:br>
              <a:rPr lang="en-US" altLang="ja-JP" sz="3600" dirty="0" smtClean="0">
                <a:latin typeface="+mn-ea"/>
                <a:ea typeface="+mn-ea"/>
                <a:cs typeface="Meiryo UI" pitchFamily="50" charset="-128"/>
              </a:rPr>
            </a:br>
            <a:r>
              <a:rPr lang="ja-JP" altLang="en-US" sz="3600" dirty="0" smtClean="0">
                <a:latin typeface="+mn-ea"/>
                <a:ea typeface="+mn-ea"/>
                <a:cs typeface="Meiryo UI" pitchFamily="50" charset="-128"/>
              </a:rPr>
              <a:t>他人に感染させる期間</a:t>
            </a:r>
          </a:p>
        </p:txBody>
      </p:sp>
      <p:sp>
        <p:nvSpPr>
          <p:cNvPr id="30723" name="コンテンツ プレースホルダー 2"/>
          <p:cNvSpPr>
            <a:spLocks noGrp="1"/>
          </p:cNvSpPr>
          <p:nvPr>
            <p:ph idx="1"/>
          </p:nvPr>
        </p:nvSpPr>
        <p:spPr>
          <a:xfrm>
            <a:off x="457200" y="1927373"/>
            <a:ext cx="8435280" cy="4525963"/>
          </a:xfrm>
        </p:spPr>
        <p:txBody>
          <a:bodyPr>
            <a:normAutofit/>
          </a:bodyPr>
          <a:lstStyle/>
          <a:p>
            <a:r>
              <a:rPr lang="ja-JP" altLang="en-US" sz="2400" dirty="0" smtClean="0">
                <a:latin typeface="+mn-ea"/>
                <a:cs typeface="Meiryo UI" pitchFamily="50" charset="-128"/>
              </a:rPr>
              <a:t>潜伏期間（病原体に感染してから発症するまでの期間）：</a:t>
            </a:r>
            <a:endParaRPr lang="en-US" altLang="ja-JP" sz="2400" dirty="0" smtClean="0">
              <a:latin typeface="+mn-ea"/>
              <a:cs typeface="Meiryo UI" pitchFamily="50" charset="-128"/>
            </a:endParaRPr>
          </a:p>
          <a:p>
            <a:pPr marL="0" indent="0">
              <a:buNone/>
            </a:pPr>
            <a:r>
              <a:rPr lang="ja-JP" altLang="en-US" sz="2400" dirty="0">
                <a:latin typeface="+mn-ea"/>
                <a:cs typeface="Meiryo UI" pitchFamily="50" charset="-128"/>
              </a:rPr>
              <a:t>　　</a:t>
            </a:r>
            <a:r>
              <a:rPr lang="en-US" altLang="ja-JP" sz="2400" dirty="0" smtClean="0">
                <a:latin typeface="+mn-ea"/>
                <a:cs typeface="Meiryo UI" pitchFamily="50" charset="-128"/>
              </a:rPr>
              <a:t>1</a:t>
            </a:r>
            <a:r>
              <a:rPr lang="ja-JP" altLang="en-US" sz="2400" dirty="0" smtClean="0">
                <a:latin typeface="+mn-ea"/>
                <a:cs typeface="Meiryo UI" pitchFamily="50" charset="-128"/>
              </a:rPr>
              <a:t>日から</a:t>
            </a:r>
            <a:r>
              <a:rPr lang="en-US" altLang="ja-JP" sz="2400" dirty="0">
                <a:latin typeface="+mn-ea"/>
                <a:cs typeface="Meiryo UI" pitchFamily="50" charset="-128"/>
              </a:rPr>
              <a:t>4</a:t>
            </a:r>
            <a:r>
              <a:rPr lang="ja-JP" altLang="en-US" sz="2400" dirty="0" smtClean="0">
                <a:latin typeface="+mn-ea"/>
                <a:cs typeface="Meiryo UI" pitchFamily="50" charset="-128"/>
              </a:rPr>
              <a:t>日（</a:t>
            </a:r>
            <a:r>
              <a:rPr lang="ja-JP" altLang="en-US" sz="2400" dirty="0">
                <a:latin typeface="+mn-ea"/>
                <a:cs typeface="Meiryo UI" pitchFamily="50" charset="-128"/>
              </a:rPr>
              <a:t>平均で</a:t>
            </a:r>
            <a:r>
              <a:rPr lang="en-US" altLang="ja-JP" sz="2400" dirty="0">
                <a:latin typeface="+mn-ea"/>
                <a:cs typeface="Meiryo UI" pitchFamily="50" charset="-128"/>
              </a:rPr>
              <a:t>2</a:t>
            </a:r>
            <a:r>
              <a:rPr lang="ja-JP" altLang="en-US" sz="2400" dirty="0" smtClean="0">
                <a:latin typeface="+mn-ea"/>
                <a:cs typeface="Meiryo UI" pitchFamily="50" charset="-128"/>
              </a:rPr>
              <a:t>日）</a:t>
            </a:r>
            <a:endParaRPr lang="en-US" altLang="ja-JP" sz="2400" dirty="0" smtClean="0">
              <a:latin typeface="+mn-ea"/>
              <a:cs typeface="Meiryo UI" pitchFamily="50" charset="-128"/>
            </a:endParaRPr>
          </a:p>
          <a:p>
            <a:pPr marL="0" indent="0">
              <a:buNone/>
            </a:pPr>
            <a:endParaRPr lang="en-US" altLang="ja-JP" sz="2400" dirty="0">
              <a:latin typeface="+mn-ea"/>
              <a:cs typeface="Meiryo UI" pitchFamily="50" charset="-128"/>
            </a:endParaRPr>
          </a:p>
          <a:p>
            <a:r>
              <a:rPr lang="ja-JP" altLang="en-US" sz="2400" dirty="0" smtClean="0">
                <a:latin typeface="+mn-ea"/>
                <a:cs typeface="Meiryo UI" pitchFamily="50" charset="-128"/>
              </a:rPr>
              <a:t>感染者が他の人へ感染させる可能性のある期間　　　　　　　　（感染者からウイルス</a:t>
            </a:r>
            <a:r>
              <a:rPr lang="ja-JP" altLang="en-US" sz="2400" dirty="0">
                <a:latin typeface="+mn-ea"/>
                <a:cs typeface="Meiryo UI" pitchFamily="50" charset="-128"/>
              </a:rPr>
              <a:t>が</a:t>
            </a:r>
            <a:r>
              <a:rPr lang="ja-JP" altLang="en-US" sz="2400" dirty="0" smtClean="0">
                <a:latin typeface="+mn-ea"/>
                <a:cs typeface="Meiryo UI" pitchFamily="50" charset="-128"/>
              </a:rPr>
              <a:t>排出している期間）：</a:t>
            </a:r>
            <a:endParaRPr lang="en-US" altLang="ja-JP" sz="2400" dirty="0" smtClean="0">
              <a:latin typeface="+mn-ea"/>
              <a:cs typeface="Meiryo UI" pitchFamily="50" charset="-128"/>
            </a:endParaRPr>
          </a:p>
          <a:p>
            <a:pPr marL="0" indent="0">
              <a:buNone/>
            </a:pPr>
            <a:r>
              <a:rPr lang="ja-JP" altLang="en-US" sz="2400" dirty="0">
                <a:latin typeface="+mn-ea"/>
                <a:cs typeface="Meiryo UI" pitchFamily="50" charset="-128"/>
              </a:rPr>
              <a:t>　</a:t>
            </a:r>
            <a:r>
              <a:rPr lang="ja-JP" altLang="en-US" sz="2400" dirty="0" smtClean="0">
                <a:latin typeface="+mn-ea"/>
                <a:cs typeface="Meiryo UI" pitchFamily="50" charset="-128"/>
              </a:rPr>
              <a:t>　　成人では発症から</a:t>
            </a:r>
            <a:r>
              <a:rPr lang="en-US" altLang="ja-JP" sz="2400" dirty="0" smtClean="0">
                <a:latin typeface="+mn-ea"/>
                <a:cs typeface="Meiryo UI" pitchFamily="50" charset="-128"/>
              </a:rPr>
              <a:t>3</a:t>
            </a:r>
            <a:r>
              <a:rPr lang="ja-JP" altLang="en-US" sz="2400" dirty="0" smtClean="0">
                <a:latin typeface="+mn-ea"/>
                <a:cs typeface="Meiryo UI" pitchFamily="50" charset="-128"/>
              </a:rPr>
              <a:t>日から</a:t>
            </a:r>
            <a:r>
              <a:rPr lang="en-US" altLang="ja-JP" sz="2400" dirty="0" smtClean="0">
                <a:latin typeface="+mn-ea"/>
                <a:cs typeface="Meiryo UI" pitchFamily="50" charset="-128"/>
              </a:rPr>
              <a:t>5</a:t>
            </a:r>
            <a:r>
              <a:rPr lang="ja-JP" altLang="en-US" sz="2400" dirty="0" smtClean="0">
                <a:latin typeface="+mn-ea"/>
                <a:cs typeface="Meiryo UI" pitchFamily="50" charset="-128"/>
              </a:rPr>
              <a:t>日まで、</a:t>
            </a:r>
            <a:endParaRPr lang="en-US" altLang="ja-JP" sz="2400" dirty="0" smtClean="0">
              <a:latin typeface="+mn-ea"/>
              <a:cs typeface="Meiryo UI" pitchFamily="50" charset="-128"/>
            </a:endParaRPr>
          </a:p>
          <a:p>
            <a:pPr marL="0" indent="0">
              <a:buNone/>
            </a:pPr>
            <a:r>
              <a:rPr lang="ja-JP" altLang="en-US" sz="2400" dirty="0" smtClean="0">
                <a:latin typeface="+mn-ea"/>
                <a:cs typeface="Meiryo UI" pitchFamily="50" charset="-128"/>
              </a:rPr>
              <a:t>　　　子供では発症から</a:t>
            </a:r>
            <a:r>
              <a:rPr lang="en-US" altLang="ja-JP" sz="2400" dirty="0" smtClean="0">
                <a:latin typeface="+mn-ea"/>
                <a:cs typeface="Meiryo UI" pitchFamily="50" charset="-128"/>
              </a:rPr>
              <a:t>7</a:t>
            </a:r>
            <a:r>
              <a:rPr lang="ja-JP" altLang="en-US" sz="2400" dirty="0" smtClean="0">
                <a:latin typeface="+mn-ea"/>
                <a:cs typeface="Meiryo UI" pitchFamily="50" charset="-128"/>
              </a:rPr>
              <a:t>日から</a:t>
            </a:r>
            <a:r>
              <a:rPr lang="en-US" altLang="ja-JP" sz="2400" dirty="0" smtClean="0">
                <a:latin typeface="+mn-ea"/>
                <a:cs typeface="Meiryo UI" pitchFamily="50" charset="-128"/>
              </a:rPr>
              <a:t>10</a:t>
            </a:r>
            <a:r>
              <a:rPr lang="ja-JP" altLang="en-US" sz="2400" dirty="0" smtClean="0">
                <a:latin typeface="+mn-ea"/>
                <a:cs typeface="Meiryo UI" pitchFamily="50" charset="-128"/>
              </a:rPr>
              <a:t>日は感染させる可能性がある</a:t>
            </a:r>
            <a:r>
              <a:rPr lang="ja-JP" altLang="en-US" sz="2400" dirty="0">
                <a:latin typeface="+mn-ea"/>
                <a:cs typeface="Meiryo UI" pitchFamily="50" charset="-128"/>
              </a:rPr>
              <a:t>　</a:t>
            </a:r>
            <a:endParaRPr lang="en-US" altLang="ja-JP" sz="2400" dirty="0" smtClean="0">
              <a:latin typeface="+mn-ea"/>
              <a:cs typeface="Meiryo UI" pitchFamily="50" charset="-128"/>
            </a:endParaRPr>
          </a:p>
          <a:p>
            <a:pPr marL="0" indent="0">
              <a:buNone/>
            </a:pPr>
            <a:r>
              <a:rPr lang="ja-JP" altLang="en-US" sz="2400" dirty="0" smtClean="0">
                <a:latin typeface="+mn-ea"/>
                <a:cs typeface="Meiryo UI" pitchFamily="50" charset="-128"/>
              </a:rPr>
              <a:t>　　　（学校保健安全法では発症した後</a:t>
            </a:r>
            <a:r>
              <a:rPr lang="en-US" altLang="ja-JP" sz="2400" dirty="0" smtClean="0">
                <a:latin typeface="+mn-ea"/>
                <a:cs typeface="Meiryo UI" pitchFamily="50" charset="-128"/>
              </a:rPr>
              <a:t>5</a:t>
            </a:r>
            <a:r>
              <a:rPr lang="ja-JP" altLang="en-US" sz="2400" dirty="0" smtClean="0">
                <a:latin typeface="+mn-ea"/>
                <a:cs typeface="Meiryo UI" pitchFamily="50" charset="-128"/>
              </a:rPr>
              <a:t>日を経過し、かつ解熱し</a:t>
            </a:r>
            <a:endParaRPr lang="en-US" altLang="ja-JP" sz="2400" dirty="0" smtClean="0">
              <a:latin typeface="+mn-ea"/>
              <a:cs typeface="Meiryo UI" pitchFamily="50" charset="-128"/>
            </a:endParaRPr>
          </a:p>
          <a:p>
            <a:pPr marL="0" indent="0">
              <a:buNone/>
            </a:pPr>
            <a:r>
              <a:rPr lang="ja-JP" altLang="en-US" sz="2400" dirty="0">
                <a:latin typeface="+mn-ea"/>
                <a:cs typeface="Meiryo UI" pitchFamily="50" charset="-128"/>
              </a:rPr>
              <a:t>　</a:t>
            </a:r>
            <a:r>
              <a:rPr lang="ja-JP" altLang="en-US" sz="2400" dirty="0" smtClean="0">
                <a:latin typeface="+mn-ea"/>
                <a:cs typeface="Meiryo UI" pitchFamily="50" charset="-128"/>
              </a:rPr>
              <a:t>　　</a:t>
            </a:r>
            <a:r>
              <a:rPr lang="ja-JP" altLang="en-US" sz="2400" dirty="0" err="1" smtClean="0">
                <a:latin typeface="+mn-ea"/>
                <a:cs typeface="Meiryo UI" pitchFamily="50" charset="-128"/>
              </a:rPr>
              <a:t>た</a:t>
            </a:r>
            <a:r>
              <a:rPr lang="ja-JP" altLang="en-US" sz="2400" dirty="0" smtClean="0">
                <a:latin typeface="+mn-ea"/>
                <a:cs typeface="Meiryo UI" pitchFamily="50" charset="-128"/>
              </a:rPr>
              <a:t>後</a:t>
            </a:r>
            <a:r>
              <a:rPr lang="en-US" altLang="ja-JP" sz="2400" dirty="0" smtClean="0">
                <a:latin typeface="+mn-ea"/>
                <a:cs typeface="Meiryo UI" pitchFamily="50" charset="-128"/>
              </a:rPr>
              <a:t>2</a:t>
            </a:r>
            <a:r>
              <a:rPr lang="ja-JP" altLang="en-US" sz="2400" dirty="0" smtClean="0">
                <a:latin typeface="+mn-ea"/>
                <a:cs typeface="Meiryo UI" pitchFamily="50" charset="-128"/>
              </a:rPr>
              <a:t>日（幼児にあっては</a:t>
            </a:r>
            <a:r>
              <a:rPr lang="en-US" altLang="ja-JP" sz="2400" dirty="0" smtClean="0">
                <a:latin typeface="+mn-ea"/>
                <a:cs typeface="Meiryo UI" pitchFamily="50" charset="-128"/>
              </a:rPr>
              <a:t>3</a:t>
            </a:r>
            <a:r>
              <a:rPr lang="ja-JP" altLang="en-US" sz="2400" dirty="0" smtClean="0">
                <a:latin typeface="+mn-ea"/>
                <a:cs typeface="Meiryo UI" pitchFamily="50" charset="-128"/>
              </a:rPr>
              <a:t>日）を経過するまで出席停止と　　　</a:t>
            </a:r>
            <a:endParaRPr lang="en-US" altLang="ja-JP" sz="2400" dirty="0" smtClean="0">
              <a:latin typeface="+mn-ea"/>
              <a:cs typeface="Meiryo UI" pitchFamily="50" charset="-128"/>
            </a:endParaRPr>
          </a:p>
          <a:p>
            <a:pPr marL="0" indent="0">
              <a:buNone/>
            </a:pPr>
            <a:r>
              <a:rPr lang="ja-JP" altLang="en-US" sz="2400" dirty="0">
                <a:latin typeface="+mn-ea"/>
                <a:cs typeface="Meiryo UI" pitchFamily="50" charset="-128"/>
              </a:rPr>
              <a:t>　</a:t>
            </a:r>
            <a:r>
              <a:rPr lang="ja-JP" altLang="en-US" sz="2400" dirty="0" smtClean="0">
                <a:latin typeface="+mn-ea"/>
                <a:cs typeface="Meiryo UI" pitchFamily="50" charset="-128"/>
              </a:rPr>
              <a:t>　　する基準がある）</a:t>
            </a:r>
            <a:endParaRPr lang="en-US" altLang="ja-JP" sz="2400" dirty="0" smtClean="0">
              <a:latin typeface="+mn-ea"/>
              <a:cs typeface="Meiryo UI" pitchFamily="50" charset="-128"/>
            </a:endParaRPr>
          </a:p>
          <a:p>
            <a:endParaRPr lang="en-US" altLang="ja-JP" sz="2400" dirty="0">
              <a:latin typeface="+mn-ea"/>
              <a:cs typeface="Meiryo UI" pitchFamily="50" charset="-128"/>
            </a:endParaRPr>
          </a:p>
          <a:p>
            <a:endParaRPr lang="ja-JP" altLang="en-US" sz="2400" dirty="0" smtClean="0">
              <a:latin typeface="+mn-ea"/>
              <a:cs typeface="Meiryo UI" pitchFamily="50" charset="-128"/>
            </a:endParaRPr>
          </a:p>
        </p:txBody>
      </p:sp>
      <p:cxnSp>
        <p:nvCxnSpPr>
          <p:cNvPr id="4" name="直線コネクタ 3"/>
          <p:cNvCxnSpPr/>
          <p:nvPr/>
        </p:nvCxnSpPr>
        <p:spPr>
          <a:xfrm>
            <a:off x="1128925" y="1484784"/>
            <a:ext cx="69714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25</a:t>
            </a:fld>
            <a:endParaRPr kumimoji="1" lang="ja-JP" altLang="en-US"/>
          </a:p>
        </p:txBody>
      </p:sp>
    </p:spTree>
    <p:extLst>
      <p:ext uri="{BB962C8B-B14F-4D97-AF65-F5344CB8AC3E}">
        <p14:creationId xmlns:p14="http://schemas.microsoft.com/office/powerpoint/2010/main" val="1750953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コンテンツ プレースホルダ 2"/>
          <p:cNvSpPr>
            <a:spLocks noGrp="1"/>
          </p:cNvSpPr>
          <p:nvPr>
            <p:ph idx="1"/>
          </p:nvPr>
        </p:nvSpPr>
        <p:spPr>
          <a:xfrm>
            <a:off x="683444" y="908720"/>
            <a:ext cx="8209036" cy="5904657"/>
          </a:xfrm>
        </p:spPr>
        <p:txBody>
          <a:bodyPr>
            <a:normAutofit lnSpcReduction="10000"/>
          </a:bodyPr>
          <a:lstStyle/>
          <a:p>
            <a:r>
              <a:rPr lang="ja-JP" altLang="en-US" dirty="0" smtClean="0">
                <a:latin typeface="+mn-ea"/>
                <a:cs typeface="Meiryo UI" pitchFamily="50" charset="-128"/>
              </a:rPr>
              <a:t>抗インフルエンザウイルス薬（現在</a:t>
            </a:r>
            <a:r>
              <a:rPr lang="en-US" altLang="ja-JP" dirty="0" smtClean="0">
                <a:latin typeface="+mn-ea"/>
                <a:cs typeface="Meiryo UI" pitchFamily="50" charset="-128"/>
              </a:rPr>
              <a:t>4</a:t>
            </a:r>
            <a:r>
              <a:rPr lang="ja-JP" altLang="en-US" dirty="0" smtClean="0">
                <a:latin typeface="+mn-ea"/>
                <a:cs typeface="Meiryo UI" pitchFamily="50" charset="-128"/>
              </a:rPr>
              <a:t>種類）</a:t>
            </a:r>
            <a:r>
              <a:rPr lang="en-US" altLang="ja-JP" dirty="0" smtClean="0">
                <a:latin typeface="+mn-ea"/>
                <a:cs typeface="Meiryo UI" pitchFamily="50" charset="-128"/>
              </a:rPr>
              <a:t/>
            </a:r>
            <a:br>
              <a:rPr lang="en-US" altLang="ja-JP" dirty="0" smtClean="0">
                <a:latin typeface="+mn-ea"/>
                <a:cs typeface="Meiryo UI" pitchFamily="50" charset="-128"/>
              </a:rPr>
            </a:br>
            <a:r>
              <a:rPr lang="ja-JP" altLang="en-US" dirty="0" smtClean="0">
                <a:latin typeface="+mn-ea"/>
                <a:cs typeface="Meiryo UI" pitchFamily="50" charset="-128"/>
              </a:rPr>
              <a:t>オセルタミビル</a:t>
            </a:r>
            <a:r>
              <a:rPr lang="ja-JP" altLang="en-US" dirty="0" smtClean="0">
                <a:sym typeface="Wingdings" pitchFamily="2" charset="2"/>
              </a:rPr>
              <a:t>（</a:t>
            </a:r>
            <a:r>
              <a:rPr lang="ja-JP" altLang="en-US" dirty="0" smtClean="0">
                <a:latin typeface="+mn-ea"/>
                <a:cs typeface="Meiryo UI" pitchFamily="50" charset="-128"/>
              </a:rPr>
              <a:t>タミフル</a:t>
            </a:r>
            <a:r>
              <a:rPr lang="en-US" altLang="ja-JP" dirty="0"/>
              <a:t>® </a:t>
            </a:r>
            <a:r>
              <a:rPr lang="ja-JP" altLang="en-US" dirty="0" smtClean="0">
                <a:latin typeface="+mn-ea"/>
                <a:cs typeface="Meiryo UI" pitchFamily="50" charset="-128"/>
              </a:rPr>
              <a:t>（経口薬））</a:t>
            </a:r>
            <a:r>
              <a:rPr lang="en-US" altLang="ja-JP" dirty="0" smtClean="0">
                <a:latin typeface="+mn-ea"/>
                <a:cs typeface="Meiryo UI" pitchFamily="50" charset="-128"/>
              </a:rPr>
              <a:t/>
            </a:r>
            <a:br>
              <a:rPr lang="en-US" altLang="ja-JP" dirty="0" smtClean="0">
                <a:latin typeface="+mn-ea"/>
                <a:cs typeface="Meiryo UI" pitchFamily="50" charset="-128"/>
              </a:rPr>
            </a:br>
            <a:r>
              <a:rPr lang="ja-JP" altLang="en-US" dirty="0" smtClean="0"/>
              <a:t>ザナミビル       （</a:t>
            </a:r>
            <a:r>
              <a:rPr lang="ja-JP" altLang="en-US" dirty="0" smtClean="0">
                <a:latin typeface="+mn-ea"/>
                <a:cs typeface="Meiryo UI" pitchFamily="50" charset="-128"/>
              </a:rPr>
              <a:t>リレンザ</a:t>
            </a:r>
            <a:r>
              <a:rPr lang="en-US" altLang="ja-JP" dirty="0"/>
              <a:t>® </a:t>
            </a:r>
            <a:r>
              <a:rPr lang="ja-JP" altLang="en-US" dirty="0" smtClean="0">
                <a:latin typeface="+mn-ea"/>
                <a:cs typeface="Meiryo UI" pitchFamily="50" charset="-128"/>
              </a:rPr>
              <a:t>（吸入薬））</a:t>
            </a:r>
            <a:r>
              <a:rPr lang="en-US" altLang="ja-JP" dirty="0" smtClean="0">
                <a:latin typeface="+mn-ea"/>
                <a:cs typeface="Meiryo UI" pitchFamily="50" charset="-128"/>
              </a:rPr>
              <a:t/>
            </a:r>
            <a:br>
              <a:rPr lang="en-US" altLang="ja-JP" dirty="0" smtClean="0">
                <a:latin typeface="+mn-ea"/>
                <a:cs typeface="Meiryo UI" pitchFamily="50" charset="-128"/>
              </a:rPr>
            </a:br>
            <a:r>
              <a:rPr lang="ja-JP" altLang="en-US" dirty="0" smtClean="0">
                <a:latin typeface="+mn-ea"/>
                <a:cs typeface="Meiryo UI" pitchFamily="50" charset="-128"/>
              </a:rPr>
              <a:t>ラニナミビル   （イナビル</a:t>
            </a:r>
            <a:r>
              <a:rPr lang="en-US" altLang="ja-JP" dirty="0"/>
              <a:t>® </a:t>
            </a:r>
            <a:r>
              <a:rPr lang="ja-JP" altLang="en-US" dirty="0" smtClean="0">
                <a:latin typeface="+mn-ea"/>
                <a:cs typeface="Meiryo UI" pitchFamily="50" charset="-128"/>
              </a:rPr>
              <a:t>（吸入薬））</a:t>
            </a:r>
            <a:r>
              <a:rPr lang="en-US" altLang="ja-JP" dirty="0" smtClean="0">
                <a:latin typeface="+mn-ea"/>
                <a:cs typeface="Meiryo UI" pitchFamily="50" charset="-128"/>
              </a:rPr>
              <a:t/>
            </a:r>
            <a:br>
              <a:rPr lang="en-US" altLang="ja-JP" dirty="0" smtClean="0">
                <a:latin typeface="+mn-ea"/>
                <a:cs typeface="Meiryo UI" pitchFamily="50" charset="-128"/>
              </a:rPr>
            </a:br>
            <a:r>
              <a:rPr lang="ja-JP" altLang="en-US" dirty="0" smtClean="0">
                <a:latin typeface="+mn-ea"/>
                <a:cs typeface="Meiryo UI" pitchFamily="50" charset="-128"/>
              </a:rPr>
              <a:t>ペラミビル      （ラピアクタ</a:t>
            </a:r>
            <a:r>
              <a:rPr lang="en-US" altLang="ja-JP" dirty="0"/>
              <a:t>® </a:t>
            </a:r>
            <a:r>
              <a:rPr lang="ja-JP" altLang="en-US" dirty="0" smtClean="0">
                <a:latin typeface="+mn-ea"/>
                <a:cs typeface="Meiryo UI" pitchFamily="50" charset="-128"/>
              </a:rPr>
              <a:t>（点滴））</a:t>
            </a:r>
            <a:endParaRPr lang="en-US" altLang="ja-JP" dirty="0" smtClean="0">
              <a:latin typeface="+mn-ea"/>
              <a:cs typeface="Meiryo UI" pitchFamily="50" charset="-128"/>
            </a:endParaRPr>
          </a:p>
          <a:p>
            <a:pPr eaLnBrk="1" hangingPunct="1">
              <a:buFont typeface="Arial" charset="0"/>
              <a:buNone/>
            </a:pPr>
            <a:endParaRPr lang="en-US" altLang="ja-JP" sz="1800" dirty="0" smtClean="0">
              <a:latin typeface="+mn-ea"/>
              <a:cs typeface="Meiryo UI" pitchFamily="50" charset="-128"/>
            </a:endParaRPr>
          </a:p>
          <a:p>
            <a:pPr eaLnBrk="1" hangingPunct="1">
              <a:buFont typeface="Arial" charset="0"/>
              <a:buNone/>
            </a:pPr>
            <a:r>
              <a:rPr lang="ja-JP" altLang="en-US" sz="2800" dirty="0" smtClean="0">
                <a:latin typeface="+mn-ea"/>
                <a:cs typeface="Meiryo UI" pitchFamily="50" charset="-128"/>
              </a:rPr>
              <a:t>　</a:t>
            </a:r>
            <a:r>
              <a:rPr lang="ja-JP" altLang="en-US" sz="2800" u="sng" dirty="0" smtClean="0">
                <a:latin typeface="+mn-ea"/>
                <a:cs typeface="Meiryo UI" pitchFamily="50" charset="-128"/>
              </a:rPr>
              <a:t>抗インフルエンザウイルス薬の効果</a:t>
            </a:r>
            <a:r>
              <a:rPr lang="en-US" altLang="ja-JP" sz="2800" dirty="0" smtClean="0">
                <a:latin typeface="+mn-ea"/>
                <a:cs typeface="Meiryo UI" pitchFamily="50" charset="-128"/>
              </a:rPr>
              <a:t/>
            </a:r>
            <a:br>
              <a:rPr lang="en-US" altLang="ja-JP" sz="2800" dirty="0" smtClean="0">
                <a:latin typeface="+mn-ea"/>
                <a:cs typeface="Meiryo UI" pitchFamily="50" charset="-128"/>
              </a:rPr>
            </a:br>
            <a:r>
              <a:rPr lang="ja-JP" altLang="en-US" sz="2800" dirty="0" smtClean="0">
                <a:solidFill>
                  <a:srgbClr val="0070C0"/>
                </a:solidFill>
                <a:latin typeface="+mn-ea"/>
                <a:cs typeface="Meiryo UI" pitchFamily="50" charset="-128"/>
              </a:rPr>
              <a:t>＊発症後４８時間以内に</a:t>
            </a:r>
            <a:r>
              <a:rPr lang="ja-JP" altLang="en-US" sz="2800" dirty="0">
                <a:solidFill>
                  <a:srgbClr val="0070C0"/>
                </a:solidFill>
                <a:latin typeface="+mn-ea"/>
                <a:cs typeface="Meiryo UI" pitchFamily="50" charset="-128"/>
              </a:rPr>
              <a:t>投与</a:t>
            </a:r>
            <a:r>
              <a:rPr lang="ja-JP" altLang="en-US" sz="2800" dirty="0" smtClean="0">
                <a:solidFill>
                  <a:srgbClr val="0070C0"/>
                </a:solidFill>
                <a:latin typeface="+mn-ea"/>
                <a:cs typeface="Meiryo UI" pitchFamily="50" charset="-128"/>
              </a:rPr>
              <a:t>すること</a:t>
            </a:r>
            <a:r>
              <a:rPr lang="ja-JP" altLang="en-US" sz="2800" dirty="0">
                <a:solidFill>
                  <a:srgbClr val="0070C0"/>
                </a:solidFill>
                <a:latin typeface="+mn-ea"/>
                <a:cs typeface="Meiryo UI" pitchFamily="50" charset="-128"/>
              </a:rPr>
              <a:t>が</a:t>
            </a:r>
            <a:r>
              <a:rPr lang="ja-JP" altLang="en-US" sz="2800" dirty="0" smtClean="0">
                <a:solidFill>
                  <a:srgbClr val="0070C0"/>
                </a:solidFill>
                <a:latin typeface="+mn-ea"/>
                <a:cs typeface="Meiryo UI" pitchFamily="50" charset="-128"/>
              </a:rPr>
              <a:t>効果的</a:t>
            </a:r>
            <a:r>
              <a:rPr lang="en-US" altLang="ja-JP" sz="2800" dirty="0" smtClean="0">
                <a:solidFill>
                  <a:srgbClr val="0070C0"/>
                </a:solidFill>
                <a:latin typeface="+mn-ea"/>
                <a:cs typeface="Meiryo UI" pitchFamily="50" charset="-128"/>
              </a:rPr>
              <a:t/>
            </a:r>
            <a:br>
              <a:rPr lang="en-US" altLang="ja-JP" sz="2800" dirty="0" smtClean="0">
                <a:solidFill>
                  <a:srgbClr val="0070C0"/>
                </a:solidFill>
                <a:latin typeface="+mn-ea"/>
                <a:cs typeface="Meiryo UI" pitchFamily="50" charset="-128"/>
              </a:rPr>
            </a:br>
            <a:r>
              <a:rPr lang="ja-JP" altLang="en-US" sz="2800" dirty="0" smtClean="0">
                <a:solidFill>
                  <a:srgbClr val="0070C0"/>
                </a:solidFill>
                <a:latin typeface="+mn-ea"/>
                <a:cs typeface="Meiryo UI" pitchFamily="50" charset="-128"/>
              </a:rPr>
              <a:t>＊発熱期間が１～２日短縮</a:t>
            </a:r>
            <a:r>
              <a:rPr lang="en-US" altLang="ja-JP" sz="2800" dirty="0" smtClean="0">
                <a:solidFill>
                  <a:srgbClr val="0070C0"/>
                </a:solidFill>
                <a:latin typeface="+mn-ea"/>
                <a:cs typeface="Meiryo UI" pitchFamily="50" charset="-128"/>
              </a:rPr>
              <a:t/>
            </a:r>
            <a:br>
              <a:rPr lang="en-US" altLang="ja-JP" sz="2800" dirty="0" smtClean="0">
                <a:solidFill>
                  <a:srgbClr val="0070C0"/>
                </a:solidFill>
                <a:latin typeface="+mn-ea"/>
                <a:cs typeface="Meiryo UI" pitchFamily="50" charset="-128"/>
              </a:rPr>
            </a:br>
            <a:r>
              <a:rPr lang="ja-JP" altLang="en-US" sz="2800" dirty="0" smtClean="0">
                <a:solidFill>
                  <a:srgbClr val="0070C0"/>
                </a:solidFill>
                <a:latin typeface="+mn-ea"/>
                <a:cs typeface="Meiryo UI" pitchFamily="50" charset="-128"/>
              </a:rPr>
              <a:t>＊ウイルスの排出が減り、他人にうつす機会が減る</a:t>
            </a:r>
            <a:r>
              <a:rPr lang="ja-JP" altLang="en-US" sz="2800" dirty="0">
                <a:solidFill>
                  <a:srgbClr val="0070C0"/>
                </a:solidFill>
                <a:latin typeface="+mn-ea"/>
                <a:cs typeface="Meiryo UI" pitchFamily="50" charset="-128"/>
              </a:rPr>
              <a:t>と</a:t>
            </a:r>
            <a:r>
              <a:rPr lang="ja-JP" altLang="en-US" sz="2800" dirty="0" smtClean="0">
                <a:solidFill>
                  <a:srgbClr val="0070C0"/>
                </a:solidFill>
                <a:latin typeface="+mn-ea"/>
                <a:cs typeface="Meiryo UI" pitchFamily="50" charset="-128"/>
              </a:rPr>
              <a:t>いう報告もある</a:t>
            </a:r>
            <a:r>
              <a:rPr lang="en-US" altLang="ja-JP" sz="2400" b="1" dirty="0" smtClean="0">
                <a:solidFill>
                  <a:srgbClr val="0070C0"/>
                </a:solidFill>
                <a:latin typeface="+mn-ea"/>
                <a:cs typeface="Meiryo UI" pitchFamily="50" charset="-128"/>
              </a:rPr>
              <a:t/>
            </a:r>
            <a:br>
              <a:rPr lang="en-US" altLang="ja-JP" sz="2400" b="1" dirty="0" smtClean="0">
                <a:solidFill>
                  <a:srgbClr val="0070C0"/>
                </a:solidFill>
                <a:latin typeface="+mn-ea"/>
                <a:cs typeface="Meiryo UI" pitchFamily="50" charset="-128"/>
              </a:rPr>
            </a:br>
            <a:endParaRPr lang="en-US" altLang="ja-JP" sz="2000" b="1" dirty="0" smtClean="0">
              <a:solidFill>
                <a:srgbClr val="0070C0"/>
              </a:solidFill>
              <a:latin typeface="+mn-ea"/>
              <a:cs typeface="Meiryo UI" pitchFamily="50" charset="-128"/>
            </a:endParaRPr>
          </a:p>
          <a:p>
            <a:pPr eaLnBrk="1" hangingPunct="1"/>
            <a:r>
              <a:rPr lang="ja-JP" altLang="en-US" dirty="0" smtClean="0">
                <a:latin typeface="+mn-ea"/>
                <a:cs typeface="Meiryo UI" pitchFamily="50" charset="-128"/>
              </a:rPr>
              <a:t>治療の基本は、水分補給</a:t>
            </a:r>
            <a:r>
              <a:rPr lang="en-US" altLang="ja-JP" dirty="0" smtClean="0">
                <a:latin typeface="+mn-ea"/>
                <a:cs typeface="Meiryo UI" pitchFamily="50" charset="-128"/>
              </a:rPr>
              <a:t/>
            </a:r>
            <a:br>
              <a:rPr lang="en-US" altLang="ja-JP" dirty="0" smtClean="0">
                <a:latin typeface="+mn-ea"/>
                <a:cs typeface="Meiryo UI" pitchFamily="50" charset="-128"/>
              </a:rPr>
            </a:br>
            <a:r>
              <a:rPr lang="ja-JP" altLang="en-US" dirty="0" smtClean="0">
                <a:latin typeface="+mn-ea"/>
                <a:cs typeface="Meiryo UI" pitchFamily="50" charset="-128"/>
              </a:rPr>
              <a:t>　　　　　　　　　　</a:t>
            </a:r>
            <a:r>
              <a:rPr lang="ja-JP" altLang="en-US" dirty="0" smtClean="0">
                <a:solidFill>
                  <a:srgbClr val="FF3300"/>
                </a:solidFill>
                <a:latin typeface="+mn-ea"/>
                <a:cs typeface="Meiryo UI" pitchFamily="50" charset="-128"/>
              </a:rPr>
              <a:t>→</a:t>
            </a:r>
            <a:r>
              <a:rPr lang="ja-JP" altLang="en-US" sz="2800" dirty="0" smtClean="0">
                <a:solidFill>
                  <a:srgbClr val="FF3300"/>
                </a:solidFill>
                <a:latin typeface="+mn-ea"/>
                <a:cs typeface="Meiryo UI" pitchFamily="50" charset="-128"/>
              </a:rPr>
              <a:t>高熱による脱水を防ぐ</a:t>
            </a:r>
            <a:endParaRPr lang="en-US" altLang="ja-JP" sz="2800" dirty="0" smtClean="0">
              <a:solidFill>
                <a:srgbClr val="FF3300"/>
              </a:solidFill>
              <a:latin typeface="+mn-ea"/>
              <a:cs typeface="Meiryo UI" pitchFamily="50" charset="-128"/>
            </a:endParaRPr>
          </a:p>
        </p:txBody>
      </p:sp>
      <p:sp>
        <p:nvSpPr>
          <p:cNvPr id="31746" name="タイトル 1"/>
          <p:cNvSpPr>
            <a:spLocks noGrp="1"/>
          </p:cNvSpPr>
          <p:nvPr>
            <p:ph type="title"/>
          </p:nvPr>
        </p:nvSpPr>
        <p:spPr>
          <a:xfrm>
            <a:off x="0" y="181521"/>
            <a:ext cx="9144000" cy="511175"/>
          </a:xfrm>
        </p:spPr>
        <p:txBody>
          <a:bodyPr>
            <a:noAutofit/>
          </a:bodyPr>
          <a:lstStyle/>
          <a:p>
            <a:pPr eaLnBrk="1" hangingPunct="1"/>
            <a:r>
              <a:rPr lang="ja-JP" altLang="en-US" dirty="0" smtClean="0">
                <a:latin typeface="+mn-ea"/>
                <a:ea typeface="+mn-ea"/>
                <a:cs typeface="Meiryo UI" pitchFamily="50" charset="-128"/>
              </a:rPr>
              <a:t>インフルエンザの治療</a:t>
            </a:r>
          </a:p>
        </p:txBody>
      </p:sp>
      <p:cxnSp>
        <p:nvCxnSpPr>
          <p:cNvPr id="4" name="直線コネクタ 3"/>
          <p:cNvCxnSpPr/>
          <p:nvPr/>
        </p:nvCxnSpPr>
        <p:spPr>
          <a:xfrm>
            <a:off x="1128925" y="764704"/>
            <a:ext cx="69714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26</a:t>
            </a:fld>
            <a:endParaRPr kumimoji="1" lang="ja-JP" altLang="en-US"/>
          </a:p>
        </p:txBody>
      </p:sp>
    </p:spTree>
    <p:extLst>
      <p:ext uri="{BB962C8B-B14F-4D97-AF65-F5344CB8AC3E}">
        <p14:creationId xmlns:p14="http://schemas.microsoft.com/office/powerpoint/2010/main" val="301206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コンテンツ プレースホルダ 2"/>
          <p:cNvSpPr>
            <a:spLocks noGrp="1"/>
          </p:cNvSpPr>
          <p:nvPr>
            <p:ph idx="4294967295"/>
          </p:nvPr>
        </p:nvSpPr>
        <p:spPr>
          <a:xfrm>
            <a:off x="144016" y="1196082"/>
            <a:ext cx="8964488" cy="5257254"/>
          </a:xfrm>
        </p:spPr>
        <p:txBody>
          <a:bodyPr>
            <a:noAutofit/>
          </a:bodyPr>
          <a:lstStyle/>
          <a:p>
            <a:pPr marL="0" indent="0">
              <a:buNone/>
            </a:pPr>
            <a:r>
              <a:rPr lang="en-US" altLang="ja-JP" sz="2800" dirty="0">
                <a:latin typeface="+mn-ea"/>
                <a:cs typeface="Meiryo UI" pitchFamily="50" charset="-128"/>
              </a:rPr>
              <a:t>【</a:t>
            </a:r>
            <a:r>
              <a:rPr lang="ja-JP" altLang="en-US" sz="2800" dirty="0" smtClean="0">
                <a:latin typeface="+mn-ea"/>
                <a:cs typeface="Meiryo UI" pitchFamily="50" charset="-128"/>
              </a:rPr>
              <a:t>季節性インフルエンザ</a:t>
            </a:r>
            <a:r>
              <a:rPr lang="en-US" altLang="ja-JP" sz="2800" dirty="0" smtClean="0">
                <a:latin typeface="+mn-ea"/>
                <a:cs typeface="Meiryo UI" pitchFamily="50" charset="-128"/>
              </a:rPr>
              <a:t>】</a:t>
            </a:r>
            <a:br>
              <a:rPr lang="en-US" altLang="ja-JP" sz="2800" dirty="0" smtClean="0">
                <a:latin typeface="+mn-ea"/>
                <a:cs typeface="Meiryo UI" pitchFamily="50" charset="-128"/>
              </a:rPr>
            </a:br>
            <a:r>
              <a:rPr lang="ja-JP" altLang="en-US" sz="2800" dirty="0" smtClean="0">
                <a:latin typeface="+mn-ea"/>
                <a:cs typeface="Meiryo UI" pitchFamily="50" charset="-128"/>
              </a:rPr>
              <a:t>　通常冬季に流行するインフルエンザ</a:t>
            </a:r>
            <a:endParaRPr lang="en-US" altLang="ja-JP" sz="2800" dirty="0" smtClean="0">
              <a:latin typeface="+mn-ea"/>
              <a:cs typeface="Meiryo UI" pitchFamily="50" charset="-128"/>
            </a:endParaRPr>
          </a:p>
          <a:p>
            <a:pPr marL="0" indent="0" eaLnBrk="1" hangingPunct="1">
              <a:buNone/>
            </a:pPr>
            <a:endParaRPr lang="en-US" altLang="ja-JP" sz="2800" dirty="0" smtClean="0">
              <a:latin typeface="+mn-ea"/>
              <a:cs typeface="Meiryo UI" pitchFamily="50" charset="-128"/>
            </a:endParaRPr>
          </a:p>
          <a:p>
            <a:pPr marL="0" indent="0">
              <a:buNone/>
            </a:pPr>
            <a:r>
              <a:rPr lang="en-US" altLang="ja-JP" sz="2800" dirty="0" smtClean="0">
                <a:latin typeface="+mn-ea"/>
                <a:cs typeface="Meiryo UI" pitchFamily="50" charset="-128"/>
              </a:rPr>
              <a:t>【</a:t>
            </a:r>
            <a:r>
              <a:rPr lang="ja-JP" altLang="en-US" sz="2800" dirty="0" smtClean="0">
                <a:latin typeface="+mn-ea"/>
                <a:cs typeface="Meiryo UI" pitchFamily="50" charset="-128"/>
              </a:rPr>
              <a:t>新型インフルエンザ</a:t>
            </a:r>
            <a:r>
              <a:rPr lang="en-US" altLang="ja-JP" sz="2800" dirty="0" smtClean="0">
                <a:latin typeface="+mn-ea"/>
                <a:cs typeface="Meiryo UI" pitchFamily="50" charset="-128"/>
              </a:rPr>
              <a:t>】</a:t>
            </a:r>
            <a:br>
              <a:rPr lang="en-US" altLang="ja-JP" sz="2800" dirty="0" smtClean="0">
                <a:latin typeface="+mn-ea"/>
                <a:cs typeface="Meiryo UI" pitchFamily="50" charset="-128"/>
              </a:rPr>
            </a:br>
            <a:r>
              <a:rPr lang="ja-JP" altLang="en-US" sz="2800" dirty="0" smtClean="0">
                <a:latin typeface="+mn-ea"/>
                <a:cs typeface="Meiryo UI" pitchFamily="50" charset="-128"/>
              </a:rPr>
              <a:t>　</a:t>
            </a:r>
            <a:r>
              <a:rPr lang="ja-JP" altLang="en-US" sz="2800" dirty="0" smtClean="0"/>
              <a:t>新型</a:t>
            </a:r>
            <a:r>
              <a:rPr lang="ja-JP" altLang="en-US" sz="2800" dirty="0"/>
              <a:t>インフルエンザとは、季節性インフルエンザ</a:t>
            </a:r>
            <a:r>
              <a:rPr lang="ja-JP" altLang="en-US" sz="2800" dirty="0" smtClean="0"/>
              <a:t>と</a:t>
            </a:r>
            <a:endParaRPr lang="en-US" altLang="ja-JP" sz="2800" dirty="0" smtClean="0"/>
          </a:p>
          <a:p>
            <a:pPr marL="0" indent="0">
              <a:buNone/>
            </a:pPr>
            <a:r>
              <a:rPr lang="ja-JP" altLang="en-US" sz="2800" dirty="0"/>
              <a:t>　</a:t>
            </a:r>
            <a:r>
              <a:rPr lang="ja-JP" altLang="en-US" sz="2800" dirty="0" smtClean="0"/>
              <a:t>抗原性</a:t>
            </a:r>
            <a:r>
              <a:rPr lang="ja-JP" altLang="en-US" sz="2800" dirty="0"/>
              <a:t>が大きく異なる</a:t>
            </a:r>
            <a:r>
              <a:rPr lang="ja-JP" altLang="en-US" sz="2800" dirty="0" smtClean="0"/>
              <a:t>インフルエンザ</a:t>
            </a:r>
            <a:endParaRPr lang="en-US" altLang="ja-JP" sz="2800" dirty="0"/>
          </a:p>
          <a:p>
            <a:pPr marL="0" indent="0">
              <a:buNone/>
            </a:pPr>
            <a:r>
              <a:rPr lang="ja-JP" altLang="en-US" sz="2800" dirty="0" smtClean="0"/>
              <a:t>　一般</a:t>
            </a:r>
            <a:r>
              <a:rPr lang="ja-JP" altLang="en-US" sz="2800" dirty="0"/>
              <a:t>に国民が免疫を獲得していないことから</a:t>
            </a:r>
            <a:r>
              <a:rPr lang="ja-JP" altLang="en-US" sz="2800" dirty="0" smtClean="0"/>
              <a:t>、</a:t>
            </a:r>
            <a:endParaRPr lang="en-US" altLang="ja-JP" sz="2800" dirty="0" smtClean="0"/>
          </a:p>
          <a:p>
            <a:pPr marL="0" indent="0">
              <a:buNone/>
            </a:pPr>
            <a:r>
              <a:rPr lang="ja-JP" altLang="en-US" sz="2800" dirty="0"/>
              <a:t>　</a:t>
            </a:r>
            <a:r>
              <a:rPr lang="ja-JP" altLang="en-US" sz="2800" dirty="0" smtClean="0"/>
              <a:t>全国的</a:t>
            </a:r>
            <a:r>
              <a:rPr lang="ja-JP" altLang="en-US" sz="2800" dirty="0"/>
              <a:t>かつ急速なまん延に</a:t>
            </a:r>
            <a:r>
              <a:rPr lang="ja-JP" altLang="en-US" sz="2800" dirty="0" smtClean="0"/>
              <a:t>より</a:t>
            </a:r>
            <a:endParaRPr lang="en-US" altLang="ja-JP" sz="2800" dirty="0" smtClean="0"/>
          </a:p>
          <a:p>
            <a:pPr marL="0" indent="0">
              <a:buNone/>
            </a:pPr>
            <a:r>
              <a:rPr lang="ja-JP" altLang="en-US" sz="2800" dirty="0"/>
              <a:t>　</a:t>
            </a:r>
            <a:r>
              <a:rPr lang="ja-JP" altLang="en-US" sz="2800" dirty="0" smtClean="0"/>
              <a:t>国民</a:t>
            </a:r>
            <a:r>
              <a:rPr lang="ja-JP" altLang="en-US" sz="2800" dirty="0"/>
              <a:t>の生命および健康に重大な影響を</a:t>
            </a:r>
            <a:r>
              <a:rPr lang="ja-JP" altLang="en-US" sz="2800" dirty="0" smtClean="0"/>
              <a:t>与える</a:t>
            </a:r>
            <a:endParaRPr lang="en-US" altLang="ja-JP" sz="2800" dirty="0" smtClean="0"/>
          </a:p>
          <a:p>
            <a:pPr marL="0" indent="0">
              <a:buNone/>
            </a:pPr>
            <a:r>
              <a:rPr lang="ja-JP" altLang="en-US" sz="2800" dirty="0"/>
              <a:t>　</a:t>
            </a:r>
            <a:r>
              <a:rPr lang="ja-JP" altLang="en-US" sz="2800" dirty="0" smtClean="0"/>
              <a:t>おそれ</a:t>
            </a:r>
            <a:r>
              <a:rPr lang="ja-JP" altLang="en-US" sz="2800" dirty="0"/>
              <a:t>があると認められる</a:t>
            </a:r>
            <a:r>
              <a:rPr lang="ja-JP" altLang="en-US" sz="2800" dirty="0" smtClean="0"/>
              <a:t>もの</a:t>
            </a:r>
            <a:endParaRPr lang="en-US" altLang="ja-JP" sz="2800" dirty="0">
              <a:latin typeface="+mn-ea"/>
              <a:cs typeface="Meiryo UI" pitchFamily="50" charset="-128"/>
            </a:endParaRPr>
          </a:p>
          <a:p>
            <a:pPr marL="0" indent="0" eaLnBrk="1" hangingPunct="1">
              <a:buNone/>
            </a:pPr>
            <a:r>
              <a:rPr lang="ja-JP" altLang="en-US" sz="2800" dirty="0" smtClean="0">
                <a:latin typeface="+mn-ea"/>
                <a:cs typeface="Meiryo UI" pitchFamily="50" charset="-128"/>
              </a:rPr>
              <a:t>　</a:t>
            </a:r>
            <a:endParaRPr lang="en-US" altLang="ja-JP" sz="2800" dirty="0">
              <a:latin typeface="+mn-ea"/>
              <a:cs typeface="Meiryo UI" pitchFamily="50" charset="-128"/>
            </a:endParaRPr>
          </a:p>
        </p:txBody>
      </p:sp>
      <p:sp>
        <p:nvSpPr>
          <p:cNvPr id="5" name="タイトル 1"/>
          <p:cNvSpPr txBox="1">
            <a:spLocks/>
          </p:cNvSpPr>
          <p:nvPr/>
        </p:nvSpPr>
        <p:spPr>
          <a:xfrm>
            <a:off x="0" y="348333"/>
            <a:ext cx="9144000" cy="560387"/>
          </a:xfrm>
          <a:prstGeom prst="rect">
            <a:avLst/>
          </a:prstGeom>
        </p:spPr>
        <p:txBody>
          <a:bodyPr anchor="b">
            <a:noAutofit/>
          </a:bodyPr>
          <a:lstStyle/>
          <a:p>
            <a:pPr algn="ctr" fontAlgn="auto">
              <a:spcAft>
                <a:spcPts val="0"/>
              </a:spcAft>
              <a:defRPr/>
            </a:pPr>
            <a:r>
              <a:rPr lang="ja-JP" altLang="en-US" sz="3600" cap="small" dirty="0">
                <a:latin typeface="+mn-ea"/>
                <a:cs typeface="Meiryo UI" pitchFamily="50" charset="-128"/>
              </a:rPr>
              <a:t>季節性インフルエンザと新型インフルエンザ</a:t>
            </a:r>
          </a:p>
        </p:txBody>
      </p:sp>
      <p:cxnSp>
        <p:nvCxnSpPr>
          <p:cNvPr id="4" name="直線コネクタ 3"/>
          <p:cNvCxnSpPr/>
          <p:nvPr/>
        </p:nvCxnSpPr>
        <p:spPr>
          <a:xfrm>
            <a:off x="251520" y="980728"/>
            <a:ext cx="86409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27</a:t>
            </a:fld>
            <a:endParaRPr kumimoji="1" lang="ja-JP" altLang="en-US"/>
          </a:p>
        </p:txBody>
      </p:sp>
    </p:spTree>
    <p:extLst>
      <p:ext uri="{BB962C8B-B14F-4D97-AF65-F5344CB8AC3E}">
        <p14:creationId xmlns:p14="http://schemas.microsoft.com/office/powerpoint/2010/main" val="2342092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216024"/>
            <a:ext cx="9144000" cy="764704"/>
          </a:xfrm>
        </p:spPr>
        <p:txBody>
          <a:bodyPr>
            <a:normAutofit/>
          </a:bodyPr>
          <a:lstStyle/>
          <a:p>
            <a:pPr eaLnBrk="1" hangingPunct="1"/>
            <a:r>
              <a:rPr lang="ja-JP" altLang="en-US" sz="2800" dirty="0" smtClean="0">
                <a:latin typeface="+mn-ea"/>
                <a:ea typeface="+mn-ea"/>
                <a:cs typeface="Meiryo UI" pitchFamily="50" charset="-128"/>
              </a:rPr>
              <a:t>新型インフルエンザの歴史</a:t>
            </a:r>
            <a:endParaRPr lang="en-US" altLang="ja-JP" sz="2800" dirty="0" smtClean="0">
              <a:latin typeface="+mn-ea"/>
              <a:ea typeface="+mn-ea"/>
              <a:cs typeface="Meiryo UI" pitchFamily="50" charset="-128"/>
            </a:endParaRPr>
          </a:p>
        </p:txBody>
      </p:sp>
      <p:grpSp>
        <p:nvGrpSpPr>
          <p:cNvPr id="3" name="グループ化 2"/>
          <p:cNvGrpSpPr/>
          <p:nvPr/>
        </p:nvGrpSpPr>
        <p:grpSpPr>
          <a:xfrm>
            <a:off x="1" y="1217657"/>
            <a:ext cx="10260631" cy="5163671"/>
            <a:chOff x="1" y="1011437"/>
            <a:chExt cx="10260631" cy="5163671"/>
          </a:xfrm>
        </p:grpSpPr>
        <p:sp>
          <p:nvSpPr>
            <p:cNvPr id="38915" name="Text Box 3"/>
            <p:cNvSpPr txBox="1">
              <a:spLocks noChangeArrowheads="1"/>
            </p:cNvSpPr>
            <p:nvPr/>
          </p:nvSpPr>
          <p:spPr bwMode="auto">
            <a:xfrm>
              <a:off x="1" y="5713443"/>
              <a:ext cx="9302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a:solidFill>
                    <a:srgbClr val="003399"/>
                  </a:solidFill>
                  <a:latin typeface="+mn-ea"/>
                  <a:ea typeface="+mn-ea"/>
                  <a:cs typeface="Meiryo UI" pitchFamily="50" charset="-128"/>
                </a:rPr>
                <a:t>1880	</a:t>
              </a:r>
              <a:r>
                <a:rPr lang="ja-JP" altLang="en-US" sz="2400" dirty="0">
                  <a:solidFill>
                    <a:srgbClr val="003399"/>
                  </a:solidFill>
                  <a:latin typeface="+mn-ea"/>
                  <a:ea typeface="+mn-ea"/>
                  <a:cs typeface="Meiryo UI" pitchFamily="50" charset="-128"/>
                </a:rPr>
                <a:t>　</a:t>
              </a:r>
              <a:r>
                <a:rPr lang="en-US" altLang="ja-JP" sz="2400" dirty="0">
                  <a:solidFill>
                    <a:srgbClr val="003399"/>
                  </a:solidFill>
                  <a:latin typeface="+mn-ea"/>
                  <a:ea typeface="+mn-ea"/>
                  <a:cs typeface="Meiryo UI" pitchFamily="50" charset="-128"/>
                </a:rPr>
                <a:t>1900	</a:t>
              </a:r>
              <a:r>
                <a:rPr lang="ja-JP" altLang="en-US" sz="2400" dirty="0">
                  <a:solidFill>
                    <a:srgbClr val="003399"/>
                  </a:solidFill>
                  <a:latin typeface="+mn-ea"/>
                  <a:ea typeface="+mn-ea"/>
                  <a:cs typeface="Meiryo UI" pitchFamily="50" charset="-128"/>
                </a:rPr>
                <a:t>　　</a:t>
              </a:r>
              <a:r>
                <a:rPr lang="en-US" altLang="ja-JP" sz="2400" dirty="0">
                  <a:solidFill>
                    <a:srgbClr val="003399"/>
                  </a:solidFill>
                  <a:latin typeface="+mn-ea"/>
                  <a:ea typeface="+mn-ea"/>
                  <a:cs typeface="Meiryo UI" pitchFamily="50" charset="-128"/>
                </a:rPr>
                <a:t>1920	</a:t>
              </a:r>
              <a:r>
                <a:rPr lang="ja-JP" altLang="en-US" sz="2400" dirty="0">
                  <a:solidFill>
                    <a:srgbClr val="003399"/>
                  </a:solidFill>
                  <a:latin typeface="+mn-ea"/>
                  <a:ea typeface="+mn-ea"/>
                  <a:cs typeface="Meiryo UI" pitchFamily="50" charset="-128"/>
                </a:rPr>
                <a:t>　</a:t>
              </a:r>
              <a:r>
                <a:rPr lang="en-US" altLang="ja-JP" sz="2400" dirty="0" smtClean="0">
                  <a:solidFill>
                    <a:srgbClr val="003399"/>
                  </a:solidFill>
                  <a:latin typeface="+mn-ea"/>
                  <a:ea typeface="+mn-ea"/>
                  <a:cs typeface="Meiryo UI" pitchFamily="50" charset="-128"/>
                </a:rPr>
                <a:t>1940</a:t>
              </a:r>
              <a:r>
                <a:rPr lang="ja-JP" altLang="en-US" sz="2400" dirty="0" smtClean="0">
                  <a:solidFill>
                    <a:srgbClr val="003399"/>
                  </a:solidFill>
                  <a:latin typeface="+mn-ea"/>
                  <a:ea typeface="+mn-ea"/>
                  <a:cs typeface="Meiryo UI" pitchFamily="50" charset="-128"/>
                </a:rPr>
                <a:t>　</a:t>
              </a:r>
              <a:r>
                <a:rPr lang="ja-JP" altLang="en-US" sz="2400" dirty="0">
                  <a:solidFill>
                    <a:srgbClr val="003399"/>
                  </a:solidFill>
                  <a:latin typeface="+mn-ea"/>
                  <a:ea typeface="+mn-ea"/>
                  <a:cs typeface="Meiryo UI" pitchFamily="50" charset="-128"/>
                </a:rPr>
                <a:t>　</a:t>
              </a:r>
              <a:r>
                <a:rPr lang="ja-JP" altLang="en-US" sz="2400" dirty="0" smtClean="0">
                  <a:solidFill>
                    <a:srgbClr val="003399"/>
                  </a:solidFill>
                  <a:latin typeface="+mn-ea"/>
                  <a:ea typeface="+mn-ea"/>
                  <a:cs typeface="Meiryo UI" pitchFamily="50" charset="-128"/>
                </a:rPr>
                <a:t>　</a:t>
              </a:r>
              <a:r>
                <a:rPr lang="en-US" altLang="ja-JP" sz="2400" dirty="0" smtClean="0">
                  <a:solidFill>
                    <a:srgbClr val="003399"/>
                  </a:solidFill>
                  <a:latin typeface="+mn-ea"/>
                  <a:ea typeface="+mn-ea"/>
                  <a:cs typeface="Meiryo UI" pitchFamily="50" charset="-128"/>
                </a:rPr>
                <a:t>1960</a:t>
              </a:r>
              <a:r>
                <a:rPr lang="ja-JP" altLang="en-US" sz="2400" dirty="0">
                  <a:solidFill>
                    <a:srgbClr val="003399"/>
                  </a:solidFill>
                  <a:latin typeface="+mn-ea"/>
                  <a:ea typeface="+mn-ea"/>
                  <a:cs typeface="Meiryo UI" pitchFamily="50" charset="-128"/>
                </a:rPr>
                <a:t>　</a:t>
              </a:r>
              <a:r>
                <a:rPr lang="en-US" altLang="ja-JP" sz="2400" dirty="0" smtClean="0">
                  <a:solidFill>
                    <a:srgbClr val="003399"/>
                  </a:solidFill>
                  <a:latin typeface="+mn-ea"/>
                  <a:ea typeface="+mn-ea"/>
                  <a:cs typeface="Meiryo UI" pitchFamily="50" charset="-128"/>
                </a:rPr>
                <a:t>1980</a:t>
              </a:r>
              <a:r>
                <a:rPr lang="ja-JP" altLang="en-US" sz="2400" dirty="0">
                  <a:solidFill>
                    <a:srgbClr val="003399"/>
                  </a:solidFill>
                  <a:latin typeface="+mn-ea"/>
                  <a:ea typeface="+mn-ea"/>
                  <a:cs typeface="Meiryo UI" pitchFamily="50" charset="-128"/>
                </a:rPr>
                <a:t>　　</a:t>
              </a:r>
              <a:r>
                <a:rPr lang="en-US" altLang="ja-JP" sz="2400" dirty="0" smtClean="0">
                  <a:solidFill>
                    <a:srgbClr val="003399"/>
                  </a:solidFill>
                  <a:latin typeface="+mn-ea"/>
                  <a:ea typeface="+mn-ea"/>
                  <a:cs typeface="Meiryo UI" pitchFamily="50" charset="-128"/>
                </a:rPr>
                <a:t>2000</a:t>
              </a:r>
              <a:r>
                <a:rPr lang="ja-JP" altLang="en-US" sz="2400" dirty="0" smtClean="0">
                  <a:solidFill>
                    <a:srgbClr val="003399"/>
                  </a:solidFill>
                  <a:latin typeface="+mn-ea"/>
                  <a:ea typeface="+mn-ea"/>
                  <a:cs typeface="Meiryo UI" pitchFamily="50" charset="-128"/>
                </a:rPr>
                <a:t>　　</a:t>
              </a:r>
              <a:r>
                <a:rPr lang="en-US" altLang="ja-JP" sz="2400" dirty="0" smtClean="0">
                  <a:solidFill>
                    <a:srgbClr val="003399"/>
                  </a:solidFill>
                  <a:latin typeface="+mn-ea"/>
                  <a:ea typeface="+mn-ea"/>
                  <a:cs typeface="Meiryo UI" pitchFamily="50" charset="-128"/>
                </a:rPr>
                <a:t>2010</a:t>
              </a:r>
              <a:endParaRPr lang="en-US" altLang="ja-JP" sz="2400" dirty="0">
                <a:solidFill>
                  <a:srgbClr val="003399"/>
                </a:solidFill>
                <a:latin typeface="+mn-ea"/>
                <a:ea typeface="+mn-ea"/>
                <a:cs typeface="Meiryo UI" pitchFamily="50" charset="-128"/>
              </a:endParaRPr>
            </a:p>
          </p:txBody>
        </p:sp>
        <p:sp>
          <p:nvSpPr>
            <p:cNvPr id="38916" name="Line 4"/>
            <p:cNvSpPr>
              <a:spLocks noChangeShapeType="1"/>
            </p:cNvSpPr>
            <p:nvPr/>
          </p:nvSpPr>
          <p:spPr bwMode="auto">
            <a:xfrm>
              <a:off x="119743" y="5753100"/>
              <a:ext cx="861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2400">
                <a:latin typeface="+mn-ea"/>
                <a:cs typeface="Meiryo UI" pitchFamily="50" charset="-128"/>
              </a:endParaRPr>
            </a:p>
          </p:txBody>
        </p:sp>
        <p:sp>
          <p:nvSpPr>
            <p:cNvPr id="38917" name="Text Box 5"/>
            <p:cNvSpPr txBox="1">
              <a:spLocks noChangeArrowheads="1"/>
            </p:cNvSpPr>
            <p:nvPr/>
          </p:nvSpPr>
          <p:spPr bwMode="auto">
            <a:xfrm>
              <a:off x="611560" y="3438804"/>
              <a:ext cx="996663" cy="461665"/>
            </a:xfrm>
            <a:prstGeom prst="rect">
              <a:avLst/>
            </a:prstGeom>
            <a:solidFill>
              <a:srgbClr val="00FFFF">
                <a:alpha val="70195"/>
              </a:srgbClr>
            </a:solidFill>
            <a:ln w="9525">
              <a:solidFill>
                <a:srgbClr val="003399"/>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2400" b="1" dirty="0">
                  <a:solidFill>
                    <a:srgbClr val="003399"/>
                  </a:solidFill>
                  <a:latin typeface="+mn-ea"/>
                  <a:ea typeface="+mn-ea"/>
                  <a:cs typeface="Meiryo UI" pitchFamily="50" charset="-128"/>
                </a:rPr>
                <a:t>H2N2</a:t>
              </a:r>
            </a:p>
          </p:txBody>
        </p:sp>
        <p:sp>
          <p:nvSpPr>
            <p:cNvPr id="38918" name="Text Box 6"/>
            <p:cNvSpPr txBox="1">
              <a:spLocks noChangeArrowheads="1"/>
            </p:cNvSpPr>
            <p:nvPr/>
          </p:nvSpPr>
          <p:spPr bwMode="auto">
            <a:xfrm>
              <a:off x="217500" y="2628491"/>
              <a:ext cx="93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a:latin typeface="+mn-ea"/>
                  <a:ea typeface="+mn-ea"/>
                  <a:cs typeface="Meiryo UI" pitchFamily="50" charset="-128"/>
                </a:rPr>
                <a:t>1889</a:t>
              </a:r>
            </a:p>
          </p:txBody>
        </p:sp>
        <p:sp>
          <p:nvSpPr>
            <p:cNvPr id="38919" name="Line 7"/>
            <p:cNvSpPr>
              <a:spLocks noChangeShapeType="1"/>
            </p:cNvSpPr>
            <p:nvPr/>
          </p:nvSpPr>
          <p:spPr bwMode="auto">
            <a:xfrm>
              <a:off x="627290" y="3003043"/>
              <a:ext cx="1588" cy="39232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2400">
                <a:latin typeface="+mn-ea"/>
                <a:cs typeface="Meiryo UI" pitchFamily="50" charset="-128"/>
              </a:endParaRPr>
            </a:p>
          </p:txBody>
        </p:sp>
        <p:sp>
          <p:nvSpPr>
            <p:cNvPr id="38920" name="Text Box 8"/>
            <p:cNvSpPr txBox="1">
              <a:spLocks noChangeArrowheads="1"/>
            </p:cNvSpPr>
            <p:nvPr/>
          </p:nvSpPr>
          <p:spPr bwMode="auto">
            <a:xfrm>
              <a:off x="1488976" y="4758035"/>
              <a:ext cx="1066800" cy="461665"/>
            </a:xfrm>
            <a:prstGeom prst="rect">
              <a:avLst/>
            </a:prstGeom>
            <a:solidFill>
              <a:srgbClr val="00FF00">
                <a:alpha val="70195"/>
              </a:srgbClr>
            </a:solidFill>
            <a:ln w="9525">
              <a:solidFill>
                <a:srgbClr val="003399"/>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2400" b="1" dirty="0">
                  <a:solidFill>
                    <a:srgbClr val="003399"/>
                  </a:solidFill>
                  <a:latin typeface="+mn-ea"/>
                  <a:ea typeface="+mn-ea"/>
                  <a:cs typeface="Meiryo UI" pitchFamily="50" charset="-128"/>
                </a:rPr>
                <a:t>H3N8</a:t>
              </a:r>
            </a:p>
          </p:txBody>
        </p:sp>
        <p:sp>
          <p:nvSpPr>
            <p:cNvPr id="38921" name="Text Box 9"/>
            <p:cNvSpPr txBox="1">
              <a:spLocks noChangeArrowheads="1"/>
            </p:cNvSpPr>
            <p:nvPr/>
          </p:nvSpPr>
          <p:spPr bwMode="auto">
            <a:xfrm>
              <a:off x="990600" y="3992408"/>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a:latin typeface="+mn-ea"/>
                  <a:ea typeface="+mn-ea"/>
                  <a:cs typeface="Meiryo UI" pitchFamily="50" charset="-128"/>
                </a:rPr>
                <a:t>1900</a:t>
              </a:r>
            </a:p>
          </p:txBody>
        </p:sp>
        <p:sp>
          <p:nvSpPr>
            <p:cNvPr id="38922" name="Line 10"/>
            <p:cNvSpPr>
              <a:spLocks noChangeShapeType="1"/>
            </p:cNvSpPr>
            <p:nvPr/>
          </p:nvSpPr>
          <p:spPr bwMode="auto">
            <a:xfrm>
              <a:off x="1452336" y="4368517"/>
              <a:ext cx="1588" cy="39564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2400">
                <a:latin typeface="+mn-ea"/>
                <a:cs typeface="Meiryo UI" pitchFamily="50" charset="-128"/>
              </a:endParaRPr>
            </a:p>
          </p:txBody>
        </p:sp>
        <p:sp>
          <p:nvSpPr>
            <p:cNvPr id="38923" name="Text Box 11"/>
            <p:cNvSpPr txBox="1">
              <a:spLocks noChangeArrowheads="1"/>
            </p:cNvSpPr>
            <p:nvPr/>
          </p:nvSpPr>
          <p:spPr bwMode="auto">
            <a:xfrm>
              <a:off x="2425699" y="2476500"/>
              <a:ext cx="2589213" cy="461665"/>
            </a:xfrm>
            <a:prstGeom prst="rect">
              <a:avLst/>
            </a:prstGeom>
            <a:solidFill>
              <a:srgbClr val="FFFF00">
                <a:alpha val="70195"/>
              </a:srgbClr>
            </a:solidFill>
            <a:ln w="9525">
              <a:solidFill>
                <a:srgbClr val="003399"/>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2400" b="1">
                  <a:solidFill>
                    <a:srgbClr val="003399"/>
                  </a:solidFill>
                  <a:latin typeface="+mn-ea"/>
                  <a:ea typeface="+mn-ea"/>
                  <a:cs typeface="Meiryo UI" pitchFamily="50" charset="-128"/>
                </a:rPr>
                <a:t>H1N1</a:t>
              </a:r>
              <a:endParaRPr lang="ja-JP" altLang="en-US" sz="2400" b="1">
                <a:solidFill>
                  <a:srgbClr val="003399"/>
                </a:solidFill>
                <a:latin typeface="+mn-ea"/>
                <a:ea typeface="+mn-ea"/>
                <a:cs typeface="Meiryo UI" pitchFamily="50" charset="-128"/>
              </a:endParaRPr>
            </a:p>
          </p:txBody>
        </p:sp>
        <p:sp>
          <p:nvSpPr>
            <p:cNvPr id="38924" name="Text Box 12"/>
            <p:cNvSpPr txBox="1">
              <a:spLocks noChangeArrowheads="1"/>
            </p:cNvSpPr>
            <p:nvPr/>
          </p:nvSpPr>
          <p:spPr bwMode="auto">
            <a:xfrm>
              <a:off x="434188" y="1656810"/>
              <a:ext cx="4243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a:latin typeface="+mn-ea"/>
                  <a:ea typeface="+mn-ea"/>
                  <a:cs typeface="Meiryo UI" pitchFamily="50" charset="-128"/>
                </a:rPr>
                <a:t>1918</a:t>
              </a:r>
              <a:r>
                <a:rPr lang="ja-JP" altLang="en-US" sz="2400" dirty="0">
                  <a:latin typeface="+mn-ea"/>
                  <a:ea typeface="+mn-ea"/>
                  <a:cs typeface="Meiryo UI" pitchFamily="50" charset="-128"/>
                </a:rPr>
                <a:t>（スペインインフルエンザ）</a:t>
              </a:r>
            </a:p>
          </p:txBody>
        </p:sp>
        <p:sp>
          <p:nvSpPr>
            <p:cNvPr id="38925" name="Line 13"/>
            <p:cNvSpPr>
              <a:spLocks noChangeShapeType="1"/>
            </p:cNvSpPr>
            <p:nvPr/>
          </p:nvSpPr>
          <p:spPr bwMode="auto">
            <a:xfrm>
              <a:off x="2424113" y="2080853"/>
              <a:ext cx="1587" cy="39564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2400">
                <a:latin typeface="+mn-ea"/>
                <a:cs typeface="Meiryo UI" pitchFamily="50" charset="-128"/>
              </a:endParaRPr>
            </a:p>
          </p:txBody>
        </p:sp>
        <p:sp>
          <p:nvSpPr>
            <p:cNvPr id="38926" name="Text Box 14"/>
            <p:cNvSpPr txBox="1">
              <a:spLocks noChangeArrowheads="1"/>
            </p:cNvSpPr>
            <p:nvPr/>
          </p:nvSpPr>
          <p:spPr bwMode="auto">
            <a:xfrm>
              <a:off x="5008984" y="3619500"/>
              <a:ext cx="1291208" cy="461665"/>
            </a:xfrm>
            <a:prstGeom prst="rect">
              <a:avLst/>
            </a:prstGeom>
            <a:solidFill>
              <a:srgbClr val="00FFFF">
                <a:alpha val="70195"/>
              </a:srgbClr>
            </a:solidFill>
            <a:ln w="9525">
              <a:solidFill>
                <a:srgbClr val="003399"/>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2400" b="1" dirty="0">
                  <a:solidFill>
                    <a:srgbClr val="003399"/>
                  </a:solidFill>
                  <a:latin typeface="+mn-ea"/>
                  <a:ea typeface="+mn-ea"/>
                  <a:cs typeface="Meiryo UI" pitchFamily="50" charset="-128"/>
                </a:rPr>
                <a:t>H2N2</a:t>
              </a:r>
              <a:endParaRPr lang="ja-JP" altLang="en-US" sz="2400" b="1" dirty="0">
                <a:solidFill>
                  <a:srgbClr val="003399"/>
                </a:solidFill>
                <a:latin typeface="+mn-ea"/>
                <a:ea typeface="+mn-ea"/>
                <a:cs typeface="Meiryo UI" pitchFamily="50" charset="-128"/>
              </a:endParaRPr>
            </a:p>
          </p:txBody>
        </p:sp>
        <p:sp>
          <p:nvSpPr>
            <p:cNvPr id="38927" name="Text Box 15"/>
            <p:cNvSpPr txBox="1">
              <a:spLocks noChangeArrowheads="1"/>
            </p:cNvSpPr>
            <p:nvPr/>
          </p:nvSpPr>
          <p:spPr bwMode="auto">
            <a:xfrm>
              <a:off x="2651773" y="2862927"/>
              <a:ext cx="3888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a:latin typeface="+mn-ea"/>
                  <a:ea typeface="+mn-ea"/>
                  <a:cs typeface="Meiryo UI" pitchFamily="50" charset="-128"/>
                </a:rPr>
                <a:t>1957</a:t>
              </a:r>
              <a:r>
                <a:rPr lang="ja-JP" altLang="en-US" sz="2400" dirty="0">
                  <a:latin typeface="+mn-ea"/>
                  <a:ea typeface="+mn-ea"/>
                  <a:cs typeface="Meiryo UI" pitchFamily="50" charset="-128"/>
                </a:rPr>
                <a:t>（アジアインフルエンザ）</a:t>
              </a:r>
            </a:p>
          </p:txBody>
        </p:sp>
        <p:sp>
          <p:nvSpPr>
            <p:cNvPr id="38928" name="Line 16"/>
            <p:cNvSpPr>
              <a:spLocks noChangeShapeType="1"/>
            </p:cNvSpPr>
            <p:nvPr/>
          </p:nvSpPr>
          <p:spPr bwMode="auto">
            <a:xfrm>
              <a:off x="5014913" y="3227178"/>
              <a:ext cx="0" cy="39232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2400">
                <a:latin typeface="+mn-ea"/>
                <a:cs typeface="Meiryo UI" pitchFamily="50" charset="-128"/>
              </a:endParaRPr>
            </a:p>
          </p:txBody>
        </p:sp>
        <p:sp>
          <p:nvSpPr>
            <p:cNvPr id="38929" name="Text Box 17"/>
            <p:cNvSpPr txBox="1">
              <a:spLocks noChangeArrowheads="1"/>
            </p:cNvSpPr>
            <p:nvPr/>
          </p:nvSpPr>
          <p:spPr bwMode="auto">
            <a:xfrm>
              <a:off x="5791200" y="4758036"/>
              <a:ext cx="3173289" cy="466130"/>
            </a:xfrm>
            <a:prstGeom prst="rect">
              <a:avLst/>
            </a:prstGeom>
            <a:solidFill>
              <a:srgbClr val="00FF00">
                <a:alpha val="70195"/>
              </a:srgbClr>
            </a:solidFill>
            <a:ln w="9525">
              <a:solidFill>
                <a:srgbClr val="003399"/>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2400" b="1" dirty="0">
                  <a:solidFill>
                    <a:srgbClr val="003399"/>
                  </a:solidFill>
                  <a:latin typeface="+mn-ea"/>
                  <a:ea typeface="+mn-ea"/>
                  <a:cs typeface="Meiryo UI" pitchFamily="50" charset="-128"/>
                </a:rPr>
                <a:t>H3N2</a:t>
              </a:r>
              <a:endParaRPr lang="ja-JP" altLang="en-US" sz="2400" b="1" dirty="0">
                <a:solidFill>
                  <a:srgbClr val="003399"/>
                </a:solidFill>
                <a:latin typeface="+mn-ea"/>
                <a:ea typeface="+mn-ea"/>
                <a:cs typeface="Meiryo UI" pitchFamily="50" charset="-128"/>
              </a:endParaRPr>
            </a:p>
          </p:txBody>
        </p:sp>
        <p:sp>
          <p:nvSpPr>
            <p:cNvPr id="38930" name="Text Box 18"/>
            <p:cNvSpPr txBox="1">
              <a:spLocks noChangeArrowheads="1"/>
            </p:cNvSpPr>
            <p:nvPr/>
          </p:nvSpPr>
          <p:spPr bwMode="auto">
            <a:xfrm>
              <a:off x="5145596" y="4000500"/>
              <a:ext cx="38188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a:latin typeface="+mn-ea"/>
                  <a:ea typeface="+mn-ea"/>
                  <a:cs typeface="Meiryo UI" pitchFamily="50" charset="-128"/>
                </a:rPr>
                <a:t>1968</a:t>
              </a:r>
              <a:r>
                <a:rPr lang="ja-JP" altLang="en-US" sz="2400" dirty="0">
                  <a:latin typeface="+mn-ea"/>
                  <a:ea typeface="+mn-ea"/>
                  <a:cs typeface="Meiryo UI" pitchFamily="50" charset="-128"/>
                </a:rPr>
                <a:t>（香港インフルエンザ）</a:t>
              </a:r>
            </a:p>
          </p:txBody>
        </p:sp>
        <p:sp>
          <p:nvSpPr>
            <p:cNvPr id="38931" name="Line 19"/>
            <p:cNvSpPr>
              <a:spLocks noChangeShapeType="1"/>
            </p:cNvSpPr>
            <p:nvPr/>
          </p:nvSpPr>
          <p:spPr bwMode="auto">
            <a:xfrm>
              <a:off x="5846763" y="4368517"/>
              <a:ext cx="0" cy="3939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2400">
                <a:latin typeface="+mn-ea"/>
                <a:cs typeface="Meiryo UI" pitchFamily="50" charset="-128"/>
              </a:endParaRPr>
            </a:p>
          </p:txBody>
        </p:sp>
        <p:sp>
          <p:nvSpPr>
            <p:cNvPr id="38932" name="Text Box 20"/>
            <p:cNvSpPr txBox="1">
              <a:spLocks noChangeArrowheads="1"/>
            </p:cNvSpPr>
            <p:nvPr/>
          </p:nvSpPr>
          <p:spPr bwMode="auto">
            <a:xfrm>
              <a:off x="6300192" y="2449271"/>
              <a:ext cx="1472211" cy="461665"/>
            </a:xfrm>
            <a:prstGeom prst="rect">
              <a:avLst/>
            </a:prstGeom>
            <a:solidFill>
              <a:srgbClr val="FFFF00">
                <a:alpha val="70195"/>
              </a:srgbClr>
            </a:solidFill>
            <a:ln w="9525">
              <a:solidFill>
                <a:srgbClr val="003399"/>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2400" b="1" dirty="0">
                  <a:solidFill>
                    <a:srgbClr val="003399"/>
                  </a:solidFill>
                  <a:latin typeface="+mn-ea"/>
                  <a:ea typeface="+mn-ea"/>
                  <a:cs typeface="Meiryo UI" pitchFamily="50" charset="-128"/>
                </a:rPr>
                <a:t>H1N1</a:t>
              </a:r>
              <a:endParaRPr lang="ja-JP" altLang="en-US" sz="2400" b="1" dirty="0">
                <a:solidFill>
                  <a:srgbClr val="003399"/>
                </a:solidFill>
                <a:latin typeface="+mn-ea"/>
                <a:ea typeface="+mn-ea"/>
                <a:cs typeface="Meiryo UI" pitchFamily="50" charset="-128"/>
              </a:endParaRPr>
            </a:p>
          </p:txBody>
        </p:sp>
        <p:sp>
          <p:nvSpPr>
            <p:cNvPr id="38933" name="Text Box 21"/>
            <p:cNvSpPr txBox="1">
              <a:spLocks noChangeArrowheads="1"/>
            </p:cNvSpPr>
            <p:nvPr/>
          </p:nvSpPr>
          <p:spPr bwMode="auto">
            <a:xfrm>
              <a:off x="5112348" y="1299469"/>
              <a:ext cx="25559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a:latin typeface="+mn-ea"/>
                  <a:ea typeface="+mn-ea"/>
                  <a:cs typeface="Meiryo UI" pitchFamily="50" charset="-128"/>
                </a:rPr>
                <a:t>1977</a:t>
              </a:r>
              <a:r>
                <a:rPr lang="ja-JP" altLang="en-US" sz="2400" dirty="0">
                  <a:latin typeface="+mn-ea"/>
                  <a:ea typeface="+mn-ea"/>
                  <a:cs typeface="Meiryo UI" pitchFamily="50" charset="-128"/>
                </a:rPr>
                <a:t>（</a:t>
              </a:r>
              <a:r>
                <a:rPr lang="ja-JP" altLang="en-US" sz="2400" dirty="0" smtClean="0">
                  <a:latin typeface="+mn-ea"/>
                  <a:ea typeface="+mn-ea"/>
                  <a:cs typeface="Meiryo UI" pitchFamily="50" charset="-128"/>
                </a:rPr>
                <a:t>ソ連</a:t>
              </a:r>
              <a:endParaRPr lang="en-US" altLang="ja-JP" sz="2400" dirty="0" smtClean="0">
                <a:latin typeface="+mn-ea"/>
                <a:ea typeface="+mn-ea"/>
                <a:cs typeface="Meiryo UI" pitchFamily="50" charset="-128"/>
              </a:endParaRPr>
            </a:p>
            <a:p>
              <a:pPr eaLnBrk="1" hangingPunct="1"/>
              <a:r>
                <a:rPr lang="ja-JP" altLang="en-US" sz="2400" dirty="0" smtClean="0">
                  <a:latin typeface="+mn-ea"/>
                  <a:ea typeface="+mn-ea"/>
                  <a:cs typeface="Meiryo UI" pitchFamily="50" charset="-128"/>
                </a:rPr>
                <a:t>インフルエンザ</a:t>
              </a:r>
              <a:r>
                <a:rPr lang="ja-JP" altLang="en-US" sz="2400" dirty="0">
                  <a:latin typeface="+mn-ea"/>
                  <a:ea typeface="+mn-ea"/>
                  <a:cs typeface="Meiryo UI" pitchFamily="50" charset="-128"/>
                </a:rPr>
                <a:t>）</a:t>
              </a:r>
            </a:p>
          </p:txBody>
        </p:sp>
        <p:sp>
          <p:nvSpPr>
            <p:cNvPr id="38934" name="Line 22"/>
            <p:cNvSpPr>
              <a:spLocks noChangeShapeType="1"/>
            </p:cNvSpPr>
            <p:nvPr/>
          </p:nvSpPr>
          <p:spPr bwMode="auto">
            <a:xfrm>
              <a:off x="6248400" y="2080853"/>
              <a:ext cx="0" cy="39564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2400">
                <a:latin typeface="+mn-ea"/>
                <a:cs typeface="Meiryo UI" pitchFamily="50" charset="-128"/>
              </a:endParaRPr>
            </a:p>
          </p:txBody>
        </p:sp>
        <p:sp>
          <p:nvSpPr>
            <p:cNvPr id="38935" name="Line 23"/>
            <p:cNvSpPr>
              <a:spLocks noChangeShapeType="1"/>
            </p:cNvSpPr>
            <p:nvPr/>
          </p:nvSpPr>
          <p:spPr bwMode="auto">
            <a:xfrm>
              <a:off x="609600" y="5600700"/>
              <a:ext cx="762000" cy="0"/>
            </a:xfrm>
            <a:prstGeom prst="line">
              <a:avLst/>
            </a:prstGeom>
            <a:noFill/>
            <a:ln w="57150">
              <a:solidFill>
                <a:srgbClr val="00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sz="2400">
                <a:latin typeface="+mn-ea"/>
                <a:cs typeface="Meiryo UI" pitchFamily="50" charset="-128"/>
              </a:endParaRPr>
            </a:p>
          </p:txBody>
        </p:sp>
        <p:sp>
          <p:nvSpPr>
            <p:cNvPr id="38936" name="Line 24"/>
            <p:cNvSpPr>
              <a:spLocks noChangeShapeType="1"/>
            </p:cNvSpPr>
            <p:nvPr/>
          </p:nvSpPr>
          <p:spPr bwMode="auto">
            <a:xfrm>
              <a:off x="1371600" y="5600700"/>
              <a:ext cx="1066800" cy="0"/>
            </a:xfrm>
            <a:prstGeom prst="line">
              <a:avLst/>
            </a:prstGeom>
            <a:noFill/>
            <a:ln w="57150">
              <a:solidFill>
                <a:srgbClr val="00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sz="2400">
                <a:latin typeface="+mn-ea"/>
                <a:cs typeface="Meiryo UI" pitchFamily="50" charset="-128"/>
              </a:endParaRPr>
            </a:p>
          </p:txBody>
        </p:sp>
        <p:sp>
          <p:nvSpPr>
            <p:cNvPr id="38937" name="Line 25"/>
            <p:cNvSpPr>
              <a:spLocks noChangeShapeType="1"/>
            </p:cNvSpPr>
            <p:nvPr/>
          </p:nvSpPr>
          <p:spPr bwMode="auto">
            <a:xfrm>
              <a:off x="2438400" y="5600700"/>
              <a:ext cx="2514600" cy="0"/>
            </a:xfrm>
            <a:prstGeom prst="line">
              <a:avLst/>
            </a:prstGeom>
            <a:noFill/>
            <a:ln w="57150">
              <a:solidFill>
                <a:srgbClr val="00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sz="2400">
                <a:latin typeface="+mn-ea"/>
                <a:cs typeface="Meiryo UI" pitchFamily="50" charset="-128"/>
              </a:endParaRPr>
            </a:p>
          </p:txBody>
        </p:sp>
        <p:sp>
          <p:nvSpPr>
            <p:cNvPr id="38938" name="Line 26"/>
            <p:cNvSpPr>
              <a:spLocks noChangeShapeType="1"/>
            </p:cNvSpPr>
            <p:nvPr/>
          </p:nvSpPr>
          <p:spPr bwMode="auto">
            <a:xfrm>
              <a:off x="4953000" y="5600700"/>
              <a:ext cx="838200" cy="0"/>
            </a:xfrm>
            <a:prstGeom prst="line">
              <a:avLst/>
            </a:prstGeom>
            <a:noFill/>
            <a:ln w="57150">
              <a:solidFill>
                <a:srgbClr val="0033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sz="2400">
                <a:latin typeface="+mn-ea"/>
                <a:cs typeface="Meiryo UI" pitchFamily="50" charset="-128"/>
              </a:endParaRPr>
            </a:p>
          </p:txBody>
        </p:sp>
        <p:sp>
          <p:nvSpPr>
            <p:cNvPr id="38939" name="Line 27"/>
            <p:cNvSpPr>
              <a:spLocks noChangeShapeType="1"/>
            </p:cNvSpPr>
            <p:nvPr/>
          </p:nvSpPr>
          <p:spPr bwMode="auto">
            <a:xfrm>
              <a:off x="5791200" y="5600700"/>
              <a:ext cx="2743200" cy="0"/>
            </a:xfrm>
            <a:prstGeom prst="line">
              <a:avLst/>
            </a:prstGeom>
            <a:noFill/>
            <a:ln w="57150">
              <a:solidFill>
                <a:srgbClr val="003399"/>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sz="2400">
                <a:latin typeface="+mn-ea"/>
                <a:cs typeface="Meiryo UI" pitchFamily="50" charset="-128"/>
              </a:endParaRPr>
            </a:p>
          </p:txBody>
        </p:sp>
        <p:sp>
          <p:nvSpPr>
            <p:cNvPr id="38940" name="Text Box 28"/>
            <p:cNvSpPr txBox="1">
              <a:spLocks noChangeArrowheads="1"/>
            </p:cNvSpPr>
            <p:nvPr/>
          </p:nvSpPr>
          <p:spPr bwMode="auto">
            <a:xfrm>
              <a:off x="602343" y="5169748"/>
              <a:ext cx="1005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a:latin typeface="+mn-ea"/>
                  <a:ea typeface="+mn-ea"/>
                  <a:cs typeface="Meiryo UI" pitchFamily="50" charset="-128"/>
                </a:rPr>
                <a:t>11</a:t>
              </a:r>
              <a:r>
                <a:rPr lang="ja-JP" altLang="en-US" sz="2400" dirty="0">
                  <a:latin typeface="+mn-ea"/>
                  <a:ea typeface="+mn-ea"/>
                  <a:cs typeface="Meiryo UI" pitchFamily="50" charset="-128"/>
                </a:rPr>
                <a:t>年</a:t>
              </a:r>
            </a:p>
          </p:txBody>
        </p:sp>
        <p:sp>
          <p:nvSpPr>
            <p:cNvPr id="38941" name="Text Box 29"/>
            <p:cNvSpPr txBox="1">
              <a:spLocks noChangeArrowheads="1"/>
            </p:cNvSpPr>
            <p:nvPr/>
          </p:nvSpPr>
          <p:spPr bwMode="auto">
            <a:xfrm>
              <a:off x="6705600" y="5169748"/>
              <a:ext cx="16628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dirty="0">
                  <a:latin typeface="+mn-ea"/>
                  <a:ea typeface="+mn-ea"/>
                  <a:cs typeface="Meiryo UI" pitchFamily="50" charset="-128"/>
                </a:rPr>
                <a:t>＞</a:t>
              </a:r>
              <a:r>
                <a:rPr lang="en-US" altLang="ja-JP" sz="2400" dirty="0">
                  <a:latin typeface="+mn-ea"/>
                  <a:ea typeface="+mn-ea"/>
                  <a:cs typeface="Meiryo UI" pitchFamily="50" charset="-128"/>
                </a:rPr>
                <a:t>40</a:t>
              </a:r>
              <a:r>
                <a:rPr lang="ja-JP" altLang="en-US" sz="2400" dirty="0">
                  <a:latin typeface="+mn-ea"/>
                  <a:ea typeface="+mn-ea"/>
                  <a:cs typeface="Meiryo UI" pitchFamily="50" charset="-128"/>
                </a:rPr>
                <a:t>年</a:t>
              </a:r>
            </a:p>
          </p:txBody>
        </p:sp>
        <p:sp>
          <p:nvSpPr>
            <p:cNvPr id="38942" name="Text Box 30"/>
            <p:cNvSpPr txBox="1">
              <a:spLocks noChangeArrowheads="1"/>
            </p:cNvSpPr>
            <p:nvPr/>
          </p:nvSpPr>
          <p:spPr bwMode="auto">
            <a:xfrm>
              <a:off x="4975225" y="5145154"/>
              <a:ext cx="910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a:latin typeface="+mn-ea"/>
                  <a:ea typeface="+mn-ea"/>
                  <a:cs typeface="Meiryo UI" pitchFamily="50" charset="-128"/>
                </a:rPr>
                <a:t>11</a:t>
              </a:r>
              <a:r>
                <a:rPr lang="ja-JP" altLang="en-US" sz="2400" dirty="0">
                  <a:latin typeface="+mn-ea"/>
                  <a:ea typeface="+mn-ea"/>
                  <a:cs typeface="Meiryo UI" pitchFamily="50" charset="-128"/>
                </a:rPr>
                <a:t>年</a:t>
              </a:r>
            </a:p>
          </p:txBody>
        </p:sp>
        <p:sp>
          <p:nvSpPr>
            <p:cNvPr id="38943" name="Text Box 31"/>
            <p:cNvSpPr txBox="1">
              <a:spLocks noChangeArrowheads="1"/>
            </p:cNvSpPr>
            <p:nvPr/>
          </p:nvSpPr>
          <p:spPr bwMode="auto">
            <a:xfrm>
              <a:off x="3352800" y="5145299"/>
              <a:ext cx="859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a:latin typeface="+mn-ea"/>
                  <a:ea typeface="+mn-ea"/>
                  <a:cs typeface="Meiryo UI" pitchFamily="50" charset="-128"/>
                </a:rPr>
                <a:t>39</a:t>
              </a:r>
              <a:r>
                <a:rPr lang="ja-JP" altLang="en-US" sz="2400" dirty="0">
                  <a:latin typeface="+mn-ea"/>
                  <a:ea typeface="+mn-ea"/>
                  <a:cs typeface="Meiryo UI" pitchFamily="50" charset="-128"/>
                </a:rPr>
                <a:t>年</a:t>
              </a:r>
            </a:p>
          </p:txBody>
        </p:sp>
        <p:sp>
          <p:nvSpPr>
            <p:cNvPr id="38944" name="Text Box 32"/>
            <p:cNvSpPr txBox="1">
              <a:spLocks noChangeArrowheads="1"/>
            </p:cNvSpPr>
            <p:nvPr/>
          </p:nvSpPr>
          <p:spPr bwMode="auto">
            <a:xfrm>
              <a:off x="1515368" y="5145299"/>
              <a:ext cx="955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a:latin typeface="+mn-ea"/>
                  <a:ea typeface="+mn-ea"/>
                  <a:cs typeface="Meiryo UI" pitchFamily="50" charset="-128"/>
                </a:rPr>
                <a:t>18</a:t>
              </a:r>
              <a:r>
                <a:rPr lang="ja-JP" altLang="en-US" sz="2400" dirty="0">
                  <a:latin typeface="+mn-ea"/>
                  <a:ea typeface="+mn-ea"/>
                  <a:cs typeface="Meiryo UI" pitchFamily="50" charset="-128"/>
                </a:rPr>
                <a:t>年</a:t>
              </a:r>
            </a:p>
          </p:txBody>
        </p:sp>
        <p:grpSp>
          <p:nvGrpSpPr>
            <p:cNvPr id="2" name="グループ化 36"/>
            <p:cNvGrpSpPr>
              <a:grpSpLocks/>
            </p:cNvGrpSpPr>
            <p:nvPr/>
          </p:nvGrpSpPr>
          <p:grpSpPr bwMode="auto">
            <a:xfrm>
              <a:off x="7206940" y="1011437"/>
              <a:ext cx="3053692" cy="1901825"/>
              <a:chOff x="7206982" y="1091267"/>
              <a:chExt cx="3054394" cy="1815792"/>
            </a:xfrm>
          </p:grpSpPr>
          <p:sp>
            <p:nvSpPr>
              <p:cNvPr id="38946" name="Line 22"/>
              <p:cNvSpPr>
                <a:spLocks noChangeShapeType="1"/>
              </p:cNvSpPr>
              <p:nvPr/>
            </p:nvSpPr>
            <p:spPr bwMode="auto">
              <a:xfrm flipH="1">
                <a:off x="7812541" y="1532048"/>
                <a:ext cx="6593" cy="88093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2400">
                  <a:latin typeface="+mn-ea"/>
                  <a:cs typeface="Meiryo UI" pitchFamily="50" charset="-128"/>
                </a:endParaRPr>
              </a:p>
            </p:txBody>
          </p:sp>
          <p:sp>
            <p:nvSpPr>
              <p:cNvPr id="38947" name="Text Box 12"/>
              <p:cNvSpPr txBox="1">
                <a:spLocks noChangeArrowheads="1"/>
              </p:cNvSpPr>
              <p:nvPr/>
            </p:nvSpPr>
            <p:spPr bwMode="auto">
              <a:xfrm>
                <a:off x="7206982" y="1091267"/>
                <a:ext cx="3054394" cy="44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2400" dirty="0" smtClean="0">
                    <a:solidFill>
                      <a:srgbClr val="FF0000"/>
                    </a:solidFill>
                    <a:latin typeface="+mn-ea"/>
                    <a:ea typeface="+mn-ea"/>
                    <a:cs typeface="Meiryo UI" pitchFamily="50" charset="-128"/>
                  </a:rPr>
                  <a:t>2009</a:t>
                </a:r>
                <a:r>
                  <a:rPr lang="ja-JP" altLang="en-US" sz="2400" dirty="0" smtClean="0">
                    <a:solidFill>
                      <a:srgbClr val="FF0000"/>
                    </a:solidFill>
                    <a:latin typeface="+mn-ea"/>
                    <a:ea typeface="+mn-ea"/>
                    <a:cs typeface="Meiryo UI" pitchFamily="50" charset="-128"/>
                  </a:rPr>
                  <a:t>年に発生</a:t>
                </a:r>
                <a:endParaRPr lang="ja-JP" altLang="en-US" sz="2400" dirty="0">
                  <a:solidFill>
                    <a:srgbClr val="FF0000"/>
                  </a:solidFill>
                  <a:latin typeface="+mn-ea"/>
                  <a:ea typeface="+mn-ea"/>
                  <a:cs typeface="Meiryo UI" pitchFamily="50" charset="-128"/>
                </a:endParaRPr>
              </a:p>
            </p:txBody>
          </p:sp>
          <p:sp>
            <p:nvSpPr>
              <p:cNvPr id="38948" name="Text Box 20"/>
              <p:cNvSpPr txBox="1">
                <a:spLocks noChangeArrowheads="1"/>
              </p:cNvSpPr>
              <p:nvPr/>
            </p:nvSpPr>
            <p:spPr bwMode="auto">
              <a:xfrm>
                <a:off x="7772575" y="2466278"/>
                <a:ext cx="1192362" cy="440781"/>
              </a:xfrm>
              <a:prstGeom prst="rect">
                <a:avLst/>
              </a:prstGeom>
              <a:solidFill>
                <a:srgbClr val="FF0000">
                  <a:alpha val="70195"/>
                </a:srgbClr>
              </a:solidFill>
              <a:ln w="9525">
                <a:solidFill>
                  <a:srgbClr val="FF0000"/>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2400" b="1" dirty="0">
                    <a:solidFill>
                      <a:srgbClr val="003399"/>
                    </a:solidFill>
                    <a:latin typeface="+mn-ea"/>
                    <a:ea typeface="+mn-ea"/>
                    <a:cs typeface="Meiryo UI" pitchFamily="50" charset="-128"/>
                  </a:rPr>
                  <a:t>H1N1</a:t>
                </a:r>
                <a:endParaRPr lang="ja-JP" altLang="en-US" sz="2400" b="1" dirty="0">
                  <a:solidFill>
                    <a:srgbClr val="003399"/>
                  </a:solidFill>
                  <a:latin typeface="+mn-ea"/>
                  <a:ea typeface="+mn-ea"/>
                  <a:cs typeface="Meiryo UI" pitchFamily="50" charset="-128"/>
                </a:endParaRPr>
              </a:p>
            </p:txBody>
          </p:sp>
        </p:grpSp>
      </p:grpSp>
      <p:cxnSp>
        <p:nvCxnSpPr>
          <p:cNvPr id="38" name="直線コネクタ 37"/>
          <p:cNvCxnSpPr/>
          <p:nvPr/>
        </p:nvCxnSpPr>
        <p:spPr>
          <a:xfrm>
            <a:off x="1128925" y="908720"/>
            <a:ext cx="69714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61A77E1A-5659-4A71-9711-B5520BF8F5FB}" type="slidenum">
              <a:rPr kumimoji="1" lang="ja-JP" altLang="en-US" smtClean="0"/>
              <a:pPr/>
              <a:t>28</a:t>
            </a:fld>
            <a:endParaRPr kumimoji="1" lang="ja-JP" altLang="en-US"/>
          </a:p>
        </p:txBody>
      </p:sp>
    </p:spTree>
    <p:extLst>
      <p:ext uri="{BB962C8B-B14F-4D97-AF65-F5344CB8AC3E}">
        <p14:creationId xmlns:p14="http://schemas.microsoft.com/office/powerpoint/2010/main" val="4256612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848359" y="2074518"/>
            <a:ext cx="771239" cy="641982"/>
            <a:chOff x="480" y="2421"/>
            <a:chExt cx="937" cy="703"/>
          </a:xfrm>
        </p:grpSpPr>
        <p:sp>
          <p:nvSpPr>
            <p:cNvPr id="36365" name="Freeform 3"/>
            <p:cNvSpPr>
              <a:spLocks/>
            </p:cNvSpPr>
            <p:nvPr/>
          </p:nvSpPr>
          <p:spPr bwMode="auto">
            <a:xfrm>
              <a:off x="480" y="2421"/>
              <a:ext cx="937" cy="703"/>
            </a:xfrm>
            <a:custGeom>
              <a:avLst/>
              <a:gdLst>
                <a:gd name="T0" fmla="*/ 0 w 2811"/>
                <a:gd name="T1" fmla="*/ 0 h 2109"/>
                <a:gd name="T2" fmla="*/ 0 w 2811"/>
                <a:gd name="T3" fmla="*/ 0 h 2109"/>
                <a:gd name="T4" fmla="*/ 0 w 2811"/>
                <a:gd name="T5" fmla="*/ 0 h 2109"/>
                <a:gd name="T6" fmla="*/ 0 w 2811"/>
                <a:gd name="T7" fmla="*/ 0 h 2109"/>
                <a:gd name="T8" fmla="*/ 0 w 2811"/>
                <a:gd name="T9" fmla="*/ 0 h 2109"/>
                <a:gd name="T10" fmla="*/ 0 w 2811"/>
                <a:gd name="T11" fmla="*/ 0 h 2109"/>
                <a:gd name="T12" fmla="*/ 0 w 2811"/>
                <a:gd name="T13" fmla="*/ 0 h 2109"/>
                <a:gd name="T14" fmla="*/ 0 w 2811"/>
                <a:gd name="T15" fmla="*/ 0 h 2109"/>
                <a:gd name="T16" fmla="*/ 0 w 2811"/>
                <a:gd name="T17" fmla="*/ 0 h 2109"/>
                <a:gd name="T18" fmla="*/ 0 w 2811"/>
                <a:gd name="T19" fmla="*/ 0 h 2109"/>
                <a:gd name="T20" fmla="*/ 0 w 2811"/>
                <a:gd name="T21" fmla="*/ 0 h 2109"/>
                <a:gd name="T22" fmla="*/ 0 w 2811"/>
                <a:gd name="T23" fmla="*/ 0 h 2109"/>
                <a:gd name="T24" fmla="*/ 0 w 2811"/>
                <a:gd name="T25" fmla="*/ 0 h 2109"/>
                <a:gd name="T26" fmla="*/ 0 w 2811"/>
                <a:gd name="T27" fmla="*/ 0 h 2109"/>
                <a:gd name="T28" fmla="*/ 0 w 2811"/>
                <a:gd name="T29" fmla="*/ 0 h 2109"/>
                <a:gd name="T30" fmla="*/ 0 w 2811"/>
                <a:gd name="T31" fmla="*/ 0 h 2109"/>
                <a:gd name="T32" fmla="*/ 0 w 2811"/>
                <a:gd name="T33" fmla="*/ 0 h 2109"/>
                <a:gd name="T34" fmla="*/ 0 w 2811"/>
                <a:gd name="T35" fmla="*/ 0 h 2109"/>
                <a:gd name="T36" fmla="*/ 0 w 2811"/>
                <a:gd name="T37" fmla="*/ 0 h 2109"/>
                <a:gd name="T38" fmla="*/ 0 w 2811"/>
                <a:gd name="T39" fmla="*/ 0 h 2109"/>
                <a:gd name="T40" fmla="*/ 0 w 2811"/>
                <a:gd name="T41" fmla="*/ 0 h 2109"/>
                <a:gd name="T42" fmla="*/ 0 w 2811"/>
                <a:gd name="T43" fmla="*/ 0 h 2109"/>
                <a:gd name="T44" fmla="*/ 0 w 2811"/>
                <a:gd name="T45" fmla="*/ 0 h 2109"/>
                <a:gd name="T46" fmla="*/ 0 w 2811"/>
                <a:gd name="T47" fmla="*/ 0 h 2109"/>
                <a:gd name="T48" fmla="*/ 0 w 2811"/>
                <a:gd name="T49" fmla="*/ 0 h 2109"/>
                <a:gd name="T50" fmla="*/ 0 w 2811"/>
                <a:gd name="T51" fmla="*/ 0 h 2109"/>
                <a:gd name="T52" fmla="*/ 0 w 2811"/>
                <a:gd name="T53" fmla="*/ 0 h 2109"/>
                <a:gd name="T54" fmla="*/ 0 w 2811"/>
                <a:gd name="T55" fmla="*/ 0 h 2109"/>
                <a:gd name="T56" fmla="*/ 0 w 2811"/>
                <a:gd name="T57" fmla="*/ 0 h 2109"/>
                <a:gd name="T58" fmla="*/ 0 w 2811"/>
                <a:gd name="T59" fmla="*/ 0 h 2109"/>
                <a:gd name="T60" fmla="*/ 0 w 2811"/>
                <a:gd name="T61" fmla="*/ 0 h 2109"/>
                <a:gd name="T62" fmla="*/ 0 w 2811"/>
                <a:gd name="T63" fmla="*/ 0 h 2109"/>
                <a:gd name="T64" fmla="*/ 0 w 2811"/>
                <a:gd name="T65" fmla="*/ 0 h 2109"/>
                <a:gd name="T66" fmla="*/ 0 w 2811"/>
                <a:gd name="T67" fmla="*/ 0 h 2109"/>
                <a:gd name="T68" fmla="*/ 0 w 2811"/>
                <a:gd name="T69" fmla="*/ 0 h 2109"/>
                <a:gd name="T70" fmla="*/ 0 w 2811"/>
                <a:gd name="T71" fmla="*/ 0 h 2109"/>
                <a:gd name="T72" fmla="*/ 0 w 2811"/>
                <a:gd name="T73" fmla="*/ 0 h 2109"/>
                <a:gd name="T74" fmla="*/ 0 w 2811"/>
                <a:gd name="T75" fmla="*/ 0 h 2109"/>
                <a:gd name="T76" fmla="*/ 0 w 2811"/>
                <a:gd name="T77" fmla="*/ 0 h 2109"/>
                <a:gd name="T78" fmla="*/ 0 w 2811"/>
                <a:gd name="T79" fmla="*/ 0 h 2109"/>
                <a:gd name="T80" fmla="*/ 0 w 2811"/>
                <a:gd name="T81" fmla="*/ 0 h 2109"/>
                <a:gd name="T82" fmla="*/ 0 w 2811"/>
                <a:gd name="T83" fmla="*/ 0 h 2109"/>
                <a:gd name="T84" fmla="*/ 0 w 2811"/>
                <a:gd name="T85" fmla="*/ 0 h 2109"/>
                <a:gd name="T86" fmla="*/ 0 w 2811"/>
                <a:gd name="T87" fmla="*/ 0 h 2109"/>
                <a:gd name="T88" fmla="*/ 0 w 2811"/>
                <a:gd name="T89" fmla="*/ 0 h 2109"/>
                <a:gd name="T90" fmla="*/ 0 w 2811"/>
                <a:gd name="T91" fmla="*/ 0 h 2109"/>
                <a:gd name="T92" fmla="*/ 0 w 2811"/>
                <a:gd name="T93" fmla="*/ 0 h 2109"/>
                <a:gd name="T94" fmla="*/ 0 w 2811"/>
                <a:gd name="T95" fmla="*/ 0 h 2109"/>
                <a:gd name="T96" fmla="*/ 0 w 2811"/>
                <a:gd name="T97" fmla="*/ 0 h 2109"/>
                <a:gd name="T98" fmla="*/ 0 w 2811"/>
                <a:gd name="T99" fmla="*/ 0 h 2109"/>
                <a:gd name="T100" fmla="*/ 0 w 2811"/>
                <a:gd name="T101" fmla="*/ 0 h 2109"/>
                <a:gd name="T102" fmla="*/ 0 w 2811"/>
                <a:gd name="T103" fmla="*/ 0 h 2109"/>
                <a:gd name="T104" fmla="*/ 0 w 2811"/>
                <a:gd name="T105" fmla="*/ 0 h 2109"/>
                <a:gd name="T106" fmla="*/ 0 w 2811"/>
                <a:gd name="T107" fmla="*/ 0 h 2109"/>
                <a:gd name="T108" fmla="*/ 0 w 2811"/>
                <a:gd name="T109" fmla="*/ 0 h 2109"/>
                <a:gd name="T110" fmla="*/ 0 w 2811"/>
                <a:gd name="T111" fmla="*/ 0 h 2109"/>
                <a:gd name="T112" fmla="*/ 0 w 2811"/>
                <a:gd name="T113" fmla="*/ 0 h 2109"/>
                <a:gd name="T114" fmla="*/ 0 w 2811"/>
                <a:gd name="T115" fmla="*/ 0 h 2109"/>
                <a:gd name="T116" fmla="*/ 0 w 2811"/>
                <a:gd name="T117" fmla="*/ 0 h 2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11"/>
                <a:gd name="T178" fmla="*/ 0 h 2109"/>
                <a:gd name="T179" fmla="*/ 2811 w 2811"/>
                <a:gd name="T180" fmla="*/ 2109 h 2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11" h="2109">
                  <a:moveTo>
                    <a:pt x="277" y="106"/>
                  </a:moveTo>
                  <a:lnTo>
                    <a:pt x="447" y="239"/>
                  </a:lnTo>
                  <a:lnTo>
                    <a:pt x="507" y="273"/>
                  </a:lnTo>
                  <a:lnTo>
                    <a:pt x="666" y="361"/>
                  </a:lnTo>
                  <a:lnTo>
                    <a:pt x="796" y="412"/>
                  </a:lnTo>
                  <a:lnTo>
                    <a:pt x="927" y="474"/>
                  </a:lnTo>
                  <a:lnTo>
                    <a:pt x="1007" y="522"/>
                  </a:lnTo>
                  <a:lnTo>
                    <a:pt x="1075" y="601"/>
                  </a:lnTo>
                  <a:lnTo>
                    <a:pt x="1135" y="676"/>
                  </a:lnTo>
                  <a:lnTo>
                    <a:pt x="1141" y="682"/>
                  </a:lnTo>
                  <a:lnTo>
                    <a:pt x="1157" y="657"/>
                  </a:lnTo>
                  <a:lnTo>
                    <a:pt x="1163" y="657"/>
                  </a:lnTo>
                  <a:lnTo>
                    <a:pt x="1163" y="612"/>
                  </a:lnTo>
                  <a:lnTo>
                    <a:pt x="1176" y="604"/>
                  </a:lnTo>
                  <a:lnTo>
                    <a:pt x="1195" y="604"/>
                  </a:lnTo>
                  <a:lnTo>
                    <a:pt x="1198" y="547"/>
                  </a:lnTo>
                  <a:lnTo>
                    <a:pt x="1204" y="537"/>
                  </a:lnTo>
                  <a:lnTo>
                    <a:pt x="1218" y="537"/>
                  </a:lnTo>
                  <a:lnTo>
                    <a:pt x="1223" y="496"/>
                  </a:lnTo>
                  <a:lnTo>
                    <a:pt x="1234" y="479"/>
                  </a:lnTo>
                  <a:lnTo>
                    <a:pt x="1243" y="468"/>
                  </a:lnTo>
                  <a:lnTo>
                    <a:pt x="1265" y="468"/>
                  </a:lnTo>
                  <a:lnTo>
                    <a:pt x="1275" y="412"/>
                  </a:lnTo>
                  <a:lnTo>
                    <a:pt x="1287" y="390"/>
                  </a:lnTo>
                  <a:lnTo>
                    <a:pt x="1300" y="381"/>
                  </a:lnTo>
                  <a:lnTo>
                    <a:pt x="1307" y="381"/>
                  </a:lnTo>
                  <a:lnTo>
                    <a:pt x="1316" y="390"/>
                  </a:lnTo>
                  <a:lnTo>
                    <a:pt x="1322" y="383"/>
                  </a:lnTo>
                  <a:lnTo>
                    <a:pt x="1322" y="349"/>
                  </a:lnTo>
                  <a:lnTo>
                    <a:pt x="1346" y="311"/>
                  </a:lnTo>
                  <a:lnTo>
                    <a:pt x="1352" y="308"/>
                  </a:lnTo>
                  <a:lnTo>
                    <a:pt x="1361" y="308"/>
                  </a:lnTo>
                  <a:lnTo>
                    <a:pt x="1374" y="320"/>
                  </a:lnTo>
                  <a:lnTo>
                    <a:pt x="1377" y="320"/>
                  </a:lnTo>
                  <a:lnTo>
                    <a:pt x="1386" y="265"/>
                  </a:lnTo>
                  <a:lnTo>
                    <a:pt x="1412" y="220"/>
                  </a:lnTo>
                  <a:lnTo>
                    <a:pt x="1434" y="227"/>
                  </a:lnTo>
                  <a:lnTo>
                    <a:pt x="1456" y="252"/>
                  </a:lnTo>
                  <a:lnTo>
                    <a:pt x="1459" y="255"/>
                  </a:lnTo>
                  <a:lnTo>
                    <a:pt x="1459" y="241"/>
                  </a:lnTo>
                  <a:lnTo>
                    <a:pt x="1453" y="211"/>
                  </a:lnTo>
                  <a:lnTo>
                    <a:pt x="1464" y="176"/>
                  </a:lnTo>
                  <a:lnTo>
                    <a:pt x="1476" y="163"/>
                  </a:lnTo>
                  <a:lnTo>
                    <a:pt x="1495" y="163"/>
                  </a:lnTo>
                  <a:lnTo>
                    <a:pt x="1527" y="189"/>
                  </a:lnTo>
                  <a:lnTo>
                    <a:pt x="1542" y="217"/>
                  </a:lnTo>
                  <a:lnTo>
                    <a:pt x="1552" y="227"/>
                  </a:lnTo>
                  <a:lnTo>
                    <a:pt x="1555" y="132"/>
                  </a:lnTo>
                  <a:lnTo>
                    <a:pt x="1568" y="111"/>
                  </a:lnTo>
                  <a:lnTo>
                    <a:pt x="1580" y="100"/>
                  </a:lnTo>
                  <a:lnTo>
                    <a:pt x="1599" y="100"/>
                  </a:lnTo>
                  <a:lnTo>
                    <a:pt x="1638" y="154"/>
                  </a:lnTo>
                  <a:lnTo>
                    <a:pt x="1644" y="166"/>
                  </a:lnTo>
                  <a:lnTo>
                    <a:pt x="1648" y="169"/>
                  </a:lnTo>
                  <a:lnTo>
                    <a:pt x="1651" y="169"/>
                  </a:lnTo>
                  <a:lnTo>
                    <a:pt x="1676" y="81"/>
                  </a:lnTo>
                  <a:lnTo>
                    <a:pt x="1698" y="51"/>
                  </a:lnTo>
                  <a:lnTo>
                    <a:pt x="1711" y="44"/>
                  </a:lnTo>
                  <a:lnTo>
                    <a:pt x="1725" y="44"/>
                  </a:lnTo>
                  <a:lnTo>
                    <a:pt x="1739" y="65"/>
                  </a:lnTo>
                  <a:lnTo>
                    <a:pt x="1747" y="97"/>
                  </a:lnTo>
                  <a:lnTo>
                    <a:pt x="1747" y="106"/>
                  </a:lnTo>
                  <a:lnTo>
                    <a:pt x="1750" y="111"/>
                  </a:lnTo>
                  <a:lnTo>
                    <a:pt x="1791" y="28"/>
                  </a:lnTo>
                  <a:lnTo>
                    <a:pt x="1800" y="19"/>
                  </a:lnTo>
                  <a:lnTo>
                    <a:pt x="1826" y="22"/>
                  </a:lnTo>
                  <a:lnTo>
                    <a:pt x="1846" y="41"/>
                  </a:lnTo>
                  <a:lnTo>
                    <a:pt x="1846" y="73"/>
                  </a:lnTo>
                  <a:lnTo>
                    <a:pt x="1848" y="76"/>
                  </a:lnTo>
                  <a:lnTo>
                    <a:pt x="1900" y="15"/>
                  </a:lnTo>
                  <a:lnTo>
                    <a:pt x="1912" y="6"/>
                  </a:lnTo>
                  <a:lnTo>
                    <a:pt x="1916" y="6"/>
                  </a:lnTo>
                  <a:lnTo>
                    <a:pt x="1925" y="3"/>
                  </a:lnTo>
                  <a:lnTo>
                    <a:pt x="1935" y="1"/>
                  </a:lnTo>
                  <a:lnTo>
                    <a:pt x="1944" y="0"/>
                  </a:lnTo>
                  <a:lnTo>
                    <a:pt x="1953" y="0"/>
                  </a:lnTo>
                  <a:lnTo>
                    <a:pt x="1960" y="1"/>
                  </a:lnTo>
                  <a:lnTo>
                    <a:pt x="1968" y="4"/>
                  </a:lnTo>
                  <a:lnTo>
                    <a:pt x="1969" y="6"/>
                  </a:lnTo>
                  <a:lnTo>
                    <a:pt x="1977" y="15"/>
                  </a:lnTo>
                  <a:lnTo>
                    <a:pt x="1977" y="51"/>
                  </a:lnTo>
                  <a:lnTo>
                    <a:pt x="1903" y="185"/>
                  </a:lnTo>
                  <a:lnTo>
                    <a:pt x="1862" y="342"/>
                  </a:lnTo>
                  <a:lnTo>
                    <a:pt x="1846" y="487"/>
                  </a:lnTo>
                  <a:lnTo>
                    <a:pt x="1854" y="534"/>
                  </a:lnTo>
                  <a:lnTo>
                    <a:pt x="1846" y="596"/>
                  </a:lnTo>
                  <a:lnTo>
                    <a:pt x="1810" y="672"/>
                  </a:lnTo>
                  <a:lnTo>
                    <a:pt x="1756" y="748"/>
                  </a:lnTo>
                  <a:lnTo>
                    <a:pt x="1708" y="836"/>
                  </a:lnTo>
                  <a:lnTo>
                    <a:pt x="1680" y="924"/>
                  </a:lnTo>
                  <a:lnTo>
                    <a:pt x="1680" y="934"/>
                  </a:lnTo>
                  <a:lnTo>
                    <a:pt x="1692" y="934"/>
                  </a:lnTo>
                  <a:lnTo>
                    <a:pt x="1720" y="921"/>
                  </a:lnTo>
                  <a:lnTo>
                    <a:pt x="1887" y="883"/>
                  </a:lnTo>
                  <a:lnTo>
                    <a:pt x="1977" y="861"/>
                  </a:lnTo>
                  <a:lnTo>
                    <a:pt x="2129" y="833"/>
                  </a:lnTo>
                  <a:lnTo>
                    <a:pt x="2269" y="809"/>
                  </a:lnTo>
                  <a:lnTo>
                    <a:pt x="2342" y="755"/>
                  </a:lnTo>
                  <a:lnTo>
                    <a:pt x="2389" y="717"/>
                  </a:lnTo>
                  <a:lnTo>
                    <a:pt x="2444" y="695"/>
                  </a:lnTo>
                  <a:lnTo>
                    <a:pt x="2501" y="695"/>
                  </a:lnTo>
                  <a:lnTo>
                    <a:pt x="2578" y="720"/>
                  </a:lnTo>
                  <a:lnTo>
                    <a:pt x="2611" y="742"/>
                  </a:lnTo>
                  <a:lnTo>
                    <a:pt x="2625" y="764"/>
                  </a:lnTo>
                  <a:lnTo>
                    <a:pt x="2633" y="796"/>
                  </a:lnTo>
                  <a:lnTo>
                    <a:pt x="2668" y="820"/>
                  </a:lnTo>
                  <a:lnTo>
                    <a:pt x="2708" y="836"/>
                  </a:lnTo>
                  <a:lnTo>
                    <a:pt x="2786" y="861"/>
                  </a:lnTo>
                  <a:lnTo>
                    <a:pt x="2801" y="883"/>
                  </a:lnTo>
                  <a:lnTo>
                    <a:pt x="2811" y="902"/>
                  </a:lnTo>
                  <a:lnTo>
                    <a:pt x="2808" y="911"/>
                  </a:lnTo>
                  <a:lnTo>
                    <a:pt x="2622" y="905"/>
                  </a:lnTo>
                  <a:lnTo>
                    <a:pt x="2457" y="915"/>
                  </a:lnTo>
                  <a:lnTo>
                    <a:pt x="2381" y="921"/>
                  </a:lnTo>
                  <a:lnTo>
                    <a:pt x="2329" y="931"/>
                  </a:lnTo>
                  <a:lnTo>
                    <a:pt x="2211" y="975"/>
                  </a:lnTo>
                  <a:lnTo>
                    <a:pt x="2075" y="1053"/>
                  </a:lnTo>
                  <a:lnTo>
                    <a:pt x="2024" y="1116"/>
                  </a:lnTo>
                  <a:lnTo>
                    <a:pt x="1983" y="1185"/>
                  </a:lnTo>
                  <a:lnTo>
                    <a:pt x="1835" y="1370"/>
                  </a:lnTo>
                  <a:lnTo>
                    <a:pt x="1714" y="1454"/>
                  </a:lnTo>
                  <a:lnTo>
                    <a:pt x="1642" y="1491"/>
                  </a:lnTo>
                  <a:lnTo>
                    <a:pt x="1536" y="1540"/>
                  </a:lnTo>
                  <a:lnTo>
                    <a:pt x="1492" y="1575"/>
                  </a:lnTo>
                  <a:lnTo>
                    <a:pt x="1425" y="1660"/>
                  </a:lnTo>
                  <a:lnTo>
                    <a:pt x="1322" y="1738"/>
                  </a:lnTo>
                  <a:lnTo>
                    <a:pt x="1207" y="1785"/>
                  </a:lnTo>
                  <a:lnTo>
                    <a:pt x="1070" y="1811"/>
                  </a:lnTo>
                  <a:lnTo>
                    <a:pt x="1001" y="1827"/>
                  </a:lnTo>
                  <a:lnTo>
                    <a:pt x="968" y="1843"/>
                  </a:lnTo>
                  <a:lnTo>
                    <a:pt x="908" y="1854"/>
                  </a:lnTo>
                  <a:lnTo>
                    <a:pt x="809" y="1940"/>
                  </a:lnTo>
                  <a:lnTo>
                    <a:pt x="719" y="1990"/>
                  </a:lnTo>
                  <a:lnTo>
                    <a:pt x="694" y="1996"/>
                  </a:lnTo>
                  <a:lnTo>
                    <a:pt x="622" y="2074"/>
                  </a:lnTo>
                  <a:lnTo>
                    <a:pt x="570" y="2106"/>
                  </a:lnTo>
                  <a:lnTo>
                    <a:pt x="565" y="2109"/>
                  </a:lnTo>
                  <a:lnTo>
                    <a:pt x="541" y="2100"/>
                  </a:lnTo>
                  <a:lnTo>
                    <a:pt x="532" y="2109"/>
                  </a:lnTo>
                  <a:lnTo>
                    <a:pt x="516" y="2109"/>
                  </a:lnTo>
                  <a:lnTo>
                    <a:pt x="475" y="2065"/>
                  </a:lnTo>
                  <a:lnTo>
                    <a:pt x="461" y="2071"/>
                  </a:lnTo>
                  <a:lnTo>
                    <a:pt x="411" y="2068"/>
                  </a:lnTo>
                  <a:lnTo>
                    <a:pt x="376" y="2046"/>
                  </a:lnTo>
                  <a:lnTo>
                    <a:pt x="367" y="2036"/>
                  </a:lnTo>
                  <a:lnTo>
                    <a:pt x="367" y="2030"/>
                  </a:lnTo>
                  <a:lnTo>
                    <a:pt x="405" y="2012"/>
                  </a:lnTo>
                  <a:lnTo>
                    <a:pt x="265" y="2003"/>
                  </a:lnTo>
                  <a:lnTo>
                    <a:pt x="261" y="1998"/>
                  </a:lnTo>
                  <a:lnTo>
                    <a:pt x="258" y="1998"/>
                  </a:lnTo>
                  <a:lnTo>
                    <a:pt x="258" y="1993"/>
                  </a:lnTo>
                  <a:lnTo>
                    <a:pt x="304" y="1968"/>
                  </a:lnTo>
                  <a:lnTo>
                    <a:pt x="307" y="1965"/>
                  </a:lnTo>
                  <a:lnTo>
                    <a:pt x="211" y="1962"/>
                  </a:lnTo>
                  <a:lnTo>
                    <a:pt x="200" y="1952"/>
                  </a:lnTo>
                  <a:lnTo>
                    <a:pt x="206" y="1940"/>
                  </a:lnTo>
                  <a:lnTo>
                    <a:pt x="233" y="1920"/>
                  </a:lnTo>
                  <a:lnTo>
                    <a:pt x="236" y="1918"/>
                  </a:lnTo>
                  <a:lnTo>
                    <a:pt x="230" y="1911"/>
                  </a:lnTo>
                  <a:lnTo>
                    <a:pt x="214" y="1911"/>
                  </a:lnTo>
                  <a:lnTo>
                    <a:pt x="206" y="1905"/>
                  </a:lnTo>
                  <a:lnTo>
                    <a:pt x="206" y="1898"/>
                  </a:lnTo>
                  <a:lnTo>
                    <a:pt x="258" y="1870"/>
                  </a:lnTo>
                  <a:lnTo>
                    <a:pt x="261" y="1868"/>
                  </a:lnTo>
                  <a:lnTo>
                    <a:pt x="230" y="1843"/>
                  </a:lnTo>
                  <a:lnTo>
                    <a:pt x="223" y="1833"/>
                  </a:lnTo>
                  <a:lnTo>
                    <a:pt x="223" y="1822"/>
                  </a:lnTo>
                  <a:lnTo>
                    <a:pt x="274" y="1785"/>
                  </a:lnTo>
                  <a:lnTo>
                    <a:pt x="261" y="1754"/>
                  </a:lnTo>
                  <a:lnTo>
                    <a:pt x="265" y="1738"/>
                  </a:lnTo>
                  <a:lnTo>
                    <a:pt x="312" y="1706"/>
                  </a:lnTo>
                  <a:lnTo>
                    <a:pt x="379" y="1692"/>
                  </a:lnTo>
                  <a:lnTo>
                    <a:pt x="398" y="1662"/>
                  </a:lnTo>
                  <a:lnTo>
                    <a:pt x="436" y="1657"/>
                  </a:lnTo>
                  <a:lnTo>
                    <a:pt x="557" y="1646"/>
                  </a:lnTo>
                  <a:lnTo>
                    <a:pt x="603" y="1646"/>
                  </a:lnTo>
                  <a:lnTo>
                    <a:pt x="697" y="1556"/>
                  </a:lnTo>
                  <a:lnTo>
                    <a:pt x="803" y="1449"/>
                  </a:lnTo>
                  <a:lnTo>
                    <a:pt x="834" y="1424"/>
                  </a:lnTo>
                  <a:lnTo>
                    <a:pt x="853" y="1405"/>
                  </a:lnTo>
                  <a:lnTo>
                    <a:pt x="853" y="1367"/>
                  </a:lnTo>
                  <a:lnTo>
                    <a:pt x="834" y="1324"/>
                  </a:lnTo>
                  <a:lnTo>
                    <a:pt x="784" y="1264"/>
                  </a:lnTo>
                  <a:lnTo>
                    <a:pt x="749" y="1213"/>
                  </a:lnTo>
                  <a:lnTo>
                    <a:pt x="724" y="1194"/>
                  </a:lnTo>
                  <a:lnTo>
                    <a:pt x="680" y="1132"/>
                  </a:lnTo>
                  <a:lnTo>
                    <a:pt x="653" y="1110"/>
                  </a:lnTo>
                  <a:lnTo>
                    <a:pt x="638" y="1088"/>
                  </a:lnTo>
                  <a:lnTo>
                    <a:pt x="622" y="1053"/>
                  </a:lnTo>
                  <a:lnTo>
                    <a:pt x="584" y="1002"/>
                  </a:lnTo>
                  <a:lnTo>
                    <a:pt x="557" y="959"/>
                  </a:lnTo>
                  <a:lnTo>
                    <a:pt x="539" y="937"/>
                  </a:lnTo>
                  <a:lnTo>
                    <a:pt x="501" y="852"/>
                  </a:lnTo>
                  <a:lnTo>
                    <a:pt x="478" y="804"/>
                  </a:lnTo>
                  <a:lnTo>
                    <a:pt x="450" y="748"/>
                  </a:lnTo>
                  <a:lnTo>
                    <a:pt x="439" y="726"/>
                  </a:lnTo>
                  <a:lnTo>
                    <a:pt x="392" y="666"/>
                  </a:lnTo>
                  <a:lnTo>
                    <a:pt x="296" y="620"/>
                  </a:lnTo>
                  <a:lnTo>
                    <a:pt x="146" y="506"/>
                  </a:lnTo>
                  <a:lnTo>
                    <a:pt x="128" y="481"/>
                  </a:lnTo>
                  <a:lnTo>
                    <a:pt x="128" y="468"/>
                  </a:lnTo>
                  <a:lnTo>
                    <a:pt x="143" y="463"/>
                  </a:lnTo>
                  <a:lnTo>
                    <a:pt x="162" y="465"/>
                  </a:lnTo>
                  <a:lnTo>
                    <a:pt x="172" y="465"/>
                  </a:lnTo>
                  <a:lnTo>
                    <a:pt x="175" y="463"/>
                  </a:lnTo>
                  <a:lnTo>
                    <a:pt x="60" y="374"/>
                  </a:lnTo>
                  <a:lnTo>
                    <a:pt x="38" y="339"/>
                  </a:lnTo>
                  <a:lnTo>
                    <a:pt x="32" y="320"/>
                  </a:lnTo>
                  <a:lnTo>
                    <a:pt x="32" y="314"/>
                  </a:lnTo>
                  <a:lnTo>
                    <a:pt x="49" y="304"/>
                  </a:lnTo>
                  <a:lnTo>
                    <a:pt x="71" y="324"/>
                  </a:lnTo>
                  <a:lnTo>
                    <a:pt x="156" y="368"/>
                  </a:lnTo>
                  <a:lnTo>
                    <a:pt x="159" y="365"/>
                  </a:lnTo>
                  <a:lnTo>
                    <a:pt x="49" y="265"/>
                  </a:lnTo>
                  <a:lnTo>
                    <a:pt x="13" y="220"/>
                  </a:lnTo>
                  <a:lnTo>
                    <a:pt x="0" y="189"/>
                  </a:lnTo>
                  <a:lnTo>
                    <a:pt x="3" y="185"/>
                  </a:lnTo>
                  <a:lnTo>
                    <a:pt x="25" y="182"/>
                  </a:lnTo>
                  <a:lnTo>
                    <a:pt x="93" y="228"/>
                  </a:lnTo>
                  <a:lnTo>
                    <a:pt x="93" y="217"/>
                  </a:lnTo>
                  <a:lnTo>
                    <a:pt x="49" y="163"/>
                  </a:lnTo>
                  <a:lnTo>
                    <a:pt x="13" y="103"/>
                  </a:lnTo>
                  <a:lnTo>
                    <a:pt x="3" y="41"/>
                  </a:lnTo>
                  <a:lnTo>
                    <a:pt x="25" y="41"/>
                  </a:lnTo>
                  <a:lnTo>
                    <a:pt x="65" y="65"/>
                  </a:lnTo>
                  <a:lnTo>
                    <a:pt x="66" y="65"/>
                  </a:lnTo>
                  <a:lnTo>
                    <a:pt x="74" y="28"/>
                  </a:lnTo>
                  <a:lnTo>
                    <a:pt x="93" y="19"/>
                  </a:lnTo>
                  <a:lnTo>
                    <a:pt x="115" y="25"/>
                  </a:lnTo>
                  <a:lnTo>
                    <a:pt x="146" y="63"/>
                  </a:lnTo>
                  <a:lnTo>
                    <a:pt x="150" y="65"/>
                  </a:lnTo>
                  <a:lnTo>
                    <a:pt x="153" y="63"/>
                  </a:lnTo>
                  <a:lnTo>
                    <a:pt x="137" y="28"/>
                  </a:lnTo>
                  <a:lnTo>
                    <a:pt x="140" y="15"/>
                  </a:lnTo>
                  <a:lnTo>
                    <a:pt x="153" y="6"/>
                  </a:lnTo>
                  <a:lnTo>
                    <a:pt x="184" y="6"/>
                  </a:lnTo>
                  <a:lnTo>
                    <a:pt x="277" y="10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66" name="Freeform 4"/>
            <p:cNvSpPr>
              <a:spLocks/>
            </p:cNvSpPr>
            <p:nvPr/>
          </p:nvSpPr>
          <p:spPr bwMode="auto">
            <a:xfrm>
              <a:off x="485" y="2426"/>
              <a:ext cx="533" cy="457"/>
            </a:xfrm>
            <a:custGeom>
              <a:avLst/>
              <a:gdLst>
                <a:gd name="T0" fmla="*/ 0 w 1597"/>
                <a:gd name="T1" fmla="*/ 0 h 1371"/>
                <a:gd name="T2" fmla="*/ 0 w 1597"/>
                <a:gd name="T3" fmla="*/ 0 h 1371"/>
                <a:gd name="T4" fmla="*/ 0 w 1597"/>
                <a:gd name="T5" fmla="*/ 0 h 1371"/>
                <a:gd name="T6" fmla="*/ 0 w 1597"/>
                <a:gd name="T7" fmla="*/ 0 h 1371"/>
                <a:gd name="T8" fmla="*/ 0 w 1597"/>
                <a:gd name="T9" fmla="*/ 0 h 1371"/>
                <a:gd name="T10" fmla="*/ 0 w 1597"/>
                <a:gd name="T11" fmla="*/ 0 h 1371"/>
                <a:gd name="T12" fmla="*/ 0 w 1597"/>
                <a:gd name="T13" fmla="*/ 0 h 1371"/>
                <a:gd name="T14" fmla="*/ 0 w 1597"/>
                <a:gd name="T15" fmla="*/ 0 h 1371"/>
                <a:gd name="T16" fmla="*/ 0 w 1597"/>
                <a:gd name="T17" fmla="*/ 0 h 1371"/>
                <a:gd name="T18" fmla="*/ 0 w 1597"/>
                <a:gd name="T19" fmla="*/ 0 h 1371"/>
                <a:gd name="T20" fmla="*/ 0 w 1597"/>
                <a:gd name="T21" fmla="*/ 0 h 1371"/>
                <a:gd name="T22" fmla="*/ 0 w 1597"/>
                <a:gd name="T23" fmla="*/ 0 h 1371"/>
                <a:gd name="T24" fmla="*/ 0 w 1597"/>
                <a:gd name="T25" fmla="*/ 0 h 1371"/>
                <a:gd name="T26" fmla="*/ 0 w 1597"/>
                <a:gd name="T27" fmla="*/ 0 h 1371"/>
                <a:gd name="T28" fmla="*/ 0 w 1597"/>
                <a:gd name="T29" fmla="*/ 0 h 1371"/>
                <a:gd name="T30" fmla="*/ 0 w 1597"/>
                <a:gd name="T31" fmla="*/ 0 h 1371"/>
                <a:gd name="T32" fmla="*/ 0 w 1597"/>
                <a:gd name="T33" fmla="*/ 0 h 1371"/>
                <a:gd name="T34" fmla="*/ 0 w 1597"/>
                <a:gd name="T35" fmla="*/ 0 h 1371"/>
                <a:gd name="T36" fmla="*/ 0 w 1597"/>
                <a:gd name="T37" fmla="*/ 0 h 1371"/>
                <a:gd name="T38" fmla="*/ 0 w 1597"/>
                <a:gd name="T39" fmla="*/ 0 h 1371"/>
                <a:gd name="T40" fmla="*/ 0 w 1597"/>
                <a:gd name="T41" fmla="*/ 0 h 1371"/>
                <a:gd name="T42" fmla="*/ 0 w 1597"/>
                <a:gd name="T43" fmla="*/ 0 h 1371"/>
                <a:gd name="T44" fmla="*/ 0 w 1597"/>
                <a:gd name="T45" fmla="*/ 0 h 1371"/>
                <a:gd name="T46" fmla="*/ 0 w 1597"/>
                <a:gd name="T47" fmla="*/ 0 h 1371"/>
                <a:gd name="T48" fmla="*/ 0 w 1597"/>
                <a:gd name="T49" fmla="*/ 0 h 1371"/>
                <a:gd name="T50" fmla="*/ 0 w 1597"/>
                <a:gd name="T51" fmla="*/ 0 h 1371"/>
                <a:gd name="T52" fmla="*/ 0 w 1597"/>
                <a:gd name="T53" fmla="*/ 0 h 1371"/>
                <a:gd name="T54" fmla="*/ 0 w 1597"/>
                <a:gd name="T55" fmla="*/ 0 h 1371"/>
                <a:gd name="T56" fmla="*/ 0 w 1597"/>
                <a:gd name="T57" fmla="*/ 0 h 1371"/>
                <a:gd name="T58" fmla="*/ 0 w 1597"/>
                <a:gd name="T59" fmla="*/ 0 h 1371"/>
                <a:gd name="T60" fmla="*/ 0 w 1597"/>
                <a:gd name="T61" fmla="*/ 0 h 1371"/>
                <a:gd name="T62" fmla="*/ 0 w 1597"/>
                <a:gd name="T63" fmla="*/ 0 h 1371"/>
                <a:gd name="T64" fmla="*/ 0 w 1597"/>
                <a:gd name="T65" fmla="*/ 0 h 1371"/>
                <a:gd name="T66" fmla="*/ 0 w 1597"/>
                <a:gd name="T67" fmla="*/ 0 h 1371"/>
                <a:gd name="T68" fmla="*/ 0 w 1597"/>
                <a:gd name="T69" fmla="*/ 0 h 1371"/>
                <a:gd name="T70" fmla="*/ 0 w 1597"/>
                <a:gd name="T71" fmla="*/ 0 h 1371"/>
                <a:gd name="T72" fmla="*/ 0 w 1597"/>
                <a:gd name="T73" fmla="*/ 0 h 1371"/>
                <a:gd name="T74" fmla="*/ 0 w 1597"/>
                <a:gd name="T75" fmla="*/ 0 h 1371"/>
                <a:gd name="T76" fmla="*/ 0 w 1597"/>
                <a:gd name="T77" fmla="*/ 0 h 1371"/>
                <a:gd name="T78" fmla="*/ 0 w 1597"/>
                <a:gd name="T79" fmla="*/ 0 h 1371"/>
                <a:gd name="T80" fmla="*/ 0 w 1597"/>
                <a:gd name="T81" fmla="*/ 0 h 1371"/>
                <a:gd name="T82" fmla="*/ 0 w 1597"/>
                <a:gd name="T83" fmla="*/ 0 h 1371"/>
                <a:gd name="T84" fmla="*/ 0 w 1597"/>
                <a:gd name="T85" fmla="*/ 0 h 1371"/>
                <a:gd name="T86" fmla="*/ 0 w 1597"/>
                <a:gd name="T87" fmla="*/ 0 h 1371"/>
                <a:gd name="T88" fmla="*/ 0 w 1597"/>
                <a:gd name="T89" fmla="*/ 0 h 1371"/>
                <a:gd name="T90" fmla="*/ 0 w 1597"/>
                <a:gd name="T91" fmla="*/ 0 h 1371"/>
                <a:gd name="T92" fmla="*/ 0 w 1597"/>
                <a:gd name="T93" fmla="*/ 0 h 1371"/>
                <a:gd name="T94" fmla="*/ 0 w 1597"/>
                <a:gd name="T95" fmla="*/ 0 h 1371"/>
                <a:gd name="T96" fmla="*/ 0 w 1597"/>
                <a:gd name="T97" fmla="*/ 0 h 1371"/>
                <a:gd name="T98" fmla="*/ 0 w 1597"/>
                <a:gd name="T99" fmla="*/ 0 h 1371"/>
                <a:gd name="T100" fmla="*/ 0 w 1597"/>
                <a:gd name="T101" fmla="*/ 0 h 1371"/>
                <a:gd name="T102" fmla="*/ 0 w 1597"/>
                <a:gd name="T103" fmla="*/ 0 h 1371"/>
                <a:gd name="T104" fmla="*/ 0 w 1597"/>
                <a:gd name="T105" fmla="*/ 0 h 1371"/>
                <a:gd name="T106" fmla="*/ 0 w 1597"/>
                <a:gd name="T107" fmla="*/ 0 h 1371"/>
                <a:gd name="T108" fmla="*/ 0 w 1597"/>
                <a:gd name="T109" fmla="*/ 0 h 1371"/>
                <a:gd name="T110" fmla="*/ 0 w 1597"/>
                <a:gd name="T111" fmla="*/ 0 h 1371"/>
                <a:gd name="T112" fmla="*/ 0 w 1597"/>
                <a:gd name="T113" fmla="*/ 0 h 1371"/>
                <a:gd name="T114" fmla="*/ 0 w 1597"/>
                <a:gd name="T115" fmla="*/ 0 h 1371"/>
                <a:gd name="T116" fmla="*/ 0 w 1597"/>
                <a:gd name="T117" fmla="*/ 0 h 1371"/>
                <a:gd name="T118" fmla="*/ 0 w 1597"/>
                <a:gd name="T119" fmla="*/ 0 h 1371"/>
                <a:gd name="T120" fmla="*/ 0 w 1597"/>
                <a:gd name="T121" fmla="*/ 0 h 1371"/>
                <a:gd name="T122" fmla="*/ 0 w 1597"/>
                <a:gd name="T123" fmla="*/ 0 h 1371"/>
                <a:gd name="T124" fmla="*/ 0 w 1597"/>
                <a:gd name="T125" fmla="*/ 0 h 13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97"/>
                <a:gd name="T190" fmla="*/ 0 h 1371"/>
                <a:gd name="T191" fmla="*/ 1597 w 1597"/>
                <a:gd name="T192" fmla="*/ 1371 h 13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97" h="1371">
                  <a:moveTo>
                    <a:pt x="266" y="107"/>
                  </a:moveTo>
                  <a:lnTo>
                    <a:pt x="389" y="212"/>
                  </a:lnTo>
                  <a:lnTo>
                    <a:pt x="584" y="324"/>
                  </a:lnTo>
                  <a:lnTo>
                    <a:pt x="669" y="368"/>
                  </a:lnTo>
                  <a:lnTo>
                    <a:pt x="746" y="394"/>
                  </a:lnTo>
                  <a:lnTo>
                    <a:pt x="815" y="429"/>
                  </a:lnTo>
                  <a:lnTo>
                    <a:pt x="864" y="448"/>
                  </a:lnTo>
                  <a:lnTo>
                    <a:pt x="924" y="481"/>
                  </a:lnTo>
                  <a:lnTo>
                    <a:pt x="982" y="516"/>
                  </a:lnTo>
                  <a:lnTo>
                    <a:pt x="1054" y="602"/>
                  </a:lnTo>
                  <a:lnTo>
                    <a:pt x="1109" y="670"/>
                  </a:lnTo>
                  <a:lnTo>
                    <a:pt x="1297" y="846"/>
                  </a:lnTo>
                  <a:lnTo>
                    <a:pt x="1424" y="933"/>
                  </a:lnTo>
                  <a:lnTo>
                    <a:pt x="1460" y="946"/>
                  </a:lnTo>
                  <a:lnTo>
                    <a:pt x="1488" y="962"/>
                  </a:lnTo>
                  <a:lnTo>
                    <a:pt x="1561" y="981"/>
                  </a:lnTo>
                  <a:lnTo>
                    <a:pt x="1588" y="987"/>
                  </a:lnTo>
                  <a:lnTo>
                    <a:pt x="1589" y="984"/>
                  </a:lnTo>
                  <a:lnTo>
                    <a:pt x="1597" y="984"/>
                  </a:lnTo>
                  <a:lnTo>
                    <a:pt x="1577" y="1013"/>
                  </a:lnTo>
                  <a:lnTo>
                    <a:pt x="1498" y="1063"/>
                  </a:lnTo>
                  <a:lnTo>
                    <a:pt x="1345" y="1119"/>
                  </a:lnTo>
                  <a:lnTo>
                    <a:pt x="1297" y="1130"/>
                  </a:lnTo>
                  <a:lnTo>
                    <a:pt x="1191" y="1183"/>
                  </a:lnTo>
                  <a:lnTo>
                    <a:pt x="1100" y="1246"/>
                  </a:lnTo>
                  <a:lnTo>
                    <a:pt x="979" y="1314"/>
                  </a:lnTo>
                  <a:lnTo>
                    <a:pt x="930" y="1325"/>
                  </a:lnTo>
                  <a:lnTo>
                    <a:pt x="854" y="1371"/>
                  </a:lnTo>
                  <a:lnTo>
                    <a:pt x="845" y="1330"/>
                  </a:lnTo>
                  <a:lnTo>
                    <a:pt x="823" y="1293"/>
                  </a:lnTo>
                  <a:lnTo>
                    <a:pt x="873" y="1301"/>
                  </a:lnTo>
                  <a:lnTo>
                    <a:pt x="911" y="1314"/>
                  </a:lnTo>
                  <a:lnTo>
                    <a:pt x="1001" y="1295"/>
                  </a:lnTo>
                  <a:lnTo>
                    <a:pt x="1020" y="1284"/>
                  </a:lnTo>
                  <a:lnTo>
                    <a:pt x="1013" y="1277"/>
                  </a:lnTo>
                  <a:lnTo>
                    <a:pt x="960" y="1293"/>
                  </a:lnTo>
                  <a:lnTo>
                    <a:pt x="880" y="1293"/>
                  </a:lnTo>
                  <a:lnTo>
                    <a:pt x="807" y="1271"/>
                  </a:lnTo>
                  <a:lnTo>
                    <a:pt x="771" y="1227"/>
                  </a:lnTo>
                  <a:lnTo>
                    <a:pt x="784" y="1227"/>
                  </a:lnTo>
                  <a:lnTo>
                    <a:pt x="886" y="1236"/>
                  </a:lnTo>
                  <a:lnTo>
                    <a:pt x="941" y="1230"/>
                  </a:lnTo>
                  <a:lnTo>
                    <a:pt x="960" y="1217"/>
                  </a:lnTo>
                  <a:lnTo>
                    <a:pt x="933" y="1217"/>
                  </a:lnTo>
                  <a:lnTo>
                    <a:pt x="854" y="1227"/>
                  </a:lnTo>
                  <a:lnTo>
                    <a:pt x="807" y="1214"/>
                  </a:lnTo>
                  <a:lnTo>
                    <a:pt x="779" y="1208"/>
                  </a:lnTo>
                  <a:lnTo>
                    <a:pt x="736" y="1185"/>
                  </a:lnTo>
                  <a:lnTo>
                    <a:pt x="708" y="1151"/>
                  </a:lnTo>
                  <a:lnTo>
                    <a:pt x="703" y="1147"/>
                  </a:lnTo>
                  <a:lnTo>
                    <a:pt x="740" y="1151"/>
                  </a:lnTo>
                  <a:lnTo>
                    <a:pt x="826" y="1163"/>
                  </a:lnTo>
                  <a:lnTo>
                    <a:pt x="835" y="1157"/>
                  </a:lnTo>
                  <a:lnTo>
                    <a:pt x="835" y="1154"/>
                  </a:lnTo>
                  <a:lnTo>
                    <a:pt x="711" y="1130"/>
                  </a:lnTo>
                  <a:lnTo>
                    <a:pt x="666" y="1103"/>
                  </a:lnTo>
                  <a:lnTo>
                    <a:pt x="631" y="1054"/>
                  </a:lnTo>
                  <a:lnTo>
                    <a:pt x="653" y="1054"/>
                  </a:lnTo>
                  <a:lnTo>
                    <a:pt x="784" y="1079"/>
                  </a:lnTo>
                  <a:lnTo>
                    <a:pt x="790" y="1073"/>
                  </a:lnTo>
                  <a:lnTo>
                    <a:pt x="780" y="1063"/>
                  </a:lnTo>
                  <a:lnTo>
                    <a:pt x="768" y="1063"/>
                  </a:lnTo>
                  <a:lnTo>
                    <a:pt x="650" y="1038"/>
                  </a:lnTo>
                  <a:lnTo>
                    <a:pt x="618" y="1028"/>
                  </a:lnTo>
                  <a:lnTo>
                    <a:pt x="587" y="994"/>
                  </a:lnTo>
                  <a:lnTo>
                    <a:pt x="577" y="976"/>
                  </a:lnTo>
                  <a:lnTo>
                    <a:pt x="574" y="971"/>
                  </a:lnTo>
                  <a:lnTo>
                    <a:pt x="659" y="994"/>
                  </a:lnTo>
                  <a:lnTo>
                    <a:pt x="727" y="997"/>
                  </a:lnTo>
                  <a:lnTo>
                    <a:pt x="730" y="994"/>
                  </a:lnTo>
                  <a:lnTo>
                    <a:pt x="714" y="984"/>
                  </a:lnTo>
                  <a:lnTo>
                    <a:pt x="702" y="984"/>
                  </a:lnTo>
                  <a:lnTo>
                    <a:pt x="593" y="962"/>
                  </a:lnTo>
                  <a:lnTo>
                    <a:pt x="562" y="946"/>
                  </a:lnTo>
                  <a:lnTo>
                    <a:pt x="529" y="900"/>
                  </a:lnTo>
                  <a:lnTo>
                    <a:pt x="529" y="884"/>
                  </a:lnTo>
                  <a:lnTo>
                    <a:pt x="587" y="903"/>
                  </a:lnTo>
                  <a:lnTo>
                    <a:pt x="656" y="912"/>
                  </a:lnTo>
                  <a:lnTo>
                    <a:pt x="659" y="909"/>
                  </a:lnTo>
                  <a:lnTo>
                    <a:pt x="659" y="906"/>
                  </a:lnTo>
                  <a:lnTo>
                    <a:pt x="615" y="890"/>
                  </a:lnTo>
                  <a:lnTo>
                    <a:pt x="562" y="881"/>
                  </a:lnTo>
                  <a:lnTo>
                    <a:pt x="529" y="868"/>
                  </a:lnTo>
                  <a:lnTo>
                    <a:pt x="494" y="830"/>
                  </a:lnTo>
                  <a:lnTo>
                    <a:pt x="488" y="816"/>
                  </a:lnTo>
                  <a:lnTo>
                    <a:pt x="525" y="833"/>
                  </a:lnTo>
                  <a:lnTo>
                    <a:pt x="602" y="846"/>
                  </a:lnTo>
                  <a:lnTo>
                    <a:pt x="609" y="840"/>
                  </a:lnTo>
                  <a:lnTo>
                    <a:pt x="580" y="824"/>
                  </a:lnTo>
                  <a:lnTo>
                    <a:pt x="529" y="818"/>
                  </a:lnTo>
                  <a:lnTo>
                    <a:pt x="478" y="789"/>
                  </a:lnTo>
                  <a:lnTo>
                    <a:pt x="450" y="736"/>
                  </a:lnTo>
                  <a:lnTo>
                    <a:pt x="450" y="730"/>
                  </a:lnTo>
                  <a:lnTo>
                    <a:pt x="562" y="770"/>
                  </a:lnTo>
                  <a:lnTo>
                    <a:pt x="563" y="768"/>
                  </a:lnTo>
                  <a:lnTo>
                    <a:pt x="563" y="762"/>
                  </a:lnTo>
                  <a:lnTo>
                    <a:pt x="434" y="698"/>
                  </a:lnTo>
                  <a:lnTo>
                    <a:pt x="407" y="670"/>
                  </a:lnTo>
                  <a:lnTo>
                    <a:pt x="523" y="714"/>
                  </a:lnTo>
                  <a:lnTo>
                    <a:pt x="529" y="708"/>
                  </a:lnTo>
                  <a:lnTo>
                    <a:pt x="513" y="692"/>
                  </a:lnTo>
                  <a:lnTo>
                    <a:pt x="456" y="673"/>
                  </a:lnTo>
                  <a:lnTo>
                    <a:pt x="280" y="589"/>
                  </a:lnTo>
                  <a:lnTo>
                    <a:pt x="398" y="629"/>
                  </a:lnTo>
                  <a:lnTo>
                    <a:pt x="513" y="648"/>
                  </a:lnTo>
                  <a:lnTo>
                    <a:pt x="519" y="648"/>
                  </a:lnTo>
                  <a:lnTo>
                    <a:pt x="523" y="645"/>
                  </a:lnTo>
                  <a:lnTo>
                    <a:pt x="516" y="640"/>
                  </a:lnTo>
                  <a:lnTo>
                    <a:pt x="494" y="640"/>
                  </a:lnTo>
                  <a:lnTo>
                    <a:pt x="472" y="629"/>
                  </a:lnTo>
                  <a:lnTo>
                    <a:pt x="367" y="605"/>
                  </a:lnTo>
                  <a:lnTo>
                    <a:pt x="236" y="551"/>
                  </a:lnTo>
                  <a:lnTo>
                    <a:pt x="229" y="544"/>
                  </a:lnTo>
                  <a:lnTo>
                    <a:pt x="217" y="544"/>
                  </a:lnTo>
                  <a:lnTo>
                    <a:pt x="130" y="475"/>
                  </a:lnTo>
                  <a:lnTo>
                    <a:pt x="124" y="466"/>
                  </a:lnTo>
                  <a:lnTo>
                    <a:pt x="124" y="459"/>
                  </a:lnTo>
                  <a:lnTo>
                    <a:pt x="190" y="472"/>
                  </a:lnTo>
                  <a:lnTo>
                    <a:pt x="198" y="478"/>
                  </a:lnTo>
                  <a:lnTo>
                    <a:pt x="227" y="485"/>
                  </a:lnTo>
                  <a:lnTo>
                    <a:pt x="367" y="554"/>
                  </a:lnTo>
                  <a:lnTo>
                    <a:pt x="478" y="586"/>
                  </a:lnTo>
                  <a:lnTo>
                    <a:pt x="485" y="586"/>
                  </a:lnTo>
                  <a:lnTo>
                    <a:pt x="488" y="581"/>
                  </a:lnTo>
                  <a:lnTo>
                    <a:pt x="439" y="560"/>
                  </a:lnTo>
                  <a:lnTo>
                    <a:pt x="382" y="548"/>
                  </a:lnTo>
                  <a:lnTo>
                    <a:pt x="335" y="522"/>
                  </a:lnTo>
                  <a:lnTo>
                    <a:pt x="299" y="510"/>
                  </a:lnTo>
                  <a:lnTo>
                    <a:pt x="280" y="494"/>
                  </a:lnTo>
                  <a:lnTo>
                    <a:pt x="207" y="459"/>
                  </a:lnTo>
                  <a:lnTo>
                    <a:pt x="50" y="350"/>
                  </a:lnTo>
                  <a:lnTo>
                    <a:pt x="28" y="312"/>
                  </a:lnTo>
                  <a:lnTo>
                    <a:pt x="28" y="305"/>
                  </a:lnTo>
                  <a:lnTo>
                    <a:pt x="71" y="327"/>
                  </a:lnTo>
                  <a:lnTo>
                    <a:pt x="140" y="366"/>
                  </a:lnTo>
                  <a:lnTo>
                    <a:pt x="217" y="391"/>
                  </a:lnTo>
                  <a:lnTo>
                    <a:pt x="291" y="429"/>
                  </a:lnTo>
                  <a:lnTo>
                    <a:pt x="389" y="459"/>
                  </a:lnTo>
                  <a:lnTo>
                    <a:pt x="392" y="456"/>
                  </a:lnTo>
                  <a:lnTo>
                    <a:pt x="376" y="448"/>
                  </a:lnTo>
                  <a:lnTo>
                    <a:pt x="341" y="434"/>
                  </a:lnTo>
                  <a:lnTo>
                    <a:pt x="227" y="384"/>
                  </a:lnTo>
                  <a:lnTo>
                    <a:pt x="105" y="305"/>
                  </a:lnTo>
                  <a:lnTo>
                    <a:pt x="12" y="212"/>
                  </a:lnTo>
                  <a:lnTo>
                    <a:pt x="0" y="180"/>
                  </a:lnTo>
                  <a:lnTo>
                    <a:pt x="176" y="293"/>
                  </a:lnTo>
                  <a:lnTo>
                    <a:pt x="280" y="353"/>
                  </a:lnTo>
                  <a:lnTo>
                    <a:pt x="335" y="375"/>
                  </a:lnTo>
                  <a:lnTo>
                    <a:pt x="338" y="372"/>
                  </a:lnTo>
                  <a:lnTo>
                    <a:pt x="182" y="283"/>
                  </a:lnTo>
                  <a:lnTo>
                    <a:pt x="152" y="258"/>
                  </a:lnTo>
                  <a:lnTo>
                    <a:pt x="108" y="226"/>
                  </a:lnTo>
                  <a:lnTo>
                    <a:pt x="44" y="151"/>
                  </a:lnTo>
                  <a:lnTo>
                    <a:pt x="9" y="96"/>
                  </a:lnTo>
                  <a:lnTo>
                    <a:pt x="0" y="42"/>
                  </a:lnTo>
                  <a:lnTo>
                    <a:pt x="16" y="42"/>
                  </a:lnTo>
                  <a:lnTo>
                    <a:pt x="93" y="126"/>
                  </a:lnTo>
                  <a:lnTo>
                    <a:pt x="146" y="192"/>
                  </a:lnTo>
                  <a:lnTo>
                    <a:pt x="198" y="237"/>
                  </a:lnTo>
                  <a:lnTo>
                    <a:pt x="217" y="242"/>
                  </a:lnTo>
                  <a:lnTo>
                    <a:pt x="325" y="312"/>
                  </a:lnTo>
                  <a:lnTo>
                    <a:pt x="332" y="312"/>
                  </a:lnTo>
                  <a:lnTo>
                    <a:pt x="335" y="309"/>
                  </a:lnTo>
                  <a:lnTo>
                    <a:pt x="302" y="288"/>
                  </a:lnTo>
                  <a:lnTo>
                    <a:pt x="249" y="258"/>
                  </a:lnTo>
                  <a:lnTo>
                    <a:pt x="198" y="213"/>
                  </a:lnTo>
                  <a:lnTo>
                    <a:pt x="173" y="199"/>
                  </a:lnTo>
                  <a:lnTo>
                    <a:pt x="99" y="117"/>
                  </a:lnTo>
                  <a:lnTo>
                    <a:pt x="67" y="42"/>
                  </a:lnTo>
                  <a:lnTo>
                    <a:pt x="67" y="23"/>
                  </a:lnTo>
                  <a:lnTo>
                    <a:pt x="77" y="16"/>
                  </a:lnTo>
                  <a:lnTo>
                    <a:pt x="86" y="16"/>
                  </a:lnTo>
                  <a:lnTo>
                    <a:pt x="239" y="180"/>
                  </a:lnTo>
                  <a:lnTo>
                    <a:pt x="294" y="221"/>
                  </a:lnTo>
                  <a:lnTo>
                    <a:pt x="369" y="267"/>
                  </a:lnTo>
                  <a:lnTo>
                    <a:pt x="453" y="312"/>
                  </a:lnTo>
                  <a:lnTo>
                    <a:pt x="456" y="312"/>
                  </a:lnTo>
                  <a:lnTo>
                    <a:pt x="459" y="309"/>
                  </a:lnTo>
                  <a:lnTo>
                    <a:pt x="406" y="274"/>
                  </a:lnTo>
                  <a:lnTo>
                    <a:pt x="347" y="242"/>
                  </a:lnTo>
                  <a:lnTo>
                    <a:pt x="305" y="212"/>
                  </a:lnTo>
                  <a:lnTo>
                    <a:pt x="239" y="164"/>
                  </a:lnTo>
                  <a:lnTo>
                    <a:pt x="168" y="75"/>
                  </a:lnTo>
                  <a:lnTo>
                    <a:pt x="140" y="26"/>
                  </a:lnTo>
                  <a:lnTo>
                    <a:pt x="137" y="16"/>
                  </a:lnTo>
                  <a:lnTo>
                    <a:pt x="137" y="7"/>
                  </a:lnTo>
                  <a:lnTo>
                    <a:pt x="152" y="0"/>
                  </a:lnTo>
                  <a:lnTo>
                    <a:pt x="195" y="36"/>
                  </a:lnTo>
                  <a:lnTo>
                    <a:pt x="266" y="107"/>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67" name="Freeform 5"/>
            <p:cNvSpPr>
              <a:spLocks/>
            </p:cNvSpPr>
            <p:nvPr/>
          </p:nvSpPr>
          <p:spPr bwMode="auto">
            <a:xfrm>
              <a:off x="662" y="2601"/>
              <a:ext cx="209" cy="215"/>
            </a:xfrm>
            <a:custGeom>
              <a:avLst/>
              <a:gdLst>
                <a:gd name="T0" fmla="*/ 0 w 628"/>
                <a:gd name="T1" fmla="*/ 0 h 645"/>
                <a:gd name="T2" fmla="*/ 0 w 628"/>
                <a:gd name="T3" fmla="*/ 0 h 645"/>
                <a:gd name="T4" fmla="*/ 0 w 628"/>
                <a:gd name="T5" fmla="*/ 0 h 645"/>
                <a:gd name="T6" fmla="*/ 0 w 628"/>
                <a:gd name="T7" fmla="*/ 0 h 645"/>
                <a:gd name="T8" fmla="*/ 0 w 628"/>
                <a:gd name="T9" fmla="*/ 0 h 645"/>
                <a:gd name="T10" fmla="*/ 0 w 628"/>
                <a:gd name="T11" fmla="*/ 0 h 645"/>
                <a:gd name="T12" fmla="*/ 0 w 628"/>
                <a:gd name="T13" fmla="*/ 0 h 645"/>
                <a:gd name="T14" fmla="*/ 0 w 628"/>
                <a:gd name="T15" fmla="*/ 0 h 645"/>
                <a:gd name="T16" fmla="*/ 0 w 628"/>
                <a:gd name="T17" fmla="*/ 0 h 645"/>
                <a:gd name="T18" fmla="*/ 0 w 628"/>
                <a:gd name="T19" fmla="*/ 0 h 645"/>
                <a:gd name="T20" fmla="*/ 0 w 628"/>
                <a:gd name="T21" fmla="*/ 0 h 645"/>
                <a:gd name="T22" fmla="*/ 0 w 628"/>
                <a:gd name="T23" fmla="*/ 0 h 645"/>
                <a:gd name="T24" fmla="*/ 0 w 628"/>
                <a:gd name="T25" fmla="*/ 0 h 645"/>
                <a:gd name="T26" fmla="*/ 0 w 628"/>
                <a:gd name="T27" fmla="*/ 0 h 645"/>
                <a:gd name="T28" fmla="*/ 0 w 628"/>
                <a:gd name="T29" fmla="*/ 0 h 645"/>
                <a:gd name="T30" fmla="*/ 0 w 628"/>
                <a:gd name="T31" fmla="*/ 0 h 645"/>
                <a:gd name="T32" fmla="*/ 0 w 628"/>
                <a:gd name="T33" fmla="*/ 0 h 645"/>
                <a:gd name="T34" fmla="*/ 0 w 628"/>
                <a:gd name="T35" fmla="*/ 0 h 645"/>
                <a:gd name="T36" fmla="*/ 0 w 628"/>
                <a:gd name="T37" fmla="*/ 0 h 645"/>
                <a:gd name="T38" fmla="*/ 0 w 628"/>
                <a:gd name="T39" fmla="*/ 0 h 645"/>
                <a:gd name="T40" fmla="*/ 0 w 628"/>
                <a:gd name="T41" fmla="*/ 0 h 645"/>
                <a:gd name="T42" fmla="*/ 0 w 628"/>
                <a:gd name="T43" fmla="*/ 0 h 645"/>
                <a:gd name="T44" fmla="*/ 0 w 628"/>
                <a:gd name="T45" fmla="*/ 0 h 645"/>
                <a:gd name="T46" fmla="*/ 0 w 628"/>
                <a:gd name="T47" fmla="*/ 0 h 645"/>
                <a:gd name="T48" fmla="*/ 0 w 628"/>
                <a:gd name="T49" fmla="*/ 0 h 645"/>
                <a:gd name="T50" fmla="*/ 0 w 628"/>
                <a:gd name="T51" fmla="*/ 0 h 645"/>
                <a:gd name="T52" fmla="*/ 0 w 628"/>
                <a:gd name="T53" fmla="*/ 0 h 645"/>
                <a:gd name="T54" fmla="*/ 0 w 628"/>
                <a:gd name="T55" fmla="*/ 0 h 645"/>
                <a:gd name="T56" fmla="*/ 0 w 628"/>
                <a:gd name="T57" fmla="*/ 0 h 645"/>
                <a:gd name="T58" fmla="*/ 0 w 628"/>
                <a:gd name="T59" fmla="*/ 0 h 645"/>
                <a:gd name="T60" fmla="*/ 0 w 628"/>
                <a:gd name="T61" fmla="*/ 0 h 645"/>
                <a:gd name="T62" fmla="*/ 0 w 628"/>
                <a:gd name="T63" fmla="*/ 0 h 645"/>
                <a:gd name="T64" fmla="*/ 0 w 628"/>
                <a:gd name="T65" fmla="*/ 0 h 645"/>
                <a:gd name="T66" fmla="*/ 0 w 628"/>
                <a:gd name="T67" fmla="*/ 0 h 645"/>
                <a:gd name="T68" fmla="*/ 0 w 628"/>
                <a:gd name="T69" fmla="*/ 0 h 645"/>
                <a:gd name="T70" fmla="*/ 0 w 628"/>
                <a:gd name="T71" fmla="*/ 0 h 645"/>
                <a:gd name="T72" fmla="*/ 0 w 628"/>
                <a:gd name="T73" fmla="*/ 0 h 645"/>
                <a:gd name="T74" fmla="*/ 0 w 628"/>
                <a:gd name="T75" fmla="*/ 0 h 645"/>
                <a:gd name="T76" fmla="*/ 0 w 628"/>
                <a:gd name="T77" fmla="*/ 0 h 645"/>
                <a:gd name="T78" fmla="*/ 0 w 628"/>
                <a:gd name="T79" fmla="*/ 0 h 645"/>
                <a:gd name="T80" fmla="*/ 0 w 628"/>
                <a:gd name="T81" fmla="*/ 0 h 645"/>
                <a:gd name="T82" fmla="*/ 0 w 628"/>
                <a:gd name="T83" fmla="*/ 0 h 645"/>
                <a:gd name="T84" fmla="*/ 0 w 628"/>
                <a:gd name="T85" fmla="*/ 0 h 645"/>
                <a:gd name="T86" fmla="*/ 0 w 628"/>
                <a:gd name="T87" fmla="*/ 0 h 645"/>
                <a:gd name="T88" fmla="*/ 0 w 628"/>
                <a:gd name="T89" fmla="*/ 0 h 645"/>
                <a:gd name="T90" fmla="*/ 0 w 628"/>
                <a:gd name="T91" fmla="*/ 0 h 645"/>
                <a:gd name="T92" fmla="*/ 0 w 628"/>
                <a:gd name="T93" fmla="*/ 0 h 645"/>
                <a:gd name="T94" fmla="*/ 0 w 628"/>
                <a:gd name="T95" fmla="*/ 0 h 645"/>
                <a:gd name="T96" fmla="*/ 0 w 628"/>
                <a:gd name="T97" fmla="*/ 0 h 645"/>
                <a:gd name="T98" fmla="*/ 0 w 628"/>
                <a:gd name="T99" fmla="*/ 0 h 645"/>
                <a:gd name="T100" fmla="*/ 0 w 628"/>
                <a:gd name="T101" fmla="*/ 0 h 645"/>
                <a:gd name="T102" fmla="*/ 0 w 628"/>
                <a:gd name="T103" fmla="*/ 0 h 645"/>
                <a:gd name="T104" fmla="*/ 0 w 628"/>
                <a:gd name="T105" fmla="*/ 0 h 645"/>
                <a:gd name="T106" fmla="*/ 0 w 628"/>
                <a:gd name="T107" fmla="*/ 0 h 645"/>
                <a:gd name="T108" fmla="*/ 0 w 628"/>
                <a:gd name="T109" fmla="*/ 0 h 6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8"/>
                <a:gd name="T166" fmla="*/ 0 h 645"/>
                <a:gd name="T167" fmla="*/ 628 w 628"/>
                <a:gd name="T168" fmla="*/ 645 h 6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8" h="645">
                  <a:moveTo>
                    <a:pt x="99" y="13"/>
                  </a:moveTo>
                  <a:lnTo>
                    <a:pt x="127" y="24"/>
                  </a:lnTo>
                  <a:lnTo>
                    <a:pt x="157" y="37"/>
                  </a:lnTo>
                  <a:lnTo>
                    <a:pt x="185" y="53"/>
                  </a:lnTo>
                  <a:lnTo>
                    <a:pt x="213" y="68"/>
                  </a:lnTo>
                  <a:lnTo>
                    <a:pt x="241" y="85"/>
                  </a:lnTo>
                  <a:lnTo>
                    <a:pt x="269" y="101"/>
                  </a:lnTo>
                  <a:lnTo>
                    <a:pt x="295" y="116"/>
                  </a:lnTo>
                  <a:lnTo>
                    <a:pt x="322" y="129"/>
                  </a:lnTo>
                  <a:lnTo>
                    <a:pt x="316" y="133"/>
                  </a:lnTo>
                  <a:lnTo>
                    <a:pt x="308" y="136"/>
                  </a:lnTo>
                  <a:lnTo>
                    <a:pt x="301" y="142"/>
                  </a:lnTo>
                  <a:lnTo>
                    <a:pt x="294" y="147"/>
                  </a:lnTo>
                  <a:lnTo>
                    <a:pt x="286" y="152"/>
                  </a:lnTo>
                  <a:lnTo>
                    <a:pt x="279" y="157"/>
                  </a:lnTo>
                  <a:lnTo>
                    <a:pt x="272" y="161"/>
                  </a:lnTo>
                  <a:lnTo>
                    <a:pt x="266" y="164"/>
                  </a:lnTo>
                  <a:lnTo>
                    <a:pt x="269" y="179"/>
                  </a:lnTo>
                  <a:lnTo>
                    <a:pt x="272" y="195"/>
                  </a:lnTo>
                  <a:lnTo>
                    <a:pt x="276" y="212"/>
                  </a:lnTo>
                  <a:lnTo>
                    <a:pt x="282" y="228"/>
                  </a:lnTo>
                  <a:lnTo>
                    <a:pt x="285" y="237"/>
                  </a:lnTo>
                  <a:lnTo>
                    <a:pt x="289" y="244"/>
                  </a:lnTo>
                  <a:lnTo>
                    <a:pt x="294" y="250"/>
                  </a:lnTo>
                  <a:lnTo>
                    <a:pt x="300" y="256"/>
                  </a:lnTo>
                  <a:lnTo>
                    <a:pt x="306" y="260"/>
                  </a:lnTo>
                  <a:lnTo>
                    <a:pt x="311" y="264"/>
                  </a:lnTo>
                  <a:lnTo>
                    <a:pt x="320" y="266"/>
                  </a:lnTo>
                  <a:lnTo>
                    <a:pt x="329" y="267"/>
                  </a:lnTo>
                  <a:lnTo>
                    <a:pt x="307" y="288"/>
                  </a:lnTo>
                  <a:lnTo>
                    <a:pt x="308" y="296"/>
                  </a:lnTo>
                  <a:lnTo>
                    <a:pt x="310" y="304"/>
                  </a:lnTo>
                  <a:lnTo>
                    <a:pt x="314" y="311"/>
                  </a:lnTo>
                  <a:lnTo>
                    <a:pt x="319" y="317"/>
                  </a:lnTo>
                  <a:lnTo>
                    <a:pt x="331" y="328"/>
                  </a:lnTo>
                  <a:lnTo>
                    <a:pt x="344" y="337"/>
                  </a:lnTo>
                  <a:lnTo>
                    <a:pt x="359" y="344"/>
                  </a:lnTo>
                  <a:lnTo>
                    <a:pt x="372" y="353"/>
                  </a:lnTo>
                  <a:lnTo>
                    <a:pt x="378" y="356"/>
                  </a:lnTo>
                  <a:lnTo>
                    <a:pt x="384" y="360"/>
                  </a:lnTo>
                  <a:lnTo>
                    <a:pt x="388" y="365"/>
                  </a:lnTo>
                  <a:lnTo>
                    <a:pt x="391" y="371"/>
                  </a:lnTo>
                  <a:lnTo>
                    <a:pt x="382" y="381"/>
                  </a:lnTo>
                  <a:lnTo>
                    <a:pt x="378" y="389"/>
                  </a:lnTo>
                  <a:lnTo>
                    <a:pt x="375" y="398"/>
                  </a:lnTo>
                  <a:lnTo>
                    <a:pt x="375" y="407"/>
                  </a:lnTo>
                  <a:lnTo>
                    <a:pt x="378" y="414"/>
                  </a:lnTo>
                  <a:lnTo>
                    <a:pt x="382" y="421"/>
                  </a:lnTo>
                  <a:lnTo>
                    <a:pt x="388" y="429"/>
                  </a:lnTo>
                  <a:lnTo>
                    <a:pt x="395" y="435"/>
                  </a:lnTo>
                  <a:lnTo>
                    <a:pt x="413" y="446"/>
                  </a:lnTo>
                  <a:lnTo>
                    <a:pt x="434" y="456"/>
                  </a:lnTo>
                  <a:lnTo>
                    <a:pt x="453" y="465"/>
                  </a:lnTo>
                  <a:lnTo>
                    <a:pt x="468" y="474"/>
                  </a:lnTo>
                  <a:lnTo>
                    <a:pt x="468" y="477"/>
                  </a:lnTo>
                  <a:lnTo>
                    <a:pt x="465" y="480"/>
                  </a:lnTo>
                  <a:lnTo>
                    <a:pt x="460" y="483"/>
                  </a:lnTo>
                  <a:lnTo>
                    <a:pt x="456" y="487"/>
                  </a:lnTo>
                  <a:lnTo>
                    <a:pt x="451" y="490"/>
                  </a:lnTo>
                  <a:lnTo>
                    <a:pt x="447" y="491"/>
                  </a:lnTo>
                  <a:lnTo>
                    <a:pt x="443" y="494"/>
                  </a:lnTo>
                  <a:lnTo>
                    <a:pt x="440" y="494"/>
                  </a:lnTo>
                  <a:lnTo>
                    <a:pt x="440" y="501"/>
                  </a:lnTo>
                  <a:lnTo>
                    <a:pt x="440" y="507"/>
                  </a:lnTo>
                  <a:lnTo>
                    <a:pt x="449" y="509"/>
                  </a:lnTo>
                  <a:lnTo>
                    <a:pt x="457" y="510"/>
                  </a:lnTo>
                  <a:lnTo>
                    <a:pt x="466" y="513"/>
                  </a:lnTo>
                  <a:lnTo>
                    <a:pt x="475" y="517"/>
                  </a:lnTo>
                  <a:lnTo>
                    <a:pt x="494" y="528"/>
                  </a:lnTo>
                  <a:lnTo>
                    <a:pt x="515" y="539"/>
                  </a:lnTo>
                  <a:lnTo>
                    <a:pt x="535" y="549"/>
                  </a:lnTo>
                  <a:lnTo>
                    <a:pt x="558" y="560"/>
                  </a:lnTo>
                  <a:lnTo>
                    <a:pt x="568" y="564"/>
                  </a:lnTo>
                  <a:lnTo>
                    <a:pt x="580" y="567"/>
                  </a:lnTo>
                  <a:lnTo>
                    <a:pt x="590" y="568"/>
                  </a:lnTo>
                  <a:lnTo>
                    <a:pt x="600" y="570"/>
                  </a:lnTo>
                  <a:lnTo>
                    <a:pt x="593" y="570"/>
                  </a:lnTo>
                  <a:lnTo>
                    <a:pt x="587" y="570"/>
                  </a:lnTo>
                  <a:lnTo>
                    <a:pt x="586" y="573"/>
                  </a:lnTo>
                  <a:lnTo>
                    <a:pt x="586" y="576"/>
                  </a:lnTo>
                  <a:lnTo>
                    <a:pt x="584" y="580"/>
                  </a:lnTo>
                  <a:lnTo>
                    <a:pt x="583" y="584"/>
                  </a:lnTo>
                  <a:lnTo>
                    <a:pt x="581" y="589"/>
                  </a:lnTo>
                  <a:lnTo>
                    <a:pt x="581" y="594"/>
                  </a:lnTo>
                  <a:lnTo>
                    <a:pt x="580" y="599"/>
                  </a:lnTo>
                  <a:lnTo>
                    <a:pt x="580" y="605"/>
                  </a:lnTo>
                  <a:lnTo>
                    <a:pt x="583" y="608"/>
                  </a:lnTo>
                  <a:lnTo>
                    <a:pt x="589" y="613"/>
                  </a:lnTo>
                  <a:lnTo>
                    <a:pt x="596" y="621"/>
                  </a:lnTo>
                  <a:lnTo>
                    <a:pt x="603" y="628"/>
                  </a:lnTo>
                  <a:lnTo>
                    <a:pt x="612" y="634"/>
                  </a:lnTo>
                  <a:lnTo>
                    <a:pt x="618" y="640"/>
                  </a:lnTo>
                  <a:lnTo>
                    <a:pt x="624" y="644"/>
                  </a:lnTo>
                  <a:lnTo>
                    <a:pt x="628" y="645"/>
                  </a:lnTo>
                  <a:lnTo>
                    <a:pt x="454" y="638"/>
                  </a:lnTo>
                  <a:lnTo>
                    <a:pt x="482" y="610"/>
                  </a:lnTo>
                  <a:lnTo>
                    <a:pt x="469" y="609"/>
                  </a:lnTo>
                  <a:lnTo>
                    <a:pt x="456" y="605"/>
                  </a:lnTo>
                  <a:lnTo>
                    <a:pt x="444" y="599"/>
                  </a:lnTo>
                  <a:lnTo>
                    <a:pt x="434" y="590"/>
                  </a:lnTo>
                  <a:lnTo>
                    <a:pt x="423" y="581"/>
                  </a:lnTo>
                  <a:lnTo>
                    <a:pt x="415" y="570"/>
                  </a:lnTo>
                  <a:lnTo>
                    <a:pt x="409" y="560"/>
                  </a:lnTo>
                  <a:lnTo>
                    <a:pt x="406" y="549"/>
                  </a:lnTo>
                  <a:lnTo>
                    <a:pt x="409" y="546"/>
                  </a:lnTo>
                  <a:lnTo>
                    <a:pt x="412" y="542"/>
                  </a:lnTo>
                  <a:lnTo>
                    <a:pt x="415" y="536"/>
                  </a:lnTo>
                  <a:lnTo>
                    <a:pt x="418" y="532"/>
                  </a:lnTo>
                  <a:lnTo>
                    <a:pt x="422" y="526"/>
                  </a:lnTo>
                  <a:lnTo>
                    <a:pt x="423" y="522"/>
                  </a:lnTo>
                  <a:lnTo>
                    <a:pt x="425" y="517"/>
                  </a:lnTo>
                  <a:lnTo>
                    <a:pt x="426" y="515"/>
                  </a:lnTo>
                  <a:lnTo>
                    <a:pt x="415" y="515"/>
                  </a:lnTo>
                  <a:lnTo>
                    <a:pt x="403" y="513"/>
                  </a:lnTo>
                  <a:lnTo>
                    <a:pt x="391" y="510"/>
                  </a:lnTo>
                  <a:lnTo>
                    <a:pt x="378" y="507"/>
                  </a:lnTo>
                  <a:lnTo>
                    <a:pt x="364" y="506"/>
                  </a:lnTo>
                  <a:lnTo>
                    <a:pt x="351" y="503"/>
                  </a:lnTo>
                  <a:lnTo>
                    <a:pt x="339" y="501"/>
                  </a:lnTo>
                  <a:lnTo>
                    <a:pt x="329" y="501"/>
                  </a:lnTo>
                  <a:lnTo>
                    <a:pt x="326" y="491"/>
                  </a:lnTo>
                  <a:lnTo>
                    <a:pt x="326" y="481"/>
                  </a:lnTo>
                  <a:lnTo>
                    <a:pt x="326" y="471"/>
                  </a:lnTo>
                  <a:lnTo>
                    <a:pt x="328" y="461"/>
                  </a:lnTo>
                  <a:lnTo>
                    <a:pt x="331" y="453"/>
                  </a:lnTo>
                  <a:lnTo>
                    <a:pt x="334" y="445"/>
                  </a:lnTo>
                  <a:lnTo>
                    <a:pt x="338" y="437"/>
                  </a:lnTo>
                  <a:lnTo>
                    <a:pt x="342" y="432"/>
                  </a:lnTo>
                  <a:lnTo>
                    <a:pt x="329" y="432"/>
                  </a:lnTo>
                  <a:lnTo>
                    <a:pt x="314" y="430"/>
                  </a:lnTo>
                  <a:lnTo>
                    <a:pt x="300" y="427"/>
                  </a:lnTo>
                  <a:lnTo>
                    <a:pt x="285" y="423"/>
                  </a:lnTo>
                  <a:lnTo>
                    <a:pt x="272" y="417"/>
                  </a:lnTo>
                  <a:lnTo>
                    <a:pt x="258" y="411"/>
                  </a:lnTo>
                  <a:lnTo>
                    <a:pt x="247" y="405"/>
                  </a:lnTo>
                  <a:lnTo>
                    <a:pt x="238" y="398"/>
                  </a:lnTo>
                  <a:lnTo>
                    <a:pt x="238" y="392"/>
                  </a:lnTo>
                  <a:lnTo>
                    <a:pt x="239" y="387"/>
                  </a:lnTo>
                  <a:lnTo>
                    <a:pt x="241" y="381"/>
                  </a:lnTo>
                  <a:lnTo>
                    <a:pt x="242" y="373"/>
                  </a:lnTo>
                  <a:lnTo>
                    <a:pt x="242" y="368"/>
                  </a:lnTo>
                  <a:lnTo>
                    <a:pt x="244" y="360"/>
                  </a:lnTo>
                  <a:lnTo>
                    <a:pt x="245" y="355"/>
                  </a:lnTo>
                  <a:lnTo>
                    <a:pt x="245" y="350"/>
                  </a:lnTo>
                  <a:lnTo>
                    <a:pt x="250" y="349"/>
                  </a:lnTo>
                  <a:lnTo>
                    <a:pt x="251" y="349"/>
                  </a:lnTo>
                  <a:lnTo>
                    <a:pt x="252" y="347"/>
                  </a:lnTo>
                  <a:lnTo>
                    <a:pt x="252" y="346"/>
                  </a:lnTo>
                  <a:lnTo>
                    <a:pt x="252" y="344"/>
                  </a:lnTo>
                  <a:lnTo>
                    <a:pt x="255" y="343"/>
                  </a:lnTo>
                  <a:lnTo>
                    <a:pt x="258" y="343"/>
                  </a:lnTo>
                  <a:lnTo>
                    <a:pt x="254" y="340"/>
                  </a:lnTo>
                  <a:lnTo>
                    <a:pt x="245" y="336"/>
                  </a:lnTo>
                  <a:lnTo>
                    <a:pt x="235" y="330"/>
                  </a:lnTo>
                  <a:lnTo>
                    <a:pt x="223" y="325"/>
                  </a:lnTo>
                  <a:lnTo>
                    <a:pt x="210" y="318"/>
                  </a:lnTo>
                  <a:lnTo>
                    <a:pt x="196" y="312"/>
                  </a:lnTo>
                  <a:lnTo>
                    <a:pt x="185" y="307"/>
                  </a:lnTo>
                  <a:lnTo>
                    <a:pt x="176" y="302"/>
                  </a:lnTo>
                  <a:lnTo>
                    <a:pt x="176" y="291"/>
                  </a:lnTo>
                  <a:lnTo>
                    <a:pt x="176" y="277"/>
                  </a:lnTo>
                  <a:lnTo>
                    <a:pt x="176" y="263"/>
                  </a:lnTo>
                  <a:lnTo>
                    <a:pt x="177" y="248"/>
                  </a:lnTo>
                  <a:lnTo>
                    <a:pt x="179" y="235"/>
                  </a:lnTo>
                  <a:lnTo>
                    <a:pt x="182" y="222"/>
                  </a:lnTo>
                  <a:lnTo>
                    <a:pt x="185" y="212"/>
                  </a:lnTo>
                  <a:lnTo>
                    <a:pt x="189" y="205"/>
                  </a:lnTo>
                  <a:lnTo>
                    <a:pt x="189" y="200"/>
                  </a:lnTo>
                  <a:lnTo>
                    <a:pt x="186" y="195"/>
                  </a:lnTo>
                  <a:lnTo>
                    <a:pt x="183" y="190"/>
                  </a:lnTo>
                  <a:lnTo>
                    <a:pt x="179" y="186"/>
                  </a:lnTo>
                  <a:lnTo>
                    <a:pt x="170" y="176"/>
                  </a:lnTo>
                  <a:lnTo>
                    <a:pt x="158" y="167"/>
                  </a:lnTo>
                  <a:lnTo>
                    <a:pt x="146" y="157"/>
                  </a:lnTo>
                  <a:lnTo>
                    <a:pt x="136" y="147"/>
                  </a:lnTo>
                  <a:lnTo>
                    <a:pt x="132" y="141"/>
                  </a:lnTo>
                  <a:lnTo>
                    <a:pt x="129" y="135"/>
                  </a:lnTo>
                  <a:lnTo>
                    <a:pt x="127" y="129"/>
                  </a:lnTo>
                  <a:lnTo>
                    <a:pt x="127" y="123"/>
                  </a:lnTo>
                  <a:lnTo>
                    <a:pt x="101" y="122"/>
                  </a:lnTo>
                  <a:lnTo>
                    <a:pt x="77" y="119"/>
                  </a:lnTo>
                  <a:lnTo>
                    <a:pt x="67" y="116"/>
                  </a:lnTo>
                  <a:lnTo>
                    <a:pt x="56" y="112"/>
                  </a:lnTo>
                  <a:lnTo>
                    <a:pt x="46" y="107"/>
                  </a:lnTo>
                  <a:lnTo>
                    <a:pt x="37" y="101"/>
                  </a:lnTo>
                  <a:lnTo>
                    <a:pt x="30" y="96"/>
                  </a:lnTo>
                  <a:lnTo>
                    <a:pt x="23" y="88"/>
                  </a:lnTo>
                  <a:lnTo>
                    <a:pt x="17" y="80"/>
                  </a:lnTo>
                  <a:lnTo>
                    <a:pt x="11" y="71"/>
                  </a:lnTo>
                  <a:lnTo>
                    <a:pt x="6" y="59"/>
                  </a:lnTo>
                  <a:lnTo>
                    <a:pt x="3" y="48"/>
                  </a:lnTo>
                  <a:lnTo>
                    <a:pt x="2" y="35"/>
                  </a:lnTo>
                  <a:lnTo>
                    <a:pt x="0" y="20"/>
                  </a:lnTo>
                  <a:lnTo>
                    <a:pt x="28" y="20"/>
                  </a:lnTo>
                  <a:lnTo>
                    <a:pt x="30" y="16"/>
                  </a:lnTo>
                  <a:lnTo>
                    <a:pt x="30" y="14"/>
                  </a:lnTo>
                  <a:lnTo>
                    <a:pt x="31" y="13"/>
                  </a:lnTo>
                  <a:lnTo>
                    <a:pt x="33" y="13"/>
                  </a:lnTo>
                  <a:lnTo>
                    <a:pt x="34" y="13"/>
                  </a:lnTo>
                  <a:lnTo>
                    <a:pt x="34" y="11"/>
                  </a:lnTo>
                  <a:lnTo>
                    <a:pt x="36" y="10"/>
                  </a:lnTo>
                  <a:lnTo>
                    <a:pt x="36" y="5"/>
                  </a:lnTo>
                  <a:lnTo>
                    <a:pt x="39" y="5"/>
                  </a:lnTo>
                  <a:lnTo>
                    <a:pt x="42" y="5"/>
                  </a:lnTo>
                  <a:lnTo>
                    <a:pt x="46" y="5"/>
                  </a:lnTo>
                  <a:lnTo>
                    <a:pt x="49" y="5"/>
                  </a:lnTo>
                  <a:lnTo>
                    <a:pt x="52" y="4"/>
                  </a:lnTo>
                  <a:lnTo>
                    <a:pt x="55" y="3"/>
                  </a:lnTo>
                  <a:lnTo>
                    <a:pt x="56" y="1"/>
                  </a:lnTo>
                  <a:lnTo>
                    <a:pt x="56" y="0"/>
                  </a:lnTo>
                  <a:lnTo>
                    <a:pt x="62" y="0"/>
                  </a:lnTo>
                  <a:lnTo>
                    <a:pt x="67" y="1"/>
                  </a:lnTo>
                  <a:lnTo>
                    <a:pt x="73" y="4"/>
                  </a:lnTo>
                  <a:lnTo>
                    <a:pt x="77" y="7"/>
                  </a:lnTo>
                  <a:lnTo>
                    <a:pt x="81" y="10"/>
                  </a:lnTo>
                  <a:lnTo>
                    <a:pt x="86" y="14"/>
                  </a:lnTo>
                  <a:lnTo>
                    <a:pt x="89" y="17"/>
                  </a:lnTo>
                  <a:lnTo>
                    <a:pt x="92" y="20"/>
                  </a:lnTo>
                  <a:lnTo>
                    <a:pt x="99" y="20"/>
                  </a:lnTo>
                  <a:lnTo>
                    <a:pt x="105" y="20"/>
                  </a:lnTo>
                  <a:lnTo>
                    <a:pt x="99" y="13"/>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68" name="Freeform 6"/>
            <p:cNvSpPr>
              <a:spLocks/>
            </p:cNvSpPr>
            <p:nvPr/>
          </p:nvSpPr>
          <p:spPr bwMode="auto">
            <a:xfrm>
              <a:off x="1181" y="2656"/>
              <a:ext cx="171" cy="90"/>
            </a:xfrm>
            <a:custGeom>
              <a:avLst/>
              <a:gdLst>
                <a:gd name="T0" fmla="*/ 0 w 513"/>
                <a:gd name="T1" fmla="*/ 0 h 271"/>
                <a:gd name="T2" fmla="*/ 0 w 513"/>
                <a:gd name="T3" fmla="*/ 0 h 271"/>
                <a:gd name="T4" fmla="*/ 0 w 513"/>
                <a:gd name="T5" fmla="*/ 0 h 271"/>
                <a:gd name="T6" fmla="*/ 0 w 513"/>
                <a:gd name="T7" fmla="*/ 0 h 271"/>
                <a:gd name="T8" fmla="*/ 0 w 513"/>
                <a:gd name="T9" fmla="*/ 0 h 271"/>
                <a:gd name="T10" fmla="*/ 0 w 513"/>
                <a:gd name="T11" fmla="*/ 0 h 271"/>
                <a:gd name="T12" fmla="*/ 0 w 513"/>
                <a:gd name="T13" fmla="*/ 0 h 271"/>
                <a:gd name="T14" fmla="*/ 0 w 513"/>
                <a:gd name="T15" fmla="*/ 0 h 271"/>
                <a:gd name="T16" fmla="*/ 0 w 513"/>
                <a:gd name="T17" fmla="*/ 0 h 271"/>
                <a:gd name="T18" fmla="*/ 0 w 513"/>
                <a:gd name="T19" fmla="*/ 0 h 271"/>
                <a:gd name="T20" fmla="*/ 0 w 513"/>
                <a:gd name="T21" fmla="*/ 0 h 271"/>
                <a:gd name="T22" fmla="*/ 0 w 513"/>
                <a:gd name="T23" fmla="*/ 0 h 271"/>
                <a:gd name="T24" fmla="*/ 0 w 513"/>
                <a:gd name="T25" fmla="*/ 0 h 271"/>
                <a:gd name="T26" fmla="*/ 0 w 513"/>
                <a:gd name="T27" fmla="*/ 0 h 271"/>
                <a:gd name="T28" fmla="*/ 0 w 513"/>
                <a:gd name="T29" fmla="*/ 0 h 271"/>
                <a:gd name="T30" fmla="*/ 0 w 513"/>
                <a:gd name="T31" fmla="*/ 0 h 271"/>
                <a:gd name="T32" fmla="*/ 0 w 513"/>
                <a:gd name="T33" fmla="*/ 0 h 271"/>
                <a:gd name="T34" fmla="*/ 0 w 513"/>
                <a:gd name="T35" fmla="*/ 0 h 271"/>
                <a:gd name="T36" fmla="*/ 0 w 513"/>
                <a:gd name="T37" fmla="*/ 0 h 271"/>
                <a:gd name="T38" fmla="*/ 0 w 513"/>
                <a:gd name="T39" fmla="*/ 0 h 271"/>
                <a:gd name="T40" fmla="*/ 0 w 513"/>
                <a:gd name="T41" fmla="*/ 0 h 271"/>
                <a:gd name="T42" fmla="*/ 0 w 513"/>
                <a:gd name="T43" fmla="*/ 0 h 271"/>
                <a:gd name="T44" fmla="*/ 0 w 513"/>
                <a:gd name="T45" fmla="*/ 0 h 271"/>
                <a:gd name="T46" fmla="*/ 0 w 513"/>
                <a:gd name="T47" fmla="*/ 0 h 271"/>
                <a:gd name="T48" fmla="*/ 0 w 513"/>
                <a:gd name="T49" fmla="*/ 0 h 271"/>
                <a:gd name="T50" fmla="*/ 0 w 513"/>
                <a:gd name="T51" fmla="*/ 0 h 271"/>
                <a:gd name="T52" fmla="*/ 0 w 513"/>
                <a:gd name="T53" fmla="*/ 0 h 271"/>
                <a:gd name="T54" fmla="*/ 0 w 513"/>
                <a:gd name="T55" fmla="*/ 0 h 271"/>
                <a:gd name="T56" fmla="*/ 0 w 513"/>
                <a:gd name="T57" fmla="*/ 0 h 271"/>
                <a:gd name="T58" fmla="*/ 0 w 513"/>
                <a:gd name="T59" fmla="*/ 0 h 271"/>
                <a:gd name="T60" fmla="*/ 0 w 513"/>
                <a:gd name="T61" fmla="*/ 0 h 271"/>
                <a:gd name="T62" fmla="*/ 0 w 513"/>
                <a:gd name="T63" fmla="*/ 0 h 271"/>
                <a:gd name="T64" fmla="*/ 0 w 513"/>
                <a:gd name="T65" fmla="*/ 0 h 2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3"/>
                <a:gd name="T100" fmla="*/ 0 h 271"/>
                <a:gd name="T101" fmla="*/ 513 w 513"/>
                <a:gd name="T102" fmla="*/ 271 h 2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3" h="271">
                  <a:moveTo>
                    <a:pt x="475" y="31"/>
                  </a:moveTo>
                  <a:lnTo>
                    <a:pt x="500" y="51"/>
                  </a:lnTo>
                  <a:lnTo>
                    <a:pt x="513" y="63"/>
                  </a:lnTo>
                  <a:lnTo>
                    <a:pt x="491" y="76"/>
                  </a:lnTo>
                  <a:lnTo>
                    <a:pt x="472" y="97"/>
                  </a:lnTo>
                  <a:lnTo>
                    <a:pt x="463" y="160"/>
                  </a:lnTo>
                  <a:lnTo>
                    <a:pt x="450" y="176"/>
                  </a:lnTo>
                  <a:lnTo>
                    <a:pt x="450" y="195"/>
                  </a:lnTo>
                  <a:lnTo>
                    <a:pt x="335" y="201"/>
                  </a:lnTo>
                  <a:lnTo>
                    <a:pt x="253" y="207"/>
                  </a:lnTo>
                  <a:lnTo>
                    <a:pt x="151" y="243"/>
                  </a:lnTo>
                  <a:lnTo>
                    <a:pt x="80" y="271"/>
                  </a:lnTo>
                  <a:lnTo>
                    <a:pt x="52" y="268"/>
                  </a:lnTo>
                  <a:lnTo>
                    <a:pt x="45" y="268"/>
                  </a:lnTo>
                  <a:lnTo>
                    <a:pt x="42" y="257"/>
                  </a:lnTo>
                  <a:lnTo>
                    <a:pt x="26" y="249"/>
                  </a:lnTo>
                  <a:lnTo>
                    <a:pt x="17" y="239"/>
                  </a:lnTo>
                  <a:lnTo>
                    <a:pt x="17" y="220"/>
                  </a:lnTo>
                  <a:lnTo>
                    <a:pt x="3" y="211"/>
                  </a:lnTo>
                  <a:lnTo>
                    <a:pt x="9" y="198"/>
                  </a:lnTo>
                  <a:lnTo>
                    <a:pt x="0" y="185"/>
                  </a:lnTo>
                  <a:lnTo>
                    <a:pt x="6" y="176"/>
                  </a:lnTo>
                  <a:lnTo>
                    <a:pt x="17" y="167"/>
                  </a:lnTo>
                  <a:lnTo>
                    <a:pt x="14" y="157"/>
                  </a:lnTo>
                  <a:lnTo>
                    <a:pt x="14" y="144"/>
                  </a:lnTo>
                  <a:lnTo>
                    <a:pt x="99" y="129"/>
                  </a:lnTo>
                  <a:lnTo>
                    <a:pt x="176" y="113"/>
                  </a:lnTo>
                  <a:lnTo>
                    <a:pt x="214" y="92"/>
                  </a:lnTo>
                  <a:lnTo>
                    <a:pt x="281" y="29"/>
                  </a:lnTo>
                  <a:lnTo>
                    <a:pt x="329" y="6"/>
                  </a:lnTo>
                  <a:lnTo>
                    <a:pt x="348" y="0"/>
                  </a:lnTo>
                  <a:lnTo>
                    <a:pt x="404" y="6"/>
                  </a:lnTo>
                  <a:lnTo>
                    <a:pt x="475" y="31"/>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69" name="Freeform 7"/>
            <p:cNvSpPr>
              <a:spLocks noEditPoints="1"/>
            </p:cNvSpPr>
            <p:nvPr/>
          </p:nvSpPr>
          <p:spPr bwMode="auto">
            <a:xfrm>
              <a:off x="1322" y="2674"/>
              <a:ext cx="30" cy="47"/>
            </a:xfrm>
            <a:custGeom>
              <a:avLst/>
              <a:gdLst>
                <a:gd name="T0" fmla="*/ 0 w 91"/>
                <a:gd name="T1" fmla="*/ 0 h 142"/>
                <a:gd name="T2" fmla="*/ 0 w 91"/>
                <a:gd name="T3" fmla="*/ 0 h 142"/>
                <a:gd name="T4" fmla="*/ 0 w 91"/>
                <a:gd name="T5" fmla="*/ 0 h 142"/>
                <a:gd name="T6" fmla="*/ 0 w 91"/>
                <a:gd name="T7" fmla="*/ 0 h 142"/>
                <a:gd name="T8" fmla="*/ 0 w 91"/>
                <a:gd name="T9" fmla="*/ 0 h 142"/>
                <a:gd name="T10" fmla="*/ 0 w 91"/>
                <a:gd name="T11" fmla="*/ 0 h 142"/>
                <a:gd name="T12" fmla="*/ 0 w 91"/>
                <a:gd name="T13" fmla="*/ 0 h 142"/>
                <a:gd name="T14" fmla="*/ 0 w 91"/>
                <a:gd name="T15" fmla="*/ 0 h 142"/>
                <a:gd name="T16" fmla="*/ 0 w 91"/>
                <a:gd name="T17" fmla="*/ 0 h 142"/>
                <a:gd name="T18" fmla="*/ 0 w 91"/>
                <a:gd name="T19" fmla="*/ 0 h 142"/>
                <a:gd name="T20" fmla="*/ 0 w 91"/>
                <a:gd name="T21" fmla="*/ 0 h 142"/>
                <a:gd name="T22" fmla="*/ 0 w 91"/>
                <a:gd name="T23" fmla="*/ 0 h 142"/>
                <a:gd name="T24" fmla="*/ 0 w 91"/>
                <a:gd name="T25" fmla="*/ 0 h 142"/>
                <a:gd name="T26" fmla="*/ 0 w 91"/>
                <a:gd name="T27" fmla="*/ 0 h 142"/>
                <a:gd name="T28" fmla="*/ 0 w 91"/>
                <a:gd name="T29" fmla="*/ 0 h 142"/>
                <a:gd name="T30" fmla="*/ 0 w 91"/>
                <a:gd name="T31" fmla="*/ 0 h 142"/>
                <a:gd name="T32" fmla="*/ 0 w 91"/>
                <a:gd name="T33" fmla="*/ 0 h 142"/>
                <a:gd name="T34" fmla="*/ 0 w 91"/>
                <a:gd name="T35" fmla="*/ 0 h 142"/>
                <a:gd name="T36" fmla="*/ 0 w 91"/>
                <a:gd name="T37" fmla="*/ 0 h 1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142"/>
                <a:gd name="T59" fmla="*/ 91 w 91"/>
                <a:gd name="T60" fmla="*/ 142 h 1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142">
                  <a:moveTo>
                    <a:pt x="81" y="0"/>
                  </a:moveTo>
                  <a:lnTo>
                    <a:pt x="71" y="17"/>
                  </a:lnTo>
                  <a:lnTo>
                    <a:pt x="46" y="25"/>
                  </a:lnTo>
                  <a:lnTo>
                    <a:pt x="12" y="36"/>
                  </a:lnTo>
                  <a:lnTo>
                    <a:pt x="0" y="42"/>
                  </a:lnTo>
                  <a:lnTo>
                    <a:pt x="18" y="55"/>
                  </a:lnTo>
                  <a:lnTo>
                    <a:pt x="31" y="77"/>
                  </a:lnTo>
                  <a:lnTo>
                    <a:pt x="37" y="105"/>
                  </a:lnTo>
                  <a:lnTo>
                    <a:pt x="32" y="116"/>
                  </a:lnTo>
                  <a:lnTo>
                    <a:pt x="41" y="106"/>
                  </a:lnTo>
                  <a:lnTo>
                    <a:pt x="50" y="43"/>
                  </a:lnTo>
                  <a:lnTo>
                    <a:pt x="69" y="22"/>
                  </a:lnTo>
                  <a:lnTo>
                    <a:pt x="91" y="9"/>
                  </a:lnTo>
                  <a:lnTo>
                    <a:pt x="83" y="0"/>
                  </a:lnTo>
                  <a:lnTo>
                    <a:pt x="81" y="0"/>
                  </a:lnTo>
                  <a:close/>
                  <a:moveTo>
                    <a:pt x="28" y="123"/>
                  </a:moveTo>
                  <a:lnTo>
                    <a:pt x="2" y="142"/>
                  </a:lnTo>
                  <a:lnTo>
                    <a:pt x="28" y="141"/>
                  </a:lnTo>
                  <a:lnTo>
                    <a:pt x="28" y="123"/>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70" name="Freeform 8"/>
            <p:cNvSpPr>
              <a:spLocks/>
            </p:cNvSpPr>
            <p:nvPr/>
          </p:nvSpPr>
          <p:spPr bwMode="auto">
            <a:xfrm>
              <a:off x="1304" y="2671"/>
              <a:ext cx="35" cy="17"/>
            </a:xfrm>
            <a:custGeom>
              <a:avLst/>
              <a:gdLst>
                <a:gd name="T0" fmla="*/ 0 w 105"/>
                <a:gd name="T1" fmla="*/ 0 h 50"/>
                <a:gd name="T2" fmla="*/ 0 w 105"/>
                <a:gd name="T3" fmla="*/ 0 h 50"/>
                <a:gd name="T4" fmla="*/ 0 w 105"/>
                <a:gd name="T5" fmla="*/ 0 h 50"/>
                <a:gd name="T6" fmla="*/ 0 w 105"/>
                <a:gd name="T7" fmla="*/ 0 h 50"/>
                <a:gd name="T8" fmla="*/ 0 w 105"/>
                <a:gd name="T9" fmla="*/ 0 h 50"/>
                <a:gd name="T10" fmla="*/ 0 w 105"/>
                <a:gd name="T11" fmla="*/ 0 h 50"/>
                <a:gd name="T12" fmla="*/ 0 w 105"/>
                <a:gd name="T13" fmla="*/ 0 h 50"/>
                <a:gd name="T14" fmla="*/ 0 w 105"/>
                <a:gd name="T15" fmla="*/ 0 h 50"/>
                <a:gd name="T16" fmla="*/ 0 w 105"/>
                <a:gd name="T17" fmla="*/ 0 h 50"/>
                <a:gd name="T18" fmla="*/ 0 w 105"/>
                <a:gd name="T19" fmla="*/ 0 h 50"/>
                <a:gd name="T20" fmla="*/ 0 w 105"/>
                <a:gd name="T21" fmla="*/ 0 h 50"/>
                <a:gd name="T22" fmla="*/ 0 w 105"/>
                <a:gd name="T23" fmla="*/ 0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50"/>
                <a:gd name="T38" fmla="*/ 105 w 105"/>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50">
                  <a:moveTo>
                    <a:pt x="86" y="34"/>
                  </a:moveTo>
                  <a:lnTo>
                    <a:pt x="105" y="32"/>
                  </a:lnTo>
                  <a:lnTo>
                    <a:pt x="105" y="37"/>
                  </a:lnTo>
                  <a:lnTo>
                    <a:pt x="73" y="42"/>
                  </a:lnTo>
                  <a:lnTo>
                    <a:pt x="55" y="50"/>
                  </a:lnTo>
                  <a:lnTo>
                    <a:pt x="23" y="48"/>
                  </a:lnTo>
                  <a:lnTo>
                    <a:pt x="6" y="34"/>
                  </a:lnTo>
                  <a:lnTo>
                    <a:pt x="0" y="29"/>
                  </a:lnTo>
                  <a:lnTo>
                    <a:pt x="6" y="10"/>
                  </a:lnTo>
                  <a:lnTo>
                    <a:pt x="28" y="0"/>
                  </a:lnTo>
                  <a:lnTo>
                    <a:pt x="55" y="4"/>
                  </a:lnTo>
                  <a:lnTo>
                    <a:pt x="86" y="34"/>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71" name="Freeform 9"/>
            <p:cNvSpPr>
              <a:spLocks/>
            </p:cNvSpPr>
            <p:nvPr/>
          </p:nvSpPr>
          <p:spPr bwMode="auto">
            <a:xfrm>
              <a:off x="686" y="2676"/>
              <a:ext cx="46" cy="4"/>
            </a:xfrm>
            <a:custGeom>
              <a:avLst/>
              <a:gdLst>
                <a:gd name="T0" fmla="*/ 0 w 138"/>
                <a:gd name="T1" fmla="*/ 0 h 13"/>
                <a:gd name="T2" fmla="*/ 0 w 138"/>
                <a:gd name="T3" fmla="*/ 0 h 13"/>
                <a:gd name="T4" fmla="*/ 0 w 138"/>
                <a:gd name="T5" fmla="*/ 0 h 13"/>
                <a:gd name="T6" fmla="*/ 0 w 138"/>
                <a:gd name="T7" fmla="*/ 0 h 13"/>
                <a:gd name="T8" fmla="*/ 0 w 138"/>
                <a:gd name="T9" fmla="*/ 0 h 13"/>
                <a:gd name="T10" fmla="*/ 0 w 138"/>
                <a:gd name="T11" fmla="*/ 0 h 13"/>
                <a:gd name="T12" fmla="*/ 0 w 138"/>
                <a:gd name="T13" fmla="*/ 0 h 13"/>
                <a:gd name="T14" fmla="*/ 0 w 138"/>
                <a:gd name="T15" fmla="*/ 0 h 13"/>
                <a:gd name="T16" fmla="*/ 0 w 138"/>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3"/>
                <a:gd name="T29" fmla="*/ 138 w 13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3">
                  <a:moveTo>
                    <a:pt x="100" y="0"/>
                  </a:moveTo>
                  <a:lnTo>
                    <a:pt x="92" y="7"/>
                  </a:lnTo>
                  <a:lnTo>
                    <a:pt x="45" y="13"/>
                  </a:lnTo>
                  <a:lnTo>
                    <a:pt x="10" y="13"/>
                  </a:lnTo>
                  <a:lnTo>
                    <a:pt x="0" y="7"/>
                  </a:lnTo>
                  <a:lnTo>
                    <a:pt x="76" y="7"/>
                  </a:lnTo>
                  <a:lnTo>
                    <a:pt x="95" y="0"/>
                  </a:lnTo>
                  <a:lnTo>
                    <a:pt x="138" y="0"/>
                  </a:lnTo>
                  <a:lnTo>
                    <a:pt x="100" y="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72" name="Freeform 10"/>
            <p:cNvSpPr>
              <a:spLocks/>
            </p:cNvSpPr>
            <p:nvPr/>
          </p:nvSpPr>
          <p:spPr bwMode="auto">
            <a:xfrm>
              <a:off x="1308" y="2676"/>
              <a:ext cx="17" cy="7"/>
            </a:xfrm>
            <a:custGeom>
              <a:avLst/>
              <a:gdLst>
                <a:gd name="T0" fmla="*/ 0 w 49"/>
                <a:gd name="T1" fmla="*/ 0 h 21"/>
                <a:gd name="T2" fmla="*/ 0 w 49"/>
                <a:gd name="T3" fmla="*/ 0 h 21"/>
                <a:gd name="T4" fmla="*/ 0 w 49"/>
                <a:gd name="T5" fmla="*/ 0 h 21"/>
                <a:gd name="T6" fmla="*/ 0 w 49"/>
                <a:gd name="T7" fmla="*/ 0 h 21"/>
                <a:gd name="T8" fmla="*/ 0 w 49"/>
                <a:gd name="T9" fmla="*/ 0 h 21"/>
                <a:gd name="T10" fmla="*/ 0 w 49"/>
                <a:gd name="T11" fmla="*/ 0 h 21"/>
                <a:gd name="T12" fmla="*/ 0 w 49"/>
                <a:gd name="T13" fmla="*/ 0 h 21"/>
                <a:gd name="T14" fmla="*/ 0 w 49"/>
                <a:gd name="T15" fmla="*/ 0 h 21"/>
                <a:gd name="T16" fmla="*/ 0 w 49"/>
                <a:gd name="T17" fmla="*/ 0 h 21"/>
                <a:gd name="T18" fmla="*/ 0 w 49"/>
                <a:gd name="T19" fmla="*/ 0 h 21"/>
                <a:gd name="T20" fmla="*/ 0 w 49"/>
                <a:gd name="T21" fmla="*/ 0 h 21"/>
                <a:gd name="T22" fmla="*/ 0 w 49"/>
                <a:gd name="T23" fmla="*/ 0 h 21"/>
                <a:gd name="T24" fmla="*/ 0 w 49"/>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21"/>
                <a:gd name="T41" fmla="*/ 49 w 49"/>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21">
                  <a:moveTo>
                    <a:pt x="49" y="8"/>
                  </a:moveTo>
                  <a:lnTo>
                    <a:pt x="49" y="19"/>
                  </a:lnTo>
                  <a:lnTo>
                    <a:pt x="39" y="8"/>
                  </a:lnTo>
                  <a:lnTo>
                    <a:pt x="36" y="13"/>
                  </a:lnTo>
                  <a:lnTo>
                    <a:pt x="22" y="3"/>
                  </a:lnTo>
                  <a:lnTo>
                    <a:pt x="19" y="3"/>
                  </a:lnTo>
                  <a:lnTo>
                    <a:pt x="14" y="8"/>
                  </a:lnTo>
                  <a:lnTo>
                    <a:pt x="14" y="21"/>
                  </a:lnTo>
                  <a:lnTo>
                    <a:pt x="0" y="16"/>
                  </a:lnTo>
                  <a:lnTo>
                    <a:pt x="0" y="7"/>
                  </a:lnTo>
                  <a:lnTo>
                    <a:pt x="14" y="0"/>
                  </a:lnTo>
                  <a:lnTo>
                    <a:pt x="43" y="3"/>
                  </a:lnTo>
                  <a:lnTo>
                    <a:pt x="49" y="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73" name="Freeform 11"/>
            <p:cNvSpPr>
              <a:spLocks/>
            </p:cNvSpPr>
            <p:nvPr/>
          </p:nvSpPr>
          <p:spPr bwMode="auto">
            <a:xfrm>
              <a:off x="1336" y="2684"/>
              <a:ext cx="76" cy="37"/>
            </a:xfrm>
            <a:custGeom>
              <a:avLst/>
              <a:gdLst>
                <a:gd name="T0" fmla="*/ 0 w 227"/>
                <a:gd name="T1" fmla="*/ 0 h 111"/>
                <a:gd name="T2" fmla="*/ 0 w 227"/>
                <a:gd name="T3" fmla="*/ 0 h 111"/>
                <a:gd name="T4" fmla="*/ 0 w 227"/>
                <a:gd name="T5" fmla="*/ 0 h 111"/>
                <a:gd name="T6" fmla="*/ 0 w 227"/>
                <a:gd name="T7" fmla="*/ 0 h 111"/>
                <a:gd name="T8" fmla="*/ 0 w 227"/>
                <a:gd name="T9" fmla="*/ 0 h 111"/>
                <a:gd name="T10" fmla="*/ 0 w 227"/>
                <a:gd name="T11" fmla="*/ 0 h 111"/>
                <a:gd name="T12" fmla="*/ 0 w 227"/>
                <a:gd name="T13" fmla="*/ 0 h 111"/>
                <a:gd name="T14" fmla="*/ 0 w 227"/>
                <a:gd name="T15" fmla="*/ 0 h 111"/>
                <a:gd name="T16" fmla="*/ 0 w 227"/>
                <a:gd name="T17" fmla="*/ 0 h 111"/>
                <a:gd name="T18" fmla="*/ 0 w 227"/>
                <a:gd name="T19" fmla="*/ 0 h 111"/>
                <a:gd name="T20" fmla="*/ 0 w 227"/>
                <a:gd name="T21" fmla="*/ 0 h 111"/>
                <a:gd name="T22" fmla="*/ 0 w 227"/>
                <a:gd name="T23" fmla="*/ 0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
                <a:gd name="T37" fmla="*/ 0 h 111"/>
                <a:gd name="T38" fmla="*/ 227 w 227"/>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 h="111">
                  <a:moveTo>
                    <a:pt x="62" y="22"/>
                  </a:moveTo>
                  <a:lnTo>
                    <a:pt x="106" y="51"/>
                  </a:lnTo>
                  <a:lnTo>
                    <a:pt x="205" y="83"/>
                  </a:lnTo>
                  <a:lnTo>
                    <a:pt x="227" y="101"/>
                  </a:lnTo>
                  <a:lnTo>
                    <a:pt x="227" y="111"/>
                  </a:lnTo>
                  <a:lnTo>
                    <a:pt x="62" y="105"/>
                  </a:lnTo>
                  <a:lnTo>
                    <a:pt x="0" y="101"/>
                  </a:lnTo>
                  <a:lnTo>
                    <a:pt x="16" y="73"/>
                  </a:lnTo>
                  <a:lnTo>
                    <a:pt x="26" y="13"/>
                  </a:lnTo>
                  <a:lnTo>
                    <a:pt x="38" y="0"/>
                  </a:lnTo>
                  <a:lnTo>
                    <a:pt x="48" y="0"/>
                  </a:lnTo>
                  <a:lnTo>
                    <a:pt x="62" y="22"/>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74" name="Freeform 12"/>
            <p:cNvSpPr>
              <a:spLocks/>
            </p:cNvSpPr>
            <p:nvPr/>
          </p:nvSpPr>
          <p:spPr bwMode="auto">
            <a:xfrm>
              <a:off x="1350" y="2696"/>
              <a:ext cx="58" cy="20"/>
            </a:xfrm>
            <a:custGeom>
              <a:avLst/>
              <a:gdLst>
                <a:gd name="T0" fmla="*/ 0 w 173"/>
                <a:gd name="T1" fmla="*/ 0 h 58"/>
                <a:gd name="T2" fmla="*/ 0 w 173"/>
                <a:gd name="T3" fmla="*/ 0 h 58"/>
                <a:gd name="T4" fmla="*/ 0 w 173"/>
                <a:gd name="T5" fmla="*/ 0 h 58"/>
                <a:gd name="T6" fmla="*/ 0 w 173"/>
                <a:gd name="T7" fmla="*/ 0 h 58"/>
                <a:gd name="T8" fmla="*/ 0 w 173"/>
                <a:gd name="T9" fmla="*/ 0 h 58"/>
                <a:gd name="T10" fmla="*/ 0 w 173"/>
                <a:gd name="T11" fmla="*/ 0 h 58"/>
                <a:gd name="T12" fmla="*/ 0 w 173"/>
                <a:gd name="T13" fmla="*/ 0 h 58"/>
                <a:gd name="T14" fmla="*/ 0 w 173"/>
                <a:gd name="T15" fmla="*/ 0 h 58"/>
                <a:gd name="T16" fmla="*/ 0 w 173"/>
                <a:gd name="T17" fmla="*/ 0 h 58"/>
                <a:gd name="T18" fmla="*/ 0 w 173"/>
                <a:gd name="T19" fmla="*/ 0 h 58"/>
                <a:gd name="T20" fmla="*/ 0 w 173"/>
                <a:gd name="T21" fmla="*/ 0 h 58"/>
                <a:gd name="T22" fmla="*/ 0 w 173"/>
                <a:gd name="T23" fmla="*/ 0 h 58"/>
                <a:gd name="T24" fmla="*/ 0 w 173"/>
                <a:gd name="T25" fmla="*/ 0 h 58"/>
                <a:gd name="T26" fmla="*/ 0 w 173"/>
                <a:gd name="T27" fmla="*/ 0 h 58"/>
                <a:gd name="T28" fmla="*/ 0 w 173"/>
                <a:gd name="T29" fmla="*/ 0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3"/>
                <a:gd name="T46" fmla="*/ 0 h 58"/>
                <a:gd name="T47" fmla="*/ 173 w 173"/>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3" h="58">
                  <a:moveTo>
                    <a:pt x="10" y="0"/>
                  </a:moveTo>
                  <a:lnTo>
                    <a:pt x="36" y="12"/>
                  </a:lnTo>
                  <a:lnTo>
                    <a:pt x="58" y="25"/>
                  </a:lnTo>
                  <a:lnTo>
                    <a:pt x="94" y="31"/>
                  </a:lnTo>
                  <a:lnTo>
                    <a:pt x="128" y="39"/>
                  </a:lnTo>
                  <a:lnTo>
                    <a:pt x="157" y="48"/>
                  </a:lnTo>
                  <a:lnTo>
                    <a:pt x="173" y="58"/>
                  </a:lnTo>
                  <a:lnTo>
                    <a:pt x="144" y="51"/>
                  </a:lnTo>
                  <a:lnTo>
                    <a:pt x="116" y="45"/>
                  </a:lnTo>
                  <a:lnTo>
                    <a:pt x="76" y="37"/>
                  </a:lnTo>
                  <a:lnTo>
                    <a:pt x="29" y="26"/>
                  </a:lnTo>
                  <a:lnTo>
                    <a:pt x="7" y="25"/>
                  </a:lnTo>
                  <a:lnTo>
                    <a:pt x="0" y="18"/>
                  </a:lnTo>
                  <a:lnTo>
                    <a:pt x="0" y="7"/>
                  </a:lnTo>
                  <a:lnTo>
                    <a:pt x="10" y="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75" name="Freeform 13"/>
            <p:cNvSpPr>
              <a:spLocks/>
            </p:cNvSpPr>
            <p:nvPr/>
          </p:nvSpPr>
          <p:spPr bwMode="auto">
            <a:xfrm>
              <a:off x="703" y="2687"/>
              <a:ext cx="66" cy="18"/>
            </a:xfrm>
            <a:custGeom>
              <a:avLst/>
              <a:gdLst>
                <a:gd name="T0" fmla="*/ 0 w 198"/>
                <a:gd name="T1" fmla="*/ 0 h 53"/>
                <a:gd name="T2" fmla="*/ 0 w 198"/>
                <a:gd name="T3" fmla="*/ 0 h 53"/>
                <a:gd name="T4" fmla="*/ 0 w 198"/>
                <a:gd name="T5" fmla="*/ 0 h 53"/>
                <a:gd name="T6" fmla="*/ 0 w 198"/>
                <a:gd name="T7" fmla="*/ 0 h 53"/>
                <a:gd name="T8" fmla="*/ 0 w 198"/>
                <a:gd name="T9" fmla="*/ 0 h 53"/>
                <a:gd name="T10" fmla="*/ 0 w 198"/>
                <a:gd name="T11" fmla="*/ 0 h 53"/>
                <a:gd name="T12" fmla="*/ 0 w 198"/>
                <a:gd name="T13" fmla="*/ 0 h 53"/>
                <a:gd name="T14" fmla="*/ 0 w 198"/>
                <a:gd name="T15" fmla="*/ 0 h 53"/>
                <a:gd name="T16" fmla="*/ 0 w 198"/>
                <a:gd name="T17" fmla="*/ 0 h 53"/>
                <a:gd name="T18" fmla="*/ 0 w 198"/>
                <a:gd name="T19" fmla="*/ 0 h 53"/>
                <a:gd name="T20" fmla="*/ 0 w 198"/>
                <a:gd name="T21" fmla="*/ 0 h 53"/>
                <a:gd name="T22" fmla="*/ 0 w 198"/>
                <a:gd name="T23" fmla="*/ 0 h 53"/>
                <a:gd name="T24" fmla="*/ 0 w 198"/>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
                <a:gd name="T40" fmla="*/ 0 h 53"/>
                <a:gd name="T41" fmla="*/ 198 w 198"/>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 h="53">
                  <a:moveTo>
                    <a:pt x="198" y="2"/>
                  </a:moveTo>
                  <a:lnTo>
                    <a:pt x="198" y="10"/>
                  </a:lnTo>
                  <a:lnTo>
                    <a:pt x="151" y="34"/>
                  </a:lnTo>
                  <a:lnTo>
                    <a:pt x="118" y="37"/>
                  </a:lnTo>
                  <a:lnTo>
                    <a:pt x="77" y="46"/>
                  </a:lnTo>
                  <a:lnTo>
                    <a:pt x="49" y="53"/>
                  </a:lnTo>
                  <a:lnTo>
                    <a:pt x="0" y="46"/>
                  </a:lnTo>
                  <a:lnTo>
                    <a:pt x="89" y="40"/>
                  </a:lnTo>
                  <a:lnTo>
                    <a:pt x="176" y="18"/>
                  </a:lnTo>
                  <a:lnTo>
                    <a:pt x="192" y="10"/>
                  </a:lnTo>
                  <a:lnTo>
                    <a:pt x="192" y="0"/>
                  </a:lnTo>
                  <a:lnTo>
                    <a:pt x="195" y="0"/>
                  </a:lnTo>
                  <a:lnTo>
                    <a:pt x="198" y="2"/>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76" name="Freeform 14"/>
            <p:cNvSpPr>
              <a:spLocks/>
            </p:cNvSpPr>
            <p:nvPr/>
          </p:nvSpPr>
          <p:spPr bwMode="auto">
            <a:xfrm>
              <a:off x="1350" y="2691"/>
              <a:ext cx="16" cy="12"/>
            </a:xfrm>
            <a:custGeom>
              <a:avLst/>
              <a:gdLst>
                <a:gd name="T0" fmla="*/ 0 w 47"/>
                <a:gd name="T1" fmla="*/ 0 h 36"/>
                <a:gd name="T2" fmla="*/ 0 w 47"/>
                <a:gd name="T3" fmla="*/ 0 h 36"/>
                <a:gd name="T4" fmla="*/ 0 w 47"/>
                <a:gd name="T5" fmla="*/ 0 h 36"/>
                <a:gd name="T6" fmla="*/ 0 w 47"/>
                <a:gd name="T7" fmla="*/ 0 h 36"/>
                <a:gd name="T8" fmla="*/ 0 w 47"/>
                <a:gd name="T9" fmla="*/ 0 h 36"/>
                <a:gd name="T10" fmla="*/ 0 w 47"/>
                <a:gd name="T11" fmla="*/ 0 h 36"/>
                <a:gd name="T12" fmla="*/ 0 w 47"/>
                <a:gd name="T13" fmla="*/ 0 h 36"/>
                <a:gd name="T14" fmla="*/ 0 w 47"/>
                <a:gd name="T15" fmla="*/ 0 h 36"/>
                <a:gd name="T16" fmla="*/ 0 w 47"/>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36"/>
                <a:gd name="T29" fmla="*/ 47 w 47"/>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36">
                  <a:moveTo>
                    <a:pt x="22" y="24"/>
                  </a:moveTo>
                  <a:lnTo>
                    <a:pt x="44" y="30"/>
                  </a:lnTo>
                  <a:lnTo>
                    <a:pt x="47" y="33"/>
                  </a:lnTo>
                  <a:lnTo>
                    <a:pt x="47" y="36"/>
                  </a:lnTo>
                  <a:lnTo>
                    <a:pt x="14" y="36"/>
                  </a:lnTo>
                  <a:lnTo>
                    <a:pt x="0" y="24"/>
                  </a:lnTo>
                  <a:lnTo>
                    <a:pt x="2" y="0"/>
                  </a:lnTo>
                  <a:lnTo>
                    <a:pt x="8" y="0"/>
                  </a:lnTo>
                  <a:lnTo>
                    <a:pt x="22" y="24"/>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77" name="Freeform 15"/>
            <p:cNvSpPr>
              <a:spLocks/>
            </p:cNvSpPr>
            <p:nvPr/>
          </p:nvSpPr>
          <p:spPr bwMode="auto">
            <a:xfrm>
              <a:off x="1160" y="2704"/>
              <a:ext cx="41" cy="50"/>
            </a:xfrm>
            <a:custGeom>
              <a:avLst/>
              <a:gdLst>
                <a:gd name="T0" fmla="*/ 0 w 124"/>
                <a:gd name="T1" fmla="*/ 0 h 151"/>
                <a:gd name="T2" fmla="*/ 0 w 124"/>
                <a:gd name="T3" fmla="*/ 0 h 151"/>
                <a:gd name="T4" fmla="*/ 0 w 124"/>
                <a:gd name="T5" fmla="*/ 0 h 151"/>
                <a:gd name="T6" fmla="*/ 0 w 124"/>
                <a:gd name="T7" fmla="*/ 0 h 151"/>
                <a:gd name="T8" fmla="*/ 0 w 124"/>
                <a:gd name="T9" fmla="*/ 0 h 151"/>
                <a:gd name="T10" fmla="*/ 0 w 124"/>
                <a:gd name="T11" fmla="*/ 0 h 151"/>
                <a:gd name="T12" fmla="*/ 0 w 124"/>
                <a:gd name="T13" fmla="*/ 0 h 151"/>
                <a:gd name="T14" fmla="*/ 0 w 124"/>
                <a:gd name="T15" fmla="*/ 0 h 151"/>
                <a:gd name="T16" fmla="*/ 0 w 124"/>
                <a:gd name="T17" fmla="*/ 0 h 151"/>
                <a:gd name="T18" fmla="*/ 0 w 124"/>
                <a:gd name="T19" fmla="*/ 0 h 151"/>
                <a:gd name="T20" fmla="*/ 0 w 124"/>
                <a:gd name="T21" fmla="*/ 0 h 151"/>
                <a:gd name="T22" fmla="*/ 0 w 124"/>
                <a:gd name="T23" fmla="*/ 0 h 151"/>
                <a:gd name="T24" fmla="*/ 0 w 124"/>
                <a:gd name="T25" fmla="*/ 0 h 151"/>
                <a:gd name="T26" fmla="*/ 0 w 124"/>
                <a:gd name="T27" fmla="*/ 0 h 151"/>
                <a:gd name="T28" fmla="*/ 0 w 124"/>
                <a:gd name="T29" fmla="*/ 0 h 151"/>
                <a:gd name="T30" fmla="*/ 0 w 124"/>
                <a:gd name="T31" fmla="*/ 0 h 151"/>
                <a:gd name="T32" fmla="*/ 0 w 124"/>
                <a:gd name="T33" fmla="*/ 0 h 151"/>
                <a:gd name="T34" fmla="*/ 0 w 124"/>
                <a:gd name="T35" fmla="*/ 0 h 151"/>
                <a:gd name="T36" fmla="*/ 0 w 124"/>
                <a:gd name="T37" fmla="*/ 0 h 151"/>
                <a:gd name="T38" fmla="*/ 0 w 124"/>
                <a:gd name="T39" fmla="*/ 0 h 151"/>
                <a:gd name="T40" fmla="*/ 0 w 124"/>
                <a:gd name="T41" fmla="*/ 0 h 151"/>
                <a:gd name="T42" fmla="*/ 0 w 124"/>
                <a:gd name="T43" fmla="*/ 0 h 151"/>
                <a:gd name="T44" fmla="*/ 0 w 124"/>
                <a:gd name="T45" fmla="*/ 0 h 151"/>
                <a:gd name="T46" fmla="*/ 0 w 124"/>
                <a:gd name="T47" fmla="*/ 0 h 151"/>
                <a:gd name="T48" fmla="*/ 0 w 124"/>
                <a:gd name="T49" fmla="*/ 0 h 151"/>
                <a:gd name="T50" fmla="*/ 0 w 124"/>
                <a:gd name="T51" fmla="*/ 0 h 151"/>
                <a:gd name="T52" fmla="*/ 0 w 124"/>
                <a:gd name="T53" fmla="*/ 0 h 151"/>
                <a:gd name="T54" fmla="*/ 0 w 124"/>
                <a:gd name="T55" fmla="*/ 0 h 151"/>
                <a:gd name="T56" fmla="*/ 0 w 124"/>
                <a:gd name="T57" fmla="*/ 0 h 151"/>
                <a:gd name="T58" fmla="*/ 0 w 124"/>
                <a:gd name="T59" fmla="*/ 0 h 1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
                <a:gd name="T91" fmla="*/ 0 h 151"/>
                <a:gd name="T92" fmla="*/ 124 w 124"/>
                <a:gd name="T93" fmla="*/ 151 h 1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 h="151">
                  <a:moveTo>
                    <a:pt x="61" y="23"/>
                  </a:moveTo>
                  <a:lnTo>
                    <a:pt x="53" y="32"/>
                  </a:lnTo>
                  <a:lnTo>
                    <a:pt x="50" y="38"/>
                  </a:lnTo>
                  <a:lnTo>
                    <a:pt x="50" y="48"/>
                  </a:lnTo>
                  <a:lnTo>
                    <a:pt x="58" y="54"/>
                  </a:lnTo>
                  <a:lnTo>
                    <a:pt x="50" y="63"/>
                  </a:lnTo>
                  <a:lnTo>
                    <a:pt x="66" y="86"/>
                  </a:lnTo>
                  <a:lnTo>
                    <a:pt x="63" y="89"/>
                  </a:lnTo>
                  <a:lnTo>
                    <a:pt x="77" y="111"/>
                  </a:lnTo>
                  <a:lnTo>
                    <a:pt x="111" y="138"/>
                  </a:lnTo>
                  <a:lnTo>
                    <a:pt x="124" y="138"/>
                  </a:lnTo>
                  <a:lnTo>
                    <a:pt x="111" y="151"/>
                  </a:lnTo>
                  <a:lnTo>
                    <a:pt x="72" y="151"/>
                  </a:lnTo>
                  <a:lnTo>
                    <a:pt x="53" y="148"/>
                  </a:lnTo>
                  <a:lnTo>
                    <a:pt x="41" y="129"/>
                  </a:lnTo>
                  <a:lnTo>
                    <a:pt x="38" y="132"/>
                  </a:lnTo>
                  <a:lnTo>
                    <a:pt x="31" y="132"/>
                  </a:lnTo>
                  <a:lnTo>
                    <a:pt x="25" y="127"/>
                  </a:lnTo>
                  <a:lnTo>
                    <a:pt x="28" y="111"/>
                  </a:lnTo>
                  <a:lnTo>
                    <a:pt x="13" y="99"/>
                  </a:lnTo>
                  <a:lnTo>
                    <a:pt x="13" y="83"/>
                  </a:lnTo>
                  <a:lnTo>
                    <a:pt x="19" y="73"/>
                  </a:lnTo>
                  <a:lnTo>
                    <a:pt x="19" y="70"/>
                  </a:lnTo>
                  <a:lnTo>
                    <a:pt x="3" y="61"/>
                  </a:lnTo>
                  <a:lnTo>
                    <a:pt x="0" y="41"/>
                  </a:lnTo>
                  <a:lnTo>
                    <a:pt x="9" y="19"/>
                  </a:lnTo>
                  <a:lnTo>
                    <a:pt x="22" y="7"/>
                  </a:lnTo>
                  <a:lnTo>
                    <a:pt x="58" y="0"/>
                  </a:lnTo>
                  <a:lnTo>
                    <a:pt x="53" y="16"/>
                  </a:lnTo>
                  <a:lnTo>
                    <a:pt x="61" y="23"/>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78" name="Freeform 16"/>
            <p:cNvSpPr>
              <a:spLocks/>
            </p:cNvSpPr>
            <p:nvPr/>
          </p:nvSpPr>
          <p:spPr bwMode="auto">
            <a:xfrm>
              <a:off x="628" y="2708"/>
              <a:ext cx="558" cy="343"/>
            </a:xfrm>
            <a:custGeom>
              <a:avLst/>
              <a:gdLst>
                <a:gd name="T0" fmla="*/ 0 w 1673"/>
                <a:gd name="T1" fmla="*/ 0 h 1028"/>
                <a:gd name="T2" fmla="*/ 0 w 1673"/>
                <a:gd name="T3" fmla="*/ 0 h 1028"/>
                <a:gd name="T4" fmla="*/ 0 w 1673"/>
                <a:gd name="T5" fmla="*/ 0 h 1028"/>
                <a:gd name="T6" fmla="*/ 0 w 1673"/>
                <a:gd name="T7" fmla="*/ 0 h 1028"/>
                <a:gd name="T8" fmla="*/ 0 w 1673"/>
                <a:gd name="T9" fmla="*/ 0 h 1028"/>
                <a:gd name="T10" fmla="*/ 0 w 1673"/>
                <a:gd name="T11" fmla="*/ 0 h 1028"/>
                <a:gd name="T12" fmla="*/ 0 w 1673"/>
                <a:gd name="T13" fmla="*/ 0 h 1028"/>
                <a:gd name="T14" fmla="*/ 0 w 1673"/>
                <a:gd name="T15" fmla="*/ 0 h 1028"/>
                <a:gd name="T16" fmla="*/ 0 w 1673"/>
                <a:gd name="T17" fmla="*/ 0 h 1028"/>
                <a:gd name="T18" fmla="*/ 0 w 1673"/>
                <a:gd name="T19" fmla="*/ 0 h 1028"/>
                <a:gd name="T20" fmla="*/ 0 w 1673"/>
                <a:gd name="T21" fmla="*/ 0 h 1028"/>
                <a:gd name="T22" fmla="*/ 0 w 1673"/>
                <a:gd name="T23" fmla="*/ 0 h 1028"/>
                <a:gd name="T24" fmla="*/ 0 w 1673"/>
                <a:gd name="T25" fmla="*/ 0 h 1028"/>
                <a:gd name="T26" fmla="*/ 0 w 1673"/>
                <a:gd name="T27" fmla="*/ 0 h 1028"/>
                <a:gd name="T28" fmla="*/ 0 w 1673"/>
                <a:gd name="T29" fmla="*/ 0 h 1028"/>
                <a:gd name="T30" fmla="*/ 0 w 1673"/>
                <a:gd name="T31" fmla="*/ 0 h 1028"/>
                <a:gd name="T32" fmla="*/ 0 w 1673"/>
                <a:gd name="T33" fmla="*/ 0 h 1028"/>
                <a:gd name="T34" fmla="*/ 0 w 1673"/>
                <a:gd name="T35" fmla="*/ 0 h 1028"/>
                <a:gd name="T36" fmla="*/ 0 w 1673"/>
                <a:gd name="T37" fmla="*/ 0 h 1028"/>
                <a:gd name="T38" fmla="*/ 0 w 1673"/>
                <a:gd name="T39" fmla="*/ 0 h 1028"/>
                <a:gd name="T40" fmla="*/ 0 w 1673"/>
                <a:gd name="T41" fmla="*/ 0 h 1028"/>
                <a:gd name="T42" fmla="*/ 0 w 1673"/>
                <a:gd name="T43" fmla="*/ 0 h 1028"/>
                <a:gd name="T44" fmla="*/ 0 w 1673"/>
                <a:gd name="T45" fmla="*/ 0 h 1028"/>
                <a:gd name="T46" fmla="*/ 0 w 1673"/>
                <a:gd name="T47" fmla="*/ 0 h 1028"/>
                <a:gd name="T48" fmla="*/ 0 w 1673"/>
                <a:gd name="T49" fmla="*/ 0 h 1028"/>
                <a:gd name="T50" fmla="*/ 0 w 1673"/>
                <a:gd name="T51" fmla="*/ 0 h 1028"/>
                <a:gd name="T52" fmla="*/ 0 w 1673"/>
                <a:gd name="T53" fmla="*/ 0 h 1028"/>
                <a:gd name="T54" fmla="*/ 0 w 1673"/>
                <a:gd name="T55" fmla="*/ 0 h 1028"/>
                <a:gd name="T56" fmla="*/ 0 w 1673"/>
                <a:gd name="T57" fmla="*/ 0 h 1028"/>
                <a:gd name="T58" fmla="*/ 0 w 1673"/>
                <a:gd name="T59" fmla="*/ 0 h 1028"/>
                <a:gd name="T60" fmla="*/ 0 w 1673"/>
                <a:gd name="T61" fmla="*/ 0 h 1028"/>
                <a:gd name="T62" fmla="*/ 0 w 1673"/>
                <a:gd name="T63" fmla="*/ 0 h 1028"/>
                <a:gd name="T64" fmla="*/ 0 w 1673"/>
                <a:gd name="T65" fmla="*/ 0 h 1028"/>
                <a:gd name="T66" fmla="*/ 0 w 1673"/>
                <a:gd name="T67" fmla="*/ 0 h 1028"/>
                <a:gd name="T68" fmla="*/ 0 w 1673"/>
                <a:gd name="T69" fmla="*/ 0 h 1028"/>
                <a:gd name="T70" fmla="*/ 0 w 1673"/>
                <a:gd name="T71" fmla="*/ 0 h 1028"/>
                <a:gd name="T72" fmla="*/ 0 w 1673"/>
                <a:gd name="T73" fmla="*/ 0 h 1028"/>
                <a:gd name="T74" fmla="*/ 0 w 1673"/>
                <a:gd name="T75" fmla="*/ 0 h 1028"/>
                <a:gd name="T76" fmla="*/ 0 w 1673"/>
                <a:gd name="T77" fmla="*/ 0 h 1028"/>
                <a:gd name="T78" fmla="*/ 0 w 1673"/>
                <a:gd name="T79" fmla="*/ 0 h 1028"/>
                <a:gd name="T80" fmla="*/ 0 w 1673"/>
                <a:gd name="T81" fmla="*/ 0 h 1028"/>
                <a:gd name="T82" fmla="*/ 0 w 1673"/>
                <a:gd name="T83" fmla="*/ 0 h 1028"/>
                <a:gd name="T84" fmla="*/ 0 w 1673"/>
                <a:gd name="T85" fmla="*/ 0 h 10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73"/>
                <a:gd name="T130" fmla="*/ 0 h 1028"/>
                <a:gd name="T131" fmla="*/ 1673 w 1673"/>
                <a:gd name="T132" fmla="*/ 1028 h 10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73" h="1028">
                  <a:moveTo>
                    <a:pt x="1577" y="22"/>
                  </a:moveTo>
                  <a:lnTo>
                    <a:pt x="1577" y="35"/>
                  </a:lnTo>
                  <a:lnTo>
                    <a:pt x="1580" y="38"/>
                  </a:lnTo>
                  <a:lnTo>
                    <a:pt x="1586" y="57"/>
                  </a:lnTo>
                  <a:lnTo>
                    <a:pt x="1593" y="63"/>
                  </a:lnTo>
                  <a:lnTo>
                    <a:pt x="1599" y="92"/>
                  </a:lnTo>
                  <a:lnTo>
                    <a:pt x="1621" y="132"/>
                  </a:lnTo>
                  <a:lnTo>
                    <a:pt x="1634" y="135"/>
                  </a:lnTo>
                  <a:lnTo>
                    <a:pt x="1640" y="146"/>
                  </a:lnTo>
                  <a:lnTo>
                    <a:pt x="1646" y="151"/>
                  </a:lnTo>
                  <a:lnTo>
                    <a:pt x="1662" y="151"/>
                  </a:lnTo>
                  <a:lnTo>
                    <a:pt x="1668" y="157"/>
                  </a:lnTo>
                  <a:lnTo>
                    <a:pt x="1673" y="154"/>
                  </a:lnTo>
                  <a:lnTo>
                    <a:pt x="1618" y="186"/>
                  </a:lnTo>
                  <a:lnTo>
                    <a:pt x="1580" y="230"/>
                  </a:lnTo>
                  <a:lnTo>
                    <a:pt x="1525" y="324"/>
                  </a:lnTo>
                  <a:lnTo>
                    <a:pt x="1385" y="500"/>
                  </a:lnTo>
                  <a:lnTo>
                    <a:pt x="1303" y="560"/>
                  </a:lnTo>
                  <a:lnTo>
                    <a:pt x="1236" y="601"/>
                  </a:lnTo>
                  <a:lnTo>
                    <a:pt x="1216" y="609"/>
                  </a:lnTo>
                  <a:lnTo>
                    <a:pt x="1188" y="620"/>
                  </a:lnTo>
                  <a:lnTo>
                    <a:pt x="1149" y="641"/>
                  </a:lnTo>
                  <a:lnTo>
                    <a:pt x="1076" y="676"/>
                  </a:lnTo>
                  <a:lnTo>
                    <a:pt x="1073" y="673"/>
                  </a:lnTo>
                  <a:lnTo>
                    <a:pt x="952" y="777"/>
                  </a:lnTo>
                  <a:lnTo>
                    <a:pt x="837" y="833"/>
                  </a:lnTo>
                  <a:lnTo>
                    <a:pt x="793" y="849"/>
                  </a:lnTo>
                  <a:lnTo>
                    <a:pt x="760" y="861"/>
                  </a:lnTo>
                  <a:lnTo>
                    <a:pt x="669" y="877"/>
                  </a:lnTo>
                  <a:lnTo>
                    <a:pt x="642" y="877"/>
                  </a:lnTo>
                  <a:lnTo>
                    <a:pt x="634" y="887"/>
                  </a:lnTo>
                  <a:lnTo>
                    <a:pt x="675" y="887"/>
                  </a:lnTo>
                  <a:lnTo>
                    <a:pt x="725" y="883"/>
                  </a:lnTo>
                  <a:lnTo>
                    <a:pt x="805" y="858"/>
                  </a:lnTo>
                  <a:lnTo>
                    <a:pt x="919" y="812"/>
                  </a:lnTo>
                  <a:lnTo>
                    <a:pt x="999" y="755"/>
                  </a:lnTo>
                  <a:lnTo>
                    <a:pt x="1009" y="748"/>
                  </a:lnTo>
                  <a:lnTo>
                    <a:pt x="1012" y="745"/>
                  </a:lnTo>
                  <a:lnTo>
                    <a:pt x="1004" y="758"/>
                  </a:lnTo>
                  <a:lnTo>
                    <a:pt x="903" y="845"/>
                  </a:lnTo>
                  <a:lnTo>
                    <a:pt x="812" y="896"/>
                  </a:lnTo>
                  <a:lnTo>
                    <a:pt x="746" y="915"/>
                  </a:lnTo>
                  <a:lnTo>
                    <a:pt x="685" y="928"/>
                  </a:lnTo>
                  <a:lnTo>
                    <a:pt x="656" y="928"/>
                  </a:lnTo>
                  <a:lnTo>
                    <a:pt x="608" y="944"/>
                  </a:lnTo>
                  <a:lnTo>
                    <a:pt x="566" y="953"/>
                  </a:lnTo>
                  <a:lnTo>
                    <a:pt x="505" y="975"/>
                  </a:lnTo>
                  <a:lnTo>
                    <a:pt x="467" y="977"/>
                  </a:lnTo>
                  <a:lnTo>
                    <a:pt x="445" y="988"/>
                  </a:lnTo>
                  <a:lnTo>
                    <a:pt x="395" y="991"/>
                  </a:lnTo>
                  <a:lnTo>
                    <a:pt x="343" y="1004"/>
                  </a:lnTo>
                  <a:lnTo>
                    <a:pt x="318" y="1004"/>
                  </a:lnTo>
                  <a:lnTo>
                    <a:pt x="314" y="1007"/>
                  </a:lnTo>
                  <a:lnTo>
                    <a:pt x="321" y="915"/>
                  </a:lnTo>
                  <a:lnTo>
                    <a:pt x="324" y="912"/>
                  </a:lnTo>
                  <a:lnTo>
                    <a:pt x="368" y="924"/>
                  </a:lnTo>
                  <a:lnTo>
                    <a:pt x="432" y="918"/>
                  </a:lnTo>
                  <a:lnTo>
                    <a:pt x="513" y="890"/>
                  </a:lnTo>
                  <a:lnTo>
                    <a:pt x="573" y="861"/>
                  </a:lnTo>
                  <a:lnTo>
                    <a:pt x="576" y="858"/>
                  </a:lnTo>
                  <a:lnTo>
                    <a:pt x="576" y="855"/>
                  </a:lnTo>
                  <a:lnTo>
                    <a:pt x="557" y="855"/>
                  </a:lnTo>
                  <a:lnTo>
                    <a:pt x="439" y="899"/>
                  </a:lnTo>
                  <a:lnTo>
                    <a:pt x="395" y="909"/>
                  </a:lnTo>
                  <a:lnTo>
                    <a:pt x="359" y="906"/>
                  </a:lnTo>
                  <a:lnTo>
                    <a:pt x="346" y="899"/>
                  </a:lnTo>
                  <a:lnTo>
                    <a:pt x="343" y="896"/>
                  </a:lnTo>
                  <a:lnTo>
                    <a:pt x="352" y="880"/>
                  </a:lnTo>
                  <a:lnTo>
                    <a:pt x="337" y="852"/>
                  </a:lnTo>
                  <a:lnTo>
                    <a:pt x="321" y="836"/>
                  </a:lnTo>
                  <a:lnTo>
                    <a:pt x="305" y="833"/>
                  </a:lnTo>
                  <a:lnTo>
                    <a:pt x="312" y="807"/>
                  </a:lnTo>
                  <a:lnTo>
                    <a:pt x="334" y="780"/>
                  </a:lnTo>
                  <a:lnTo>
                    <a:pt x="417" y="726"/>
                  </a:lnTo>
                  <a:lnTo>
                    <a:pt x="483" y="707"/>
                  </a:lnTo>
                  <a:lnTo>
                    <a:pt x="486" y="711"/>
                  </a:lnTo>
                  <a:lnTo>
                    <a:pt x="491" y="711"/>
                  </a:lnTo>
                  <a:lnTo>
                    <a:pt x="493" y="707"/>
                  </a:lnTo>
                  <a:lnTo>
                    <a:pt x="493" y="698"/>
                  </a:lnTo>
                  <a:lnTo>
                    <a:pt x="464" y="698"/>
                  </a:lnTo>
                  <a:lnTo>
                    <a:pt x="395" y="723"/>
                  </a:lnTo>
                  <a:lnTo>
                    <a:pt x="314" y="780"/>
                  </a:lnTo>
                  <a:lnTo>
                    <a:pt x="286" y="820"/>
                  </a:lnTo>
                  <a:lnTo>
                    <a:pt x="283" y="852"/>
                  </a:lnTo>
                  <a:lnTo>
                    <a:pt x="264" y="880"/>
                  </a:lnTo>
                  <a:lnTo>
                    <a:pt x="261" y="953"/>
                  </a:lnTo>
                  <a:lnTo>
                    <a:pt x="253" y="969"/>
                  </a:lnTo>
                  <a:lnTo>
                    <a:pt x="250" y="1004"/>
                  </a:lnTo>
                  <a:lnTo>
                    <a:pt x="244" y="1009"/>
                  </a:lnTo>
                  <a:lnTo>
                    <a:pt x="113" y="1028"/>
                  </a:lnTo>
                  <a:lnTo>
                    <a:pt x="91" y="1028"/>
                  </a:lnTo>
                  <a:lnTo>
                    <a:pt x="79" y="1015"/>
                  </a:lnTo>
                  <a:lnTo>
                    <a:pt x="57" y="1025"/>
                  </a:lnTo>
                  <a:lnTo>
                    <a:pt x="47" y="1025"/>
                  </a:lnTo>
                  <a:lnTo>
                    <a:pt x="41" y="1009"/>
                  </a:lnTo>
                  <a:lnTo>
                    <a:pt x="41" y="1007"/>
                  </a:lnTo>
                  <a:lnTo>
                    <a:pt x="34" y="999"/>
                  </a:lnTo>
                  <a:lnTo>
                    <a:pt x="0" y="1007"/>
                  </a:lnTo>
                  <a:lnTo>
                    <a:pt x="25" y="982"/>
                  </a:lnTo>
                  <a:lnTo>
                    <a:pt x="50" y="944"/>
                  </a:lnTo>
                  <a:lnTo>
                    <a:pt x="22" y="928"/>
                  </a:lnTo>
                  <a:lnTo>
                    <a:pt x="110" y="868"/>
                  </a:lnTo>
                  <a:lnTo>
                    <a:pt x="219" y="799"/>
                  </a:lnTo>
                  <a:lnTo>
                    <a:pt x="225" y="793"/>
                  </a:lnTo>
                  <a:lnTo>
                    <a:pt x="206" y="783"/>
                  </a:lnTo>
                  <a:lnTo>
                    <a:pt x="184" y="785"/>
                  </a:lnTo>
                  <a:lnTo>
                    <a:pt x="181" y="783"/>
                  </a:lnTo>
                  <a:lnTo>
                    <a:pt x="359" y="601"/>
                  </a:lnTo>
                  <a:lnTo>
                    <a:pt x="409" y="566"/>
                  </a:lnTo>
                  <a:lnTo>
                    <a:pt x="432" y="535"/>
                  </a:lnTo>
                  <a:lnTo>
                    <a:pt x="524" y="487"/>
                  </a:lnTo>
                  <a:lnTo>
                    <a:pt x="579" y="471"/>
                  </a:lnTo>
                  <a:lnTo>
                    <a:pt x="617" y="449"/>
                  </a:lnTo>
                  <a:lnTo>
                    <a:pt x="700" y="400"/>
                  </a:lnTo>
                  <a:lnTo>
                    <a:pt x="812" y="324"/>
                  </a:lnTo>
                  <a:lnTo>
                    <a:pt x="886" y="292"/>
                  </a:lnTo>
                  <a:lnTo>
                    <a:pt x="936" y="279"/>
                  </a:lnTo>
                  <a:lnTo>
                    <a:pt x="1009" y="257"/>
                  </a:lnTo>
                  <a:lnTo>
                    <a:pt x="1124" y="201"/>
                  </a:lnTo>
                  <a:lnTo>
                    <a:pt x="1174" y="163"/>
                  </a:lnTo>
                  <a:lnTo>
                    <a:pt x="1188" y="148"/>
                  </a:lnTo>
                  <a:lnTo>
                    <a:pt x="1185" y="130"/>
                  </a:lnTo>
                  <a:lnTo>
                    <a:pt x="1174" y="119"/>
                  </a:lnTo>
                  <a:lnTo>
                    <a:pt x="1144" y="119"/>
                  </a:lnTo>
                  <a:lnTo>
                    <a:pt x="1295" y="66"/>
                  </a:lnTo>
                  <a:lnTo>
                    <a:pt x="1410" y="38"/>
                  </a:lnTo>
                  <a:lnTo>
                    <a:pt x="1583" y="0"/>
                  </a:lnTo>
                  <a:lnTo>
                    <a:pt x="1583" y="16"/>
                  </a:lnTo>
                  <a:lnTo>
                    <a:pt x="1577" y="22"/>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79" name="Freeform 17"/>
            <p:cNvSpPr>
              <a:spLocks/>
            </p:cNvSpPr>
            <p:nvPr/>
          </p:nvSpPr>
          <p:spPr bwMode="auto">
            <a:xfrm>
              <a:off x="720" y="2719"/>
              <a:ext cx="54" cy="9"/>
            </a:xfrm>
            <a:custGeom>
              <a:avLst/>
              <a:gdLst>
                <a:gd name="T0" fmla="*/ 0 w 164"/>
                <a:gd name="T1" fmla="*/ 0 h 28"/>
                <a:gd name="T2" fmla="*/ 0 w 164"/>
                <a:gd name="T3" fmla="*/ 0 h 28"/>
                <a:gd name="T4" fmla="*/ 0 w 164"/>
                <a:gd name="T5" fmla="*/ 0 h 28"/>
                <a:gd name="T6" fmla="*/ 0 w 164"/>
                <a:gd name="T7" fmla="*/ 0 h 28"/>
                <a:gd name="T8" fmla="*/ 0 w 164"/>
                <a:gd name="T9" fmla="*/ 0 h 28"/>
                <a:gd name="T10" fmla="*/ 0 w 164"/>
                <a:gd name="T11" fmla="*/ 0 h 28"/>
                <a:gd name="T12" fmla="*/ 0 w 164"/>
                <a:gd name="T13" fmla="*/ 0 h 28"/>
                <a:gd name="T14" fmla="*/ 0 w 164"/>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28"/>
                <a:gd name="T26" fmla="*/ 164 w 16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28">
                  <a:moveTo>
                    <a:pt x="24" y="28"/>
                  </a:moveTo>
                  <a:lnTo>
                    <a:pt x="11" y="25"/>
                  </a:lnTo>
                  <a:lnTo>
                    <a:pt x="0" y="25"/>
                  </a:lnTo>
                  <a:lnTo>
                    <a:pt x="0" y="22"/>
                  </a:lnTo>
                  <a:lnTo>
                    <a:pt x="126" y="12"/>
                  </a:lnTo>
                  <a:lnTo>
                    <a:pt x="164" y="0"/>
                  </a:lnTo>
                  <a:lnTo>
                    <a:pt x="126" y="18"/>
                  </a:lnTo>
                  <a:lnTo>
                    <a:pt x="24" y="2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80" name="Freeform 18"/>
            <p:cNvSpPr>
              <a:spLocks/>
            </p:cNvSpPr>
            <p:nvPr/>
          </p:nvSpPr>
          <p:spPr bwMode="auto">
            <a:xfrm>
              <a:off x="748" y="2741"/>
              <a:ext cx="73" cy="13"/>
            </a:xfrm>
            <a:custGeom>
              <a:avLst/>
              <a:gdLst>
                <a:gd name="T0" fmla="*/ 0 w 220"/>
                <a:gd name="T1" fmla="*/ 0 h 38"/>
                <a:gd name="T2" fmla="*/ 0 w 220"/>
                <a:gd name="T3" fmla="*/ 0 h 38"/>
                <a:gd name="T4" fmla="*/ 0 w 220"/>
                <a:gd name="T5" fmla="*/ 0 h 38"/>
                <a:gd name="T6" fmla="*/ 0 w 220"/>
                <a:gd name="T7" fmla="*/ 0 h 38"/>
                <a:gd name="T8" fmla="*/ 0 w 220"/>
                <a:gd name="T9" fmla="*/ 0 h 38"/>
                <a:gd name="T10" fmla="*/ 0 w 220"/>
                <a:gd name="T11" fmla="*/ 0 h 38"/>
                <a:gd name="T12" fmla="*/ 0 w 220"/>
                <a:gd name="T13" fmla="*/ 0 h 38"/>
                <a:gd name="T14" fmla="*/ 0 w 220"/>
                <a:gd name="T15" fmla="*/ 0 h 38"/>
                <a:gd name="T16" fmla="*/ 0 w 220"/>
                <a:gd name="T17" fmla="*/ 0 h 38"/>
                <a:gd name="T18" fmla="*/ 0 w 220"/>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38"/>
                <a:gd name="T32" fmla="*/ 220 w 220"/>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38">
                  <a:moveTo>
                    <a:pt x="115" y="32"/>
                  </a:moveTo>
                  <a:lnTo>
                    <a:pt x="55" y="32"/>
                  </a:lnTo>
                  <a:lnTo>
                    <a:pt x="17" y="38"/>
                  </a:lnTo>
                  <a:lnTo>
                    <a:pt x="3" y="38"/>
                  </a:lnTo>
                  <a:lnTo>
                    <a:pt x="0" y="35"/>
                  </a:lnTo>
                  <a:lnTo>
                    <a:pt x="102" y="24"/>
                  </a:lnTo>
                  <a:lnTo>
                    <a:pt x="157" y="16"/>
                  </a:lnTo>
                  <a:lnTo>
                    <a:pt x="204" y="0"/>
                  </a:lnTo>
                  <a:lnTo>
                    <a:pt x="220" y="0"/>
                  </a:lnTo>
                  <a:lnTo>
                    <a:pt x="115" y="32"/>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81" name="Freeform 19"/>
            <p:cNvSpPr>
              <a:spLocks/>
            </p:cNvSpPr>
            <p:nvPr/>
          </p:nvSpPr>
          <p:spPr bwMode="auto">
            <a:xfrm>
              <a:off x="768" y="2772"/>
              <a:ext cx="86" cy="14"/>
            </a:xfrm>
            <a:custGeom>
              <a:avLst/>
              <a:gdLst>
                <a:gd name="T0" fmla="*/ 0 w 258"/>
                <a:gd name="T1" fmla="*/ 0 h 41"/>
                <a:gd name="T2" fmla="*/ 0 w 258"/>
                <a:gd name="T3" fmla="*/ 0 h 41"/>
                <a:gd name="T4" fmla="*/ 0 w 258"/>
                <a:gd name="T5" fmla="*/ 0 h 41"/>
                <a:gd name="T6" fmla="*/ 0 w 258"/>
                <a:gd name="T7" fmla="*/ 0 h 41"/>
                <a:gd name="T8" fmla="*/ 0 w 258"/>
                <a:gd name="T9" fmla="*/ 0 h 41"/>
                <a:gd name="T10" fmla="*/ 0 w 258"/>
                <a:gd name="T11" fmla="*/ 0 h 41"/>
                <a:gd name="T12" fmla="*/ 0 w 258"/>
                <a:gd name="T13" fmla="*/ 0 h 41"/>
                <a:gd name="T14" fmla="*/ 0 w 258"/>
                <a:gd name="T15" fmla="*/ 0 h 41"/>
                <a:gd name="T16" fmla="*/ 0 w 25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41"/>
                <a:gd name="T29" fmla="*/ 258 w 25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41">
                  <a:moveTo>
                    <a:pt x="79" y="41"/>
                  </a:moveTo>
                  <a:lnTo>
                    <a:pt x="41" y="32"/>
                  </a:lnTo>
                  <a:lnTo>
                    <a:pt x="0" y="28"/>
                  </a:lnTo>
                  <a:lnTo>
                    <a:pt x="25" y="22"/>
                  </a:lnTo>
                  <a:lnTo>
                    <a:pt x="93" y="35"/>
                  </a:lnTo>
                  <a:lnTo>
                    <a:pt x="222" y="16"/>
                  </a:lnTo>
                  <a:lnTo>
                    <a:pt x="258" y="0"/>
                  </a:lnTo>
                  <a:lnTo>
                    <a:pt x="203" y="28"/>
                  </a:lnTo>
                  <a:lnTo>
                    <a:pt x="79"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82" name="Freeform 20"/>
            <p:cNvSpPr>
              <a:spLocks/>
            </p:cNvSpPr>
            <p:nvPr/>
          </p:nvSpPr>
          <p:spPr bwMode="auto">
            <a:xfrm>
              <a:off x="782" y="2787"/>
              <a:ext cx="91" cy="23"/>
            </a:xfrm>
            <a:custGeom>
              <a:avLst/>
              <a:gdLst>
                <a:gd name="T0" fmla="*/ 0 w 274"/>
                <a:gd name="T1" fmla="*/ 0 h 69"/>
                <a:gd name="T2" fmla="*/ 0 w 274"/>
                <a:gd name="T3" fmla="*/ 0 h 69"/>
                <a:gd name="T4" fmla="*/ 0 w 274"/>
                <a:gd name="T5" fmla="*/ 0 h 69"/>
                <a:gd name="T6" fmla="*/ 0 w 274"/>
                <a:gd name="T7" fmla="*/ 0 h 69"/>
                <a:gd name="T8" fmla="*/ 0 w 274"/>
                <a:gd name="T9" fmla="*/ 0 h 69"/>
                <a:gd name="T10" fmla="*/ 0 w 274"/>
                <a:gd name="T11" fmla="*/ 0 h 69"/>
                <a:gd name="T12" fmla="*/ 0 w 274"/>
                <a:gd name="T13" fmla="*/ 0 h 69"/>
                <a:gd name="T14" fmla="*/ 0 w 274"/>
                <a:gd name="T15" fmla="*/ 0 h 69"/>
                <a:gd name="T16" fmla="*/ 0 w 274"/>
                <a:gd name="T17" fmla="*/ 0 h 69"/>
                <a:gd name="T18" fmla="*/ 0 w 274"/>
                <a:gd name="T19" fmla="*/ 0 h 69"/>
                <a:gd name="T20" fmla="*/ 0 w 274"/>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4"/>
                <a:gd name="T34" fmla="*/ 0 h 69"/>
                <a:gd name="T35" fmla="*/ 274 w 274"/>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4" h="69">
                  <a:moveTo>
                    <a:pt x="93" y="64"/>
                  </a:moveTo>
                  <a:lnTo>
                    <a:pt x="41" y="64"/>
                  </a:lnTo>
                  <a:lnTo>
                    <a:pt x="13" y="69"/>
                  </a:lnTo>
                  <a:lnTo>
                    <a:pt x="0" y="69"/>
                  </a:lnTo>
                  <a:lnTo>
                    <a:pt x="19" y="59"/>
                  </a:lnTo>
                  <a:lnTo>
                    <a:pt x="71" y="51"/>
                  </a:lnTo>
                  <a:lnTo>
                    <a:pt x="127" y="51"/>
                  </a:lnTo>
                  <a:lnTo>
                    <a:pt x="258" y="10"/>
                  </a:lnTo>
                  <a:lnTo>
                    <a:pt x="274" y="0"/>
                  </a:lnTo>
                  <a:lnTo>
                    <a:pt x="198" y="37"/>
                  </a:lnTo>
                  <a:lnTo>
                    <a:pt x="93" y="64"/>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83" name="Freeform 21"/>
            <p:cNvSpPr>
              <a:spLocks/>
            </p:cNvSpPr>
            <p:nvPr/>
          </p:nvSpPr>
          <p:spPr bwMode="auto">
            <a:xfrm>
              <a:off x="827" y="2803"/>
              <a:ext cx="55" cy="22"/>
            </a:xfrm>
            <a:custGeom>
              <a:avLst/>
              <a:gdLst>
                <a:gd name="T0" fmla="*/ 0 w 165"/>
                <a:gd name="T1" fmla="*/ 0 h 68"/>
                <a:gd name="T2" fmla="*/ 0 w 165"/>
                <a:gd name="T3" fmla="*/ 0 h 68"/>
                <a:gd name="T4" fmla="*/ 0 w 165"/>
                <a:gd name="T5" fmla="*/ 0 h 68"/>
                <a:gd name="T6" fmla="*/ 0 w 165"/>
                <a:gd name="T7" fmla="*/ 0 h 68"/>
                <a:gd name="T8" fmla="*/ 0 w 165"/>
                <a:gd name="T9" fmla="*/ 0 h 68"/>
                <a:gd name="T10" fmla="*/ 0 w 165"/>
                <a:gd name="T11" fmla="*/ 0 h 68"/>
                <a:gd name="T12" fmla="*/ 0 w 165"/>
                <a:gd name="T13" fmla="*/ 0 h 68"/>
                <a:gd name="T14" fmla="*/ 0 w 165"/>
                <a:gd name="T15" fmla="*/ 0 h 68"/>
                <a:gd name="T16" fmla="*/ 0 w 165"/>
                <a:gd name="T17" fmla="*/ 0 h 68"/>
                <a:gd name="T18" fmla="*/ 0 w 165"/>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68"/>
                <a:gd name="T32" fmla="*/ 165 w 165"/>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68">
                  <a:moveTo>
                    <a:pt x="105" y="40"/>
                  </a:moveTo>
                  <a:lnTo>
                    <a:pt x="28" y="65"/>
                  </a:lnTo>
                  <a:lnTo>
                    <a:pt x="3" y="68"/>
                  </a:lnTo>
                  <a:lnTo>
                    <a:pt x="0" y="65"/>
                  </a:lnTo>
                  <a:lnTo>
                    <a:pt x="28" y="55"/>
                  </a:lnTo>
                  <a:lnTo>
                    <a:pt x="71" y="46"/>
                  </a:lnTo>
                  <a:lnTo>
                    <a:pt x="156" y="8"/>
                  </a:lnTo>
                  <a:lnTo>
                    <a:pt x="165" y="0"/>
                  </a:lnTo>
                  <a:lnTo>
                    <a:pt x="153" y="16"/>
                  </a:lnTo>
                  <a:lnTo>
                    <a:pt x="105" y="4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84" name="Freeform 22"/>
            <p:cNvSpPr>
              <a:spLocks/>
            </p:cNvSpPr>
            <p:nvPr/>
          </p:nvSpPr>
          <p:spPr bwMode="auto">
            <a:xfrm>
              <a:off x="552" y="2974"/>
              <a:ext cx="157" cy="133"/>
            </a:xfrm>
            <a:custGeom>
              <a:avLst/>
              <a:gdLst>
                <a:gd name="T0" fmla="*/ 0 w 471"/>
                <a:gd name="T1" fmla="*/ 0 h 398"/>
                <a:gd name="T2" fmla="*/ 0 w 471"/>
                <a:gd name="T3" fmla="*/ 0 h 398"/>
                <a:gd name="T4" fmla="*/ 0 w 471"/>
                <a:gd name="T5" fmla="*/ 0 h 398"/>
                <a:gd name="T6" fmla="*/ 0 w 471"/>
                <a:gd name="T7" fmla="*/ 0 h 398"/>
                <a:gd name="T8" fmla="*/ 0 w 471"/>
                <a:gd name="T9" fmla="*/ 0 h 398"/>
                <a:gd name="T10" fmla="*/ 0 w 471"/>
                <a:gd name="T11" fmla="*/ 0 h 398"/>
                <a:gd name="T12" fmla="*/ 0 w 471"/>
                <a:gd name="T13" fmla="*/ 0 h 398"/>
                <a:gd name="T14" fmla="*/ 0 w 471"/>
                <a:gd name="T15" fmla="*/ 0 h 398"/>
                <a:gd name="T16" fmla="*/ 0 w 471"/>
                <a:gd name="T17" fmla="*/ 0 h 398"/>
                <a:gd name="T18" fmla="*/ 0 w 471"/>
                <a:gd name="T19" fmla="*/ 0 h 398"/>
                <a:gd name="T20" fmla="*/ 0 w 471"/>
                <a:gd name="T21" fmla="*/ 0 h 398"/>
                <a:gd name="T22" fmla="*/ 0 w 471"/>
                <a:gd name="T23" fmla="*/ 0 h 398"/>
                <a:gd name="T24" fmla="*/ 0 w 471"/>
                <a:gd name="T25" fmla="*/ 0 h 398"/>
                <a:gd name="T26" fmla="*/ 0 w 471"/>
                <a:gd name="T27" fmla="*/ 0 h 398"/>
                <a:gd name="T28" fmla="*/ 0 w 471"/>
                <a:gd name="T29" fmla="*/ 0 h 398"/>
                <a:gd name="T30" fmla="*/ 0 w 471"/>
                <a:gd name="T31" fmla="*/ 0 h 398"/>
                <a:gd name="T32" fmla="*/ 0 w 471"/>
                <a:gd name="T33" fmla="*/ 0 h 398"/>
                <a:gd name="T34" fmla="*/ 0 w 471"/>
                <a:gd name="T35" fmla="*/ 0 h 398"/>
                <a:gd name="T36" fmla="*/ 0 w 471"/>
                <a:gd name="T37" fmla="*/ 0 h 398"/>
                <a:gd name="T38" fmla="*/ 0 w 471"/>
                <a:gd name="T39" fmla="*/ 0 h 398"/>
                <a:gd name="T40" fmla="*/ 0 w 471"/>
                <a:gd name="T41" fmla="*/ 0 h 398"/>
                <a:gd name="T42" fmla="*/ 0 w 471"/>
                <a:gd name="T43" fmla="*/ 0 h 398"/>
                <a:gd name="T44" fmla="*/ 0 w 471"/>
                <a:gd name="T45" fmla="*/ 0 h 398"/>
                <a:gd name="T46" fmla="*/ 0 w 471"/>
                <a:gd name="T47" fmla="*/ 0 h 398"/>
                <a:gd name="T48" fmla="*/ 0 w 471"/>
                <a:gd name="T49" fmla="*/ 0 h 398"/>
                <a:gd name="T50" fmla="*/ 0 w 471"/>
                <a:gd name="T51" fmla="*/ 0 h 398"/>
                <a:gd name="T52" fmla="*/ 0 w 471"/>
                <a:gd name="T53" fmla="*/ 0 h 398"/>
                <a:gd name="T54" fmla="*/ 0 w 471"/>
                <a:gd name="T55" fmla="*/ 0 h 398"/>
                <a:gd name="T56" fmla="*/ 0 w 471"/>
                <a:gd name="T57" fmla="*/ 0 h 398"/>
                <a:gd name="T58" fmla="*/ 0 w 471"/>
                <a:gd name="T59" fmla="*/ 0 h 398"/>
                <a:gd name="T60" fmla="*/ 0 w 471"/>
                <a:gd name="T61" fmla="*/ 0 h 398"/>
                <a:gd name="T62" fmla="*/ 0 w 471"/>
                <a:gd name="T63" fmla="*/ 0 h 398"/>
                <a:gd name="T64" fmla="*/ 0 w 471"/>
                <a:gd name="T65" fmla="*/ 0 h 398"/>
                <a:gd name="T66" fmla="*/ 0 w 471"/>
                <a:gd name="T67" fmla="*/ 0 h 398"/>
                <a:gd name="T68" fmla="*/ 0 w 471"/>
                <a:gd name="T69" fmla="*/ 0 h 3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1"/>
                <a:gd name="T106" fmla="*/ 0 h 398"/>
                <a:gd name="T107" fmla="*/ 471 w 471"/>
                <a:gd name="T108" fmla="*/ 398 h 3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1" h="398">
                  <a:moveTo>
                    <a:pt x="324" y="62"/>
                  </a:moveTo>
                  <a:lnTo>
                    <a:pt x="249" y="107"/>
                  </a:lnTo>
                  <a:lnTo>
                    <a:pt x="216" y="135"/>
                  </a:lnTo>
                  <a:lnTo>
                    <a:pt x="219" y="141"/>
                  </a:lnTo>
                  <a:lnTo>
                    <a:pt x="227" y="146"/>
                  </a:lnTo>
                  <a:lnTo>
                    <a:pt x="244" y="146"/>
                  </a:lnTo>
                  <a:lnTo>
                    <a:pt x="252" y="157"/>
                  </a:lnTo>
                  <a:lnTo>
                    <a:pt x="233" y="170"/>
                  </a:lnTo>
                  <a:lnTo>
                    <a:pt x="230" y="178"/>
                  </a:lnTo>
                  <a:lnTo>
                    <a:pt x="230" y="184"/>
                  </a:lnTo>
                  <a:lnTo>
                    <a:pt x="188" y="210"/>
                  </a:lnTo>
                  <a:lnTo>
                    <a:pt x="205" y="226"/>
                  </a:lnTo>
                  <a:lnTo>
                    <a:pt x="255" y="221"/>
                  </a:lnTo>
                  <a:lnTo>
                    <a:pt x="258" y="238"/>
                  </a:lnTo>
                  <a:lnTo>
                    <a:pt x="293" y="238"/>
                  </a:lnTo>
                  <a:lnTo>
                    <a:pt x="296" y="235"/>
                  </a:lnTo>
                  <a:lnTo>
                    <a:pt x="322" y="248"/>
                  </a:lnTo>
                  <a:lnTo>
                    <a:pt x="471" y="226"/>
                  </a:lnTo>
                  <a:lnTo>
                    <a:pt x="465" y="270"/>
                  </a:lnTo>
                  <a:lnTo>
                    <a:pt x="411" y="305"/>
                  </a:lnTo>
                  <a:lnTo>
                    <a:pt x="340" y="324"/>
                  </a:lnTo>
                  <a:lnTo>
                    <a:pt x="296" y="330"/>
                  </a:lnTo>
                  <a:lnTo>
                    <a:pt x="252" y="343"/>
                  </a:lnTo>
                  <a:lnTo>
                    <a:pt x="249" y="343"/>
                  </a:lnTo>
                  <a:lnTo>
                    <a:pt x="243" y="349"/>
                  </a:lnTo>
                  <a:lnTo>
                    <a:pt x="268" y="370"/>
                  </a:lnTo>
                  <a:lnTo>
                    <a:pt x="271" y="368"/>
                  </a:lnTo>
                  <a:lnTo>
                    <a:pt x="284" y="368"/>
                  </a:lnTo>
                  <a:lnTo>
                    <a:pt x="277" y="376"/>
                  </a:lnTo>
                  <a:lnTo>
                    <a:pt x="280" y="389"/>
                  </a:lnTo>
                  <a:lnTo>
                    <a:pt x="284" y="392"/>
                  </a:lnTo>
                  <a:lnTo>
                    <a:pt x="216" y="398"/>
                  </a:lnTo>
                  <a:lnTo>
                    <a:pt x="181" y="389"/>
                  </a:lnTo>
                  <a:lnTo>
                    <a:pt x="172" y="381"/>
                  </a:lnTo>
                  <a:lnTo>
                    <a:pt x="168" y="381"/>
                  </a:lnTo>
                  <a:lnTo>
                    <a:pt x="216" y="349"/>
                  </a:lnTo>
                  <a:lnTo>
                    <a:pt x="227" y="338"/>
                  </a:lnTo>
                  <a:lnTo>
                    <a:pt x="219" y="333"/>
                  </a:lnTo>
                  <a:lnTo>
                    <a:pt x="150" y="338"/>
                  </a:lnTo>
                  <a:lnTo>
                    <a:pt x="76" y="333"/>
                  </a:lnTo>
                  <a:lnTo>
                    <a:pt x="66" y="333"/>
                  </a:lnTo>
                  <a:lnTo>
                    <a:pt x="115" y="305"/>
                  </a:lnTo>
                  <a:lnTo>
                    <a:pt x="124" y="295"/>
                  </a:lnTo>
                  <a:lnTo>
                    <a:pt x="124" y="292"/>
                  </a:lnTo>
                  <a:lnTo>
                    <a:pt x="118" y="286"/>
                  </a:lnTo>
                  <a:lnTo>
                    <a:pt x="19" y="295"/>
                  </a:lnTo>
                  <a:lnTo>
                    <a:pt x="0" y="289"/>
                  </a:lnTo>
                  <a:lnTo>
                    <a:pt x="22" y="270"/>
                  </a:lnTo>
                  <a:lnTo>
                    <a:pt x="57" y="258"/>
                  </a:lnTo>
                  <a:lnTo>
                    <a:pt x="65" y="251"/>
                  </a:lnTo>
                  <a:lnTo>
                    <a:pt x="65" y="248"/>
                  </a:lnTo>
                  <a:lnTo>
                    <a:pt x="57" y="242"/>
                  </a:lnTo>
                  <a:lnTo>
                    <a:pt x="16" y="242"/>
                  </a:lnTo>
                  <a:lnTo>
                    <a:pt x="13" y="238"/>
                  </a:lnTo>
                  <a:lnTo>
                    <a:pt x="41" y="222"/>
                  </a:lnTo>
                  <a:lnTo>
                    <a:pt x="51" y="226"/>
                  </a:lnTo>
                  <a:lnTo>
                    <a:pt x="57" y="216"/>
                  </a:lnTo>
                  <a:lnTo>
                    <a:pt x="57" y="200"/>
                  </a:lnTo>
                  <a:lnTo>
                    <a:pt x="22" y="178"/>
                  </a:lnTo>
                  <a:lnTo>
                    <a:pt x="19" y="170"/>
                  </a:lnTo>
                  <a:lnTo>
                    <a:pt x="65" y="135"/>
                  </a:lnTo>
                  <a:lnTo>
                    <a:pt x="66" y="135"/>
                  </a:lnTo>
                  <a:lnTo>
                    <a:pt x="76" y="125"/>
                  </a:lnTo>
                  <a:lnTo>
                    <a:pt x="57" y="100"/>
                  </a:lnTo>
                  <a:lnTo>
                    <a:pt x="57" y="88"/>
                  </a:lnTo>
                  <a:lnTo>
                    <a:pt x="90" y="62"/>
                  </a:lnTo>
                  <a:lnTo>
                    <a:pt x="166" y="46"/>
                  </a:lnTo>
                  <a:lnTo>
                    <a:pt x="191" y="16"/>
                  </a:lnTo>
                  <a:lnTo>
                    <a:pt x="312" y="0"/>
                  </a:lnTo>
                  <a:lnTo>
                    <a:pt x="414" y="2"/>
                  </a:lnTo>
                  <a:lnTo>
                    <a:pt x="324" y="62"/>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85" name="Freeform 23"/>
            <p:cNvSpPr>
              <a:spLocks/>
            </p:cNvSpPr>
            <p:nvPr/>
          </p:nvSpPr>
          <p:spPr bwMode="auto">
            <a:xfrm>
              <a:off x="643" y="2993"/>
              <a:ext cx="94" cy="127"/>
            </a:xfrm>
            <a:custGeom>
              <a:avLst/>
              <a:gdLst>
                <a:gd name="T0" fmla="*/ 0 w 283"/>
                <a:gd name="T1" fmla="*/ 0 h 380"/>
                <a:gd name="T2" fmla="*/ 0 w 283"/>
                <a:gd name="T3" fmla="*/ 0 h 380"/>
                <a:gd name="T4" fmla="*/ 0 w 283"/>
                <a:gd name="T5" fmla="*/ 0 h 380"/>
                <a:gd name="T6" fmla="*/ 0 w 283"/>
                <a:gd name="T7" fmla="*/ 0 h 380"/>
                <a:gd name="T8" fmla="*/ 0 w 283"/>
                <a:gd name="T9" fmla="*/ 0 h 380"/>
                <a:gd name="T10" fmla="*/ 0 w 283"/>
                <a:gd name="T11" fmla="*/ 0 h 380"/>
                <a:gd name="T12" fmla="*/ 0 w 283"/>
                <a:gd name="T13" fmla="*/ 0 h 380"/>
                <a:gd name="T14" fmla="*/ 0 w 283"/>
                <a:gd name="T15" fmla="*/ 0 h 380"/>
                <a:gd name="T16" fmla="*/ 0 w 283"/>
                <a:gd name="T17" fmla="*/ 0 h 380"/>
                <a:gd name="T18" fmla="*/ 0 w 283"/>
                <a:gd name="T19" fmla="*/ 0 h 380"/>
                <a:gd name="T20" fmla="*/ 0 w 283"/>
                <a:gd name="T21" fmla="*/ 0 h 380"/>
                <a:gd name="T22" fmla="*/ 0 w 283"/>
                <a:gd name="T23" fmla="*/ 0 h 380"/>
                <a:gd name="T24" fmla="*/ 0 w 283"/>
                <a:gd name="T25" fmla="*/ 0 h 380"/>
                <a:gd name="T26" fmla="*/ 0 w 283"/>
                <a:gd name="T27" fmla="*/ 0 h 380"/>
                <a:gd name="T28" fmla="*/ 0 w 283"/>
                <a:gd name="T29" fmla="*/ 0 h 380"/>
                <a:gd name="T30" fmla="*/ 0 w 283"/>
                <a:gd name="T31" fmla="*/ 0 h 380"/>
                <a:gd name="T32" fmla="*/ 0 w 283"/>
                <a:gd name="T33" fmla="*/ 0 h 380"/>
                <a:gd name="T34" fmla="*/ 0 w 283"/>
                <a:gd name="T35" fmla="*/ 0 h 380"/>
                <a:gd name="T36" fmla="*/ 0 w 283"/>
                <a:gd name="T37" fmla="*/ 0 h 380"/>
                <a:gd name="T38" fmla="*/ 0 w 283"/>
                <a:gd name="T39" fmla="*/ 0 h 380"/>
                <a:gd name="T40" fmla="*/ 0 w 283"/>
                <a:gd name="T41" fmla="*/ 0 h 380"/>
                <a:gd name="T42" fmla="*/ 0 w 283"/>
                <a:gd name="T43" fmla="*/ 0 h 380"/>
                <a:gd name="T44" fmla="*/ 0 w 283"/>
                <a:gd name="T45" fmla="*/ 0 h 380"/>
                <a:gd name="T46" fmla="*/ 0 w 283"/>
                <a:gd name="T47" fmla="*/ 0 h 380"/>
                <a:gd name="T48" fmla="*/ 0 w 283"/>
                <a:gd name="T49" fmla="*/ 0 h 380"/>
                <a:gd name="T50" fmla="*/ 0 w 283"/>
                <a:gd name="T51" fmla="*/ 0 h 380"/>
                <a:gd name="T52" fmla="*/ 0 w 283"/>
                <a:gd name="T53" fmla="*/ 0 h 380"/>
                <a:gd name="T54" fmla="*/ 0 w 283"/>
                <a:gd name="T55" fmla="*/ 0 h 380"/>
                <a:gd name="T56" fmla="*/ 0 w 283"/>
                <a:gd name="T57" fmla="*/ 0 h 380"/>
                <a:gd name="T58" fmla="*/ 0 w 283"/>
                <a:gd name="T59" fmla="*/ 0 h 380"/>
                <a:gd name="T60" fmla="*/ 0 w 283"/>
                <a:gd name="T61" fmla="*/ 0 h 380"/>
                <a:gd name="T62" fmla="*/ 0 w 283"/>
                <a:gd name="T63" fmla="*/ 0 h 380"/>
                <a:gd name="T64" fmla="*/ 0 w 283"/>
                <a:gd name="T65" fmla="*/ 0 h 380"/>
                <a:gd name="T66" fmla="*/ 0 w 283"/>
                <a:gd name="T67" fmla="*/ 0 h 380"/>
                <a:gd name="T68" fmla="*/ 0 w 283"/>
                <a:gd name="T69" fmla="*/ 0 h 380"/>
                <a:gd name="T70" fmla="*/ 0 w 283"/>
                <a:gd name="T71" fmla="*/ 0 h 380"/>
                <a:gd name="T72" fmla="*/ 0 w 283"/>
                <a:gd name="T73" fmla="*/ 0 h 380"/>
                <a:gd name="T74" fmla="*/ 0 w 283"/>
                <a:gd name="T75" fmla="*/ 0 h 380"/>
                <a:gd name="T76" fmla="*/ 0 w 283"/>
                <a:gd name="T77" fmla="*/ 0 h 380"/>
                <a:gd name="T78" fmla="*/ 0 w 283"/>
                <a:gd name="T79" fmla="*/ 0 h 380"/>
                <a:gd name="T80" fmla="*/ 0 w 283"/>
                <a:gd name="T81" fmla="*/ 0 h 3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3"/>
                <a:gd name="T124" fmla="*/ 0 h 380"/>
                <a:gd name="T125" fmla="*/ 283 w 283"/>
                <a:gd name="T126" fmla="*/ 380 h 3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3" h="380">
                  <a:moveTo>
                    <a:pt x="270" y="6"/>
                  </a:moveTo>
                  <a:lnTo>
                    <a:pt x="283" y="19"/>
                  </a:lnTo>
                  <a:lnTo>
                    <a:pt x="283" y="32"/>
                  </a:lnTo>
                  <a:lnTo>
                    <a:pt x="268" y="41"/>
                  </a:lnTo>
                  <a:lnTo>
                    <a:pt x="261" y="57"/>
                  </a:lnTo>
                  <a:lnTo>
                    <a:pt x="258" y="111"/>
                  </a:lnTo>
                  <a:lnTo>
                    <a:pt x="248" y="189"/>
                  </a:lnTo>
                  <a:lnTo>
                    <a:pt x="242" y="220"/>
                  </a:lnTo>
                  <a:lnTo>
                    <a:pt x="187" y="282"/>
                  </a:lnTo>
                  <a:lnTo>
                    <a:pt x="128" y="346"/>
                  </a:lnTo>
                  <a:lnTo>
                    <a:pt x="74" y="380"/>
                  </a:lnTo>
                  <a:lnTo>
                    <a:pt x="57" y="365"/>
                  </a:lnTo>
                  <a:lnTo>
                    <a:pt x="35" y="380"/>
                  </a:lnTo>
                  <a:lnTo>
                    <a:pt x="25" y="374"/>
                  </a:lnTo>
                  <a:lnTo>
                    <a:pt x="25" y="365"/>
                  </a:lnTo>
                  <a:lnTo>
                    <a:pt x="9" y="352"/>
                  </a:lnTo>
                  <a:lnTo>
                    <a:pt x="77" y="325"/>
                  </a:lnTo>
                  <a:lnTo>
                    <a:pt x="143" y="282"/>
                  </a:lnTo>
                  <a:lnTo>
                    <a:pt x="146" y="280"/>
                  </a:lnTo>
                  <a:lnTo>
                    <a:pt x="146" y="277"/>
                  </a:lnTo>
                  <a:lnTo>
                    <a:pt x="130" y="277"/>
                  </a:lnTo>
                  <a:lnTo>
                    <a:pt x="69" y="312"/>
                  </a:lnTo>
                  <a:lnTo>
                    <a:pt x="28" y="320"/>
                  </a:lnTo>
                  <a:lnTo>
                    <a:pt x="31" y="312"/>
                  </a:lnTo>
                  <a:lnTo>
                    <a:pt x="31" y="303"/>
                  </a:lnTo>
                  <a:lnTo>
                    <a:pt x="16" y="293"/>
                  </a:lnTo>
                  <a:lnTo>
                    <a:pt x="9" y="296"/>
                  </a:lnTo>
                  <a:lnTo>
                    <a:pt x="0" y="296"/>
                  </a:lnTo>
                  <a:lnTo>
                    <a:pt x="31" y="287"/>
                  </a:lnTo>
                  <a:lnTo>
                    <a:pt x="105" y="277"/>
                  </a:lnTo>
                  <a:lnTo>
                    <a:pt x="140" y="261"/>
                  </a:lnTo>
                  <a:lnTo>
                    <a:pt x="175" y="246"/>
                  </a:lnTo>
                  <a:lnTo>
                    <a:pt x="214" y="217"/>
                  </a:lnTo>
                  <a:lnTo>
                    <a:pt x="214" y="186"/>
                  </a:lnTo>
                  <a:lnTo>
                    <a:pt x="222" y="157"/>
                  </a:lnTo>
                  <a:lnTo>
                    <a:pt x="231" y="95"/>
                  </a:lnTo>
                  <a:lnTo>
                    <a:pt x="239" y="69"/>
                  </a:lnTo>
                  <a:lnTo>
                    <a:pt x="236" y="25"/>
                  </a:lnTo>
                  <a:lnTo>
                    <a:pt x="252" y="0"/>
                  </a:lnTo>
                  <a:lnTo>
                    <a:pt x="264" y="3"/>
                  </a:lnTo>
                  <a:lnTo>
                    <a:pt x="270" y="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86" name="Freeform 24"/>
            <p:cNvSpPr>
              <a:spLocks/>
            </p:cNvSpPr>
            <p:nvPr/>
          </p:nvSpPr>
          <p:spPr bwMode="auto">
            <a:xfrm>
              <a:off x="721" y="3043"/>
              <a:ext cx="52" cy="36"/>
            </a:xfrm>
            <a:custGeom>
              <a:avLst/>
              <a:gdLst>
                <a:gd name="T0" fmla="*/ 0 w 156"/>
                <a:gd name="T1" fmla="*/ 0 h 109"/>
                <a:gd name="T2" fmla="*/ 0 w 156"/>
                <a:gd name="T3" fmla="*/ 0 h 109"/>
                <a:gd name="T4" fmla="*/ 0 w 156"/>
                <a:gd name="T5" fmla="*/ 0 h 109"/>
                <a:gd name="T6" fmla="*/ 0 w 156"/>
                <a:gd name="T7" fmla="*/ 0 h 109"/>
                <a:gd name="T8" fmla="*/ 0 w 156"/>
                <a:gd name="T9" fmla="*/ 0 h 109"/>
                <a:gd name="T10" fmla="*/ 0 w 156"/>
                <a:gd name="T11" fmla="*/ 0 h 109"/>
                <a:gd name="T12" fmla="*/ 0 w 156"/>
                <a:gd name="T13" fmla="*/ 0 h 109"/>
                <a:gd name="T14" fmla="*/ 0 60000 65536"/>
                <a:gd name="T15" fmla="*/ 0 60000 65536"/>
                <a:gd name="T16" fmla="*/ 0 60000 65536"/>
                <a:gd name="T17" fmla="*/ 0 60000 65536"/>
                <a:gd name="T18" fmla="*/ 0 60000 65536"/>
                <a:gd name="T19" fmla="*/ 0 60000 65536"/>
                <a:gd name="T20" fmla="*/ 0 60000 65536"/>
                <a:gd name="T21" fmla="*/ 0 w 156"/>
                <a:gd name="T22" fmla="*/ 0 h 109"/>
                <a:gd name="T23" fmla="*/ 156 w 156"/>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109">
                  <a:moveTo>
                    <a:pt x="71" y="71"/>
                  </a:moveTo>
                  <a:lnTo>
                    <a:pt x="0" y="109"/>
                  </a:lnTo>
                  <a:lnTo>
                    <a:pt x="28" y="62"/>
                  </a:lnTo>
                  <a:lnTo>
                    <a:pt x="32" y="21"/>
                  </a:lnTo>
                  <a:lnTo>
                    <a:pt x="137" y="0"/>
                  </a:lnTo>
                  <a:lnTo>
                    <a:pt x="156" y="0"/>
                  </a:lnTo>
                  <a:lnTo>
                    <a:pt x="71" y="71"/>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87" name="Freeform 25"/>
            <p:cNvSpPr>
              <a:spLocks/>
            </p:cNvSpPr>
            <p:nvPr/>
          </p:nvSpPr>
          <p:spPr bwMode="auto">
            <a:xfrm>
              <a:off x="865" y="2423"/>
              <a:ext cx="272" cy="325"/>
            </a:xfrm>
            <a:custGeom>
              <a:avLst/>
              <a:gdLst>
                <a:gd name="T0" fmla="*/ 0 w 818"/>
                <a:gd name="T1" fmla="*/ 0 h 974"/>
                <a:gd name="T2" fmla="*/ 0 w 818"/>
                <a:gd name="T3" fmla="*/ 0 h 974"/>
                <a:gd name="T4" fmla="*/ 0 w 818"/>
                <a:gd name="T5" fmla="*/ 0 h 974"/>
                <a:gd name="T6" fmla="*/ 0 w 818"/>
                <a:gd name="T7" fmla="*/ 0 h 974"/>
                <a:gd name="T8" fmla="*/ 0 w 818"/>
                <a:gd name="T9" fmla="*/ 0 h 974"/>
                <a:gd name="T10" fmla="*/ 0 w 818"/>
                <a:gd name="T11" fmla="*/ 0 h 974"/>
                <a:gd name="T12" fmla="*/ 0 w 818"/>
                <a:gd name="T13" fmla="*/ 0 h 974"/>
                <a:gd name="T14" fmla="*/ 0 w 818"/>
                <a:gd name="T15" fmla="*/ 0 h 974"/>
                <a:gd name="T16" fmla="*/ 0 w 818"/>
                <a:gd name="T17" fmla="*/ 0 h 974"/>
                <a:gd name="T18" fmla="*/ 0 w 818"/>
                <a:gd name="T19" fmla="*/ 0 h 974"/>
                <a:gd name="T20" fmla="*/ 0 w 818"/>
                <a:gd name="T21" fmla="*/ 0 h 974"/>
                <a:gd name="T22" fmla="*/ 0 w 818"/>
                <a:gd name="T23" fmla="*/ 0 h 974"/>
                <a:gd name="T24" fmla="*/ 0 w 818"/>
                <a:gd name="T25" fmla="*/ 0 h 974"/>
                <a:gd name="T26" fmla="*/ 0 w 818"/>
                <a:gd name="T27" fmla="*/ 0 h 974"/>
                <a:gd name="T28" fmla="*/ 0 w 818"/>
                <a:gd name="T29" fmla="*/ 0 h 974"/>
                <a:gd name="T30" fmla="*/ 0 w 818"/>
                <a:gd name="T31" fmla="*/ 0 h 974"/>
                <a:gd name="T32" fmla="*/ 0 w 818"/>
                <a:gd name="T33" fmla="*/ 0 h 974"/>
                <a:gd name="T34" fmla="*/ 0 w 818"/>
                <a:gd name="T35" fmla="*/ 0 h 974"/>
                <a:gd name="T36" fmla="*/ 0 w 818"/>
                <a:gd name="T37" fmla="*/ 0 h 974"/>
                <a:gd name="T38" fmla="*/ 0 w 818"/>
                <a:gd name="T39" fmla="*/ 0 h 974"/>
                <a:gd name="T40" fmla="*/ 0 w 818"/>
                <a:gd name="T41" fmla="*/ 0 h 974"/>
                <a:gd name="T42" fmla="*/ 0 w 818"/>
                <a:gd name="T43" fmla="*/ 0 h 974"/>
                <a:gd name="T44" fmla="*/ 0 w 818"/>
                <a:gd name="T45" fmla="*/ 0 h 974"/>
                <a:gd name="T46" fmla="*/ 0 w 818"/>
                <a:gd name="T47" fmla="*/ 0 h 974"/>
                <a:gd name="T48" fmla="*/ 0 w 818"/>
                <a:gd name="T49" fmla="*/ 0 h 974"/>
                <a:gd name="T50" fmla="*/ 0 w 818"/>
                <a:gd name="T51" fmla="*/ 0 h 974"/>
                <a:gd name="T52" fmla="*/ 0 w 818"/>
                <a:gd name="T53" fmla="*/ 0 h 974"/>
                <a:gd name="T54" fmla="*/ 0 w 818"/>
                <a:gd name="T55" fmla="*/ 0 h 974"/>
                <a:gd name="T56" fmla="*/ 0 w 818"/>
                <a:gd name="T57" fmla="*/ 0 h 974"/>
                <a:gd name="T58" fmla="*/ 0 w 818"/>
                <a:gd name="T59" fmla="*/ 0 h 974"/>
                <a:gd name="T60" fmla="*/ 0 w 818"/>
                <a:gd name="T61" fmla="*/ 0 h 974"/>
                <a:gd name="T62" fmla="*/ 0 w 818"/>
                <a:gd name="T63" fmla="*/ 0 h 974"/>
                <a:gd name="T64" fmla="*/ 0 w 818"/>
                <a:gd name="T65" fmla="*/ 0 h 974"/>
                <a:gd name="T66" fmla="*/ 0 w 818"/>
                <a:gd name="T67" fmla="*/ 0 h 974"/>
                <a:gd name="T68" fmla="*/ 0 w 818"/>
                <a:gd name="T69" fmla="*/ 0 h 974"/>
                <a:gd name="T70" fmla="*/ 0 w 818"/>
                <a:gd name="T71" fmla="*/ 0 h 974"/>
                <a:gd name="T72" fmla="*/ 0 w 818"/>
                <a:gd name="T73" fmla="*/ 0 h 974"/>
                <a:gd name="T74" fmla="*/ 0 w 818"/>
                <a:gd name="T75" fmla="*/ 0 h 974"/>
                <a:gd name="T76" fmla="*/ 0 w 818"/>
                <a:gd name="T77" fmla="*/ 0 h 974"/>
                <a:gd name="T78" fmla="*/ 0 w 818"/>
                <a:gd name="T79" fmla="*/ 0 h 974"/>
                <a:gd name="T80" fmla="*/ 0 w 818"/>
                <a:gd name="T81" fmla="*/ 0 h 974"/>
                <a:gd name="T82" fmla="*/ 0 w 818"/>
                <a:gd name="T83" fmla="*/ 0 h 974"/>
                <a:gd name="T84" fmla="*/ 0 w 818"/>
                <a:gd name="T85" fmla="*/ 0 h 9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8"/>
                <a:gd name="T130" fmla="*/ 0 h 974"/>
                <a:gd name="T131" fmla="*/ 818 w 818"/>
                <a:gd name="T132" fmla="*/ 974 h 9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8" h="974">
                  <a:moveTo>
                    <a:pt x="786" y="0"/>
                  </a:moveTo>
                  <a:lnTo>
                    <a:pt x="787" y="0"/>
                  </a:lnTo>
                  <a:lnTo>
                    <a:pt x="755" y="13"/>
                  </a:lnTo>
                  <a:lnTo>
                    <a:pt x="708" y="67"/>
                  </a:lnTo>
                  <a:lnTo>
                    <a:pt x="678" y="135"/>
                  </a:lnTo>
                  <a:lnTo>
                    <a:pt x="666" y="208"/>
                  </a:lnTo>
                  <a:lnTo>
                    <a:pt x="666" y="160"/>
                  </a:lnTo>
                  <a:lnTo>
                    <a:pt x="681" y="46"/>
                  </a:lnTo>
                  <a:lnTo>
                    <a:pt x="681" y="35"/>
                  </a:lnTo>
                  <a:lnTo>
                    <a:pt x="659" y="22"/>
                  </a:lnTo>
                  <a:lnTo>
                    <a:pt x="650" y="22"/>
                  </a:lnTo>
                  <a:lnTo>
                    <a:pt x="618" y="70"/>
                  </a:lnTo>
                  <a:lnTo>
                    <a:pt x="599" y="145"/>
                  </a:lnTo>
                  <a:lnTo>
                    <a:pt x="605" y="198"/>
                  </a:lnTo>
                  <a:lnTo>
                    <a:pt x="599" y="208"/>
                  </a:lnTo>
                  <a:lnTo>
                    <a:pt x="602" y="238"/>
                  </a:lnTo>
                  <a:lnTo>
                    <a:pt x="602" y="251"/>
                  </a:lnTo>
                  <a:lnTo>
                    <a:pt x="585" y="107"/>
                  </a:lnTo>
                  <a:lnTo>
                    <a:pt x="574" y="54"/>
                  </a:lnTo>
                  <a:lnTo>
                    <a:pt x="566" y="46"/>
                  </a:lnTo>
                  <a:lnTo>
                    <a:pt x="557" y="46"/>
                  </a:lnTo>
                  <a:lnTo>
                    <a:pt x="526" y="89"/>
                  </a:lnTo>
                  <a:lnTo>
                    <a:pt x="503" y="192"/>
                  </a:lnTo>
                  <a:lnTo>
                    <a:pt x="526" y="283"/>
                  </a:lnTo>
                  <a:lnTo>
                    <a:pt x="500" y="211"/>
                  </a:lnTo>
                  <a:lnTo>
                    <a:pt x="478" y="154"/>
                  </a:lnTo>
                  <a:lnTo>
                    <a:pt x="451" y="113"/>
                  </a:lnTo>
                  <a:lnTo>
                    <a:pt x="442" y="105"/>
                  </a:lnTo>
                  <a:lnTo>
                    <a:pt x="426" y="105"/>
                  </a:lnTo>
                  <a:lnTo>
                    <a:pt x="407" y="129"/>
                  </a:lnTo>
                  <a:lnTo>
                    <a:pt x="404" y="230"/>
                  </a:lnTo>
                  <a:lnTo>
                    <a:pt x="417" y="267"/>
                  </a:lnTo>
                  <a:lnTo>
                    <a:pt x="445" y="343"/>
                  </a:lnTo>
                  <a:lnTo>
                    <a:pt x="423" y="302"/>
                  </a:lnTo>
                  <a:lnTo>
                    <a:pt x="373" y="198"/>
                  </a:lnTo>
                  <a:lnTo>
                    <a:pt x="335" y="163"/>
                  </a:lnTo>
                  <a:lnTo>
                    <a:pt x="319" y="173"/>
                  </a:lnTo>
                  <a:lnTo>
                    <a:pt x="305" y="198"/>
                  </a:lnTo>
                  <a:lnTo>
                    <a:pt x="316" y="249"/>
                  </a:lnTo>
                  <a:lnTo>
                    <a:pt x="338" y="297"/>
                  </a:lnTo>
                  <a:lnTo>
                    <a:pt x="360" y="336"/>
                  </a:lnTo>
                  <a:lnTo>
                    <a:pt x="379" y="377"/>
                  </a:lnTo>
                  <a:lnTo>
                    <a:pt x="379" y="387"/>
                  </a:lnTo>
                  <a:lnTo>
                    <a:pt x="324" y="289"/>
                  </a:lnTo>
                  <a:lnTo>
                    <a:pt x="267" y="222"/>
                  </a:lnTo>
                  <a:lnTo>
                    <a:pt x="239" y="260"/>
                  </a:lnTo>
                  <a:lnTo>
                    <a:pt x="229" y="298"/>
                  </a:lnTo>
                  <a:lnTo>
                    <a:pt x="236" y="343"/>
                  </a:lnTo>
                  <a:lnTo>
                    <a:pt x="289" y="409"/>
                  </a:lnTo>
                  <a:lnTo>
                    <a:pt x="302" y="430"/>
                  </a:lnTo>
                  <a:lnTo>
                    <a:pt x="311" y="438"/>
                  </a:lnTo>
                  <a:lnTo>
                    <a:pt x="324" y="451"/>
                  </a:lnTo>
                  <a:lnTo>
                    <a:pt x="299" y="438"/>
                  </a:lnTo>
                  <a:lnTo>
                    <a:pt x="209" y="321"/>
                  </a:lnTo>
                  <a:lnTo>
                    <a:pt x="209" y="314"/>
                  </a:lnTo>
                  <a:lnTo>
                    <a:pt x="207" y="311"/>
                  </a:lnTo>
                  <a:lnTo>
                    <a:pt x="198" y="311"/>
                  </a:lnTo>
                  <a:lnTo>
                    <a:pt x="171" y="355"/>
                  </a:lnTo>
                  <a:lnTo>
                    <a:pt x="179" y="406"/>
                  </a:lnTo>
                  <a:lnTo>
                    <a:pt x="239" y="478"/>
                  </a:lnTo>
                  <a:lnTo>
                    <a:pt x="280" y="525"/>
                  </a:lnTo>
                  <a:lnTo>
                    <a:pt x="280" y="531"/>
                  </a:lnTo>
                  <a:lnTo>
                    <a:pt x="184" y="427"/>
                  </a:lnTo>
                  <a:lnTo>
                    <a:pt x="165" y="406"/>
                  </a:lnTo>
                  <a:lnTo>
                    <a:pt x="159" y="393"/>
                  </a:lnTo>
                  <a:lnTo>
                    <a:pt x="146" y="384"/>
                  </a:lnTo>
                  <a:lnTo>
                    <a:pt x="121" y="414"/>
                  </a:lnTo>
                  <a:lnTo>
                    <a:pt x="121" y="465"/>
                  </a:lnTo>
                  <a:lnTo>
                    <a:pt x="229" y="563"/>
                  </a:lnTo>
                  <a:lnTo>
                    <a:pt x="239" y="566"/>
                  </a:lnTo>
                  <a:lnTo>
                    <a:pt x="223" y="566"/>
                  </a:lnTo>
                  <a:lnTo>
                    <a:pt x="184" y="538"/>
                  </a:lnTo>
                  <a:lnTo>
                    <a:pt x="105" y="473"/>
                  </a:lnTo>
                  <a:lnTo>
                    <a:pt x="95" y="468"/>
                  </a:lnTo>
                  <a:lnTo>
                    <a:pt x="77" y="490"/>
                  </a:lnTo>
                  <a:lnTo>
                    <a:pt x="69" y="516"/>
                  </a:lnTo>
                  <a:lnTo>
                    <a:pt x="77" y="541"/>
                  </a:lnTo>
                  <a:lnTo>
                    <a:pt x="204" y="633"/>
                  </a:lnTo>
                  <a:lnTo>
                    <a:pt x="143" y="598"/>
                  </a:lnTo>
                  <a:lnTo>
                    <a:pt x="61" y="541"/>
                  </a:lnTo>
                  <a:lnTo>
                    <a:pt x="53" y="541"/>
                  </a:lnTo>
                  <a:lnTo>
                    <a:pt x="47" y="557"/>
                  </a:lnTo>
                  <a:lnTo>
                    <a:pt x="50" y="590"/>
                  </a:lnTo>
                  <a:lnTo>
                    <a:pt x="86" y="622"/>
                  </a:lnTo>
                  <a:lnTo>
                    <a:pt x="146" y="666"/>
                  </a:lnTo>
                  <a:lnTo>
                    <a:pt x="168" y="682"/>
                  </a:lnTo>
                  <a:lnTo>
                    <a:pt x="168" y="685"/>
                  </a:lnTo>
                  <a:lnTo>
                    <a:pt x="176" y="692"/>
                  </a:lnTo>
                  <a:lnTo>
                    <a:pt x="117" y="657"/>
                  </a:lnTo>
                  <a:lnTo>
                    <a:pt x="53" y="611"/>
                  </a:lnTo>
                  <a:lnTo>
                    <a:pt x="31" y="606"/>
                  </a:lnTo>
                  <a:lnTo>
                    <a:pt x="22" y="606"/>
                  </a:lnTo>
                  <a:lnTo>
                    <a:pt x="13" y="622"/>
                  </a:lnTo>
                  <a:lnTo>
                    <a:pt x="22" y="644"/>
                  </a:lnTo>
                  <a:lnTo>
                    <a:pt x="61" y="670"/>
                  </a:lnTo>
                  <a:lnTo>
                    <a:pt x="67" y="682"/>
                  </a:lnTo>
                  <a:lnTo>
                    <a:pt x="162" y="755"/>
                  </a:lnTo>
                  <a:lnTo>
                    <a:pt x="165" y="755"/>
                  </a:lnTo>
                  <a:lnTo>
                    <a:pt x="165" y="758"/>
                  </a:lnTo>
                  <a:lnTo>
                    <a:pt x="162" y="761"/>
                  </a:lnTo>
                  <a:lnTo>
                    <a:pt x="83" y="707"/>
                  </a:lnTo>
                  <a:lnTo>
                    <a:pt x="47" y="673"/>
                  </a:lnTo>
                  <a:lnTo>
                    <a:pt x="41" y="673"/>
                  </a:lnTo>
                  <a:lnTo>
                    <a:pt x="39" y="676"/>
                  </a:lnTo>
                  <a:lnTo>
                    <a:pt x="19" y="660"/>
                  </a:lnTo>
                  <a:lnTo>
                    <a:pt x="9" y="660"/>
                  </a:lnTo>
                  <a:lnTo>
                    <a:pt x="0" y="679"/>
                  </a:lnTo>
                  <a:lnTo>
                    <a:pt x="0" y="692"/>
                  </a:lnTo>
                  <a:lnTo>
                    <a:pt x="162" y="842"/>
                  </a:lnTo>
                  <a:lnTo>
                    <a:pt x="286" y="928"/>
                  </a:lnTo>
                  <a:lnTo>
                    <a:pt x="348" y="955"/>
                  </a:lnTo>
                  <a:lnTo>
                    <a:pt x="401" y="974"/>
                  </a:lnTo>
                  <a:lnTo>
                    <a:pt x="404" y="974"/>
                  </a:lnTo>
                  <a:lnTo>
                    <a:pt x="510" y="937"/>
                  </a:lnTo>
                  <a:lnTo>
                    <a:pt x="516" y="931"/>
                  </a:lnTo>
                  <a:lnTo>
                    <a:pt x="522" y="890"/>
                  </a:lnTo>
                  <a:lnTo>
                    <a:pt x="571" y="777"/>
                  </a:lnTo>
                  <a:lnTo>
                    <a:pt x="628" y="685"/>
                  </a:lnTo>
                  <a:lnTo>
                    <a:pt x="653" y="654"/>
                  </a:lnTo>
                  <a:lnTo>
                    <a:pt x="684" y="576"/>
                  </a:lnTo>
                  <a:lnTo>
                    <a:pt x="689" y="377"/>
                  </a:lnTo>
                  <a:lnTo>
                    <a:pt x="727" y="214"/>
                  </a:lnTo>
                  <a:lnTo>
                    <a:pt x="749" y="151"/>
                  </a:lnTo>
                  <a:lnTo>
                    <a:pt x="818" y="22"/>
                  </a:lnTo>
                  <a:lnTo>
                    <a:pt x="809" y="7"/>
                  </a:lnTo>
                  <a:lnTo>
                    <a:pt x="796" y="0"/>
                  </a:lnTo>
                  <a:lnTo>
                    <a:pt x="798" y="0"/>
                  </a:lnTo>
                  <a:lnTo>
                    <a:pt x="796" y="0"/>
                  </a:lnTo>
                  <a:lnTo>
                    <a:pt x="790" y="0"/>
                  </a:lnTo>
                  <a:lnTo>
                    <a:pt x="787" y="0"/>
                  </a:lnTo>
                  <a:lnTo>
                    <a:pt x="786" y="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88" name="Freeform 26"/>
            <p:cNvSpPr>
              <a:spLocks/>
            </p:cNvSpPr>
            <p:nvPr/>
          </p:nvSpPr>
          <p:spPr bwMode="auto">
            <a:xfrm>
              <a:off x="634" y="2525"/>
              <a:ext cx="351" cy="270"/>
            </a:xfrm>
            <a:custGeom>
              <a:avLst/>
              <a:gdLst>
                <a:gd name="T0" fmla="*/ 0 w 1052"/>
                <a:gd name="T1" fmla="*/ 0 h 810"/>
                <a:gd name="T2" fmla="*/ 0 w 1052"/>
                <a:gd name="T3" fmla="*/ 0 h 810"/>
                <a:gd name="T4" fmla="*/ 0 w 1052"/>
                <a:gd name="T5" fmla="*/ 0 h 810"/>
                <a:gd name="T6" fmla="*/ 0 w 1052"/>
                <a:gd name="T7" fmla="*/ 0 h 810"/>
                <a:gd name="T8" fmla="*/ 0 w 1052"/>
                <a:gd name="T9" fmla="*/ 0 h 810"/>
                <a:gd name="T10" fmla="*/ 0 w 1052"/>
                <a:gd name="T11" fmla="*/ 0 h 810"/>
                <a:gd name="T12" fmla="*/ 0 w 1052"/>
                <a:gd name="T13" fmla="*/ 0 h 810"/>
                <a:gd name="T14" fmla="*/ 0 w 1052"/>
                <a:gd name="T15" fmla="*/ 0 h 810"/>
                <a:gd name="T16" fmla="*/ 0 w 1052"/>
                <a:gd name="T17" fmla="*/ 0 h 810"/>
                <a:gd name="T18" fmla="*/ 0 w 1052"/>
                <a:gd name="T19" fmla="*/ 0 h 810"/>
                <a:gd name="T20" fmla="*/ 0 w 1052"/>
                <a:gd name="T21" fmla="*/ 0 h 810"/>
                <a:gd name="T22" fmla="*/ 0 w 1052"/>
                <a:gd name="T23" fmla="*/ 0 h 810"/>
                <a:gd name="T24" fmla="*/ 0 w 1052"/>
                <a:gd name="T25" fmla="*/ 0 h 810"/>
                <a:gd name="T26" fmla="*/ 0 w 1052"/>
                <a:gd name="T27" fmla="*/ 0 h 810"/>
                <a:gd name="T28" fmla="*/ 0 w 1052"/>
                <a:gd name="T29" fmla="*/ 0 h 810"/>
                <a:gd name="T30" fmla="*/ 0 w 1052"/>
                <a:gd name="T31" fmla="*/ 0 h 810"/>
                <a:gd name="T32" fmla="*/ 0 w 1052"/>
                <a:gd name="T33" fmla="*/ 0 h 810"/>
                <a:gd name="T34" fmla="*/ 0 w 1052"/>
                <a:gd name="T35" fmla="*/ 0 h 810"/>
                <a:gd name="T36" fmla="*/ 0 w 1052"/>
                <a:gd name="T37" fmla="*/ 0 h 810"/>
                <a:gd name="T38" fmla="*/ 0 w 1052"/>
                <a:gd name="T39" fmla="*/ 0 h 810"/>
                <a:gd name="T40" fmla="*/ 0 w 1052"/>
                <a:gd name="T41" fmla="*/ 0 h 810"/>
                <a:gd name="T42" fmla="*/ 0 w 1052"/>
                <a:gd name="T43" fmla="*/ 0 h 810"/>
                <a:gd name="T44" fmla="*/ 0 w 1052"/>
                <a:gd name="T45" fmla="*/ 0 h 8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52"/>
                <a:gd name="T70" fmla="*/ 0 h 810"/>
                <a:gd name="T71" fmla="*/ 1052 w 1052"/>
                <a:gd name="T72" fmla="*/ 810 h 8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52" h="810">
                  <a:moveTo>
                    <a:pt x="69" y="20"/>
                  </a:moveTo>
                  <a:lnTo>
                    <a:pt x="187" y="81"/>
                  </a:lnTo>
                  <a:lnTo>
                    <a:pt x="306" y="136"/>
                  </a:lnTo>
                  <a:lnTo>
                    <a:pt x="452" y="199"/>
                  </a:lnTo>
                  <a:lnTo>
                    <a:pt x="516" y="232"/>
                  </a:lnTo>
                  <a:lnTo>
                    <a:pt x="557" y="295"/>
                  </a:lnTo>
                  <a:lnTo>
                    <a:pt x="654" y="391"/>
                  </a:lnTo>
                  <a:lnTo>
                    <a:pt x="759" y="515"/>
                  </a:lnTo>
                  <a:lnTo>
                    <a:pt x="926" y="653"/>
                  </a:lnTo>
                  <a:lnTo>
                    <a:pt x="1052" y="701"/>
                  </a:lnTo>
                  <a:lnTo>
                    <a:pt x="1030" y="742"/>
                  </a:lnTo>
                  <a:lnTo>
                    <a:pt x="926" y="782"/>
                  </a:lnTo>
                  <a:lnTo>
                    <a:pt x="815" y="810"/>
                  </a:lnTo>
                  <a:lnTo>
                    <a:pt x="731" y="749"/>
                  </a:lnTo>
                  <a:lnTo>
                    <a:pt x="641" y="590"/>
                  </a:lnTo>
                  <a:lnTo>
                    <a:pt x="536" y="474"/>
                  </a:lnTo>
                  <a:lnTo>
                    <a:pt x="424" y="295"/>
                  </a:lnTo>
                  <a:lnTo>
                    <a:pt x="334" y="253"/>
                  </a:lnTo>
                  <a:lnTo>
                    <a:pt x="258" y="192"/>
                  </a:lnTo>
                  <a:lnTo>
                    <a:pt x="166" y="144"/>
                  </a:lnTo>
                  <a:lnTo>
                    <a:pt x="82" y="81"/>
                  </a:lnTo>
                  <a:lnTo>
                    <a:pt x="0" y="0"/>
                  </a:lnTo>
                  <a:lnTo>
                    <a:pt x="69" y="2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89" name="Freeform 27"/>
            <p:cNvSpPr>
              <a:spLocks/>
            </p:cNvSpPr>
            <p:nvPr/>
          </p:nvSpPr>
          <p:spPr bwMode="auto">
            <a:xfrm>
              <a:off x="634" y="2525"/>
              <a:ext cx="342" cy="264"/>
            </a:xfrm>
            <a:custGeom>
              <a:avLst/>
              <a:gdLst>
                <a:gd name="T0" fmla="*/ 0 w 1024"/>
                <a:gd name="T1" fmla="*/ 0 h 792"/>
                <a:gd name="T2" fmla="*/ 0 w 1024"/>
                <a:gd name="T3" fmla="*/ 0 h 792"/>
                <a:gd name="T4" fmla="*/ 0 w 1024"/>
                <a:gd name="T5" fmla="*/ 0 h 792"/>
                <a:gd name="T6" fmla="*/ 0 w 1024"/>
                <a:gd name="T7" fmla="*/ 0 h 792"/>
                <a:gd name="T8" fmla="*/ 0 w 1024"/>
                <a:gd name="T9" fmla="*/ 0 h 792"/>
                <a:gd name="T10" fmla="*/ 0 w 1024"/>
                <a:gd name="T11" fmla="*/ 0 h 792"/>
                <a:gd name="T12" fmla="*/ 0 w 1024"/>
                <a:gd name="T13" fmla="*/ 0 h 792"/>
                <a:gd name="T14" fmla="*/ 0 w 1024"/>
                <a:gd name="T15" fmla="*/ 0 h 792"/>
                <a:gd name="T16" fmla="*/ 0 w 1024"/>
                <a:gd name="T17" fmla="*/ 0 h 792"/>
                <a:gd name="T18" fmla="*/ 0 w 1024"/>
                <a:gd name="T19" fmla="*/ 0 h 792"/>
                <a:gd name="T20" fmla="*/ 0 w 1024"/>
                <a:gd name="T21" fmla="*/ 0 h 792"/>
                <a:gd name="T22" fmla="*/ 0 w 1024"/>
                <a:gd name="T23" fmla="*/ 0 h 792"/>
                <a:gd name="T24" fmla="*/ 0 w 1024"/>
                <a:gd name="T25" fmla="*/ 0 h 792"/>
                <a:gd name="T26" fmla="*/ 0 w 1024"/>
                <a:gd name="T27" fmla="*/ 0 h 792"/>
                <a:gd name="T28" fmla="*/ 0 w 1024"/>
                <a:gd name="T29" fmla="*/ 0 h 792"/>
                <a:gd name="T30" fmla="*/ 0 w 1024"/>
                <a:gd name="T31" fmla="*/ 0 h 792"/>
                <a:gd name="T32" fmla="*/ 0 w 1024"/>
                <a:gd name="T33" fmla="*/ 0 h 792"/>
                <a:gd name="T34" fmla="*/ 0 w 1024"/>
                <a:gd name="T35" fmla="*/ 0 h 792"/>
                <a:gd name="T36" fmla="*/ 0 w 1024"/>
                <a:gd name="T37" fmla="*/ 0 h 792"/>
                <a:gd name="T38" fmla="*/ 0 w 1024"/>
                <a:gd name="T39" fmla="*/ 0 h 792"/>
                <a:gd name="T40" fmla="*/ 0 w 1024"/>
                <a:gd name="T41" fmla="*/ 0 h 792"/>
                <a:gd name="T42" fmla="*/ 0 w 1024"/>
                <a:gd name="T43" fmla="*/ 0 h 792"/>
                <a:gd name="T44" fmla="*/ 0 w 1024"/>
                <a:gd name="T45" fmla="*/ 0 h 792"/>
                <a:gd name="T46" fmla="*/ 0 w 1024"/>
                <a:gd name="T47" fmla="*/ 0 h 792"/>
                <a:gd name="T48" fmla="*/ 0 w 1024"/>
                <a:gd name="T49" fmla="*/ 0 h 792"/>
                <a:gd name="T50" fmla="*/ 0 w 1024"/>
                <a:gd name="T51" fmla="*/ 0 h 792"/>
                <a:gd name="T52" fmla="*/ 0 w 1024"/>
                <a:gd name="T53" fmla="*/ 0 h 792"/>
                <a:gd name="T54" fmla="*/ 0 w 1024"/>
                <a:gd name="T55" fmla="*/ 0 h 792"/>
                <a:gd name="T56" fmla="*/ 0 w 1024"/>
                <a:gd name="T57" fmla="*/ 0 h 792"/>
                <a:gd name="T58" fmla="*/ 0 w 1024"/>
                <a:gd name="T59" fmla="*/ 0 h 792"/>
                <a:gd name="T60" fmla="*/ 0 w 1024"/>
                <a:gd name="T61" fmla="*/ 0 h 792"/>
                <a:gd name="T62" fmla="*/ 0 w 1024"/>
                <a:gd name="T63" fmla="*/ 0 h 792"/>
                <a:gd name="T64" fmla="*/ 0 w 1024"/>
                <a:gd name="T65" fmla="*/ 0 h 792"/>
                <a:gd name="T66" fmla="*/ 0 w 1024"/>
                <a:gd name="T67" fmla="*/ 0 h 792"/>
                <a:gd name="T68" fmla="*/ 0 w 1024"/>
                <a:gd name="T69" fmla="*/ 0 h 792"/>
                <a:gd name="T70" fmla="*/ 0 w 1024"/>
                <a:gd name="T71" fmla="*/ 0 h 792"/>
                <a:gd name="T72" fmla="*/ 0 w 1024"/>
                <a:gd name="T73" fmla="*/ 0 h 792"/>
                <a:gd name="T74" fmla="*/ 0 w 1024"/>
                <a:gd name="T75" fmla="*/ 0 h 792"/>
                <a:gd name="T76" fmla="*/ 0 w 1024"/>
                <a:gd name="T77" fmla="*/ 0 h 792"/>
                <a:gd name="T78" fmla="*/ 0 w 1024"/>
                <a:gd name="T79" fmla="*/ 0 h 792"/>
                <a:gd name="T80" fmla="*/ 0 w 1024"/>
                <a:gd name="T81" fmla="*/ 0 h 792"/>
                <a:gd name="T82" fmla="*/ 0 w 1024"/>
                <a:gd name="T83" fmla="*/ 0 h 792"/>
                <a:gd name="T84" fmla="*/ 0 w 1024"/>
                <a:gd name="T85" fmla="*/ 0 h 792"/>
                <a:gd name="T86" fmla="*/ 0 w 1024"/>
                <a:gd name="T87" fmla="*/ 0 h 792"/>
                <a:gd name="T88" fmla="*/ 0 w 1024"/>
                <a:gd name="T89" fmla="*/ 0 h 792"/>
                <a:gd name="T90" fmla="*/ 0 w 1024"/>
                <a:gd name="T91" fmla="*/ 0 h 792"/>
                <a:gd name="T92" fmla="*/ 0 w 1024"/>
                <a:gd name="T93" fmla="*/ 0 h 792"/>
                <a:gd name="T94" fmla="*/ 0 w 1024"/>
                <a:gd name="T95" fmla="*/ 0 h 792"/>
                <a:gd name="T96" fmla="*/ 0 w 1024"/>
                <a:gd name="T97" fmla="*/ 0 h 792"/>
                <a:gd name="T98" fmla="*/ 0 w 1024"/>
                <a:gd name="T99" fmla="*/ 0 h 792"/>
                <a:gd name="T100" fmla="*/ 0 w 1024"/>
                <a:gd name="T101" fmla="*/ 0 h 792"/>
                <a:gd name="T102" fmla="*/ 0 w 1024"/>
                <a:gd name="T103" fmla="*/ 0 h 792"/>
                <a:gd name="T104" fmla="*/ 0 w 1024"/>
                <a:gd name="T105" fmla="*/ 0 h 792"/>
                <a:gd name="T106" fmla="*/ 0 w 1024"/>
                <a:gd name="T107" fmla="*/ 0 h 792"/>
                <a:gd name="T108" fmla="*/ 0 w 1024"/>
                <a:gd name="T109" fmla="*/ 0 h 792"/>
                <a:gd name="T110" fmla="*/ 0 w 1024"/>
                <a:gd name="T111" fmla="*/ 0 h 792"/>
                <a:gd name="T112" fmla="*/ 0 w 1024"/>
                <a:gd name="T113" fmla="*/ 0 h 792"/>
                <a:gd name="T114" fmla="*/ 0 w 1024"/>
                <a:gd name="T115" fmla="*/ 0 h 792"/>
                <a:gd name="T116" fmla="*/ 0 w 1024"/>
                <a:gd name="T117" fmla="*/ 0 h 7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4"/>
                <a:gd name="T178" fmla="*/ 0 h 792"/>
                <a:gd name="T179" fmla="*/ 1024 w 1024"/>
                <a:gd name="T180" fmla="*/ 792 h 7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4" h="792">
                  <a:moveTo>
                    <a:pt x="69" y="22"/>
                  </a:moveTo>
                  <a:lnTo>
                    <a:pt x="84" y="30"/>
                  </a:lnTo>
                  <a:lnTo>
                    <a:pt x="97" y="39"/>
                  </a:lnTo>
                  <a:lnTo>
                    <a:pt x="112" y="46"/>
                  </a:lnTo>
                  <a:lnTo>
                    <a:pt x="127" y="55"/>
                  </a:lnTo>
                  <a:lnTo>
                    <a:pt x="140" y="64"/>
                  </a:lnTo>
                  <a:lnTo>
                    <a:pt x="155" y="72"/>
                  </a:lnTo>
                  <a:lnTo>
                    <a:pt x="169" y="80"/>
                  </a:lnTo>
                  <a:lnTo>
                    <a:pt x="183" y="88"/>
                  </a:lnTo>
                  <a:lnTo>
                    <a:pt x="197" y="96"/>
                  </a:lnTo>
                  <a:lnTo>
                    <a:pt x="212" y="103"/>
                  </a:lnTo>
                  <a:lnTo>
                    <a:pt x="227" y="110"/>
                  </a:lnTo>
                  <a:lnTo>
                    <a:pt x="242" y="118"/>
                  </a:lnTo>
                  <a:lnTo>
                    <a:pt x="255" y="125"/>
                  </a:lnTo>
                  <a:lnTo>
                    <a:pt x="270" y="132"/>
                  </a:lnTo>
                  <a:lnTo>
                    <a:pt x="284" y="139"/>
                  </a:lnTo>
                  <a:lnTo>
                    <a:pt x="299" y="145"/>
                  </a:lnTo>
                  <a:lnTo>
                    <a:pt x="317" y="154"/>
                  </a:lnTo>
                  <a:lnTo>
                    <a:pt x="334" y="161"/>
                  </a:lnTo>
                  <a:lnTo>
                    <a:pt x="351" y="168"/>
                  </a:lnTo>
                  <a:lnTo>
                    <a:pt x="368" y="176"/>
                  </a:lnTo>
                  <a:lnTo>
                    <a:pt x="386" y="183"/>
                  </a:lnTo>
                  <a:lnTo>
                    <a:pt x="404" y="190"/>
                  </a:lnTo>
                  <a:lnTo>
                    <a:pt x="421" y="198"/>
                  </a:lnTo>
                  <a:lnTo>
                    <a:pt x="439" y="205"/>
                  </a:lnTo>
                  <a:lnTo>
                    <a:pt x="446" y="209"/>
                  </a:lnTo>
                  <a:lnTo>
                    <a:pt x="455" y="214"/>
                  </a:lnTo>
                  <a:lnTo>
                    <a:pt x="463" y="218"/>
                  </a:lnTo>
                  <a:lnTo>
                    <a:pt x="472" y="221"/>
                  </a:lnTo>
                  <a:lnTo>
                    <a:pt x="479" y="225"/>
                  </a:lnTo>
                  <a:lnTo>
                    <a:pt x="488" y="230"/>
                  </a:lnTo>
                  <a:lnTo>
                    <a:pt x="495" y="234"/>
                  </a:lnTo>
                  <a:lnTo>
                    <a:pt x="504" y="237"/>
                  </a:lnTo>
                  <a:lnTo>
                    <a:pt x="508" y="246"/>
                  </a:lnTo>
                  <a:lnTo>
                    <a:pt x="514" y="253"/>
                  </a:lnTo>
                  <a:lnTo>
                    <a:pt x="519" y="260"/>
                  </a:lnTo>
                  <a:lnTo>
                    <a:pt x="525" y="269"/>
                  </a:lnTo>
                  <a:lnTo>
                    <a:pt x="529" y="276"/>
                  </a:lnTo>
                  <a:lnTo>
                    <a:pt x="535" y="283"/>
                  </a:lnTo>
                  <a:lnTo>
                    <a:pt x="539" y="292"/>
                  </a:lnTo>
                  <a:lnTo>
                    <a:pt x="545" y="299"/>
                  </a:lnTo>
                  <a:lnTo>
                    <a:pt x="557" y="311"/>
                  </a:lnTo>
                  <a:lnTo>
                    <a:pt x="569" y="324"/>
                  </a:lnTo>
                  <a:lnTo>
                    <a:pt x="581" y="336"/>
                  </a:lnTo>
                  <a:lnTo>
                    <a:pt x="592" y="349"/>
                  </a:lnTo>
                  <a:lnTo>
                    <a:pt x="603" y="360"/>
                  </a:lnTo>
                  <a:lnTo>
                    <a:pt x="615" y="374"/>
                  </a:lnTo>
                  <a:lnTo>
                    <a:pt x="626" y="385"/>
                  </a:lnTo>
                  <a:lnTo>
                    <a:pt x="638" y="398"/>
                  </a:lnTo>
                  <a:lnTo>
                    <a:pt x="653" y="413"/>
                  </a:lnTo>
                  <a:lnTo>
                    <a:pt x="666" y="429"/>
                  </a:lnTo>
                  <a:lnTo>
                    <a:pt x="679" y="445"/>
                  </a:lnTo>
                  <a:lnTo>
                    <a:pt x="694" y="459"/>
                  </a:lnTo>
                  <a:lnTo>
                    <a:pt x="707" y="475"/>
                  </a:lnTo>
                  <a:lnTo>
                    <a:pt x="722" y="491"/>
                  </a:lnTo>
                  <a:lnTo>
                    <a:pt x="735" y="506"/>
                  </a:lnTo>
                  <a:lnTo>
                    <a:pt x="750" y="522"/>
                  </a:lnTo>
                  <a:lnTo>
                    <a:pt x="769" y="538"/>
                  </a:lnTo>
                  <a:lnTo>
                    <a:pt x="790" y="555"/>
                  </a:lnTo>
                  <a:lnTo>
                    <a:pt x="809" y="571"/>
                  </a:lnTo>
                  <a:lnTo>
                    <a:pt x="828" y="589"/>
                  </a:lnTo>
                  <a:lnTo>
                    <a:pt x="849" y="605"/>
                  </a:lnTo>
                  <a:lnTo>
                    <a:pt x="868" y="621"/>
                  </a:lnTo>
                  <a:lnTo>
                    <a:pt x="887" y="638"/>
                  </a:lnTo>
                  <a:lnTo>
                    <a:pt x="908" y="654"/>
                  </a:lnTo>
                  <a:lnTo>
                    <a:pt x="923" y="660"/>
                  </a:lnTo>
                  <a:lnTo>
                    <a:pt x="937" y="667"/>
                  </a:lnTo>
                  <a:lnTo>
                    <a:pt x="951" y="673"/>
                  </a:lnTo>
                  <a:lnTo>
                    <a:pt x="965" y="679"/>
                  </a:lnTo>
                  <a:lnTo>
                    <a:pt x="980" y="685"/>
                  </a:lnTo>
                  <a:lnTo>
                    <a:pt x="995" y="691"/>
                  </a:lnTo>
                  <a:lnTo>
                    <a:pt x="1010" y="696"/>
                  </a:lnTo>
                  <a:lnTo>
                    <a:pt x="1024" y="702"/>
                  </a:lnTo>
                  <a:lnTo>
                    <a:pt x="1021" y="707"/>
                  </a:lnTo>
                  <a:lnTo>
                    <a:pt x="1020" y="711"/>
                  </a:lnTo>
                  <a:lnTo>
                    <a:pt x="1018" y="715"/>
                  </a:lnTo>
                  <a:lnTo>
                    <a:pt x="1015" y="720"/>
                  </a:lnTo>
                  <a:lnTo>
                    <a:pt x="1014" y="724"/>
                  </a:lnTo>
                  <a:lnTo>
                    <a:pt x="1011" y="728"/>
                  </a:lnTo>
                  <a:lnTo>
                    <a:pt x="1010" y="733"/>
                  </a:lnTo>
                  <a:lnTo>
                    <a:pt x="1008" y="737"/>
                  </a:lnTo>
                  <a:lnTo>
                    <a:pt x="996" y="742"/>
                  </a:lnTo>
                  <a:lnTo>
                    <a:pt x="985" y="744"/>
                  </a:lnTo>
                  <a:lnTo>
                    <a:pt x="974" y="749"/>
                  </a:lnTo>
                  <a:lnTo>
                    <a:pt x="962" y="753"/>
                  </a:lnTo>
                  <a:lnTo>
                    <a:pt x="951" y="757"/>
                  </a:lnTo>
                  <a:lnTo>
                    <a:pt x="940" y="762"/>
                  </a:lnTo>
                  <a:lnTo>
                    <a:pt x="928" y="765"/>
                  </a:lnTo>
                  <a:lnTo>
                    <a:pt x="917" y="769"/>
                  </a:lnTo>
                  <a:lnTo>
                    <a:pt x="906" y="772"/>
                  </a:lnTo>
                  <a:lnTo>
                    <a:pt x="896" y="775"/>
                  </a:lnTo>
                  <a:lnTo>
                    <a:pt x="886" y="778"/>
                  </a:lnTo>
                  <a:lnTo>
                    <a:pt x="875" y="781"/>
                  </a:lnTo>
                  <a:lnTo>
                    <a:pt x="865" y="784"/>
                  </a:lnTo>
                  <a:lnTo>
                    <a:pt x="855" y="787"/>
                  </a:lnTo>
                  <a:lnTo>
                    <a:pt x="844" y="789"/>
                  </a:lnTo>
                  <a:lnTo>
                    <a:pt x="833" y="792"/>
                  </a:lnTo>
                  <a:lnTo>
                    <a:pt x="824" y="787"/>
                  </a:lnTo>
                  <a:lnTo>
                    <a:pt x="814" y="781"/>
                  </a:lnTo>
                  <a:lnTo>
                    <a:pt x="803" y="775"/>
                  </a:lnTo>
                  <a:lnTo>
                    <a:pt x="793" y="769"/>
                  </a:lnTo>
                  <a:lnTo>
                    <a:pt x="783" y="763"/>
                  </a:lnTo>
                  <a:lnTo>
                    <a:pt x="772" y="757"/>
                  </a:lnTo>
                  <a:lnTo>
                    <a:pt x="762" y="752"/>
                  </a:lnTo>
                  <a:lnTo>
                    <a:pt x="752" y="746"/>
                  </a:lnTo>
                  <a:lnTo>
                    <a:pt x="740" y="727"/>
                  </a:lnTo>
                  <a:lnTo>
                    <a:pt x="728" y="708"/>
                  </a:lnTo>
                  <a:lnTo>
                    <a:pt x="715" y="689"/>
                  </a:lnTo>
                  <a:lnTo>
                    <a:pt x="703" y="669"/>
                  </a:lnTo>
                  <a:lnTo>
                    <a:pt x="691" y="650"/>
                  </a:lnTo>
                  <a:lnTo>
                    <a:pt x="679" y="631"/>
                  </a:lnTo>
                  <a:lnTo>
                    <a:pt x="666" y="612"/>
                  </a:lnTo>
                  <a:lnTo>
                    <a:pt x="654" y="593"/>
                  </a:lnTo>
                  <a:lnTo>
                    <a:pt x="641" y="577"/>
                  </a:lnTo>
                  <a:lnTo>
                    <a:pt x="629" y="563"/>
                  </a:lnTo>
                  <a:lnTo>
                    <a:pt x="616" y="548"/>
                  </a:lnTo>
                  <a:lnTo>
                    <a:pt x="603" y="534"/>
                  </a:lnTo>
                  <a:lnTo>
                    <a:pt x="591" y="518"/>
                  </a:lnTo>
                  <a:lnTo>
                    <a:pt x="578" y="503"/>
                  </a:lnTo>
                  <a:lnTo>
                    <a:pt x="564" y="488"/>
                  </a:lnTo>
                  <a:lnTo>
                    <a:pt x="553" y="474"/>
                  </a:lnTo>
                  <a:lnTo>
                    <a:pt x="538" y="451"/>
                  </a:lnTo>
                  <a:lnTo>
                    <a:pt x="523" y="427"/>
                  </a:lnTo>
                  <a:lnTo>
                    <a:pt x="508" y="404"/>
                  </a:lnTo>
                  <a:lnTo>
                    <a:pt x="494" y="382"/>
                  </a:lnTo>
                  <a:lnTo>
                    <a:pt x="480" y="359"/>
                  </a:lnTo>
                  <a:lnTo>
                    <a:pt x="466" y="336"/>
                  </a:lnTo>
                  <a:lnTo>
                    <a:pt x="451" y="312"/>
                  </a:lnTo>
                  <a:lnTo>
                    <a:pt x="436" y="291"/>
                  </a:lnTo>
                  <a:lnTo>
                    <a:pt x="426" y="285"/>
                  </a:lnTo>
                  <a:lnTo>
                    <a:pt x="414" y="280"/>
                  </a:lnTo>
                  <a:lnTo>
                    <a:pt x="404" y="275"/>
                  </a:lnTo>
                  <a:lnTo>
                    <a:pt x="393" y="270"/>
                  </a:lnTo>
                  <a:lnTo>
                    <a:pt x="383" y="264"/>
                  </a:lnTo>
                  <a:lnTo>
                    <a:pt x="371" y="259"/>
                  </a:lnTo>
                  <a:lnTo>
                    <a:pt x="361" y="254"/>
                  </a:lnTo>
                  <a:lnTo>
                    <a:pt x="351" y="248"/>
                  </a:lnTo>
                  <a:lnTo>
                    <a:pt x="340" y="243"/>
                  </a:lnTo>
                  <a:lnTo>
                    <a:pt x="330" y="235"/>
                  </a:lnTo>
                  <a:lnTo>
                    <a:pt x="321" y="228"/>
                  </a:lnTo>
                  <a:lnTo>
                    <a:pt x="311" y="221"/>
                  </a:lnTo>
                  <a:lnTo>
                    <a:pt x="301" y="215"/>
                  </a:lnTo>
                  <a:lnTo>
                    <a:pt x="290" y="208"/>
                  </a:lnTo>
                  <a:lnTo>
                    <a:pt x="281" y="200"/>
                  </a:lnTo>
                  <a:lnTo>
                    <a:pt x="271" y="195"/>
                  </a:lnTo>
                  <a:lnTo>
                    <a:pt x="259" y="187"/>
                  </a:lnTo>
                  <a:lnTo>
                    <a:pt x="249" y="182"/>
                  </a:lnTo>
                  <a:lnTo>
                    <a:pt x="237" y="176"/>
                  </a:lnTo>
                  <a:lnTo>
                    <a:pt x="225" y="168"/>
                  </a:lnTo>
                  <a:lnTo>
                    <a:pt x="215" y="163"/>
                  </a:lnTo>
                  <a:lnTo>
                    <a:pt x="203" y="157"/>
                  </a:lnTo>
                  <a:lnTo>
                    <a:pt x="191" y="150"/>
                  </a:lnTo>
                  <a:lnTo>
                    <a:pt x="181" y="144"/>
                  </a:lnTo>
                  <a:lnTo>
                    <a:pt x="169" y="136"/>
                  </a:lnTo>
                  <a:lnTo>
                    <a:pt x="159" y="128"/>
                  </a:lnTo>
                  <a:lnTo>
                    <a:pt x="147" y="120"/>
                  </a:lnTo>
                  <a:lnTo>
                    <a:pt x="137" y="113"/>
                  </a:lnTo>
                  <a:lnTo>
                    <a:pt x="125" y="104"/>
                  </a:lnTo>
                  <a:lnTo>
                    <a:pt x="115" y="97"/>
                  </a:lnTo>
                  <a:lnTo>
                    <a:pt x="103" y="90"/>
                  </a:lnTo>
                  <a:lnTo>
                    <a:pt x="93" y="81"/>
                  </a:lnTo>
                  <a:lnTo>
                    <a:pt x="81" y="71"/>
                  </a:lnTo>
                  <a:lnTo>
                    <a:pt x="69" y="61"/>
                  </a:lnTo>
                  <a:lnTo>
                    <a:pt x="57" y="51"/>
                  </a:lnTo>
                  <a:lnTo>
                    <a:pt x="46" y="40"/>
                  </a:lnTo>
                  <a:lnTo>
                    <a:pt x="34" y="30"/>
                  </a:lnTo>
                  <a:lnTo>
                    <a:pt x="22" y="20"/>
                  </a:lnTo>
                  <a:lnTo>
                    <a:pt x="12" y="10"/>
                  </a:lnTo>
                  <a:lnTo>
                    <a:pt x="0" y="0"/>
                  </a:lnTo>
                  <a:lnTo>
                    <a:pt x="9" y="3"/>
                  </a:lnTo>
                  <a:lnTo>
                    <a:pt x="16" y="6"/>
                  </a:lnTo>
                  <a:lnTo>
                    <a:pt x="25" y="7"/>
                  </a:lnTo>
                  <a:lnTo>
                    <a:pt x="34" y="10"/>
                  </a:lnTo>
                  <a:lnTo>
                    <a:pt x="43" y="13"/>
                  </a:lnTo>
                  <a:lnTo>
                    <a:pt x="51" y="16"/>
                  </a:lnTo>
                  <a:lnTo>
                    <a:pt x="60" y="19"/>
                  </a:lnTo>
                  <a:lnTo>
                    <a:pt x="69" y="22"/>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90" name="Freeform 28"/>
            <p:cNvSpPr>
              <a:spLocks/>
            </p:cNvSpPr>
            <p:nvPr/>
          </p:nvSpPr>
          <p:spPr bwMode="auto">
            <a:xfrm>
              <a:off x="634" y="2525"/>
              <a:ext cx="332" cy="258"/>
            </a:xfrm>
            <a:custGeom>
              <a:avLst/>
              <a:gdLst>
                <a:gd name="T0" fmla="*/ 0 w 996"/>
                <a:gd name="T1" fmla="*/ 0 h 773"/>
                <a:gd name="T2" fmla="*/ 0 w 996"/>
                <a:gd name="T3" fmla="*/ 0 h 773"/>
                <a:gd name="T4" fmla="*/ 0 w 996"/>
                <a:gd name="T5" fmla="*/ 0 h 773"/>
                <a:gd name="T6" fmla="*/ 0 w 996"/>
                <a:gd name="T7" fmla="*/ 0 h 773"/>
                <a:gd name="T8" fmla="*/ 0 w 996"/>
                <a:gd name="T9" fmla="*/ 0 h 773"/>
                <a:gd name="T10" fmla="*/ 0 w 996"/>
                <a:gd name="T11" fmla="*/ 0 h 773"/>
                <a:gd name="T12" fmla="*/ 0 w 996"/>
                <a:gd name="T13" fmla="*/ 0 h 773"/>
                <a:gd name="T14" fmla="*/ 0 w 996"/>
                <a:gd name="T15" fmla="*/ 0 h 773"/>
                <a:gd name="T16" fmla="*/ 0 w 996"/>
                <a:gd name="T17" fmla="*/ 0 h 773"/>
                <a:gd name="T18" fmla="*/ 0 w 996"/>
                <a:gd name="T19" fmla="*/ 0 h 773"/>
                <a:gd name="T20" fmla="*/ 0 w 996"/>
                <a:gd name="T21" fmla="*/ 0 h 773"/>
                <a:gd name="T22" fmla="*/ 0 w 996"/>
                <a:gd name="T23" fmla="*/ 0 h 773"/>
                <a:gd name="T24" fmla="*/ 0 w 996"/>
                <a:gd name="T25" fmla="*/ 0 h 773"/>
                <a:gd name="T26" fmla="*/ 0 w 996"/>
                <a:gd name="T27" fmla="*/ 0 h 773"/>
                <a:gd name="T28" fmla="*/ 0 w 996"/>
                <a:gd name="T29" fmla="*/ 0 h 773"/>
                <a:gd name="T30" fmla="*/ 0 w 996"/>
                <a:gd name="T31" fmla="*/ 0 h 773"/>
                <a:gd name="T32" fmla="*/ 0 w 996"/>
                <a:gd name="T33" fmla="*/ 0 h 773"/>
                <a:gd name="T34" fmla="*/ 0 w 996"/>
                <a:gd name="T35" fmla="*/ 0 h 773"/>
                <a:gd name="T36" fmla="*/ 0 w 996"/>
                <a:gd name="T37" fmla="*/ 0 h 773"/>
                <a:gd name="T38" fmla="*/ 0 w 996"/>
                <a:gd name="T39" fmla="*/ 0 h 773"/>
                <a:gd name="T40" fmla="*/ 0 w 996"/>
                <a:gd name="T41" fmla="*/ 0 h 773"/>
                <a:gd name="T42" fmla="*/ 0 w 996"/>
                <a:gd name="T43" fmla="*/ 0 h 773"/>
                <a:gd name="T44" fmla="*/ 0 w 996"/>
                <a:gd name="T45" fmla="*/ 0 h 773"/>
                <a:gd name="T46" fmla="*/ 0 w 996"/>
                <a:gd name="T47" fmla="*/ 0 h 773"/>
                <a:gd name="T48" fmla="*/ 0 w 996"/>
                <a:gd name="T49" fmla="*/ 0 h 773"/>
                <a:gd name="T50" fmla="*/ 0 w 996"/>
                <a:gd name="T51" fmla="*/ 0 h 773"/>
                <a:gd name="T52" fmla="*/ 0 w 996"/>
                <a:gd name="T53" fmla="*/ 0 h 773"/>
                <a:gd name="T54" fmla="*/ 0 w 996"/>
                <a:gd name="T55" fmla="*/ 0 h 773"/>
                <a:gd name="T56" fmla="*/ 0 w 996"/>
                <a:gd name="T57" fmla="*/ 0 h 773"/>
                <a:gd name="T58" fmla="*/ 0 w 996"/>
                <a:gd name="T59" fmla="*/ 0 h 773"/>
                <a:gd name="T60" fmla="*/ 0 w 996"/>
                <a:gd name="T61" fmla="*/ 0 h 773"/>
                <a:gd name="T62" fmla="*/ 0 w 996"/>
                <a:gd name="T63" fmla="*/ 0 h 773"/>
                <a:gd name="T64" fmla="*/ 0 w 996"/>
                <a:gd name="T65" fmla="*/ 0 h 773"/>
                <a:gd name="T66" fmla="*/ 0 w 996"/>
                <a:gd name="T67" fmla="*/ 0 h 773"/>
                <a:gd name="T68" fmla="*/ 0 w 996"/>
                <a:gd name="T69" fmla="*/ 0 h 773"/>
                <a:gd name="T70" fmla="*/ 0 w 996"/>
                <a:gd name="T71" fmla="*/ 0 h 773"/>
                <a:gd name="T72" fmla="*/ 0 w 996"/>
                <a:gd name="T73" fmla="*/ 0 h 773"/>
                <a:gd name="T74" fmla="*/ 0 w 996"/>
                <a:gd name="T75" fmla="*/ 0 h 773"/>
                <a:gd name="T76" fmla="*/ 0 w 996"/>
                <a:gd name="T77" fmla="*/ 0 h 773"/>
                <a:gd name="T78" fmla="*/ 0 w 996"/>
                <a:gd name="T79" fmla="*/ 0 h 773"/>
                <a:gd name="T80" fmla="*/ 0 w 996"/>
                <a:gd name="T81" fmla="*/ 0 h 773"/>
                <a:gd name="T82" fmla="*/ 0 w 996"/>
                <a:gd name="T83" fmla="*/ 0 h 773"/>
                <a:gd name="T84" fmla="*/ 0 w 996"/>
                <a:gd name="T85" fmla="*/ 0 h 773"/>
                <a:gd name="T86" fmla="*/ 0 w 996"/>
                <a:gd name="T87" fmla="*/ 0 h 773"/>
                <a:gd name="T88" fmla="*/ 0 w 996"/>
                <a:gd name="T89" fmla="*/ 0 h 773"/>
                <a:gd name="T90" fmla="*/ 0 w 996"/>
                <a:gd name="T91" fmla="*/ 0 h 773"/>
                <a:gd name="T92" fmla="*/ 0 w 996"/>
                <a:gd name="T93" fmla="*/ 0 h 773"/>
                <a:gd name="T94" fmla="*/ 0 w 996"/>
                <a:gd name="T95" fmla="*/ 0 h 773"/>
                <a:gd name="T96" fmla="*/ 0 w 996"/>
                <a:gd name="T97" fmla="*/ 0 h 773"/>
                <a:gd name="T98" fmla="*/ 0 w 996"/>
                <a:gd name="T99" fmla="*/ 0 h 773"/>
                <a:gd name="T100" fmla="*/ 0 w 996"/>
                <a:gd name="T101" fmla="*/ 0 h 773"/>
                <a:gd name="T102" fmla="*/ 0 w 996"/>
                <a:gd name="T103" fmla="*/ 0 h 773"/>
                <a:gd name="T104" fmla="*/ 0 w 996"/>
                <a:gd name="T105" fmla="*/ 0 h 773"/>
                <a:gd name="T106" fmla="*/ 0 w 996"/>
                <a:gd name="T107" fmla="*/ 0 h 773"/>
                <a:gd name="T108" fmla="*/ 0 w 996"/>
                <a:gd name="T109" fmla="*/ 0 h 773"/>
                <a:gd name="T110" fmla="*/ 0 w 996"/>
                <a:gd name="T111" fmla="*/ 0 h 773"/>
                <a:gd name="T112" fmla="*/ 0 w 996"/>
                <a:gd name="T113" fmla="*/ 0 h 773"/>
                <a:gd name="T114" fmla="*/ 0 w 996"/>
                <a:gd name="T115" fmla="*/ 0 h 773"/>
                <a:gd name="T116" fmla="*/ 0 w 996"/>
                <a:gd name="T117" fmla="*/ 0 h 7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96"/>
                <a:gd name="T178" fmla="*/ 0 h 773"/>
                <a:gd name="T179" fmla="*/ 996 w 996"/>
                <a:gd name="T180" fmla="*/ 773 h 7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96" h="773">
                  <a:moveTo>
                    <a:pt x="69" y="24"/>
                  </a:moveTo>
                  <a:lnTo>
                    <a:pt x="82" y="33"/>
                  </a:lnTo>
                  <a:lnTo>
                    <a:pt x="96" y="42"/>
                  </a:lnTo>
                  <a:lnTo>
                    <a:pt x="110" y="51"/>
                  </a:lnTo>
                  <a:lnTo>
                    <a:pt x="124" y="59"/>
                  </a:lnTo>
                  <a:lnTo>
                    <a:pt x="137" y="68"/>
                  </a:lnTo>
                  <a:lnTo>
                    <a:pt x="152" y="78"/>
                  </a:lnTo>
                  <a:lnTo>
                    <a:pt x="165" y="87"/>
                  </a:lnTo>
                  <a:lnTo>
                    <a:pt x="178" y="96"/>
                  </a:lnTo>
                  <a:lnTo>
                    <a:pt x="193" y="103"/>
                  </a:lnTo>
                  <a:lnTo>
                    <a:pt x="206" y="110"/>
                  </a:lnTo>
                  <a:lnTo>
                    <a:pt x="221" y="118"/>
                  </a:lnTo>
                  <a:lnTo>
                    <a:pt x="236" y="125"/>
                  </a:lnTo>
                  <a:lnTo>
                    <a:pt x="249" y="132"/>
                  </a:lnTo>
                  <a:lnTo>
                    <a:pt x="264" y="139"/>
                  </a:lnTo>
                  <a:lnTo>
                    <a:pt x="278" y="148"/>
                  </a:lnTo>
                  <a:lnTo>
                    <a:pt x="292" y="155"/>
                  </a:lnTo>
                  <a:lnTo>
                    <a:pt x="308" y="163"/>
                  </a:lnTo>
                  <a:lnTo>
                    <a:pt x="326" y="170"/>
                  </a:lnTo>
                  <a:lnTo>
                    <a:pt x="342" y="177"/>
                  </a:lnTo>
                  <a:lnTo>
                    <a:pt x="358" y="183"/>
                  </a:lnTo>
                  <a:lnTo>
                    <a:pt x="374" y="190"/>
                  </a:lnTo>
                  <a:lnTo>
                    <a:pt x="392" y="198"/>
                  </a:lnTo>
                  <a:lnTo>
                    <a:pt x="408" y="205"/>
                  </a:lnTo>
                  <a:lnTo>
                    <a:pt x="424" y="212"/>
                  </a:lnTo>
                  <a:lnTo>
                    <a:pt x="433" y="216"/>
                  </a:lnTo>
                  <a:lnTo>
                    <a:pt x="442" y="219"/>
                  </a:lnTo>
                  <a:lnTo>
                    <a:pt x="449" y="224"/>
                  </a:lnTo>
                  <a:lnTo>
                    <a:pt x="458" y="227"/>
                  </a:lnTo>
                  <a:lnTo>
                    <a:pt x="467" y="231"/>
                  </a:lnTo>
                  <a:lnTo>
                    <a:pt x="474" y="234"/>
                  </a:lnTo>
                  <a:lnTo>
                    <a:pt x="483" y="238"/>
                  </a:lnTo>
                  <a:lnTo>
                    <a:pt x="492" y="243"/>
                  </a:lnTo>
                  <a:lnTo>
                    <a:pt x="497" y="250"/>
                  </a:lnTo>
                  <a:lnTo>
                    <a:pt x="502" y="257"/>
                  </a:lnTo>
                  <a:lnTo>
                    <a:pt x="507" y="266"/>
                  </a:lnTo>
                  <a:lnTo>
                    <a:pt x="513" y="273"/>
                  </a:lnTo>
                  <a:lnTo>
                    <a:pt x="519" y="280"/>
                  </a:lnTo>
                  <a:lnTo>
                    <a:pt x="523" y="289"/>
                  </a:lnTo>
                  <a:lnTo>
                    <a:pt x="529" y="296"/>
                  </a:lnTo>
                  <a:lnTo>
                    <a:pt x="533" y="304"/>
                  </a:lnTo>
                  <a:lnTo>
                    <a:pt x="545" y="317"/>
                  </a:lnTo>
                  <a:lnTo>
                    <a:pt x="556" y="328"/>
                  </a:lnTo>
                  <a:lnTo>
                    <a:pt x="567" y="342"/>
                  </a:lnTo>
                  <a:lnTo>
                    <a:pt x="578" y="355"/>
                  </a:lnTo>
                  <a:lnTo>
                    <a:pt x="589" y="366"/>
                  </a:lnTo>
                  <a:lnTo>
                    <a:pt x="600" y="379"/>
                  </a:lnTo>
                  <a:lnTo>
                    <a:pt x="612" y="392"/>
                  </a:lnTo>
                  <a:lnTo>
                    <a:pt x="622" y="404"/>
                  </a:lnTo>
                  <a:lnTo>
                    <a:pt x="637" y="420"/>
                  </a:lnTo>
                  <a:lnTo>
                    <a:pt x="651" y="436"/>
                  </a:lnTo>
                  <a:lnTo>
                    <a:pt x="666" y="451"/>
                  </a:lnTo>
                  <a:lnTo>
                    <a:pt x="681" y="467"/>
                  </a:lnTo>
                  <a:lnTo>
                    <a:pt x="696" y="483"/>
                  </a:lnTo>
                  <a:lnTo>
                    <a:pt x="710" y="497"/>
                  </a:lnTo>
                  <a:lnTo>
                    <a:pt x="725" y="513"/>
                  </a:lnTo>
                  <a:lnTo>
                    <a:pt x="740" y="529"/>
                  </a:lnTo>
                  <a:lnTo>
                    <a:pt x="759" y="545"/>
                  </a:lnTo>
                  <a:lnTo>
                    <a:pt x="778" y="561"/>
                  </a:lnTo>
                  <a:lnTo>
                    <a:pt x="796" y="577"/>
                  </a:lnTo>
                  <a:lnTo>
                    <a:pt x="815" y="593"/>
                  </a:lnTo>
                  <a:lnTo>
                    <a:pt x="833" y="609"/>
                  </a:lnTo>
                  <a:lnTo>
                    <a:pt x="852" y="625"/>
                  </a:lnTo>
                  <a:lnTo>
                    <a:pt x="871" y="641"/>
                  </a:lnTo>
                  <a:lnTo>
                    <a:pt x="889" y="657"/>
                  </a:lnTo>
                  <a:lnTo>
                    <a:pt x="902" y="663"/>
                  </a:lnTo>
                  <a:lnTo>
                    <a:pt x="915" y="669"/>
                  </a:lnTo>
                  <a:lnTo>
                    <a:pt x="928" y="675"/>
                  </a:lnTo>
                  <a:lnTo>
                    <a:pt x="943" y="680"/>
                  </a:lnTo>
                  <a:lnTo>
                    <a:pt x="957" y="686"/>
                  </a:lnTo>
                  <a:lnTo>
                    <a:pt x="970" y="694"/>
                  </a:lnTo>
                  <a:lnTo>
                    <a:pt x="983" y="699"/>
                  </a:lnTo>
                  <a:lnTo>
                    <a:pt x="996" y="705"/>
                  </a:lnTo>
                  <a:lnTo>
                    <a:pt x="995" y="708"/>
                  </a:lnTo>
                  <a:lnTo>
                    <a:pt x="993" y="712"/>
                  </a:lnTo>
                  <a:lnTo>
                    <a:pt x="992" y="715"/>
                  </a:lnTo>
                  <a:lnTo>
                    <a:pt x="990" y="718"/>
                  </a:lnTo>
                  <a:lnTo>
                    <a:pt x="989" y="723"/>
                  </a:lnTo>
                  <a:lnTo>
                    <a:pt x="987" y="726"/>
                  </a:lnTo>
                  <a:lnTo>
                    <a:pt x="986" y="728"/>
                  </a:lnTo>
                  <a:lnTo>
                    <a:pt x="985" y="733"/>
                  </a:lnTo>
                  <a:lnTo>
                    <a:pt x="974" y="736"/>
                  </a:lnTo>
                  <a:lnTo>
                    <a:pt x="965" y="739"/>
                  </a:lnTo>
                  <a:lnTo>
                    <a:pt x="955" y="742"/>
                  </a:lnTo>
                  <a:lnTo>
                    <a:pt x="946" y="744"/>
                  </a:lnTo>
                  <a:lnTo>
                    <a:pt x="936" y="747"/>
                  </a:lnTo>
                  <a:lnTo>
                    <a:pt x="927" y="750"/>
                  </a:lnTo>
                  <a:lnTo>
                    <a:pt x="917" y="753"/>
                  </a:lnTo>
                  <a:lnTo>
                    <a:pt x="908" y="756"/>
                  </a:lnTo>
                  <a:lnTo>
                    <a:pt x="900" y="757"/>
                  </a:lnTo>
                  <a:lnTo>
                    <a:pt x="893" y="760"/>
                  </a:lnTo>
                  <a:lnTo>
                    <a:pt x="887" y="762"/>
                  </a:lnTo>
                  <a:lnTo>
                    <a:pt x="880" y="765"/>
                  </a:lnTo>
                  <a:lnTo>
                    <a:pt x="872" y="766"/>
                  </a:lnTo>
                  <a:lnTo>
                    <a:pt x="867" y="769"/>
                  </a:lnTo>
                  <a:lnTo>
                    <a:pt x="859" y="772"/>
                  </a:lnTo>
                  <a:lnTo>
                    <a:pt x="852" y="773"/>
                  </a:lnTo>
                  <a:lnTo>
                    <a:pt x="842" y="771"/>
                  </a:lnTo>
                  <a:lnTo>
                    <a:pt x="833" y="766"/>
                  </a:lnTo>
                  <a:lnTo>
                    <a:pt x="822" y="762"/>
                  </a:lnTo>
                  <a:lnTo>
                    <a:pt x="812" y="759"/>
                  </a:lnTo>
                  <a:lnTo>
                    <a:pt x="803" y="755"/>
                  </a:lnTo>
                  <a:lnTo>
                    <a:pt x="793" y="752"/>
                  </a:lnTo>
                  <a:lnTo>
                    <a:pt x="783" y="747"/>
                  </a:lnTo>
                  <a:lnTo>
                    <a:pt x="772" y="744"/>
                  </a:lnTo>
                  <a:lnTo>
                    <a:pt x="760" y="726"/>
                  </a:lnTo>
                  <a:lnTo>
                    <a:pt x="747" y="707"/>
                  </a:lnTo>
                  <a:lnTo>
                    <a:pt x="734" y="688"/>
                  </a:lnTo>
                  <a:lnTo>
                    <a:pt x="721" y="669"/>
                  </a:lnTo>
                  <a:lnTo>
                    <a:pt x="707" y="651"/>
                  </a:lnTo>
                  <a:lnTo>
                    <a:pt x="694" y="632"/>
                  </a:lnTo>
                  <a:lnTo>
                    <a:pt x="681" y="614"/>
                  </a:lnTo>
                  <a:lnTo>
                    <a:pt x="669" y="595"/>
                  </a:lnTo>
                  <a:lnTo>
                    <a:pt x="656" y="580"/>
                  </a:lnTo>
                  <a:lnTo>
                    <a:pt x="644" y="564"/>
                  </a:lnTo>
                  <a:lnTo>
                    <a:pt x="631" y="550"/>
                  </a:lnTo>
                  <a:lnTo>
                    <a:pt x="619" y="535"/>
                  </a:lnTo>
                  <a:lnTo>
                    <a:pt x="606" y="519"/>
                  </a:lnTo>
                  <a:lnTo>
                    <a:pt x="594" y="504"/>
                  </a:lnTo>
                  <a:lnTo>
                    <a:pt x="581" y="488"/>
                  </a:lnTo>
                  <a:lnTo>
                    <a:pt x="569" y="474"/>
                  </a:lnTo>
                  <a:lnTo>
                    <a:pt x="554" y="451"/>
                  </a:lnTo>
                  <a:lnTo>
                    <a:pt x="538" y="426"/>
                  </a:lnTo>
                  <a:lnTo>
                    <a:pt x="523" y="403"/>
                  </a:lnTo>
                  <a:lnTo>
                    <a:pt x="508" y="379"/>
                  </a:lnTo>
                  <a:lnTo>
                    <a:pt x="494" y="356"/>
                  </a:lnTo>
                  <a:lnTo>
                    <a:pt x="477" y="333"/>
                  </a:lnTo>
                  <a:lnTo>
                    <a:pt x="463" y="310"/>
                  </a:lnTo>
                  <a:lnTo>
                    <a:pt x="448" y="286"/>
                  </a:lnTo>
                  <a:lnTo>
                    <a:pt x="438" y="280"/>
                  </a:lnTo>
                  <a:lnTo>
                    <a:pt x="427" y="275"/>
                  </a:lnTo>
                  <a:lnTo>
                    <a:pt x="417" y="270"/>
                  </a:lnTo>
                  <a:lnTo>
                    <a:pt x="407" y="264"/>
                  </a:lnTo>
                  <a:lnTo>
                    <a:pt x="396" y="260"/>
                  </a:lnTo>
                  <a:lnTo>
                    <a:pt x="386" y="254"/>
                  </a:lnTo>
                  <a:lnTo>
                    <a:pt x="377" y="250"/>
                  </a:lnTo>
                  <a:lnTo>
                    <a:pt x="367" y="244"/>
                  </a:lnTo>
                  <a:lnTo>
                    <a:pt x="357" y="238"/>
                  </a:lnTo>
                  <a:lnTo>
                    <a:pt x="346" y="232"/>
                  </a:lnTo>
                  <a:lnTo>
                    <a:pt x="336" y="227"/>
                  </a:lnTo>
                  <a:lnTo>
                    <a:pt x="326" y="221"/>
                  </a:lnTo>
                  <a:lnTo>
                    <a:pt x="315" y="215"/>
                  </a:lnTo>
                  <a:lnTo>
                    <a:pt x="305" y="208"/>
                  </a:lnTo>
                  <a:lnTo>
                    <a:pt x="295" y="202"/>
                  </a:lnTo>
                  <a:lnTo>
                    <a:pt x="286" y="196"/>
                  </a:lnTo>
                  <a:lnTo>
                    <a:pt x="274" y="190"/>
                  </a:lnTo>
                  <a:lnTo>
                    <a:pt x="262" y="183"/>
                  </a:lnTo>
                  <a:lnTo>
                    <a:pt x="250" y="177"/>
                  </a:lnTo>
                  <a:lnTo>
                    <a:pt x="240" y="170"/>
                  </a:lnTo>
                  <a:lnTo>
                    <a:pt x="228" y="163"/>
                  </a:lnTo>
                  <a:lnTo>
                    <a:pt x="217" y="157"/>
                  </a:lnTo>
                  <a:lnTo>
                    <a:pt x="206" y="150"/>
                  </a:lnTo>
                  <a:lnTo>
                    <a:pt x="194" y="144"/>
                  </a:lnTo>
                  <a:lnTo>
                    <a:pt x="183" y="136"/>
                  </a:lnTo>
                  <a:lnTo>
                    <a:pt x="171" y="128"/>
                  </a:lnTo>
                  <a:lnTo>
                    <a:pt x="159" y="120"/>
                  </a:lnTo>
                  <a:lnTo>
                    <a:pt x="149" y="113"/>
                  </a:lnTo>
                  <a:lnTo>
                    <a:pt x="137" y="104"/>
                  </a:lnTo>
                  <a:lnTo>
                    <a:pt x="125" y="97"/>
                  </a:lnTo>
                  <a:lnTo>
                    <a:pt x="113" y="90"/>
                  </a:lnTo>
                  <a:lnTo>
                    <a:pt x="102" y="81"/>
                  </a:lnTo>
                  <a:lnTo>
                    <a:pt x="88" y="71"/>
                  </a:lnTo>
                  <a:lnTo>
                    <a:pt x="76" y="61"/>
                  </a:lnTo>
                  <a:lnTo>
                    <a:pt x="63" y="51"/>
                  </a:lnTo>
                  <a:lnTo>
                    <a:pt x="50" y="40"/>
                  </a:lnTo>
                  <a:lnTo>
                    <a:pt x="38" y="30"/>
                  </a:lnTo>
                  <a:lnTo>
                    <a:pt x="25" y="20"/>
                  </a:lnTo>
                  <a:lnTo>
                    <a:pt x="12" y="10"/>
                  </a:lnTo>
                  <a:lnTo>
                    <a:pt x="0" y="0"/>
                  </a:lnTo>
                  <a:lnTo>
                    <a:pt x="9" y="3"/>
                  </a:lnTo>
                  <a:lnTo>
                    <a:pt x="16" y="6"/>
                  </a:lnTo>
                  <a:lnTo>
                    <a:pt x="25" y="8"/>
                  </a:lnTo>
                  <a:lnTo>
                    <a:pt x="34" y="11"/>
                  </a:lnTo>
                  <a:lnTo>
                    <a:pt x="43" y="14"/>
                  </a:lnTo>
                  <a:lnTo>
                    <a:pt x="51" y="19"/>
                  </a:lnTo>
                  <a:lnTo>
                    <a:pt x="60" y="22"/>
                  </a:lnTo>
                  <a:lnTo>
                    <a:pt x="69" y="24"/>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91" name="Freeform 29"/>
            <p:cNvSpPr>
              <a:spLocks/>
            </p:cNvSpPr>
            <p:nvPr/>
          </p:nvSpPr>
          <p:spPr bwMode="auto">
            <a:xfrm>
              <a:off x="634" y="2525"/>
              <a:ext cx="323" cy="252"/>
            </a:xfrm>
            <a:custGeom>
              <a:avLst/>
              <a:gdLst>
                <a:gd name="T0" fmla="*/ 0 w 968"/>
                <a:gd name="T1" fmla="*/ 0 h 756"/>
                <a:gd name="T2" fmla="*/ 0 w 968"/>
                <a:gd name="T3" fmla="*/ 0 h 756"/>
                <a:gd name="T4" fmla="*/ 0 w 968"/>
                <a:gd name="T5" fmla="*/ 0 h 756"/>
                <a:gd name="T6" fmla="*/ 0 w 968"/>
                <a:gd name="T7" fmla="*/ 0 h 756"/>
                <a:gd name="T8" fmla="*/ 0 w 968"/>
                <a:gd name="T9" fmla="*/ 0 h 756"/>
                <a:gd name="T10" fmla="*/ 0 w 968"/>
                <a:gd name="T11" fmla="*/ 0 h 756"/>
                <a:gd name="T12" fmla="*/ 0 w 968"/>
                <a:gd name="T13" fmla="*/ 0 h 756"/>
                <a:gd name="T14" fmla="*/ 0 w 968"/>
                <a:gd name="T15" fmla="*/ 0 h 756"/>
                <a:gd name="T16" fmla="*/ 0 w 968"/>
                <a:gd name="T17" fmla="*/ 0 h 756"/>
                <a:gd name="T18" fmla="*/ 0 w 968"/>
                <a:gd name="T19" fmla="*/ 0 h 756"/>
                <a:gd name="T20" fmla="*/ 0 w 968"/>
                <a:gd name="T21" fmla="*/ 0 h 756"/>
                <a:gd name="T22" fmla="*/ 0 w 968"/>
                <a:gd name="T23" fmla="*/ 0 h 756"/>
                <a:gd name="T24" fmla="*/ 0 w 968"/>
                <a:gd name="T25" fmla="*/ 0 h 756"/>
                <a:gd name="T26" fmla="*/ 0 w 968"/>
                <a:gd name="T27" fmla="*/ 0 h 756"/>
                <a:gd name="T28" fmla="*/ 0 w 968"/>
                <a:gd name="T29" fmla="*/ 0 h 756"/>
                <a:gd name="T30" fmla="*/ 0 w 968"/>
                <a:gd name="T31" fmla="*/ 0 h 756"/>
                <a:gd name="T32" fmla="*/ 0 w 968"/>
                <a:gd name="T33" fmla="*/ 0 h 756"/>
                <a:gd name="T34" fmla="*/ 0 w 968"/>
                <a:gd name="T35" fmla="*/ 0 h 756"/>
                <a:gd name="T36" fmla="*/ 0 w 968"/>
                <a:gd name="T37" fmla="*/ 0 h 756"/>
                <a:gd name="T38" fmla="*/ 0 w 968"/>
                <a:gd name="T39" fmla="*/ 0 h 756"/>
                <a:gd name="T40" fmla="*/ 0 w 968"/>
                <a:gd name="T41" fmla="*/ 0 h 756"/>
                <a:gd name="T42" fmla="*/ 0 w 968"/>
                <a:gd name="T43" fmla="*/ 0 h 756"/>
                <a:gd name="T44" fmla="*/ 0 w 968"/>
                <a:gd name="T45" fmla="*/ 0 h 7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8"/>
                <a:gd name="T70" fmla="*/ 0 h 756"/>
                <a:gd name="T71" fmla="*/ 968 w 968"/>
                <a:gd name="T72" fmla="*/ 756 h 7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8" h="756">
                  <a:moveTo>
                    <a:pt x="69" y="26"/>
                  </a:moveTo>
                  <a:lnTo>
                    <a:pt x="174" y="102"/>
                  </a:lnTo>
                  <a:lnTo>
                    <a:pt x="286" y="164"/>
                  </a:lnTo>
                  <a:lnTo>
                    <a:pt x="411" y="219"/>
                  </a:lnTo>
                  <a:lnTo>
                    <a:pt x="480" y="247"/>
                  </a:lnTo>
                  <a:lnTo>
                    <a:pt x="522" y="308"/>
                  </a:lnTo>
                  <a:lnTo>
                    <a:pt x="606" y="411"/>
                  </a:lnTo>
                  <a:lnTo>
                    <a:pt x="731" y="535"/>
                  </a:lnTo>
                  <a:lnTo>
                    <a:pt x="871" y="659"/>
                  </a:lnTo>
                  <a:lnTo>
                    <a:pt x="968" y="707"/>
                  </a:lnTo>
                  <a:lnTo>
                    <a:pt x="961" y="728"/>
                  </a:lnTo>
                  <a:lnTo>
                    <a:pt x="899" y="742"/>
                  </a:lnTo>
                  <a:lnTo>
                    <a:pt x="871" y="756"/>
                  </a:lnTo>
                  <a:lnTo>
                    <a:pt x="794" y="742"/>
                  </a:lnTo>
                  <a:lnTo>
                    <a:pt x="682" y="598"/>
                  </a:lnTo>
                  <a:lnTo>
                    <a:pt x="585" y="474"/>
                  </a:lnTo>
                  <a:lnTo>
                    <a:pt x="460" y="280"/>
                  </a:lnTo>
                  <a:lnTo>
                    <a:pt x="383" y="240"/>
                  </a:lnTo>
                  <a:lnTo>
                    <a:pt x="299" y="199"/>
                  </a:lnTo>
                  <a:lnTo>
                    <a:pt x="209" y="144"/>
                  </a:lnTo>
                  <a:lnTo>
                    <a:pt x="110" y="81"/>
                  </a:lnTo>
                  <a:lnTo>
                    <a:pt x="0" y="0"/>
                  </a:lnTo>
                  <a:lnTo>
                    <a:pt x="69" y="2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92" name="Freeform 30"/>
            <p:cNvSpPr>
              <a:spLocks/>
            </p:cNvSpPr>
            <p:nvPr/>
          </p:nvSpPr>
          <p:spPr bwMode="auto">
            <a:xfrm>
              <a:off x="985" y="2477"/>
              <a:ext cx="112" cy="261"/>
            </a:xfrm>
            <a:custGeom>
              <a:avLst/>
              <a:gdLst>
                <a:gd name="T0" fmla="*/ 0 w 335"/>
                <a:gd name="T1" fmla="*/ 0 h 784"/>
                <a:gd name="T2" fmla="*/ 0 w 335"/>
                <a:gd name="T3" fmla="*/ 0 h 784"/>
                <a:gd name="T4" fmla="*/ 0 w 335"/>
                <a:gd name="T5" fmla="*/ 0 h 784"/>
                <a:gd name="T6" fmla="*/ 0 w 335"/>
                <a:gd name="T7" fmla="*/ 0 h 784"/>
                <a:gd name="T8" fmla="*/ 0 w 335"/>
                <a:gd name="T9" fmla="*/ 0 h 784"/>
                <a:gd name="T10" fmla="*/ 0 w 335"/>
                <a:gd name="T11" fmla="*/ 0 h 784"/>
                <a:gd name="T12" fmla="*/ 0 w 335"/>
                <a:gd name="T13" fmla="*/ 0 h 784"/>
                <a:gd name="T14" fmla="*/ 0 w 335"/>
                <a:gd name="T15" fmla="*/ 0 h 784"/>
                <a:gd name="T16" fmla="*/ 0 w 335"/>
                <a:gd name="T17" fmla="*/ 0 h 784"/>
                <a:gd name="T18" fmla="*/ 0 w 335"/>
                <a:gd name="T19" fmla="*/ 0 h 784"/>
                <a:gd name="T20" fmla="*/ 0 w 335"/>
                <a:gd name="T21" fmla="*/ 0 h 784"/>
                <a:gd name="T22" fmla="*/ 0 w 335"/>
                <a:gd name="T23" fmla="*/ 0 h 784"/>
                <a:gd name="T24" fmla="*/ 0 w 335"/>
                <a:gd name="T25" fmla="*/ 0 h 784"/>
                <a:gd name="T26" fmla="*/ 0 w 335"/>
                <a:gd name="T27" fmla="*/ 0 h 784"/>
                <a:gd name="T28" fmla="*/ 0 w 335"/>
                <a:gd name="T29" fmla="*/ 0 h 784"/>
                <a:gd name="T30" fmla="*/ 0 w 335"/>
                <a:gd name="T31" fmla="*/ 0 h 784"/>
                <a:gd name="T32" fmla="*/ 0 w 335"/>
                <a:gd name="T33" fmla="*/ 0 h 784"/>
                <a:gd name="T34" fmla="*/ 0 w 335"/>
                <a:gd name="T35" fmla="*/ 0 h 7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5"/>
                <a:gd name="T55" fmla="*/ 0 h 784"/>
                <a:gd name="T56" fmla="*/ 335 w 335"/>
                <a:gd name="T57" fmla="*/ 784 h 7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5" h="784">
                  <a:moveTo>
                    <a:pt x="14" y="696"/>
                  </a:moveTo>
                  <a:lnTo>
                    <a:pt x="77" y="592"/>
                  </a:lnTo>
                  <a:lnTo>
                    <a:pt x="146" y="489"/>
                  </a:lnTo>
                  <a:lnTo>
                    <a:pt x="188" y="421"/>
                  </a:lnTo>
                  <a:lnTo>
                    <a:pt x="195" y="297"/>
                  </a:lnTo>
                  <a:lnTo>
                    <a:pt x="223" y="200"/>
                  </a:lnTo>
                  <a:lnTo>
                    <a:pt x="272" y="96"/>
                  </a:lnTo>
                  <a:lnTo>
                    <a:pt x="335" y="0"/>
                  </a:lnTo>
                  <a:lnTo>
                    <a:pt x="320" y="138"/>
                  </a:lnTo>
                  <a:lnTo>
                    <a:pt x="307" y="234"/>
                  </a:lnTo>
                  <a:lnTo>
                    <a:pt x="292" y="345"/>
                  </a:lnTo>
                  <a:lnTo>
                    <a:pt x="300" y="413"/>
                  </a:lnTo>
                  <a:lnTo>
                    <a:pt x="216" y="572"/>
                  </a:lnTo>
                  <a:lnTo>
                    <a:pt x="132" y="723"/>
                  </a:lnTo>
                  <a:lnTo>
                    <a:pt x="90" y="784"/>
                  </a:lnTo>
                  <a:lnTo>
                    <a:pt x="28" y="777"/>
                  </a:lnTo>
                  <a:lnTo>
                    <a:pt x="0" y="736"/>
                  </a:lnTo>
                  <a:lnTo>
                    <a:pt x="14" y="69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93" name="Freeform 31"/>
            <p:cNvSpPr>
              <a:spLocks/>
            </p:cNvSpPr>
            <p:nvPr/>
          </p:nvSpPr>
          <p:spPr bwMode="auto">
            <a:xfrm>
              <a:off x="993" y="2497"/>
              <a:ext cx="100" cy="230"/>
            </a:xfrm>
            <a:custGeom>
              <a:avLst/>
              <a:gdLst>
                <a:gd name="T0" fmla="*/ 0 w 298"/>
                <a:gd name="T1" fmla="*/ 0 h 692"/>
                <a:gd name="T2" fmla="*/ 0 w 298"/>
                <a:gd name="T3" fmla="*/ 0 h 692"/>
                <a:gd name="T4" fmla="*/ 0 w 298"/>
                <a:gd name="T5" fmla="*/ 0 h 692"/>
                <a:gd name="T6" fmla="*/ 0 w 298"/>
                <a:gd name="T7" fmla="*/ 0 h 692"/>
                <a:gd name="T8" fmla="*/ 0 w 298"/>
                <a:gd name="T9" fmla="*/ 0 h 692"/>
                <a:gd name="T10" fmla="*/ 0 w 298"/>
                <a:gd name="T11" fmla="*/ 0 h 692"/>
                <a:gd name="T12" fmla="*/ 0 w 298"/>
                <a:gd name="T13" fmla="*/ 0 h 692"/>
                <a:gd name="T14" fmla="*/ 0 w 298"/>
                <a:gd name="T15" fmla="*/ 0 h 692"/>
                <a:gd name="T16" fmla="*/ 0 w 298"/>
                <a:gd name="T17" fmla="*/ 0 h 692"/>
                <a:gd name="T18" fmla="*/ 0 w 298"/>
                <a:gd name="T19" fmla="*/ 0 h 692"/>
                <a:gd name="T20" fmla="*/ 0 w 298"/>
                <a:gd name="T21" fmla="*/ 0 h 692"/>
                <a:gd name="T22" fmla="*/ 0 w 298"/>
                <a:gd name="T23" fmla="*/ 0 h 692"/>
                <a:gd name="T24" fmla="*/ 0 w 298"/>
                <a:gd name="T25" fmla="*/ 0 h 692"/>
                <a:gd name="T26" fmla="*/ 0 w 298"/>
                <a:gd name="T27" fmla="*/ 0 h 692"/>
                <a:gd name="T28" fmla="*/ 0 w 298"/>
                <a:gd name="T29" fmla="*/ 0 h 692"/>
                <a:gd name="T30" fmla="*/ 0 w 298"/>
                <a:gd name="T31" fmla="*/ 0 h 692"/>
                <a:gd name="T32" fmla="*/ 0 w 298"/>
                <a:gd name="T33" fmla="*/ 0 h 692"/>
                <a:gd name="T34" fmla="*/ 0 w 298"/>
                <a:gd name="T35" fmla="*/ 0 h 692"/>
                <a:gd name="T36" fmla="*/ 0 w 298"/>
                <a:gd name="T37" fmla="*/ 0 h 692"/>
                <a:gd name="T38" fmla="*/ 0 w 298"/>
                <a:gd name="T39" fmla="*/ 0 h 692"/>
                <a:gd name="T40" fmla="*/ 0 w 298"/>
                <a:gd name="T41" fmla="*/ 0 h 692"/>
                <a:gd name="T42" fmla="*/ 0 w 298"/>
                <a:gd name="T43" fmla="*/ 0 h 692"/>
                <a:gd name="T44" fmla="*/ 0 w 298"/>
                <a:gd name="T45" fmla="*/ 0 h 692"/>
                <a:gd name="T46" fmla="*/ 0 w 298"/>
                <a:gd name="T47" fmla="*/ 0 h 692"/>
                <a:gd name="T48" fmla="*/ 0 w 298"/>
                <a:gd name="T49" fmla="*/ 0 h 692"/>
                <a:gd name="T50" fmla="*/ 0 w 298"/>
                <a:gd name="T51" fmla="*/ 0 h 692"/>
                <a:gd name="T52" fmla="*/ 0 w 298"/>
                <a:gd name="T53" fmla="*/ 0 h 692"/>
                <a:gd name="T54" fmla="*/ 0 w 298"/>
                <a:gd name="T55" fmla="*/ 0 h 692"/>
                <a:gd name="T56" fmla="*/ 0 w 298"/>
                <a:gd name="T57" fmla="*/ 0 h 692"/>
                <a:gd name="T58" fmla="*/ 0 w 298"/>
                <a:gd name="T59" fmla="*/ 0 h 692"/>
                <a:gd name="T60" fmla="*/ 0 w 298"/>
                <a:gd name="T61" fmla="*/ 0 h 692"/>
                <a:gd name="T62" fmla="*/ 0 w 298"/>
                <a:gd name="T63" fmla="*/ 0 h 692"/>
                <a:gd name="T64" fmla="*/ 0 w 298"/>
                <a:gd name="T65" fmla="*/ 0 h 692"/>
                <a:gd name="T66" fmla="*/ 0 w 298"/>
                <a:gd name="T67" fmla="*/ 0 h 692"/>
                <a:gd name="T68" fmla="*/ 0 w 298"/>
                <a:gd name="T69" fmla="*/ 0 h 692"/>
                <a:gd name="T70" fmla="*/ 0 w 298"/>
                <a:gd name="T71" fmla="*/ 0 h 692"/>
                <a:gd name="T72" fmla="*/ 0 w 298"/>
                <a:gd name="T73" fmla="*/ 0 h 692"/>
                <a:gd name="T74" fmla="*/ 0 w 298"/>
                <a:gd name="T75" fmla="*/ 0 h 692"/>
                <a:gd name="T76" fmla="*/ 0 w 298"/>
                <a:gd name="T77" fmla="*/ 0 h 692"/>
                <a:gd name="T78" fmla="*/ 0 w 298"/>
                <a:gd name="T79" fmla="*/ 0 h 692"/>
                <a:gd name="T80" fmla="*/ 0 w 298"/>
                <a:gd name="T81" fmla="*/ 0 h 692"/>
                <a:gd name="T82" fmla="*/ 0 w 298"/>
                <a:gd name="T83" fmla="*/ 0 h 692"/>
                <a:gd name="T84" fmla="*/ 0 w 298"/>
                <a:gd name="T85" fmla="*/ 0 h 692"/>
                <a:gd name="T86" fmla="*/ 0 w 298"/>
                <a:gd name="T87" fmla="*/ 0 h 692"/>
                <a:gd name="T88" fmla="*/ 0 w 298"/>
                <a:gd name="T89" fmla="*/ 0 h 6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8"/>
                <a:gd name="T136" fmla="*/ 0 h 692"/>
                <a:gd name="T137" fmla="*/ 298 w 298"/>
                <a:gd name="T138" fmla="*/ 692 h 6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8" h="692">
                  <a:moveTo>
                    <a:pt x="12" y="618"/>
                  </a:moveTo>
                  <a:lnTo>
                    <a:pt x="20" y="606"/>
                  </a:lnTo>
                  <a:lnTo>
                    <a:pt x="27" y="595"/>
                  </a:lnTo>
                  <a:lnTo>
                    <a:pt x="34" y="583"/>
                  </a:lnTo>
                  <a:lnTo>
                    <a:pt x="40" y="572"/>
                  </a:lnTo>
                  <a:lnTo>
                    <a:pt x="48" y="560"/>
                  </a:lnTo>
                  <a:lnTo>
                    <a:pt x="55" y="548"/>
                  </a:lnTo>
                  <a:lnTo>
                    <a:pt x="61" y="538"/>
                  </a:lnTo>
                  <a:lnTo>
                    <a:pt x="68" y="526"/>
                  </a:lnTo>
                  <a:lnTo>
                    <a:pt x="76" y="515"/>
                  </a:lnTo>
                  <a:lnTo>
                    <a:pt x="84" y="503"/>
                  </a:lnTo>
                  <a:lnTo>
                    <a:pt x="92" y="492"/>
                  </a:lnTo>
                  <a:lnTo>
                    <a:pt x="99" y="480"/>
                  </a:lnTo>
                  <a:lnTo>
                    <a:pt x="107" y="468"/>
                  </a:lnTo>
                  <a:lnTo>
                    <a:pt x="115" y="457"/>
                  </a:lnTo>
                  <a:lnTo>
                    <a:pt x="123" y="445"/>
                  </a:lnTo>
                  <a:lnTo>
                    <a:pt x="130" y="435"/>
                  </a:lnTo>
                  <a:lnTo>
                    <a:pt x="135" y="426"/>
                  </a:lnTo>
                  <a:lnTo>
                    <a:pt x="139" y="419"/>
                  </a:lnTo>
                  <a:lnTo>
                    <a:pt x="145" y="412"/>
                  </a:lnTo>
                  <a:lnTo>
                    <a:pt x="149" y="404"/>
                  </a:lnTo>
                  <a:lnTo>
                    <a:pt x="154" y="396"/>
                  </a:lnTo>
                  <a:lnTo>
                    <a:pt x="158" y="388"/>
                  </a:lnTo>
                  <a:lnTo>
                    <a:pt x="163" y="381"/>
                  </a:lnTo>
                  <a:lnTo>
                    <a:pt x="167" y="374"/>
                  </a:lnTo>
                  <a:lnTo>
                    <a:pt x="168" y="359"/>
                  </a:lnTo>
                  <a:lnTo>
                    <a:pt x="168" y="346"/>
                  </a:lnTo>
                  <a:lnTo>
                    <a:pt x="170" y="332"/>
                  </a:lnTo>
                  <a:lnTo>
                    <a:pt x="171" y="318"/>
                  </a:lnTo>
                  <a:lnTo>
                    <a:pt x="171" y="304"/>
                  </a:lnTo>
                  <a:lnTo>
                    <a:pt x="173" y="291"/>
                  </a:lnTo>
                  <a:lnTo>
                    <a:pt x="173" y="276"/>
                  </a:lnTo>
                  <a:lnTo>
                    <a:pt x="174" y="263"/>
                  </a:lnTo>
                  <a:lnTo>
                    <a:pt x="177" y="253"/>
                  </a:lnTo>
                  <a:lnTo>
                    <a:pt x="180" y="241"/>
                  </a:lnTo>
                  <a:lnTo>
                    <a:pt x="183" y="231"/>
                  </a:lnTo>
                  <a:lnTo>
                    <a:pt x="186" y="221"/>
                  </a:lnTo>
                  <a:lnTo>
                    <a:pt x="189" y="209"/>
                  </a:lnTo>
                  <a:lnTo>
                    <a:pt x="192" y="199"/>
                  </a:lnTo>
                  <a:lnTo>
                    <a:pt x="195" y="188"/>
                  </a:lnTo>
                  <a:lnTo>
                    <a:pt x="198" y="177"/>
                  </a:lnTo>
                  <a:lnTo>
                    <a:pt x="204" y="166"/>
                  </a:lnTo>
                  <a:lnTo>
                    <a:pt x="210" y="154"/>
                  </a:lnTo>
                  <a:lnTo>
                    <a:pt x="214" y="144"/>
                  </a:lnTo>
                  <a:lnTo>
                    <a:pt x="220" y="132"/>
                  </a:lnTo>
                  <a:lnTo>
                    <a:pt x="226" y="121"/>
                  </a:lnTo>
                  <a:lnTo>
                    <a:pt x="230" y="109"/>
                  </a:lnTo>
                  <a:lnTo>
                    <a:pt x="236" y="97"/>
                  </a:lnTo>
                  <a:lnTo>
                    <a:pt x="242" y="86"/>
                  </a:lnTo>
                  <a:lnTo>
                    <a:pt x="249" y="76"/>
                  </a:lnTo>
                  <a:lnTo>
                    <a:pt x="255" y="64"/>
                  </a:lnTo>
                  <a:lnTo>
                    <a:pt x="263" y="54"/>
                  </a:lnTo>
                  <a:lnTo>
                    <a:pt x="270" y="44"/>
                  </a:lnTo>
                  <a:lnTo>
                    <a:pt x="276" y="32"/>
                  </a:lnTo>
                  <a:lnTo>
                    <a:pt x="283" y="22"/>
                  </a:lnTo>
                  <a:lnTo>
                    <a:pt x="291" y="12"/>
                  </a:lnTo>
                  <a:lnTo>
                    <a:pt x="298" y="0"/>
                  </a:lnTo>
                  <a:lnTo>
                    <a:pt x="295" y="16"/>
                  </a:lnTo>
                  <a:lnTo>
                    <a:pt x="292" y="30"/>
                  </a:lnTo>
                  <a:lnTo>
                    <a:pt x="291" y="45"/>
                  </a:lnTo>
                  <a:lnTo>
                    <a:pt x="288" y="61"/>
                  </a:lnTo>
                  <a:lnTo>
                    <a:pt x="285" y="76"/>
                  </a:lnTo>
                  <a:lnTo>
                    <a:pt x="283" y="90"/>
                  </a:lnTo>
                  <a:lnTo>
                    <a:pt x="280" y="105"/>
                  </a:lnTo>
                  <a:lnTo>
                    <a:pt x="279" y="121"/>
                  </a:lnTo>
                  <a:lnTo>
                    <a:pt x="276" y="131"/>
                  </a:lnTo>
                  <a:lnTo>
                    <a:pt x="275" y="142"/>
                  </a:lnTo>
                  <a:lnTo>
                    <a:pt x="273" y="153"/>
                  </a:lnTo>
                  <a:lnTo>
                    <a:pt x="272" y="164"/>
                  </a:lnTo>
                  <a:lnTo>
                    <a:pt x="270" y="174"/>
                  </a:lnTo>
                  <a:lnTo>
                    <a:pt x="269" y="186"/>
                  </a:lnTo>
                  <a:lnTo>
                    <a:pt x="267" y="198"/>
                  </a:lnTo>
                  <a:lnTo>
                    <a:pt x="266" y="208"/>
                  </a:lnTo>
                  <a:lnTo>
                    <a:pt x="264" y="221"/>
                  </a:lnTo>
                  <a:lnTo>
                    <a:pt x="263" y="233"/>
                  </a:lnTo>
                  <a:lnTo>
                    <a:pt x="261" y="244"/>
                  </a:lnTo>
                  <a:lnTo>
                    <a:pt x="260" y="257"/>
                  </a:lnTo>
                  <a:lnTo>
                    <a:pt x="258" y="269"/>
                  </a:lnTo>
                  <a:lnTo>
                    <a:pt x="257" y="282"/>
                  </a:lnTo>
                  <a:lnTo>
                    <a:pt x="255" y="294"/>
                  </a:lnTo>
                  <a:lnTo>
                    <a:pt x="254" y="305"/>
                  </a:lnTo>
                  <a:lnTo>
                    <a:pt x="254" y="314"/>
                  </a:lnTo>
                  <a:lnTo>
                    <a:pt x="254" y="321"/>
                  </a:lnTo>
                  <a:lnTo>
                    <a:pt x="255" y="329"/>
                  </a:lnTo>
                  <a:lnTo>
                    <a:pt x="255" y="336"/>
                  </a:lnTo>
                  <a:lnTo>
                    <a:pt x="255" y="345"/>
                  </a:lnTo>
                  <a:lnTo>
                    <a:pt x="257" y="352"/>
                  </a:lnTo>
                  <a:lnTo>
                    <a:pt x="257" y="359"/>
                  </a:lnTo>
                  <a:lnTo>
                    <a:pt x="257" y="366"/>
                  </a:lnTo>
                  <a:lnTo>
                    <a:pt x="248" y="384"/>
                  </a:lnTo>
                  <a:lnTo>
                    <a:pt x="239" y="400"/>
                  </a:lnTo>
                  <a:lnTo>
                    <a:pt x="230" y="417"/>
                  </a:lnTo>
                  <a:lnTo>
                    <a:pt x="221" y="433"/>
                  </a:lnTo>
                  <a:lnTo>
                    <a:pt x="213" y="451"/>
                  </a:lnTo>
                  <a:lnTo>
                    <a:pt x="204" y="467"/>
                  </a:lnTo>
                  <a:lnTo>
                    <a:pt x="195" y="484"/>
                  </a:lnTo>
                  <a:lnTo>
                    <a:pt x="185" y="500"/>
                  </a:lnTo>
                  <a:lnTo>
                    <a:pt x="176" y="518"/>
                  </a:lnTo>
                  <a:lnTo>
                    <a:pt x="167" y="535"/>
                  </a:lnTo>
                  <a:lnTo>
                    <a:pt x="158" y="553"/>
                  </a:lnTo>
                  <a:lnTo>
                    <a:pt x="148" y="569"/>
                  </a:lnTo>
                  <a:lnTo>
                    <a:pt x="139" y="586"/>
                  </a:lnTo>
                  <a:lnTo>
                    <a:pt x="130" y="604"/>
                  </a:lnTo>
                  <a:lnTo>
                    <a:pt x="120" y="621"/>
                  </a:lnTo>
                  <a:lnTo>
                    <a:pt x="111" y="637"/>
                  </a:lnTo>
                  <a:lnTo>
                    <a:pt x="107" y="644"/>
                  </a:lnTo>
                  <a:lnTo>
                    <a:pt x="102" y="652"/>
                  </a:lnTo>
                  <a:lnTo>
                    <a:pt x="98" y="659"/>
                  </a:lnTo>
                  <a:lnTo>
                    <a:pt x="93" y="665"/>
                  </a:lnTo>
                  <a:lnTo>
                    <a:pt x="89" y="672"/>
                  </a:lnTo>
                  <a:lnTo>
                    <a:pt x="84" y="679"/>
                  </a:lnTo>
                  <a:lnTo>
                    <a:pt x="80" y="685"/>
                  </a:lnTo>
                  <a:lnTo>
                    <a:pt x="76" y="692"/>
                  </a:lnTo>
                  <a:lnTo>
                    <a:pt x="70" y="692"/>
                  </a:lnTo>
                  <a:lnTo>
                    <a:pt x="64" y="692"/>
                  </a:lnTo>
                  <a:lnTo>
                    <a:pt x="56" y="692"/>
                  </a:lnTo>
                  <a:lnTo>
                    <a:pt x="50" y="692"/>
                  </a:lnTo>
                  <a:lnTo>
                    <a:pt x="45" y="691"/>
                  </a:lnTo>
                  <a:lnTo>
                    <a:pt x="37" y="691"/>
                  </a:lnTo>
                  <a:lnTo>
                    <a:pt x="31" y="691"/>
                  </a:lnTo>
                  <a:lnTo>
                    <a:pt x="25" y="691"/>
                  </a:lnTo>
                  <a:lnTo>
                    <a:pt x="22" y="686"/>
                  </a:lnTo>
                  <a:lnTo>
                    <a:pt x="20" y="682"/>
                  </a:lnTo>
                  <a:lnTo>
                    <a:pt x="15" y="678"/>
                  </a:lnTo>
                  <a:lnTo>
                    <a:pt x="12" y="672"/>
                  </a:lnTo>
                  <a:lnTo>
                    <a:pt x="9" y="668"/>
                  </a:lnTo>
                  <a:lnTo>
                    <a:pt x="6" y="663"/>
                  </a:lnTo>
                  <a:lnTo>
                    <a:pt x="3" y="659"/>
                  </a:lnTo>
                  <a:lnTo>
                    <a:pt x="0" y="654"/>
                  </a:lnTo>
                  <a:lnTo>
                    <a:pt x="2" y="650"/>
                  </a:lnTo>
                  <a:lnTo>
                    <a:pt x="3" y="646"/>
                  </a:lnTo>
                  <a:lnTo>
                    <a:pt x="5" y="640"/>
                  </a:lnTo>
                  <a:lnTo>
                    <a:pt x="6" y="636"/>
                  </a:lnTo>
                  <a:lnTo>
                    <a:pt x="8" y="631"/>
                  </a:lnTo>
                  <a:lnTo>
                    <a:pt x="9" y="627"/>
                  </a:lnTo>
                  <a:lnTo>
                    <a:pt x="11" y="622"/>
                  </a:lnTo>
                  <a:lnTo>
                    <a:pt x="12" y="61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94" name="Freeform 32"/>
            <p:cNvSpPr>
              <a:spLocks/>
            </p:cNvSpPr>
            <p:nvPr/>
          </p:nvSpPr>
          <p:spPr bwMode="auto">
            <a:xfrm>
              <a:off x="1002" y="2517"/>
              <a:ext cx="87" cy="201"/>
            </a:xfrm>
            <a:custGeom>
              <a:avLst/>
              <a:gdLst>
                <a:gd name="T0" fmla="*/ 0 w 261"/>
                <a:gd name="T1" fmla="*/ 0 h 605"/>
                <a:gd name="T2" fmla="*/ 0 w 261"/>
                <a:gd name="T3" fmla="*/ 0 h 605"/>
                <a:gd name="T4" fmla="*/ 0 w 261"/>
                <a:gd name="T5" fmla="*/ 0 h 605"/>
                <a:gd name="T6" fmla="*/ 0 w 261"/>
                <a:gd name="T7" fmla="*/ 0 h 605"/>
                <a:gd name="T8" fmla="*/ 0 w 261"/>
                <a:gd name="T9" fmla="*/ 0 h 605"/>
                <a:gd name="T10" fmla="*/ 0 w 261"/>
                <a:gd name="T11" fmla="*/ 0 h 605"/>
                <a:gd name="T12" fmla="*/ 0 w 261"/>
                <a:gd name="T13" fmla="*/ 0 h 605"/>
                <a:gd name="T14" fmla="*/ 0 w 261"/>
                <a:gd name="T15" fmla="*/ 0 h 605"/>
                <a:gd name="T16" fmla="*/ 0 w 261"/>
                <a:gd name="T17" fmla="*/ 0 h 605"/>
                <a:gd name="T18" fmla="*/ 0 w 261"/>
                <a:gd name="T19" fmla="*/ 0 h 605"/>
                <a:gd name="T20" fmla="*/ 0 w 261"/>
                <a:gd name="T21" fmla="*/ 0 h 605"/>
                <a:gd name="T22" fmla="*/ 0 w 261"/>
                <a:gd name="T23" fmla="*/ 0 h 605"/>
                <a:gd name="T24" fmla="*/ 0 w 261"/>
                <a:gd name="T25" fmla="*/ 0 h 605"/>
                <a:gd name="T26" fmla="*/ 0 w 261"/>
                <a:gd name="T27" fmla="*/ 0 h 605"/>
                <a:gd name="T28" fmla="*/ 0 w 261"/>
                <a:gd name="T29" fmla="*/ 0 h 605"/>
                <a:gd name="T30" fmla="*/ 0 w 261"/>
                <a:gd name="T31" fmla="*/ 0 h 605"/>
                <a:gd name="T32" fmla="*/ 0 w 261"/>
                <a:gd name="T33" fmla="*/ 0 h 605"/>
                <a:gd name="T34" fmla="*/ 0 w 261"/>
                <a:gd name="T35" fmla="*/ 0 h 605"/>
                <a:gd name="T36" fmla="*/ 0 w 261"/>
                <a:gd name="T37" fmla="*/ 0 h 605"/>
                <a:gd name="T38" fmla="*/ 0 w 261"/>
                <a:gd name="T39" fmla="*/ 0 h 605"/>
                <a:gd name="T40" fmla="*/ 0 w 261"/>
                <a:gd name="T41" fmla="*/ 0 h 605"/>
                <a:gd name="T42" fmla="*/ 0 w 261"/>
                <a:gd name="T43" fmla="*/ 0 h 605"/>
                <a:gd name="T44" fmla="*/ 0 w 261"/>
                <a:gd name="T45" fmla="*/ 0 h 605"/>
                <a:gd name="T46" fmla="*/ 0 w 261"/>
                <a:gd name="T47" fmla="*/ 0 h 605"/>
                <a:gd name="T48" fmla="*/ 0 w 261"/>
                <a:gd name="T49" fmla="*/ 0 h 605"/>
                <a:gd name="T50" fmla="*/ 0 w 261"/>
                <a:gd name="T51" fmla="*/ 0 h 605"/>
                <a:gd name="T52" fmla="*/ 0 w 261"/>
                <a:gd name="T53" fmla="*/ 0 h 605"/>
                <a:gd name="T54" fmla="*/ 0 w 261"/>
                <a:gd name="T55" fmla="*/ 0 h 605"/>
                <a:gd name="T56" fmla="*/ 0 w 261"/>
                <a:gd name="T57" fmla="*/ 0 h 605"/>
                <a:gd name="T58" fmla="*/ 0 w 261"/>
                <a:gd name="T59" fmla="*/ 0 h 605"/>
                <a:gd name="T60" fmla="*/ 0 w 261"/>
                <a:gd name="T61" fmla="*/ 0 h 605"/>
                <a:gd name="T62" fmla="*/ 0 w 261"/>
                <a:gd name="T63" fmla="*/ 0 h 605"/>
                <a:gd name="T64" fmla="*/ 0 w 261"/>
                <a:gd name="T65" fmla="*/ 0 h 605"/>
                <a:gd name="T66" fmla="*/ 0 w 261"/>
                <a:gd name="T67" fmla="*/ 0 h 605"/>
                <a:gd name="T68" fmla="*/ 0 w 261"/>
                <a:gd name="T69" fmla="*/ 0 h 605"/>
                <a:gd name="T70" fmla="*/ 0 w 261"/>
                <a:gd name="T71" fmla="*/ 0 h 605"/>
                <a:gd name="T72" fmla="*/ 0 w 261"/>
                <a:gd name="T73" fmla="*/ 0 h 605"/>
                <a:gd name="T74" fmla="*/ 0 w 261"/>
                <a:gd name="T75" fmla="*/ 0 h 605"/>
                <a:gd name="T76" fmla="*/ 0 w 261"/>
                <a:gd name="T77" fmla="*/ 0 h 605"/>
                <a:gd name="T78" fmla="*/ 0 w 261"/>
                <a:gd name="T79" fmla="*/ 0 h 605"/>
                <a:gd name="T80" fmla="*/ 0 w 261"/>
                <a:gd name="T81" fmla="*/ 0 h 605"/>
                <a:gd name="T82" fmla="*/ 0 w 261"/>
                <a:gd name="T83" fmla="*/ 0 h 605"/>
                <a:gd name="T84" fmla="*/ 0 w 261"/>
                <a:gd name="T85" fmla="*/ 0 h 605"/>
                <a:gd name="T86" fmla="*/ 0 w 261"/>
                <a:gd name="T87" fmla="*/ 0 h 605"/>
                <a:gd name="T88" fmla="*/ 0 w 261"/>
                <a:gd name="T89" fmla="*/ 0 h 6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1"/>
                <a:gd name="T136" fmla="*/ 0 h 605"/>
                <a:gd name="T137" fmla="*/ 261 w 261"/>
                <a:gd name="T138" fmla="*/ 605 h 6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1" h="605">
                  <a:moveTo>
                    <a:pt x="12" y="541"/>
                  </a:moveTo>
                  <a:lnTo>
                    <a:pt x="18" y="530"/>
                  </a:lnTo>
                  <a:lnTo>
                    <a:pt x="24" y="520"/>
                  </a:lnTo>
                  <a:lnTo>
                    <a:pt x="30" y="510"/>
                  </a:lnTo>
                  <a:lnTo>
                    <a:pt x="36" y="500"/>
                  </a:lnTo>
                  <a:lnTo>
                    <a:pt x="42" y="490"/>
                  </a:lnTo>
                  <a:lnTo>
                    <a:pt x="48" y="480"/>
                  </a:lnTo>
                  <a:lnTo>
                    <a:pt x="55" y="469"/>
                  </a:lnTo>
                  <a:lnTo>
                    <a:pt x="61" y="459"/>
                  </a:lnTo>
                  <a:lnTo>
                    <a:pt x="67" y="450"/>
                  </a:lnTo>
                  <a:lnTo>
                    <a:pt x="74" y="440"/>
                  </a:lnTo>
                  <a:lnTo>
                    <a:pt x="82" y="430"/>
                  </a:lnTo>
                  <a:lnTo>
                    <a:pt x="87" y="420"/>
                  </a:lnTo>
                  <a:lnTo>
                    <a:pt x="95" y="410"/>
                  </a:lnTo>
                  <a:lnTo>
                    <a:pt x="101" y="400"/>
                  </a:lnTo>
                  <a:lnTo>
                    <a:pt x="108" y="389"/>
                  </a:lnTo>
                  <a:lnTo>
                    <a:pt x="114" y="379"/>
                  </a:lnTo>
                  <a:lnTo>
                    <a:pt x="118" y="373"/>
                  </a:lnTo>
                  <a:lnTo>
                    <a:pt x="123" y="366"/>
                  </a:lnTo>
                  <a:lnTo>
                    <a:pt x="127" y="360"/>
                  </a:lnTo>
                  <a:lnTo>
                    <a:pt x="132" y="353"/>
                  </a:lnTo>
                  <a:lnTo>
                    <a:pt x="135" y="346"/>
                  </a:lnTo>
                  <a:lnTo>
                    <a:pt x="139" y="340"/>
                  </a:lnTo>
                  <a:lnTo>
                    <a:pt x="143" y="333"/>
                  </a:lnTo>
                  <a:lnTo>
                    <a:pt x="148" y="327"/>
                  </a:lnTo>
                  <a:lnTo>
                    <a:pt x="148" y="314"/>
                  </a:lnTo>
                  <a:lnTo>
                    <a:pt x="148" y="302"/>
                  </a:lnTo>
                  <a:lnTo>
                    <a:pt x="149" y="290"/>
                  </a:lnTo>
                  <a:lnTo>
                    <a:pt x="149" y="277"/>
                  </a:lnTo>
                  <a:lnTo>
                    <a:pt x="151" y="266"/>
                  </a:lnTo>
                  <a:lnTo>
                    <a:pt x="151" y="254"/>
                  </a:lnTo>
                  <a:lnTo>
                    <a:pt x="152" y="242"/>
                  </a:lnTo>
                  <a:lnTo>
                    <a:pt x="152" y="229"/>
                  </a:lnTo>
                  <a:lnTo>
                    <a:pt x="155" y="221"/>
                  </a:lnTo>
                  <a:lnTo>
                    <a:pt x="158" y="210"/>
                  </a:lnTo>
                  <a:lnTo>
                    <a:pt x="161" y="202"/>
                  </a:lnTo>
                  <a:lnTo>
                    <a:pt x="164" y="193"/>
                  </a:lnTo>
                  <a:lnTo>
                    <a:pt x="166" y="183"/>
                  </a:lnTo>
                  <a:lnTo>
                    <a:pt x="168" y="174"/>
                  </a:lnTo>
                  <a:lnTo>
                    <a:pt x="171" y="164"/>
                  </a:lnTo>
                  <a:lnTo>
                    <a:pt x="174" y="155"/>
                  </a:lnTo>
                  <a:lnTo>
                    <a:pt x="179" y="145"/>
                  </a:lnTo>
                  <a:lnTo>
                    <a:pt x="183" y="135"/>
                  </a:lnTo>
                  <a:lnTo>
                    <a:pt x="189" y="125"/>
                  </a:lnTo>
                  <a:lnTo>
                    <a:pt x="194" y="114"/>
                  </a:lnTo>
                  <a:lnTo>
                    <a:pt x="198" y="104"/>
                  </a:lnTo>
                  <a:lnTo>
                    <a:pt x="202" y="96"/>
                  </a:lnTo>
                  <a:lnTo>
                    <a:pt x="207" y="85"/>
                  </a:lnTo>
                  <a:lnTo>
                    <a:pt x="213" y="75"/>
                  </a:lnTo>
                  <a:lnTo>
                    <a:pt x="219" y="65"/>
                  </a:lnTo>
                  <a:lnTo>
                    <a:pt x="224" y="56"/>
                  </a:lnTo>
                  <a:lnTo>
                    <a:pt x="230" y="46"/>
                  </a:lnTo>
                  <a:lnTo>
                    <a:pt x="236" y="37"/>
                  </a:lnTo>
                  <a:lnTo>
                    <a:pt x="242" y="29"/>
                  </a:lnTo>
                  <a:lnTo>
                    <a:pt x="250" y="18"/>
                  </a:lnTo>
                  <a:lnTo>
                    <a:pt x="255" y="10"/>
                  </a:lnTo>
                  <a:lnTo>
                    <a:pt x="261" y="0"/>
                  </a:lnTo>
                  <a:lnTo>
                    <a:pt x="258" y="13"/>
                  </a:lnTo>
                  <a:lnTo>
                    <a:pt x="255" y="26"/>
                  </a:lnTo>
                  <a:lnTo>
                    <a:pt x="251" y="39"/>
                  </a:lnTo>
                  <a:lnTo>
                    <a:pt x="248" y="50"/>
                  </a:lnTo>
                  <a:lnTo>
                    <a:pt x="245" y="64"/>
                  </a:lnTo>
                  <a:lnTo>
                    <a:pt x="242" y="77"/>
                  </a:lnTo>
                  <a:lnTo>
                    <a:pt x="239" y="90"/>
                  </a:lnTo>
                  <a:lnTo>
                    <a:pt x="236" y="103"/>
                  </a:lnTo>
                  <a:lnTo>
                    <a:pt x="235" y="112"/>
                  </a:lnTo>
                  <a:lnTo>
                    <a:pt x="233" y="122"/>
                  </a:lnTo>
                  <a:lnTo>
                    <a:pt x="232" y="132"/>
                  </a:lnTo>
                  <a:lnTo>
                    <a:pt x="230" y="142"/>
                  </a:lnTo>
                  <a:lnTo>
                    <a:pt x="229" y="152"/>
                  </a:lnTo>
                  <a:lnTo>
                    <a:pt x="227" y="162"/>
                  </a:lnTo>
                  <a:lnTo>
                    <a:pt x="227" y="171"/>
                  </a:lnTo>
                  <a:lnTo>
                    <a:pt x="226" y="181"/>
                  </a:lnTo>
                  <a:lnTo>
                    <a:pt x="224" y="193"/>
                  </a:lnTo>
                  <a:lnTo>
                    <a:pt x="223" y="203"/>
                  </a:lnTo>
                  <a:lnTo>
                    <a:pt x="222" y="213"/>
                  </a:lnTo>
                  <a:lnTo>
                    <a:pt x="220" y="225"/>
                  </a:lnTo>
                  <a:lnTo>
                    <a:pt x="219" y="235"/>
                  </a:lnTo>
                  <a:lnTo>
                    <a:pt x="217" y="245"/>
                  </a:lnTo>
                  <a:lnTo>
                    <a:pt x="216" y="257"/>
                  </a:lnTo>
                  <a:lnTo>
                    <a:pt x="214" y="267"/>
                  </a:lnTo>
                  <a:lnTo>
                    <a:pt x="214" y="274"/>
                  </a:lnTo>
                  <a:lnTo>
                    <a:pt x="214" y="280"/>
                  </a:lnTo>
                  <a:lnTo>
                    <a:pt x="214" y="288"/>
                  </a:lnTo>
                  <a:lnTo>
                    <a:pt x="216" y="293"/>
                  </a:lnTo>
                  <a:lnTo>
                    <a:pt x="216" y="301"/>
                  </a:lnTo>
                  <a:lnTo>
                    <a:pt x="216" y="308"/>
                  </a:lnTo>
                  <a:lnTo>
                    <a:pt x="216" y="314"/>
                  </a:lnTo>
                  <a:lnTo>
                    <a:pt x="216" y="321"/>
                  </a:lnTo>
                  <a:lnTo>
                    <a:pt x="208" y="334"/>
                  </a:lnTo>
                  <a:lnTo>
                    <a:pt x="201" y="349"/>
                  </a:lnTo>
                  <a:lnTo>
                    <a:pt x="192" y="362"/>
                  </a:lnTo>
                  <a:lnTo>
                    <a:pt x="185" y="375"/>
                  </a:lnTo>
                  <a:lnTo>
                    <a:pt x="177" y="389"/>
                  </a:lnTo>
                  <a:lnTo>
                    <a:pt x="170" y="402"/>
                  </a:lnTo>
                  <a:lnTo>
                    <a:pt x="163" y="417"/>
                  </a:lnTo>
                  <a:lnTo>
                    <a:pt x="155" y="430"/>
                  </a:lnTo>
                  <a:lnTo>
                    <a:pt x="146" y="445"/>
                  </a:lnTo>
                  <a:lnTo>
                    <a:pt x="139" y="461"/>
                  </a:lnTo>
                  <a:lnTo>
                    <a:pt x="130" y="475"/>
                  </a:lnTo>
                  <a:lnTo>
                    <a:pt x="123" y="491"/>
                  </a:lnTo>
                  <a:lnTo>
                    <a:pt x="114" y="506"/>
                  </a:lnTo>
                  <a:lnTo>
                    <a:pt x="107" y="522"/>
                  </a:lnTo>
                  <a:lnTo>
                    <a:pt x="98" y="536"/>
                  </a:lnTo>
                  <a:lnTo>
                    <a:pt x="90" y="552"/>
                  </a:lnTo>
                  <a:lnTo>
                    <a:pt x="86" y="558"/>
                  </a:lnTo>
                  <a:lnTo>
                    <a:pt x="83" y="564"/>
                  </a:lnTo>
                  <a:lnTo>
                    <a:pt x="80" y="570"/>
                  </a:lnTo>
                  <a:lnTo>
                    <a:pt x="76" y="577"/>
                  </a:lnTo>
                  <a:lnTo>
                    <a:pt x="73" y="583"/>
                  </a:lnTo>
                  <a:lnTo>
                    <a:pt x="68" y="589"/>
                  </a:lnTo>
                  <a:lnTo>
                    <a:pt x="65" y="594"/>
                  </a:lnTo>
                  <a:lnTo>
                    <a:pt x="62" y="600"/>
                  </a:lnTo>
                  <a:lnTo>
                    <a:pt x="56" y="600"/>
                  </a:lnTo>
                  <a:lnTo>
                    <a:pt x="52" y="602"/>
                  </a:lnTo>
                  <a:lnTo>
                    <a:pt x="48" y="602"/>
                  </a:lnTo>
                  <a:lnTo>
                    <a:pt x="42" y="602"/>
                  </a:lnTo>
                  <a:lnTo>
                    <a:pt x="37" y="603"/>
                  </a:lnTo>
                  <a:lnTo>
                    <a:pt x="33" y="603"/>
                  </a:lnTo>
                  <a:lnTo>
                    <a:pt x="27" y="603"/>
                  </a:lnTo>
                  <a:lnTo>
                    <a:pt x="23" y="605"/>
                  </a:lnTo>
                  <a:lnTo>
                    <a:pt x="20" y="600"/>
                  </a:lnTo>
                  <a:lnTo>
                    <a:pt x="17" y="596"/>
                  </a:lnTo>
                  <a:lnTo>
                    <a:pt x="14" y="592"/>
                  </a:lnTo>
                  <a:lnTo>
                    <a:pt x="12" y="589"/>
                  </a:lnTo>
                  <a:lnTo>
                    <a:pt x="9" y="584"/>
                  </a:lnTo>
                  <a:lnTo>
                    <a:pt x="6" y="580"/>
                  </a:lnTo>
                  <a:lnTo>
                    <a:pt x="3" y="576"/>
                  </a:lnTo>
                  <a:lnTo>
                    <a:pt x="0" y="573"/>
                  </a:lnTo>
                  <a:lnTo>
                    <a:pt x="2" y="568"/>
                  </a:lnTo>
                  <a:lnTo>
                    <a:pt x="3" y="564"/>
                  </a:lnTo>
                  <a:lnTo>
                    <a:pt x="5" y="560"/>
                  </a:lnTo>
                  <a:lnTo>
                    <a:pt x="6" y="557"/>
                  </a:lnTo>
                  <a:lnTo>
                    <a:pt x="8" y="552"/>
                  </a:lnTo>
                  <a:lnTo>
                    <a:pt x="9" y="548"/>
                  </a:lnTo>
                  <a:lnTo>
                    <a:pt x="11" y="544"/>
                  </a:lnTo>
                  <a:lnTo>
                    <a:pt x="12" y="541"/>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95" name="Freeform 33"/>
            <p:cNvSpPr>
              <a:spLocks/>
            </p:cNvSpPr>
            <p:nvPr/>
          </p:nvSpPr>
          <p:spPr bwMode="auto">
            <a:xfrm>
              <a:off x="1011" y="2536"/>
              <a:ext cx="74" cy="173"/>
            </a:xfrm>
            <a:custGeom>
              <a:avLst/>
              <a:gdLst>
                <a:gd name="T0" fmla="*/ 0 w 223"/>
                <a:gd name="T1" fmla="*/ 0 h 518"/>
                <a:gd name="T2" fmla="*/ 0 w 223"/>
                <a:gd name="T3" fmla="*/ 0 h 518"/>
                <a:gd name="T4" fmla="*/ 0 w 223"/>
                <a:gd name="T5" fmla="*/ 0 h 518"/>
                <a:gd name="T6" fmla="*/ 0 w 223"/>
                <a:gd name="T7" fmla="*/ 0 h 518"/>
                <a:gd name="T8" fmla="*/ 0 w 223"/>
                <a:gd name="T9" fmla="*/ 0 h 518"/>
                <a:gd name="T10" fmla="*/ 0 w 223"/>
                <a:gd name="T11" fmla="*/ 0 h 518"/>
                <a:gd name="T12" fmla="*/ 0 w 223"/>
                <a:gd name="T13" fmla="*/ 0 h 518"/>
                <a:gd name="T14" fmla="*/ 0 w 223"/>
                <a:gd name="T15" fmla="*/ 0 h 518"/>
                <a:gd name="T16" fmla="*/ 0 w 223"/>
                <a:gd name="T17" fmla="*/ 0 h 518"/>
                <a:gd name="T18" fmla="*/ 0 w 223"/>
                <a:gd name="T19" fmla="*/ 0 h 518"/>
                <a:gd name="T20" fmla="*/ 0 w 223"/>
                <a:gd name="T21" fmla="*/ 0 h 518"/>
                <a:gd name="T22" fmla="*/ 0 w 223"/>
                <a:gd name="T23" fmla="*/ 0 h 518"/>
                <a:gd name="T24" fmla="*/ 0 w 223"/>
                <a:gd name="T25" fmla="*/ 0 h 518"/>
                <a:gd name="T26" fmla="*/ 0 w 223"/>
                <a:gd name="T27" fmla="*/ 0 h 518"/>
                <a:gd name="T28" fmla="*/ 0 w 223"/>
                <a:gd name="T29" fmla="*/ 0 h 518"/>
                <a:gd name="T30" fmla="*/ 0 w 223"/>
                <a:gd name="T31" fmla="*/ 0 h 518"/>
                <a:gd name="T32" fmla="*/ 0 w 223"/>
                <a:gd name="T33" fmla="*/ 0 h 518"/>
                <a:gd name="T34" fmla="*/ 0 w 223"/>
                <a:gd name="T35" fmla="*/ 0 h 5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518"/>
                <a:gd name="T56" fmla="*/ 223 w 223"/>
                <a:gd name="T57" fmla="*/ 518 h 5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518">
                  <a:moveTo>
                    <a:pt x="9" y="464"/>
                  </a:moveTo>
                  <a:lnTo>
                    <a:pt x="50" y="394"/>
                  </a:lnTo>
                  <a:lnTo>
                    <a:pt x="97" y="326"/>
                  </a:lnTo>
                  <a:lnTo>
                    <a:pt x="125" y="279"/>
                  </a:lnTo>
                  <a:lnTo>
                    <a:pt x="130" y="198"/>
                  </a:lnTo>
                  <a:lnTo>
                    <a:pt x="147" y="134"/>
                  </a:lnTo>
                  <a:lnTo>
                    <a:pt x="181" y="64"/>
                  </a:lnTo>
                  <a:lnTo>
                    <a:pt x="223" y="0"/>
                  </a:lnTo>
                  <a:lnTo>
                    <a:pt x="192" y="86"/>
                  </a:lnTo>
                  <a:lnTo>
                    <a:pt x="183" y="156"/>
                  </a:lnTo>
                  <a:lnTo>
                    <a:pt x="174" y="230"/>
                  </a:lnTo>
                  <a:lnTo>
                    <a:pt x="171" y="275"/>
                  </a:lnTo>
                  <a:lnTo>
                    <a:pt x="122" y="361"/>
                  </a:lnTo>
                  <a:lnTo>
                    <a:pt x="66" y="469"/>
                  </a:lnTo>
                  <a:lnTo>
                    <a:pt x="46" y="509"/>
                  </a:lnTo>
                  <a:lnTo>
                    <a:pt x="18" y="518"/>
                  </a:lnTo>
                  <a:lnTo>
                    <a:pt x="0" y="490"/>
                  </a:lnTo>
                  <a:lnTo>
                    <a:pt x="9" y="464"/>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96" name="Freeform 34"/>
            <p:cNvSpPr>
              <a:spLocks/>
            </p:cNvSpPr>
            <p:nvPr/>
          </p:nvSpPr>
          <p:spPr bwMode="auto">
            <a:xfrm>
              <a:off x="973" y="2759"/>
              <a:ext cx="170" cy="144"/>
            </a:xfrm>
            <a:custGeom>
              <a:avLst/>
              <a:gdLst>
                <a:gd name="T0" fmla="*/ 0 w 508"/>
                <a:gd name="T1" fmla="*/ 0 h 433"/>
                <a:gd name="T2" fmla="*/ 0 w 508"/>
                <a:gd name="T3" fmla="*/ 0 h 433"/>
                <a:gd name="T4" fmla="*/ 0 w 508"/>
                <a:gd name="T5" fmla="*/ 0 h 433"/>
                <a:gd name="T6" fmla="*/ 0 w 508"/>
                <a:gd name="T7" fmla="*/ 0 h 433"/>
                <a:gd name="T8" fmla="*/ 0 w 508"/>
                <a:gd name="T9" fmla="*/ 0 h 433"/>
                <a:gd name="T10" fmla="*/ 0 w 508"/>
                <a:gd name="T11" fmla="*/ 0 h 433"/>
                <a:gd name="T12" fmla="*/ 0 w 508"/>
                <a:gd name="T13" fmla="*/ 0 h 433"/>
                <a:gd name="T14" fmla="*/ 0 w 508"/>
                <a:gd name="T15" fmla="*/ 0 h 433"/>
                <a:gd name="T16" fmla="*/ 0 w 508"/>
                <a:gd name="T17" fmla="*/ 0 h 433"/>
                <a:gd name="T18" fmla="*/ 0 w 508"/>
                <a:gd name="T19" fmla="*/ 0 h 433"/>
                <a:gd name="T20" fmla="*/ 0 w 508"/>
                <a:gd name="T21" fmla="*/ 0 h 433"/>
                <a:gd name="T22" fmla="*/ 0 w 508"/>
                <a:gd name="T23" fmla="*/ 0 h 433"/>
                <a:gd name="T24" fmla="*/ 0 w 508"/>
                <a:gd name="T25" fmla="*/ 0 h 433"/>
                <a:gd name="T26" fmla="*/ 0 w 508"/>
                <a:gd name="T27" fmla="*/ 0 h 433"/>
                <a:gd name="T28" fmla="*/ 0 w 508"/>
                <a:gd name="T29" fmla="*/ 0 h 433"/>
                <a:gd name="T30" fmla="*/ 0 w 508"/>
                <a:gd name="T31" fmla="*/ 0 h 433"/>
                <a:gd name="T32" fmla="*/ 0 w 508"/>
                <a:gd name="T33" fmla="*/ 0 h 433"/>
                <a:gd name="T34" fmla="*/ 0 w 508"/>
                <a:gd name="T35" fmla="*/ 0 h 433"/>
                <a:gd name="T36" fmla="*/ 0 w 508"/>
                <a:gd name="T37" fmla="*/ 0 h 433"/>
                <a:gd name="T38" fmla="*/ 0 w 508"/>
                <a:gd name="T39" fmla="*/ 0 h 433"/>
                <a:gd name="T40" fmla="*/ 0 w 508"/>
                <a:gd name="T41" fmla="*/ 0 h 433"/>
                <a:gd name="T42" fmla="*/ 0 w 508"/>
                <a:gd name="T43" fmla="*/ 0 h 4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8"/>
                <a:gd name="T67" fmla="*/ 0 h 433"/>
                <a:gd name="T68" fmla="*/ 508 w 508"/>
                <a:gd name="T69" fmla="*/ 433 h 4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8" h="433">
                  <a:moveTo>
                    <a:pt x="0" y="308"/>
                  </a:moveTo>
                  <a:lnTo>
                    <a:pt x="56" y="232"/>
                  </a:lnTo>
                  <a:lnTo>
                    <a:pt x="189" y="123"/>
                  </a:lnTo>
                  <a:lnTo>
                    <a:pt x="335" y="41"/>
                  </a:lnTo>
                  <a:lnTo>
                    <a:pt x="460" y="0"/>
                  </a:lnTo>
                  <a:lnTo>
                    <a:pt x="508" y="27"/>
                  </a:lnTo>
                  <a:lnTo>
                    <a:pt x="495" y="103"/>
                  </a:lnTo>
                  <a:lnTo>
                    <a:pt x="419" y="247"/>
                  </a:lnTo>
                  <a:lnTo>
                    <a:pt x="342" y="330"/>
                  </a:lnTo>
                  <a:lnTo>
                    <a:pt x="230" y="406"/>
                  </a:lnTo>
                  <a:lnTo>
                    <a:pt x="84" y="433"/>
                  </a:lnTo>
                  <a:lnTo>
                    <a:pt x="0" y="391"/>
                  </a:lnTo>
                  <a:lnTo>
                    <a:pt x="0" y="388"/>
                  </a:lnTo>
                  <a:lnTo>
                    <a:pt x="1" y="378"/>
                  </a:lnTo>
                  <a:lnTo>
                    <a:pt x="1" y="363"/>
                  </a:lnTo>
                  <a:lnTo>
                    <a:pt x="3" y="347"/>
                  </a:lnTo>
                  <a:lnTo>
                    <a:pt x="3" y="331"/>
                  </a:lnTo>
                  <a:lnTo>
                    <a:pt x="3" y="318"/>
                  </a:lnTo>
                  <a:lnTo>
                    <a:pt x="3" y="314"/>
                  </a:lnTo>
                  <a:lnTo>
                    <a:pt x="1" y="311"/>
                  </a:lnTo>
                  <a:lnTo>
                    <a:pt x="1" y="308"/>
                  </a:lnTo>
                  <a:lnTo>
                    <a:pt x="0" y="30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97" name="Freeform 35"/>
            <p:cNvSpPr>
              <a:spLocks/>
            </p:cNvSpPr>
            <p:nvPr/>
          </p:nvSpPr>
          <p:spPr bwMode="auto">
            <a:xfrm>
              <a:off x="984" y="2771"/>
              <a:ext cx="150" cy="128"/>
            </a:xfrm>
            <a:custGeom>
              <a:avLst/>
              <a:gdLst>
                <a:gd name="T0" fmla="*/ 0 w 452"/>
                <a:gd name="T1" fmla="*/ 0 h 385"/>
                <a:gd name="T2" fmla="*/ 0 w 452"/>
                <a:gd name="T3" fmla="*/ 0 h 385"/>
                <a:gd name="T4" fmla="*/ 0 w 452"/>
                <a:gd name="T5" fmla="*/ 0 h 385"/>
                <a:gd name="T6" fmla="*/ 0 w 452"/>
                <a:gd name="T7" fmla="*/ 0 h 385"/>
                <a:gd name="T8" fmla="*/ 0 w 452"/>
                <a:gd name="T9" fmla="*/ 0 h 385"/>
                <a:gd name="T10" fmla="*/ 0 w 452"/>
                <a:gd name="T11" fmla="*/ 0 h 385"/>
                <a:gd name="T12" fmla="*/ 0 w 452"/>
                <a:gd name="T13" fmla="*/ 0 h 385"/>
                <a:gd name="T14" fmla="*/ 0 w 452"/>
                <a:gd name="T15" fmla="*/ 0 h 385"/>
                <a:gd name="T16" fmla="*/ 0 w 452"/>
                <a:gd name="T17" fmla="*/ 0 h 385"/>
                <a:gd name="T18" fmla="*/ 0 w 452"/>
                <a:gd name="T19" fmla="*/ 0 h 385"/>
                <a:gd name="T20" fmla="*/ 0 w 452"/>
                <a:gd name="T21" fmla="*/ 0 h 385"/>
                <a:gd name="T22" fmla="*/ 0 w 452"/>
                <a:gd name="T23" fmla="*/ 0 h 385"/>
                <a:gd name="T24" fmla="*/ 0 w 452"/>
                <a:gd name="T25" fmla="*/ 0 h 385"/>
                <a:gd name="T26" fmla="*/ 0 w 452"/>
                <a:gd name="T27" fmla="*/ 0 h 385"/>
                <a:gd name="T28" fmla="*/ 0 w 452"/>
                <a:gd name="T29" fmla="*/ 0 h 385"/>
                <a:gd name="T30" fmla="*/ 0 w 452"/>
                <a:gd name="T31" fmla="*/ 0 h 385"/>
                <a:gd name="T32" fmla="*/ 0 w 452"/>
                <a:gd name="T33" fmla="*/ 0 h 385"/>
                <a:gd name="T34" fmla="*/ 0 w 452"/>
                <a:gd name="T35" fmla="*/ 0 h 385"/>
                <a:gd name="T36" fmla="*/ 0 w 452"/>
                <a:gd name="T37" fmla="*/ 0 h 385"/>
                <a:gd name="T38" fmla="*/ 0 w 452"/>
                <a:gd name="T39" fmla="*/ 0 h 385"/>
                <a:gd name="T40" fmla="*/ 0 w 452"/>
                <a:gd name="T41" fmla="*/ 0 h 385"/>
                <a:gd name="T42" fmla="*/ 0 w 452"/>
                <a:gd name="T43" fmla="*/ 0 h 385"/>
                <a:gd name="T44" fmla="*/ 0 w 452"/>
                <a:gd name="T45" fmla="*/ 0 h 385"/>
                <a:gd name="T46" fmla="*/ 0 w 452"/>
                <a:gd name="T47" fmla="*/ 0 h 385"/>
                <a:gd name="T48" fmla="*/ 0 w 452"/>
                <a:gd name="T49" fmla="*/ 0 h 385"/>
                <a:gd name="T50" fmla="*/ 0 w 452"/>
                <a:gd name="T51" fmla="*/ 0 h 385"/>
                <a:gd name="T52" fmla="*/ 0 w 452"/>
                <a:gd name="T53" fmla="*/ 0 h 385"/>
                <a:gd name="T54" fmla="*/ 0 w 452"/>
                <a:gd name="T55" fmla="*/ 0 h 385"/>
                <a:gd name="T56" fmla="*/ 0 w 452"/>
                <a:gd name="T57" fmla="*/ 0 h 385"/>
                <a:gd name="T58" fmla="*/ 0 w 452"/>
                <a:gd name="T59" fmla="*/ 0 h 385"/>
                <a:gd name="T60" fmla="*/ 0 w 452"/>
                <a:gd name="T61" fmla="*/ 0 h 385"/>
                <a:gd name="T62" fmla="*/ 0 w 452"/>
                <a:gd name="T63" fmla="*/ 0 h 385"/>
                <a:gd name="T64" fmla="*/ 0 w 452"/>
                <a:gd name="T65" fmla="*/ 0 h 385"/>
                <a:gd name="T66" fmla="*/ 0 w 452"/>
                <a:gd name="T67" fmla="*/ 0 h 385"/>
                <a:gd name="T68" fmla="*/ 0 w 452"/>
                <a:gd name="T69" fmla="*/ 0 h 385"/>
                <a:gd name="T70" fmla="*/ 0 w 452"/>
                <a:gd name="T71" fmla="*/ 0 h 385"/>
                <a:gd name="T72" fmla="*/ 0 w 452"/>
                <a:gd name="T73" fmla="*/ 0 h 385"/>
                <a:gd name="T74" fmla="*/ 0 w 452"/>
                <a:gd name="T75" fmla="*/ 0 h 385"/>
                <a:gd name="T76" fmla="*/ 0 w 452"/>
                <a:gd name="T77" fmla="*/ 0 h 385"/>
                <a:gd name="T78" fmla="*/ 0 w 452"/>
                <a:gd name="T79" fmla="*/ 0 h 385"/>
                <a:gd name="T80" fmla="*/ 0 w 452"/>
                <a:gd name="T81" fmla="*/ 0 h 385"/>
                <a:gd name="T82" fmla="*/ 0 w 452"/>
                <a:gd name="T83" fmla="*/ 0 h 385"/>
                <a:gd name="T84" fmla="*/ 0 w 452"/>
                <a:gd name="T85" fmla="*/ 0 h 385"/>
                <a:gd name="T86" fmla="*/ 0 w 452"/>
                <a:gd name="T87" fmla="*/ 0 h 385"/>
                <a:gd name="T88" fmla="*/ 0 w 452"/>
                <a:gd name="T89" fmla="*/ 0 h 385"/>
                <a:gd name="T90" fmla="*/ 0 w 452"/>
                <a:gd name="T91" fmla="*/ 0 h 385"/>
                <a:gd name="T92" fmla="*/ 0 w 452"/>
                <a:gd name="T93" fmla="*/ 0 h 385"/>
                <a:gd name="T94" fmla="*/ 0 w 452"/>
                <a:gd name="T95" fmla="*/ 0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2"/>
                <a:gd name="T145" fmla="*/ 0 h 385"/>
                <a:gd name="T146" fmla="*/ 452 w 452"/>
                <a:gd name="T147" fmla="*/ 385 h 3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2" h="385">
                  <a:moveTo>
                    <a:pt x="0" y="275"/>
                  </a:moveTo>
                  <a:lnTo>
                    <a:pt x="6" y="267"/>
                  </a:lnTo>
                  <a:lnTo>
                    <a:pt x="13" y="259"/>
                  </a:lnTo>
                  <a:lnTo>
                    <a:pt x="19" y="250"/>
                  </a:lnTo>
                  <a:lnTo>
                    <a:pt x="25" y="241"/>
                  </a:lnTo>
                  <a:lnTo>
                    <a:pt x="31" y="234"/>
                  </a:lnTo>
                  <a:lnTo>
                    <a:pt x="37" y="225"/>
                  </a:lnTo>
                  <a:lnTo>
                    <a:pt x="44" y="216"/>
                  </a:lnTo>
                  <a:lnTo>
                    <a:pt x="50" y="208"/>
                  </a:lnTo>
                  <a:lnTo>
                    <a:pt x="65" y="196"/>
                  </a:lnTo>
                  <a:lnTo>
                    <a:pt x="79" y="183"/>
                  </a:lnTo>
                  <a:lnTo>
                    <a:pt x="94" y="171"/>
                  </a:lnTo>
                  <a:lnTo>
                    <a:pt x="109" y="160"/>
                  </a:lnTo>
                  <a:lnTo>
                    <a:pt x="124" y="147"/>
                  </a:lnTo>
                  <a:lnTo>
                    <a:pt x="138" y="135"/>
                  </a:lnTo>
                  <a:lnTo>
                    <a:pt x="153" y="122"/>
                  </a:lnTo>
                  <a:lnTo>
                    <a:pt x="168" y="110"/>
                  </a:lnTo>
                  <a:lnTo>
                    <a:pt x="184" y="101"/>
                  </a:lnTo>
                  <a:lnTo>
                    <a:pt x="200" y="91"/>
                  </a:lnTo>
                  <a:lnTo>
                    <a:pt x="217" y="83"/>
                  </a:lnTo>
                  <a:lnTo>
                    <a:pt x="233" y="74"/>
                  </a:lnTo>
                  <a:lnTo>
                    <a:pt x="249" y="64"/>
                  </a:lnTo>
                  <a:lnTo>
                    <a:pt x="265" y="55"/>
                  </a:lnTo>
                  <a:lnTo>
                    <a:pt x="281" y="46"/>
                  </a:lnTo>
                  <a:lnTo>
                    <a:pt x="298" y="37"/>
                  </a:lnTo>
                  <a:lnTo>
                    <a:pt x="311" y="32"/>
                  </a:lnTo>
                  <a:lnTo>
                    <a:pt x="326" y="27"/>
                  </a:lnTo>
                  <a:lnTo>
                    <a:pt x="339" y="23"/>
                  </a:lnTo>
                  <a:lnTo>
                    <a:pt x="354" y="19"/>
                  </a:lnTo>
                  <a:lnTo>
                    <a:pt x="367" y="14"/>
                  </a:lnTo>
                  <a:lnTo>
                    <a:pt x="382" y="10"/>
                  </a:lnTo>
                  <a:lnTo>
                    <a:pt x="395" y="4"/>
                  </a:lnTo>
                  <a:lnTo>
                    <a:pt x="410" y="0"/>
                  </a:lnTo>
                  <a:lnTo>
                    <a:pt x="414" y="3"/>
                  </a:lnTo>
                  <a:lnTo>
                    <a:pt x="420" y="7"/>
                  </a:lnTo>
                  <a:lnTo>
                    <a:pt x="426" y="10"/>
                  </a:lnTo>
                  <a:lnTo>
                    <a:pt x="430" y="13"/>
                  </a:lnTo>
                  <a:lnTo>
                    <a:pt x="436" y="16"/>
                  </a:lnTo>
                  <a:lnTo>
                    <a:pt x="442" y="19"/>
                  </a:lnTo>
                  <a:lnTo>
                    <a:pt x="447" y="21"/>
                  </a:lnTo>
                  <a:lnTo>
                    <a:pt x="452" y="24"/>
                  </a:lnTo>
                  <a:lnTo>
                    <a:pt x="451" y="33"/>
                  </a:lnTo>
                  <a:lnTo>
                    <a:pt x="449" y="42"/>
                  </a:lnTo>
                  <a:lnTo>
                    <a:pt x="448" y="49"/>
                  </a:lnTo>
                  <a:lnTo>
                    <a:pt x="447" y="58"/>
                  </a:lnTo>
                  <a:lnTo>
                    <a:pt x="445" y="67"/>
                  </a:lnTo>
                  <a:lnTo>
                    <a:pt x="444" y="75"/>
                  </a:lnTo>
                  <a:lnTo>
                    <a:pt x="442" y="84"/>
                  </a:lnTo>
                  <a:lnTo>
                    <a:pt x="441" y="91"/>
                  </a:lnTo>
                  <a:lnTo>
                    <a:pt x="432" y="107"/>
                  </a:lnTo>
                  <a:lnTo>
                    <a:pt x="423" y="123"/>
                  </a:lnTo>
                  <a:lnTo>
                    <a:pt x="414" y="139"/>
                  </a:lnTo>
                  <a:lnTo>
                    <a:pt x="407" y="155"/>
                  </a:lnTo>
                  <a:lnTo>
                    <a:pt x="398" y="173"/>
                  </a:lnTo>
                  <a:lnTo>
                    <a:pt x="389" y="189"/>
                  </a:lnTo>
                  <a:lnTo>
                    <a:pt x="380" y="205"/>
                  </a:lnTo>
                  <a:lnTo>
                    <a:pt x="371" y="221"/>
                  </a:lnTo>
                  <a:lnTo>
                    <a:pt x="364" y="229"/>
                  </a:lnTo>
                  <a:lnTo>
                    <a:pt x="355" y="238"/>
                  </a:lnTo>
                  <a:lnTo>
                    <a:pt x="346" y="247"/>
                  </a:lnTo>
                  <a:lnTo>
                    <a:pt x="337" y="257"/>
                  </a:lnTo>
                  <a:lnTo>
                    <a:pt x="330" y="266"/>
                  </a:lnTo>
                  <a:lnTo>
                    <a:pt x="321" y="275"/>
                  </a:lnTo>
                  <a:lnTo>
                    <a:pt x="312" y="285"/>
                  </a:lnTo>
                  <a:lnTo>
                    <a:pt x="304" y="293"/>
                  </a:lnTo>
                  <a:lnTo>
                    <a:pt x="292" y="302"/>
                  </a:lnTo>
                  <a:lnTo>
                    <a:pt x="278" y="311"/>
                  </a:lnTo>
                  <a:lnTo>
                    <a:pt x="267" y="318"/>
                  </a:lnTo>
                  <a:lnTo>
                    <a:pt x="255" y="327"/>
                  </a:lnTo>
                  <a:lnTo>
                    <a:pt x="242" y="336"/>
                  </a:lnTo>
                  <a:lnTo>
                    <a:pt x="230" y="344"/>
                  </a:lnTo>
                  <a:lnTo>
                    <a:pt x="217" y="352"/>
                  </a:lnTo>
                  <a:lnTo>
                    <a:pt x="205" y="360"/>
                  </a:lnTo>
                  <a:lnTo>
                    <a:pt x="189" y="363"/>
                  </a:lnTo>
                  <a:lnTo>
                    <a:pt x="172" y="366"/>
                  </a:lnTo>
                  <a:lnTo>
                    <a:pt x="156" y="371"/>
                  </a:lnTo>
                  <a:lnTo>
                    <a:pt x="140" y="373"/>
                  </a:lnTo>
                  <a:lnTo>
                    <a:pt x="124" y="376"/>
                  </a:lnTo>
                  <a:lnTo>
                    <a:pt x="107" y="379"/>
                  </a:lnTo>
                  <a:lnTo>
                    <a:pt x="91" y="382"/>
                  </a:lnTo>
                  <a:lnTo>
                    <a:pt x="75" y="385"/>
                  </a:lnTo>
                  <a:lnTo>
                    <a:pt x="65" y="381"/>
                  </a:lnTo>
                  <a:lnTo>
                    <a:pt x="56" y="376"/>
                  </a:lnTo>
                  <a:lnTo>
                    <a:pt x="47" y="372"/>
                  </a:lnTo>
                  <a:lnTo>
                    <a:pt x="37" y="366"/>
                  </a:lnTo>
                  <a:lnTo>
                    <a:pt x="28" y="362"/>
                  </a:lnTo>
                  <a:lnTo>
                    <a:pt x="19" y="357"/>
                  </a:lnTo>
                  <a:lnTo>
                    <a:pt x="10" y="353"/>
                  </a:lnTo>
                  <a:lnTo>
                    <a:pt x="0" y="349"/>
                  </a:lnTo>
                  <a:lnTo>
                    <a:pt x="0" y="344"/>
                  </a:lnTo>
                  <a:lnTo>
                    <a:pt x="1" y="336"/>
                  </a:lnTo>
                  <a:lnTo>
                    <a:pt x="1" y="324"/>
                  </a:lnTo>
                  <a:lnTo>
                    <a:pt x="3" y="309"/>
                  </a:lnTo>
                  <a:lnTo>
                    <a:pt x="3" y="296"/>
                  </a:lnTo>
                  <a:lnTo>
                    <a:pt x="3" y="285"/>
                  </a:lnTo>
                  <a:lnTo>
                    <a:pt x="1" y="276"/>
                  </a:lnTo>
                  <a:lnTo>
                    <a:pt x="0" y="275"/>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98" name="Freeform 36"/>
            <p:cNvSpPr>
              <a:spLocks/>
            </p:cNvSpPr>
            <p:nvPr/>
          </p:nvSpPr>
          <p:spPr bwMode="auto">
            <a:xfrm>
              <a:off x="994" y="2783"/>
              <a:ext cx="132" cy="112"/>
            </a:xfrm>
            <a:custGeom>
              <a:avLst/>
              <a:gdLst>
                <a:gd name="T0" fmla="*/ 0 w 395"/>
                <a:gd name="T1" fmla="*/ 0 h 337"/>
                <a:gd name="T2" fmla="*/ 0 w 395"/>
                <a:gd name="T3" fmla="*/ 0 h 337"/>
                <a:gd name="T4" fmla="*/ 0 w 395"/>
                <a:gd name="T5" fmla="*/ 0 h 337"/>
                <a:gd name="T6" fmla="*/ 0 w 395"/>
                <a:gd name="T7" fmla="*/ 0 h 337"/>
                <a:gd name="T8" fmla="*/ 0 w 395"/>
                <a:gd name="T9" fmla="*/ 0 h 337"/>
                <a:gd name="T10" fmla="*/ 0 w 395"/>
                <a:gd name="T11" fmla="*/ 0 h 337"/>
                <a:gd name="T12" fmla="*/ 0 w 395"/>
                <a:gd name="T13" fmla="*/ 0 h 337"/>
                <a:gd name="T14" fmla="*/ 0 w 395"/>
                <a:gd name="T15" fmla="*/ 0 h 337"/>
                <a:gd name="T16" fmla="*/ 0 w 395"/>
                <a:gd name="T17" fmla="*/ 0 h 337"/>
                <a:gd name="T18" fmla="*/ 0 w 395"/>
                <a:gd name="T19" fmla="*/ 0 h 337"/>
                <a:gd name="T20" fmla="*/ 0 w 395"/>
                <a:gd name="T21" fmla="*/ 0 h 337"/>
                <a:gd name="T22" fmla="*/ 0 w 395"/>
                <a:gd name="T23" fmla="*/ 0 h 337"/>
                <a:gd name="T24" fmla="*/ 0 w 395"/>
                <a:gd name="T25" fmla="*/ 0 h 337"/>
                <a:gd name="T26" fmla="*/ 0 w 395"/>
                <a:gd name="T27" fmla="*/ 0 h 337"/>
                <a:gd name="T28" fmla="*/ 0 w 395"/>
                <a:gd name="T29" fmla="*/ 0 h 337"/>
                <a:gd name="T30" fmla="*/ 0 w 395"/>
                <a:gd name="T31" fmla="*/ 0 h 337"/>
                <a:gd name="T32" fmla="*/ 0 w 395"/>
                <a:gd name="T33" fmla="*/ 0 h 337"/>
                <a:gd name="T34" fmla="*/ 0 w 395"/>
                <a:gd name="T35" fmla="*/ 0 h 337"/>
                <a:gd name="T36" fmla="*/ 0 w 395"/>
                <a:gd name="T37" fmla="*/ 0 h 337"/>
                <a:gd name="T38" fmla="*/ 0 w 395"/>
                <a:gd name="T39" fmla="*/ 0 h 337"/>
                <a:gd name="T40" fmla="*/ 0 w 395"/>
                <a:gd name="T41" fmla="*/ 0 h 337"/>
                <a:gd name="T42" fmla="*/ 0 w 395"/>
                <a:gd name="T43" fmla="*/ 0 h 337"/>
                <a:gd name="T44" fmla="*/ 0 w 395"/>
                <a:gd name="T45" fmla="*/ 0 h 337"/>
                <a:gd name="T46" fmla="*/ 0 w 395"/>
                <a:gd name="T47" fmla="*/ 0 h 337"/>
                <a:gd name="T48" fmla="*/ 0 w 395"/>
                <a:gd name="T49" fmla="*/ 0 h 337"/>
                <a:gd name="T50" fmla="*/ 0 w 395"/>
                <a:gd name="T51" fmla="*/ 0 h 337"/>
                <a:gd name="T52" fmla="*/ 0 w 395"/>
                <a:gd name="T53" fmla="*/ 0 h 337"/>
                <a:gd name="T54" fmla="*/ 0 w 395"/>
                <a:gd name="T55" fmla="*/ 0 h 337"/>
                <a:gd name="T56" fmla="*/ 0 w 395"/>
                <a:gd name="T57" fmla="*/ 0 h 337"/>
                <a:gd name="T58" fmla="*/ 0 w 395"/>
                <a:gd name="T59" fmla="*/ 0 h 337"/>
                <a:gd name="T60" fmla="*/ 0 w 395"/>
                <a:gd name="T61" fmla="*/ 0 h 337"/>
                <a:gd name="T62" fmla="*/ 0 w 395"/>
                <a:gd name="T63" fmla="*/ 0 h 337"/>
                <a:gd name="T64" fmla="*/ 0 w 395"/>
                <a:gd name="T65" fmla="*/ 0 h 337"/>
                <a:gd name="T66" fmla="*/ 0 w 395"/>
                <a:gd name="T67" fmla="*/ 0 h 337"/>
                <a:gd name="T68" fmla="*/ 0 w 395"/>
                <a:gd name="T69" fmla="*/ 0 h 337"/>
                <a:gd name="T70" fmla="*/ 0 w 395"/>
                <a:gd name="T71" fmla="*/ 0 h 337"/>
                <a:gd name="T72" fmla="*/ 0 w 395"/>
                <a:gd name="T73" fmla="*/ 0 h 337"/>
                <a:gd name="T74" fmla="*/ 0 w 395"/>
                <a:gd name="T75" fmla="*/ 0 h 337"/>
                <a:gd name="T76" fmla="*/ 0 w 395"/>
                <a:gd name="T77" fmla="*/ 0 h 337"/>
                <a:gd name="T78" fmla="*/ 0 w 395"/>
                <a:gd name="T79" fmla="*/ 0 h 337"/>
                <a:gd name="T80" fmla="*/ 0 w 395"/>
                <a:gd name="T81" fmla="*/ 0 h 337"/>
                <a:gd name="T82" fmla="*/ 0 w 395"/>
                <a:gd name="T83" fmla="*/ 0 h 337"/>
                <a:gd name="T84" fmla="*/ 0 w 395"/>
                <a:gd name="T85" fmla="*/ 0 h 337"/>
                <a:gd name="T86" fmla="*/ 0 w 395"/>
                <a:gd name="T87" fmla="*/ 0 h 337"/>
                <a:gd name="T88" fmla="*/ 0 w 395"/>
                <a:gd name="T89" fmla="*/ 0 h 337"/>
                <a:gd name="T90" fmla="*/ 0 w 395"/>
                <a:gd name="T91" fmla="*/ 0 h 337"/>
                <a:gd name="T92" fmla="*/ 0 w 395"/>
                <a:gd name="T93" fmla="*/ 0 h 337"/>
                <a:gd name="T94" fmla="*/ 0 w 395"/>
                <a:gd name="T95" fmla="*/ 0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5"/>
                <a:gd name="T145" fmla="*/ 0 h 337"/>
                <a:gd name="T146" fmla="*/ 395 w 395"/>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5" h="337">
                  <a:moveTo>
                    <a:pt x="0" y="240"/>
                  </a:moveTo>
                  <a:lnTo>
                    <a:pt x="5" y="233"/>
                  </a:lnTo>
                  <a:lnTo>
                    <a:pt x="11" y="225"/>
                  </a:lnTo>
                  <a:lnTo>
                    <a:pt x="17" y="218"/>
                  </a:lnTo>
                  <a:lnTo>
                    <a:pt x="21" y="211"/>
                  </a:lnTo>
                  <a:lnTo>
                    <a:pt x="27" y="204"/>
                  </a:lnTo>
                  <a:lnTo>
                    <a:pt x="33" y="196"/>
                  </a:lnTo>
                  <a:lnTo>
                    <a:pt x="37" y="189"/>
                  </a:lnTo>
                  <a:lnTo>
                    <a:pt x="43" y="182"/>
                  </a:lnTo>
                  <a:lnTo>
                    <a:pt x="56" y="172"/>
                  </a:lnTo>
                  <a:lnTo>
                    <a:pt x="68" y="160"/>
                  </a:lnTo>
                  <a:lnTo>
                    <a:pt x="81" y="150"/>
                  </a:lnTo>
                  <a:lnTo>
                    <a:pt x="95" y="138"/>
                  </a:lnTo>
                  <a:lnTo>
                    <a:pt x="108" y="128"/>
                  </a:lnTo>
                  <a:lnTo>
                    <a:pt x="120" y="118"/>
                  </a:lnTo>
                  <a:lnTo>
                    <a:pt x="133" y="106"/>
                  </a:lnTo>
                  <a:lnTo>
                    <a:pt x="146" y="96"/>
                  </a:lnTo>
                  <a:lnTo>
                    <a:pt x="161" y="89"/>
                  </a:lnTo>
                  <a:lnTo>
                    <a:pt x="174" y="80"/>
                  </a:lnTo>
                  <a:lnTo>
                    <a:pt x="189" y="73"/>
                  </a:lnTo>
                  <a:lnTo>
                    <a:pt x="204" y="64"/>
                  </a:lnTo>
                  <a:lnTo>
                    <a:pt x="217" y="57"/>
                  </a:lnTo>
                  <a:lnTo>
                    <a:pt x="232" y="48"/>
                  </a:lnTo>
                  <a:lnTo>
                    <a:pt x="245" y="39"/>
                  </a:lnTo>
                  <a:lnTo>
                    <a:pt x="260" y="32"/>
                  </a:lnTo>
                  <a:lnTo>
                    <a:pt x="272" y="28"/>
                  </a:lnTo>
                  <a:lnTo>
                    <a:pt x="285" y="23"/>
                  </a:lnTo>
                  <a:lnTo>
                    <a:pt x="297" y="20"/>
                  </a:lnTo>
                  <a:lnTo>
                    <a:pt x="308" y="16"/>
                  </a:lnTo>
                  <a:lnTo>
                    <a:pt x="320" y="12"/>
                  </a:lnTo>
                  <a:lnTo>
                    <a:pt x="333" y="7"/>
                  </a:lnTo>
                  <a:lnTo>
                    <a:pt x="345" y="4"/>
                  </a:lnTo>
                  <a:lnTo>
                    <a:pt x="357" y="0"/>
                  </a:lnTo>
                  <a:lnTo>
                    <a:pt x="363" y="3"/>
                  </a:lnTo>
                  <a:lnTo>
                    <a:pt x="367" y="6"/>
                  </a:lnTo>
                  <a:lnTo>
                    <a:pt x="372" y="7"/>
                  </a:lnTo>
                  <a:lnTo>
                    <a:pt x="376" y="10"/>
                  </a:lnTo>
                  <a:lnTo>
                    <a:pt x="381" y="13"/>
                  </a:lnTo>
                  <a:lnTo>
                    <a:pt x="387" y="16"/>
                  </a:lnTo>
                  <a:lnTo>
                    <a:pt x="391" y="19"/>
                  </a:lnTo>
                  <a:lnTo>
                    <a:pt x="395" y="22"/>
                  </a:lnTo>
                  <a:lnTo>
                    <a:pt x="394" y="29"/>
                  </a:lnTo>
                  <a:lnTo>
                    <a:pt x="392" y="36"/>
                  </a:lnTo>
                  <a:lnTo>
                    <a:pt x="391" y="44"/>
                  </a:lnTo>
                  <a:lnTo>
                    <a:pt x="389" y="51"/>
                  </a:lnTo>
                  <a:lnTo>
                    <a:pt x="388" y="58"/>
                  </a:lnTo>
                  <a:lnTo>
                    <a:pt x="388" y="65"/>
                  </a:lnTo>
                  <a:lnTo>
                    <a:pt x="387" y="73"/>
                  </a:lnTo>
                  <a:lnTo>
                    <a:pt x="385" y="80"/>
                  </a:lnTo>
                  <a:lnTo>
                    <a:pt x="378" y="95"/>
                  </a:lnTo>
                  <a:lnTo>
                    <a:pt x="370" y="108"/>
                  </a:lnTo>
                  <a:lnTo>
                    <a:pt x="363" y="122"/>
                  </a:lnTo>
                  <a:lnTo>
                    <a:pt x="354" y="137"/>
                  </a:lnTo>
                  <a:lnTo>
                    <a:pt x="347" y="150"/>
                  </a:lnTo>
                  <a:lnTo>
                    <a:pt x="339" y="164"/>
                  </a:lnTo>
                  <a:lnTo>
                    <a:pt x="332" y="179"/>
                  </a:lnTo>
                  <a:lnTo>
                    <a:pt x="325" y="192"/>
                  </a:lnTo>
                  <a:lnTo>
                    <a:pt x="317" y="201"/>
                  </a:lnTo>
                  <a:lnTo>
                    <a:pt x="310" y="208"/>
                  </a:lnTo>
                  <a:lnTo>
                    <a:pt x="303" y="217"/>
                  </a:lnTo>
                  <a:lnTo>
                    <a:pt x="295" y="224"/>
                  </a:lnTo>
                  <a:lnTo>
                    <a:pt x="288" y="233"/>
                  </a:lnTo>
                  <a:lnTo>
                    <a:pt x="280" y="240"/>
                  </a:lnTo>
                  <a:lnTo>
                    <a:pt x="273" y="249"/>
                  </a:lnTo>
                  <a:lnTo>
                    <a:pt x="266" y="256"/>
                  </a:lnTo>
                  <a:lnTo>
                    <a:pt x="254" y="263"/>
                  </a:lnTo>
                  <a:lnTo>
                    <a:pt x="244" y="271"/>
                  </a:lnTo>
                  <a:lnTo>
                    <a:pt x="233" y="279"/>
                  </a:lnTo>
                  <a:lnTo>
                    <a:pt x="221" y="287"/>
                  </a:lnTo>
                  <a:lnTo>
                    <a:pt x="211" y="294"/>
                  </a:lnTo>
                  <a:lnTo>
                    <a:pt x="201" y="301"/>
                  </a:lnTo>
                  <a:lnTo>
                    <a:pt x="189" y="308"/>
                  </a:lnTo>
                  <a:lnTo>
                    <a:pt x="179" y="316"/>
                  </a:lnTo>
                  <a:lnTo>
                    <a:pt x="164" y="319"/>
                  </a:lnTo>
                  <a:lnTo>
                    <a:pt x="151" y="321"/>
                  </a:lnTo>
                  <a:lnTo>
                    <a:pt x="136" y="323"/>
                  </a:lnTo>
                  <a:lnTo>
                    <a:pt x="121" y="326"/>
                  </a:lnTo>
                  <a:lnTo>
                    <a:pt x="108" y="329"/>
                  </a:lnTo>
                  <a:lnTo>
                    <a:pt x="93" y="332"/>
                  </a:lnTo>
                  <a:lnTo>
                    <a:pt x="78" y="335"/>
                  </a:lnTo>
                  <a:lnTo>
                    <a:pt x="65" y="337"/>
                  </a:lnTo>
                  <a:lnTo>
                    <a:pt x="56" y="333"/>
                  </a:lnTo>
                  <a:lnTo>
                    <a:pt x="49" y="329"/>
                  </a:lnTo>
                  <a:lnTo>
                    <a:pt x="40" y="324"/>
                  </a:lnTo>
                  <a:lnTo>
                    <a:pt x="33" y="320"/>
                  </a:lnTo>
                  <a:lnTo>
                    <a:pt x="24" y="317"/>
                  </a:lnTo>
                  <a:lnTo>
                    <a:pt x="17" y="313"/>
                  </a:lnTo>
                  <a:lnTo>
                    <a:pt x="8" y="308"/>
                  </a:lnTo>
                  <a:lnTo>
                    <a:pt x="0" y="304"/>
                  </a:lnTo>
                  <a:lnTo>
                    <a:pt x="0" y="301"/>
                  </a:lnTo>
                  <a:lnTo>
                    <a:pt x="0" y="294"/>
                  </a:lnTo>
                  <a:lnTo>
                    <a:pt x="2" y="284"/>
                  </a:lnTo>
                  <a:lnTo>
                    <a:pt x="2" y="271"/>
                  </a:lnTo>
                  <a:lnTo>
                    <a:pt x="2" y="259"/>
                  </a:lnTo>
                  <a:lnTo>
                    <a:pt x="2" y="249"/>
                  </a:lnTo>
                  <a:lnTo>
                    <a:pt x="2" y="241"/>
                  </a:lnTo>
                  <a:lnTo>
                    <a:pt x="0" y="24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399" name="Freeform 37"/>
            <p:cNvSpPr>
              <a:spLocks/>
            </p:cNvSpPr>
            <p:nvPr/>
          </p:nvSpPr>
          <p:spPr bwMode="auto">
            <a:xfrm>
              <a:off x="1005" y="2794"/>
              <a:ext cx="113" cy="97"/>
            </a:xfrm>
            <a:custGeom>
              <a:avLst/>
              <a:gdLst>
                <a:gd name="T0" fmla="*/ 0 w 339"/>
                <a:gd name="T1" fmla="*/ 0 h 289"/>
                <a:gd name="T2" fmla="*/ 0 w 339"/>
                <a:gd name="T3" fmla="*/ 0 h 289"/>
                <a:gd name="T4" fmla="*/ 0 w 339"/>
                <a:gd name="T5" fmla="*/ 0 h 289"/>
                <a:gd name="T6" fmla="*/ 0 w 339"/>
                <a:gd name="T7" fmla="*/ 0 h 289"/>
                <a:gd name="T8" fmla="*/ 0 w 339"/>
                <a:gd name="T9" fmla="*/ 0 h 289"/>
                <a:gd name="T10" fmla="*/ 0 w 339"/>
                <a:gd name="T11" fmla="*/ 0 h 289"/>
                <a:gd name="T12" fmla="*/ 0 w 339"/>
                <a:gd name="T13" fmla="*/ 0 h 289"/>
                <a:gd name="T14" fmla="*/ 0 w 339"/>
                <a:gd name="T15" fmla="*/ 0 h 289"/>
                <a:gd name="T16" fmla="*/ 0 w 339"/>
                <a:gd name="T17" fmla="*/ 0 h 289"/>
                <a:gd name="T18" fmla="*/ 0 w 339"/>
                <a:gd name="T19" fmla="*/ 0 h 289"/>
                <a:gd name="T20" fmla="*/ 0 w 339"/>
                <a:gd name="T21" fmla="*/ 0 h 289"/>
                <a:gd name="T22" fmla="*/ 0 w 339"/>
                <a:gd name="T23" fmla="*/ 0 h 289"/>
                <a:gd name="T24" fmla="*/ 0 w 339"/>
                <a:gd name="T25" fmla="*/ 0 h 289"/>
                <a:gd name="T26" fmla="*/ 0 w 339"/>
                <a:gd name="T27" fmla="*/ 0 h 289"/>
                <a:gd name="T28" fmla="*/ 0 w 339"/>
                <a:gd name="T29" fmla="*/ 0 h 289"/>
                <a:gd name="T30" fmla="*/ 0 w 339"/>
                <a:gd name="T31" fmla="*/ 0 h 289"/>
                <a:gd name="T32" fmla="*/ 0 w 339"/>
                <a:gd name="T33" fmla="*/ 0 h 289"/>
                <a:gd name="T34" fmla="*/ 0 w 339"/>
                <a:gd name="T35" fmla="*/ 0 h 289"/>
                <a:gd name="T36" fmla="*/ 0 w 339"/>
                <a:gd name="T37" fmla="*/ 0 h 289"/>
                <a:gd name="T38" fmla="*/ 0 w 339"/>
                <a:gd name="T39" fmla="*/ 0 h 289"/>
                <a:gd name="T40" fmla="*/ 0 w 339"/>
                <a:gd name="T41" fmla="*/ 0 h 289"/>
                <a:gd name="T42" fmla="*/ 0 w 339"/>
                <a:gd name="T43" fmla="*/ 0 h 289"/>
                <a:gd name="T44" fmla="*/ 0 w 339"/>
                <a:gd name="T45" fmla="*/ 0 h 289"/>
                <a:gd name="T46" fmla="*/ 0 w 339"/>
                <a:gd name="T47" fmla="*/ 0 h 289"/>
                <a:gd name="T48" fmla="*/ 0 w 339"/>
                <a:gd name="T49" fmla="*/ 0 h 289"/>
                <a:gd name="T50" fmla="*/ 0 w 339"/>
                <a:gd name="T51" fmla="*/ 0 h 289"/>
                <a:gd name="T52" fmla="*/ 0 w 339"/>
                <a:gd name="T53" fmla="*/ 0 h 289"/>
                <a:gd name="T54" fmla="*/ 0 w 339"/>
                <a:gd name="T55" fmla="*/ 0 h 289"/>
                <a:gd name="T56" fmla="*/ 0 w 339"/>
                <a:gd name="T57" fmla="*/ 0 h 289"/>
                <a:gd name="T58" fmla="*/ 0 w 339"/>
                <a:gd name="T59" fmla="*/ 0 h 289"/>
                <a:gd name="T60" fmla="*/ 0 w 339"/>
                <a:gd name="T61" fmla="*/ 0 h 289"/>
                <a:gd name="T62" fmla="*/ 0 w 339"/>
                <a:gd name="T63" fmla="*/ 0 h 289"/>
                <a:gd name="T64" fmla="*/ 0 w 339"/>
                <a:gd name="T65" fmla="*/ 0 h 289"/>
                <a:gd name="T66" fmla="*/ 0 w 339"/>
                <a:gd name="T67" fmla="*/ 0 h 289"/>
                <a:gd name="T68" fmla="*/ 0 w 339"/>
                <a:gd name="T69" fmla="*/ 0 h 289"/>
                <a:gd name="T70" fmla="*/ 0 w 339"/>
                <a:gd name="T71" fmla="*/ 0 h 289"/>
                <a:gd name="T72" fmla="*/ 0 w 339"/>
                <a:gd name="T73" fmla="*/ 0 h 289"/>
                <a:gd name="T74" fmla="*/ 0 w 339"/>
                <a:gd name="T75" fmla="*/ 0 h 289"/>
                <a:gd name="T76" fmla="*/ 0 w 339"/>
                <a:gd name="T77" fmla="*/ 0 h 289"/>
                <a:gd name="T78" fmla="*/ 0 w 339"/>
                <a:gd name="T79" fmla="*/ 0 h 289"/>
                <a:gd name="T80" fmla="*/ 0 w 339"/>
                <a:gd name="T81" fmla="*/ 0 h 289"/>
                <a:gd name="T82" fmla="*/ 0 w 339"/>
                <a:gd name="T83" fmla="*/ 0 h 289"/>
                <a:gd name="T84" fmla="*/ 0 w 339"/>
                <a:gd name="T85" fmla="*/ 0 h 289"/>
                <a:gd name="T86" fmla="*/ 0 w 339"/>
                <a:gd name="T87" fmla="*/ 0 h 289"/>
                <a:gd name="T88" fmla="*/ 0 w 339"/>
                <a:gd name="T89" fmla="*/ 0 h 289"/>
                <a:gd name="T90" fmla="*/ 0 w 339"/>
                <a:gd name="T91" fmla="*/ 0 h 289"/>
                <a:gd name="T92" fmla="*/ 0 w 339"/>
                <a:gd name="T93" fmla="*/ 0 h 289"/>
                <a:gd name="T94" fmla="*/ 0 w 339"/>
                <a:gd name="T95" fmla="*/ 0 h 2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9"/>
                <a:gd name="T145" fmla="*/ 0 h 289"/>
                <a:gd name="T146" fmla="*/ 339 w 339"/>
                <a:gd name="T147" fmla="*/ 289 h 2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9" h="289">
                  <a:moveTo>
                    <a:pt x="0" y="206"/>
                  </a:moveTo>
                  <a:lnTo>
                    <a:pt x="5" y="201"/>
                  </a:lnTo>
                  <a:lnTo>
                    <a:pt x="9" y="195"/>
                  </a:lnTo>
                  <a:lnTo>
                    <a:pt x="14" y="188"/>
                  </a:lnTo>
                  <a:lnTo>
                    <a:pt x="19" y="182"/>
                  </a:lnTo>
                  <a:lnTo>
                    <a:pt x="24" y="176"/>
                  </a:lnTo>
                  <a:lnTo>
                    <a:pt x="28" y="169"/>
                  </a:lnTo>
                  <a:lnTo>
                    <a:pt x="33" y="163"/>
                  </a:lnTo>
                  <a:lnTo>
                    <a:pt x="37" y="157"/>
                  </a:lnTo>
                  <a:lnTo>
                    <a:pt x="49" y="147"/>
                  </a:lnTo>
                  <a:lnTo>
                    <a:pt x="59" y="138"/>
                  </a:lnTo>
                  <a:lnTo>
                    <a:pt x="71" y="129"/>
                  </a:lnTo>
                  <a:lnTo>
                    <a:pt x="81" y="119"/>
                  </a:lnTo>
                  <a:lnTo>
                    <a:pt x="93" y="110"/>
                  </a:lnTo>
                  <a:lnTo>
                    <a:pt x="103" y="102"/>
                  </a:lnTo>
                  <a:lnTo>
                    <a:pt x="115" y="93"/>
                  </a:lnTo>
                  <a:lnTo>
                    <a:pt x="126" y="83"/>
                  </a:lnTo>
                  <a:lnTo>
                    <a:pt x="137" y="76"/>
                  </a:lnTo>
                  <a:lnTo>
                    <a:pt x="151" y="70"/>
                  </a:lnTo>
                  <a:lnTo>
                    <a:pt x="162" y="62"/>
                  </a:lnTo>
                  <a:lnTo>
                    <a:pt x="174" y="55"/>
                  </a:lnTo>
                  <a:lnTo>
                    <a:pt x="186" y="49"/>
                  </a:lnTo>
                  <a:lnTo>
                    <a:pt x="199" y="42"/>
                  </a:lnTo>
                  <a:lnTo>
                    <a:pt x="211" y="35"/>
                  </a:lnTo>
                  <a:lnTo>
                    <a:pt x="223" y="28"/>
                  </a:lnTo>
                  <a:lnTo>
                    <a:pt x="233" y="25"/>
                  </a:lnTo>
                  <a:lnTo>
                    <a:pt x="243" y="22"/>
                  </a:lnTo>
                  <a:lnTo>
                    <a:pt x="255" y="17"/>
                  </a:lnTo>
                  <a:lnTo>
                    <a:pt x="266" y="14"/>
                  </a:lnTo>
                  <a:lnTo>
                    <a:pt x="276" y="12"/>
                  </a:lnTo>
                  <a:lnTo>
                    <a:pt x="286" y="7"/>
                  </a:lnTo>
                  <a:lnTo>
                    <a:pt x="297" y="4"/>
                  </a:lnTo>
                  <a:lnTo>
                    <a:pt x="307" y="0"/>
                  </a:lnTo>
                  <a:lnTo>
                    <a:pt x="311" y="3"/>
                  </a:lnTo>
                  <a:lnTo>
                    <a:pt x="314" y="6"/>
                  </a:lnTo>
                  <a:lnTo>
                    <a:pt x="319" y="7"/>
                  </a:lnTo>
                  <a:lnTo>
                    <a:pt x="323" y="10"/>
                  </a:lnTo>
                  <a:lnTo>
                    <a:pt x="328" y="12"/>
                  </a:lnTo>
                  <a:lnTo>
                    <a:pt x="332" y="14"/>
                  </a:lnTo>
                  <a:lnTo>
                    <a:pt x="335" y="17"/>
                  </a:lnTo>
                  <a:lnTo>
                    <a:pt x="339" y="19"/>
                  </a:lnTo>
                  <a:lnTo>
                    <a:pt x="338" y="25"/>
                  </a:lnTo>
                  <a:lnTo>
                    <a:pt x="336" y="32"/>
                  </a:lnTo>
                  <a:lnTo>
                    <a:pt x="336" y="38"/>
                  </a:lnTo>
                  <a:lnTo>
                    <a:pt x="335" y="44"/>
                  </a:lnTo>
                  <a:lnTo>
                    <a:pt x="333" y="51"/>
                  </a:lnTo>
                  <a:lnTo>
                    <a:pt x="332" y="57"/>
                  </a:lnTo>
                  <a:lnTo>
                    <a:pt x="332" y="62"/>
                  </a:lnTo>
                  <a:lnTo>
                    <a:pt x="330" y="70"/>
                  </a:lnTo>
                  <a:lnTo>
                    <a:pt x="323" y="81"/>
                  </a:lnTo>
                  <a:lnTo>
                    <a:pt x="317" y="93"/>
                  </a:lnTo>
                  <a:lnTo>
                    <a:pt x="311" y="106"/>
                  </a:lnTo>
                  <a:lnTo>
                    <a:pt x="304" y="118"/>
                  </a:lnTo>
                  <a:lnTo>
                    <a:pt x="298" y="129"/>
                  </a:lnTo>
                  <a:lnTo>
                    <a:pt x="292" y="141"/>
                  </a:lnTo>
                  <a:lnTo>
                    <a:pt x="285" y="154"/>
                  </a:lnTo>
                  <a:lnTo>
                    <a:pt x="279" y="166"/>
                  </a:lnTo>
                  <a:lnTo>
                    <a:pt x="273" y="173"/>
                  </a:lnTo>
                  <a:lnTo>
                    <a:pt x="266" y="179"/>
                  </a:lnTo>
                  <a:lnTo>
                    <a:pt x="260" y="186"/>
                  </a:lnTo>
                  <a:lnTo>
                    <a:pt x="254" y="193"/>
                  </a:lnTo>
                  <a:lnTo>
                    <a:pt x="246" y="201"/>
                  </a:lnTo>
                  <a:lnTo>
                    <a:pt x="241" y="206"/>
                  </a:lnTo>
                  <a:lnTo>
                    <a:pt x="235" y="214"/>
                  </a:lnTo>
                  <a:lnTo>
                    <a:pt x="227" y="221"/>
                  </a:lnTo>
                  <a:lnTo>
                    <a:pt x="218" y="227"/>
                  </a:lnTo>
                  <a:lnTo>
                    <a:pt x="210" y="233"/>
                  </a:lnTo>
                  <a:lnTo>
                    <a:pt x="199" y="240"/>
                  </a:lnTo>
                  <a:lnTo>
                    <a:pt x="190" y="246"/>
                  </a:lnTo>
                  <a:lnTo>
                    <a:pt x="182" y="252"/>
                  </a:lnTo>
                  <a:lnTo>
                    <a:pt x="173" y="259"/>
                  </a:lnTo>
                  <a:lnTo>
                    <a:pt x="162" y="265"/>
                  </a:lnTo>
                  <a:lnTo>
                    <a:pt x="154" y="270"/>
                  </a:lnTo>
                  <a:lnTo>
                    <a:pt x="142" y="273"/>
                  </a:lnTo>
                  <a:lnTo>
                    <a:pt x="129" y="276"/>
                  </a:lnTo>
                  <a:lnTo>
                    <a:pt x="117" y="278"/>
                  </a:lnTo>
                  <a:lnTo>
                    <a:pt x="105" y="281"/>
                  </a:lnTo>
                  <a:lnTo>
                    <a:pt x="93" y="282"/>
                  </a:lnTo>
                  <a:lnTo>
                    <a:pt x="80" y="285"/>
                  </a:lnTo>
                  <a:lnTo>
                    <a:pt x="68" y="286"/>
                  </a:lnTo>
                  <a:lnTo>
                    <a:pt x="56" y="289"/>
                  </a:lnTo>
                  <a:lnTo>
                    <a:pt x="49" y="286"/>
                  </a:lnTo>
                  <a:lnTo>
                    <a:pt x="42" y="282"/>
                  </a:lnTo>
                  <a:lnTo>
                    <a:pt x="36" y="279"/>
                  </a:lnTo>
                  <a:lnTo>
                    <a:pt x="28" y="276"/>
                  </a:lnTo>
                  <a:lnTo>
                    <a:pt x="21" y="272"/>
                  </a:lnTo>
                  <a:lnTo>
                    <a:pt x="14" y="269"/>
                  </a:lnTo>
                  <a:lnTo>
                    <a:pt x="8" y="265"/>
                  </a:lnTo>
                  <a:lnTo>
                    <a:pt x="0" y="262"/>
                  </a:lnTo>
                  <a:lnTo>
                    <a:pt x="0" y="259"/>
                  </a:lnTo>
                  <a:lnTo>
                    <a:pt x="0" y="253"/>
                  </a:lnTo>
                  <a:lnTo>
                    <a:pt x="2" y="243"/>
                  </a:lnTo>
                  <a:lnTo>
                    <a:pt x="2" y="233"/>
                  </a:lnTo>
                  <a:lnTo>
                    <a:pt x="2" y="222"/>
                  </a:lnTo>
                  <a:lnTo>
                    <a:pt x="2" y="214"/>
                  </a:lnTo>
                  <a:lnTo>
                    <a:pt x="2" y="208"/>
                  </a:lnTo>
                  <a:lnTo>
                    <a:pt x="0" y="20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00" name="Freeform 38"/>
            <p:cNvSpPr>
              <a:spLocks/>
            </p:cNvSpPr>
            <p:nvPr/>
          </p:nvSpPr>
          <p:spPr bwMode="auto">
            <a:xfrm>
              <a:off x="1015" y="2806"/>
              <a:ext cx="94" cy="81"/>
            </a:xfrm>
            <a:custGeom>
              <a:avLst/>
              <a:gdLst>
                <a:gd name="T0" fmla="*/ 0 w 283"/>
                <a:gd name="T1" fmla="*/ 0 h 242"/>
                <a:gd name="T2" fmla="*/ 0 w 283"/>
                <a:gd name="T3" fmla="*/ 0 h 242"/>
                <a:gd name="T4" fmla="*/ 0 w 283"/>
                <a:gd name="T5" fmla="*/ 0 h 242"/>
                <a:gd name="T6" fmla="*/ 0 w 283"/>
                <a:gd name="T7" fmla="*/ 0 h 242"/>
                <a:gd name="T8" fmla="*/ 0 w 283"/>
                <a:gd name="T9" fmla="*/ 0 h 242"/>
                <a:gd name="T10" fmla="*/ 0 w 283"/>
                <a:gd name="T11" fmla="*/ 0 h 242"/>
                <a:gd name="T12" fmla="*/ 0 w 283"/>
                <a:gd name="T13" fmla="*/ 0 h 242"/>
                <a:gd name="T14" fmla="*/ 0 w 283"/>
                <a:gd name="T15" fmla="*/ 0 h 242"/>
                <a:gd name="T16" fmla="*/ 0 w 283"/>
                <a:gd name="T17" fmla="*/ 0 h 242"/>
                <a:gd name="T18" fmla="*/ 0 w 283"/>
                <a:gd name="T19" fmla="*/ 0 h 242"/>
                <a:gd name="T20" fmla="*/ 0 w 283"/>
                <a:gd name="T21" fmla="*/ 0 h 242"/>
                <a:gd name="T22" fmla="*/ 0 w 283"/>
                <a:gd name="T23" fmla="*/ 0 h 242"/>
                <a:gd name="T24" fmla="*/ 0 w 283"/>
                <a:gd name="T25" fmla="*/ 0 h 242"/>
                <a:gd name="T26" fmla="*/ 0 w 283"/>
                <a:gd name="T27" fmla="*/ 0 h 242"/>
                <a:gd name="T28" fmla="*/ 0 w 283"/>
                <a:gd name="T29" fmla="*/ 0 h 242"/>
                <a:gd name="T30" fmla="*/ 0 w 283"/>
                <a:gd name="T31" fmla="*/ 0 h 242"/>
                <a:gd name="T32" fmla="*/ 0 w 283"/>
                <a:gd name="T33" fmla="*/ 0 h 242"/>
                <a:gd name="T34" fmla="*/ 0 w 283"/>
                <a:gd name="T35" fmla="*/ 0 h 242"/>
                <a:gd name="T36" fmla="*/ 0 w 283"/>
                <a:gd name="T37" fmla="*/ 0 h 242"/>
                <a:gd name="T38" fmla="*/ 0 w 283"/>
                <a:gd name="T39" fmla="*/ 0 h 242"/>
                <a:gd name="T40" fmla="*/ 0 w 283"/>
                <a:gd name="T41" fmla="*/ 0 h 242"/>
                <a:gd name="T42" fmla="*/ 0 w 283"/>
                <a:gd name="T43" fmla="*/ 0 h 242"/>
                <a:gd name="T44" fmla="*/ 0 w 283"/>
                <a:gd name="T45" fmla="*/ 0 h 242"/>
                <a:gd name="T46" fmla="*/ 0 w 283"/>
                <a:gd name="T47" fmla="*/ 0 h 242"/>
                <a:gd name="T48" fmla="*/ 0 w 283"/>
                <a:gd name="T49" fmla="*/ 0 h 242"/>
                <a:gd name="T50" fmla="*/ 0 w 283"/>
                <a:gd name="T51" fmla="*/ 0 h 242"/>
                <a:gd name="T52" fmla="*/ 0 w 283"/>
                <a:gd name="T53" fmla="*/ 0 h 242"/>
                <a:gd name="T54" fmla="*/ 0 w 283"/>
                <a:gd name="T55" fmla="*/ 0 h 242"/>
                <a:gd name="T56" fmla="*/ 0 w 283"/>
                <a:gd name="T57" fmla="*/ 0 h 242"/>
                <a:gd name="T58" fmla="*/ 0 w 283"/>
                <a:gd name="T59" fmla="*/ 0 h 242"/>
                <a:gd name="T60" fmla="*/ 0 w 283"/>
                <a:gd name="T61" fmla="*/ 0 h 242"/>
                <a:gd name="T62" fmla="*/ 0 w 283"/>
                <a:gd name="T63" fmla="*/ 0 h 242"/>
                <a:gd name="T64" fmla="*/ 0 w 283"/>
                <a:gd name="T65" fmla="*/ 0 h 242"/>
                <a:gd name="T66" fmla="*/ 0 w 283"/>
                <a:gd name="T67" fmla="*/ 0 h 242"/>
                <a:gd name="T68" fmla="*/ 0 w 283"/>
                <a:gd name="T69" fmla="*/ 0 h 242"/>
                <a:gd name="T70" fmla="*/ 0 w 283"/>
                <a:gd name="T71" fmla="*/ 0 h 242"/>
                <a:gd name="T72" fmla="*/ 0 w 283"/>
                <a:gd name="T73" fmla="*/ 0 h 242"/>
                <a:gd name="T74" fmla="*/ 0 w 283"/>
                <a:gd name="T75" fmla="*/ 0 h 242"/>
                <a:gd name="T76" fmla="*/ 0 w 283"/>
                <a:gd name="T77" fmla="*/ 0 h 242"/>
                <a:gd name="T78" fmla="*/ 0 w 283"/>
                <a:gd name="T79" fmla="*/ 0 h 242"/>
                <a:gd name="T80" fmla="*/ 0 w 283"/>
                <a:gd name="T81" fmla="*/ 0 h 242"/>
                <a:gd name="T82" fmla="*/ 0 w 283"/>
                <a:gd name="T83" fmla="*/ 0 h 242"/>
                <a:gd name="T84" fmla="*/ 0 w 283"/>
                <a:gd name="T85" fmla="*/ 0 h 242"/>
                <a:gd name="T86" fmla="*/ 0 w 283"/>
                <a:gd name="T87" fmla="*/ 0 h 242"/>
                <a:gd name="T88" fmla="*/ 0 w 283"/>
                <a:gd name="T89" fmla="*/ 0 h 242"/>
                <a:gd name="T90" fmla="*/ 0 w 283"/>
                <a:gd name="T91" fmla="*/ 0 h 242"/>
                <a:gd name="T92" fmla="*/ 0 w 283"/>
                <a:gd name="T93" fmla="*/ 0 h 242"/>
                <a:gd name="T94" fmla="*/ 0 w 283"/>
                <a:gd name="T95" fmla="*/ 0 h 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3"/>
                <a:gd name="T145" fmla="*/ 0 h 242"/>
                <a:gd name="T146" fmla="*/ 283 w 283"/>
                <a:gd name="T147" fmla="*/ 242 h 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3" h="242">
                  <a:moveTo>
                    <a:pt x="0" y="172"/>
                  </a:moveTo>
                  <a:lnTo>
                    <a:pt x="5" y="168"/>
                  </a:lnTo>
                  <a:lnTo>
                    <a:pt x="9" y="162"/>
                  </a:lnTo>
                  <a:lnTo>
                    <a:pt x="12" y="156"/>
                  </a:lnTo>
                  <a:lnTo>
                    <a:pt x="16" y="152"/>
                  </a:lnTo>
                  <a:lnTo>
                    <a:pt x="19" y="146"/>
                  </a:lnTo>
                  <a:lnTo>
                    <a:pt x="24" y="141"/>
                  </a:lnTo>
                  <a:lnTo>
                    <a:pt x="28" y="136"/>
                  </a:lnTo>
                  <a:lnTo>
                    <a:pt x="31" y="130"/>
                  </a:lnTo>
                  <a:lnTo>
                    <a:pt x="42" y="122"/>
                  </a:lnTo>
                  <a:lnTo>
                    <a:pt x="50" y="115"/>
                  </a:lnTo>
                  <a:lnTo>
                    <a:pt x="59" y="108"/>
                  </a:lnTo>
                  <a:lnTo>
                    <a:pt x="68" y="99"/>
                  </a:lnTo>
                  <a:lnTo>
                    <a:pt x="77" y="92"/>
                  </a:lnTo>
                  <a:lnTo>
                    <a:pt x="87" y="85"/>
                  </a:lnTo>
                  <a:lnTo>
                    <a:pt x="96" y="77"/>
                  </a:lnTo>
                  <a:lnTo>
                    <a:pt x="105" y="69"/>
                  </a:lnTo>
                  <a:lnTo>
                    <a:pt x="115" y="63"/>
                  </a:lnTo>
                  <a:lnTo>
                    <a:pt x="126" y="57"/>
                  </a:lnTo>
                  <a:lnTo>
                    <a:pt x="136" y="53"/>
                  </a:lnTo>
                  <a:lnTo>
                    <a:pt x="146" y="47"/>
                  </a:lnTo>
                  <a:lnTo>
                    <a:pt x="156" y="41"/>
                  </a:lnTo>
                  <a:lnTo>
                    <a:pt x="167" y="35"/>
                  </a:lnTo>
                  <a:lnTo>
                    <a:pt x="176" y="29"/>
                  </a:lnTo>
                  <a:lnTo>
                    <a:pt x="186" y="24"/>
                  </a:lnTo>
                  <a:lnTo>
                    <a:pt x="195" y="21"/>
                  </a:lnTo>
                  <a:lnTo>
                    <a:pt x="204" y="18"/>
                  </a:lnTo>
                  <a:lnTo>
                    <a:pt x="212" y="15"/>
                  </a:lnTo>
                  <a:lnTo>
                    <a:pt x="221" y="12"/>
                  </a:lnTo>
                  <a:lnTo>
                    <a:pt x="230" y="9"/>
                  </a:lnTo>
                  <a:lnTo>
                    <a:pt x="239" y="6"/>
                  </a:lnTo>
                  <a:lnTo>
                    <a:pt x="248" y="3"/>
                  </a:lnTo>
                  <a:lnTo>
                    <a:pt x="257" y="0"/>
                  </a:lnTo>
                  <a:lnTo>
                    <a:pt x="260" y="2"/>
                  </a:lnTo>
                  <a:lnTo>
                    <a:pt x="263" y="5"/>
                  </a:lnTo>
                  <a:lnTo>
                    <a:pt x="267" y="6"/>
                  </a:lnTo>
                  <a:lnTo>
                    <a:pt x="270" y="8"/>
                  </a:lnTo>
                  <a:lnTo>
                    <a:pt x="273" y="10"/>
                  </a:lnTo>
                  <a:lnTo>
                    <a:pt x="276" y="12"/>
                  </a:lnTo>
                  <a:lnTo>
                    <a:pt x="280" y="13"/>
                  </a:lnTo>
                  <a:lnTo>
                    <a:pt x="283" y="16"/>
                  </a:lnTo>
                  <a:lnTo>
                    <a:pt x="282" y="21"/>
                  </a:lnTo>
                  <a:lnTo>
                    <a:pt x="282" y="26"/>
                  </a:lnTo>
                  <a:lnTo>
                    <a:pt x="280" y="31"/>
                  </a:lnTo>
                  <a:lnTo>
                    <a:pt x="279" y="37"/>
                  </a:lnTo>
                  <a:lnTo>
                    <a:pt x="279" y="42"/>
                  </a:lnTo>
                  <a:lnTo>
                    <a:pt x="277" y="47"/>
                  </a:lnTo>
                  <a:lnTo>
                    <a:pt x="276" y="53"/>
                  </a:lnTo>
                  <a:lnTo>
                    <a:pt x="276" y="57"/>
                  </a:lnTo>
                  <a:lnTo>
                    <a:pt x="270" y="67"/>
                  </a:lnTo>
                  <a:lnTo>
                    <a:pt x="266" y="77"/>
                  </a:lnTo>
                  <a:lnTo>
                    <a:pt x="260" y="88"/>
                  </a:lnTo>
                  <a:lnTo>
                    <a:pt x="254" y="98"/>
                  </a:lnTo>
                  <a:lnTo>
                    <a:pt x="249" y="108"/>
                  </a:lnTo>
                  <a:lnTo>
                    <a:pt x="243" y="118"/>
                  </a:lnTo>
                  <a:lnTo>
                    <a:pt x="238" y="128"/>
                  </a:lnTo>
                  <a:lnTo>
                    <a:pt x="233" y="138"/>
                  </a:lnTo>
                  <a:lnTo>
                    <a:pt x="227" y="144"/>
                  </a:lnTo>
                  <a:lnTo>
                    <a:pt x="223" y="149"/>
                  </a:lnTo>
                  <a:lnTo>
                    <a:pt x="217" y="154"/>
                  </a:lnTo>
                  <a:lnTo>
                    <a:pt x="211" y="160"/>
                  </a:lnTo>
                  <a:lnTo>
                    <a:pt x="207" y="166"/>
                  </a:lnTo>
                  <a:lnTo>
                    <a:pt x="201" y="172"/>
                  </a:lnTo>
                  <a:lnTo>
                    <a:pt x="196" y="178"/>
                  </a:lnTo>
                  <a:lnTo>
                    <a:pt x="190" y="184"/>
                  </a:lnTo>
                  <a:lnTo>
                    <a:pt x="183" y="189"/>
                  </a:lnTo>
                  <a:lnTo>
                    <a:pt x="174" y="194"/>
                  </a:lnTo>
                  <a:lnTo>
                    <a:pt x="167" y="200"/>
                  </a:lnTo>
                  <a:lnTo>
                    <a:pt x="159" y="205"/>
                  </a:lnTo>
                  <a:lnTo>
                    <a:pt x="152" y="210"/>
                  </a:lnTo>
                  <a:lnTo>
                    <a:pt x="143" y="216"/>
                  </a:lnTo>
                  <a:lnTo>
                    <a:pt x="136" y="220"/>
                  </a:lnTo>
                  <a:lnTo>
                    <a:pt x="128" y="226"/>
                  </a:lnTo>
                  <a:lnTo>
                    <a:pt x="118" y="227"/>
                  </a:lnTo>
                  <a:lnTo>
                    <a:pt x="108" y="230"/>
                  </a:lnTo>
                  <a:lnTo>
                    <a:pt x="98" y="232"/>
                  </a:lnTo>
                  <a:lnTo>
                    <a:pt x="87" y="233"/>
                  </a:lnTo>
                  <a:lnTo>
                    <a:pt x="77" y="236"/>
                  </a:lnTo>
                  <a:lnTo>
                    <a:pt x="68" y="237"/>
                  </a:lnTo>
                  <a:lnTo>
                    <a:pt x="58" y="239"/>
                  </a:lnTo>
                  <a:lnTo>
                    <a:pt x="47" y="242"/>
                  </a:lnTo>
                  <a:lnTo>
                    <a:pt x="42" y="239"/>
                  </a:lnTo>
                  <a:lnTo>
                    <a:pt x="36" y="236"/>
                  </a:lnTo>
                  <a:lnTo>
                    <a:pt x="30" y="233"/>
                  </a:lnTo>
                  <a:lnTo>
                    <a:pt x="24" y="230"/>
                  </a:lnTo>
                  <a:lnTo>
                    <a:pt x="18" y="227"/>
                  </a:lnTo>
                  <a:lnTo>
                    <a:pt x="12" y="224"/>
                  </a:lnTo>
                  <a:lnTo>
                    <a:pt x="6" y="221"/>
                  </a:lnTo>
                  <a:lnTo>
                    <a:pt x="0" y="218"/>
                  </a:lnTo>
                  <a:lnTo>
                    <a:pt x="0" y="216"/>
                  </a:lnTo>
                  <a:lnTo>
                    <a:pt x="2" y="210"/>
                  </a:lnTo>
                  <a:lnTo>
                    <a:pt x="2" y="202"/>
                  </a:lnTo>
                  <a:lnTo>
                    <a:pt x="2" y="194"/>
                  </a:lnTo>
                  <a:lnTo>
                    <a:pt x="2" y="185"/>
                  </a:lnTo>
                  <a:lnTo>
                    <a:pt x="2" y="178"/>
                  </a:lnTo>
                  <a:lnTo>
                    <a:pt x="2" y="173"/>
                  </a:lnTo>
                  <a:lnTo>
                    <a:pt x="0" y="172"/>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01" name="Freeform 39"/>
            <p:cNvSpPr>
              <a:spLocks/>
            </p:cNvSpPr>
            <p:nvPr/>
          </p:nvSpPr>
          <p:spPr bwMode="auto">
            <a:xfrm>
              <a:off x="1026" y="2819"/>
              <a:ext cx="75" cy="64"/>
            </a:xfrm>
            <a:custGeom>
              <a:avLst/>
              <a:gdLst>
                <a:gd name="T0" fmla="*/ 0 w 225"/>
                <a:gd name="T1" fmla="*/ 0 h 192"/>
                <a:gd name="T2" fmla="*/ 0 w 225"/>
                <a:gd name="T3" fmla="*/ 0 h 192"/>
                <a:gd name="T4" fmla="*/ 0 w 225"/>
                <a:gd name="T5" fmla="*/ 0 h 192"/>
                <a:gd name="T6" fmla="*/ 0 w 225"/>
                <a:gd name="T7" fmla="*/ 0 h 192"/>
                <a:gd name="T8" fmla="*/ 0 w 225"/>
                <a:gd name="T9" fmla="*/ 0 h 192"/>
                <a:gd name="T10" fmla="*/ 0 w 225"/>
                <a:gd name="T11" fmla="*/ 0 h 192"/>
                <a:gd name="T12" fmla="*/ 0 w 225"/>
                <a:gd name="T13" fmla="*/ 0 h 192"/>
                <a:gd name="T14" fmla="*/ 0 w 225"/>
                <a:gd name="T15" fmla="*/ 0 h 192"/>
                <a:gd name="T16" fmla="*/ 0 w 225"/>
                <a:gd name="T17" fmla="*/ 0 h 192"/>
                <a:gd name="T18" fmla="*/ 0 w 225"/>
                <a:gd name="T19" fmla="*/ 0 h 192"/>
                <a:gd name="T20" fmla="*/ 0 w 225"/>
                <a:gd name="T21" fmla="*/ 0 h 192"/>
                <a:gd name="T22" fmla="*/ 0 w 225"/>
                <a:gd name="T23" fmla="*/ 0 h 192"/>
                <a:gd name="T24" fmla="*/ 0 w 225"/>
                <a:gd name="T25" fmla="*/ 0 h 192"/>
                <a:gd name="T26" fmla="*/ 0 w 225"/>
                <a:gd name="T27" fmla="*/ 0 h 192"/>
                <a:gd name="T28" fmla="*/ 0 w 225"/>
                <a:gd name="T29" fmla="*/ 0 h 192"/>
                <a:gd name="T30" fmla="*/ 0 w 225"/>
                <a:gd name="T31" fmla="*/ 0 h 192"/>
                <a:gd name="T32" fmla="*/ 0 w 225"/>
                <a:gd name="T33" fmla="*/ 0 h 192"/>
                <a:gd name="T34" fmla="*/ 0 w 225"/>
                <a:gd name="T35" fmla="*/ 0 h 192"/>
                <a:gd name="T36" fmla="*/ 0 w 225"/>
                <a:gd name="T37" fmla="*/ 0 h 192"/>
                <a:gd name="T38" fmla="*/ 0 w 225"/>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5"/>
                <a:gd name="T61" fmla="*/ 0 h 192"/>
                <a:gd name="T62" fmla="*/ 225 w 225"/>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5" h="192">
                  <a:moveTo>
                    <a:pt x="0" y="136"/>
                  </a:moveTo>
                  <a:lnTo>
                    <a:pt x="23" y="103"/>
                  </a:lnTo>
                  <a:lnTo>
                    <a:pt x="82" y="53"/>
                  </a:lnTo>
                  <a:lnTo>
                    <a:pt x="147" y="17"/>
                  </a:lnTo>
                  <a:lnTo>
                    <a:pt x="203" y="0"/>
                  </a:lnTo>
                  <a:lnTo>
                    <a:pt x="225" y="11"/>
                  </a:lnTo>
                  <a:lnTo>
                    <a:pt x="219" y="45"/>
                  </a:lnTo>
                  <a:lnTo>
                    <a:pt x="185" y="109"/>
                  </a:lnTo>
                  <a:lnTo>
                    <a:pt x="151" y="145"/>
                  </a:lnTo>
                  <a:lnTo>
                    <a:pt x="101" y="180"/>
                  </a:lnTo>
                  <a:lnTo>
                    <a:pt x="37" y="192"/>
                  </a:lnTo>
                  <a:lnTo>
                    <a:pt x="0" y="173"/>
                  </a:lnTo>
                  <a:lnTo>
                    <a:pt x="0" y="171"/>
                  </a:lnTo>
                  <a:lnTo>
                    <a:pt x="0" y="167"/>
                  </a:lnTo>
                  <a:lnTo>
                    <a:pt x="0" y="161"/>
                  </a:lnTo>
                  <a:lnTo>
                    <a:pt x="0" y="154"/>
                  </a:lnTo>
                  <a:lnTo>
                    <a:pt x="1" y="147"/>
                  </a:lnTo>
                  <a:lnTo>
                    <a:pt x="0" y="141"/>
                  </a:lnTo>
                  <a:lnTo>
                    <a:pt x="0" y="138"/>
                  </a:lnTo>
                  <a:lnTo>
                    <a:pt x="0" y="13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02" name="Freeform 40"/>
            <p:cNvSpPr>
              <a:spLocks/>
            </p:cNvSpPr>
            <p:nvPr/>
          </p:nvSpPr>
          <p:spPr bwMode="auto">
            <a:xfrm>
              <a:off x="813" y="2921"/>
              <a:ext cx="143" cy="71"/>
            </a:xfrm>
            <a:custGeom>
              <a:avLst/>
              <a:gdLst>
                <a:gd name="T0" fmla="*/ 0 w 430"/>
                <a:gd name="T1" fmla="*/ 0 h 211"/>
                <a:gd name="T2" fmla="*/ 0 w 430"/>
                <a:gd name="T3" fmla="*/ 0 h 211"/>
                <a:gd name="T4" fmla="*/ 0 w 430"/>
                <a:gd name="T5" fmla="*/ 0 h 211"/>
                <a:gd name="T6" fmla="*/ 0 w 430"/>
                <a:gd name="T7" fmla="*/ 0 h 211"/>
                <a:gd name="T8" fmla="*/ 0 w 430"/>
                <a:gd name="T9" fmla="*/ 0 h 211"/>
                <a:gd name="T10" fmla="*/ 0 w 430"/>
                <a:gd name="T11" fmla="*/ 0 h 211"/>
                <a:gd name="T12" fmla="*/ 0 w 430"/>
                <a:gd name="T13" fmla="*/ 0 h 211"/>
                <a:gd name="T14" fmla="*/ 0 w 430"/>
                <a:gd name="T15" fmla="*/ 0 h 211"/>
                <a:gd name="T16" fmla="*/ 0 w 430"/>
                <a:gd name="T17" fmla="*/ 0 h 211"/>
                <a:gd name="T18" fmla="*/ 0 w 430"/>
                <a:gd name="T19" fmla="*/ 0 h 211"/>
                <a:gd name="T20" fmla="*/ 0 w 430"/>
                <a:gd name="T21" fmla="*/ 0 h 211"/>
                <a:gd name="T22" fmla="*/ 0 w 430"/>
                <a:gd name="T23" fmla="*/ 0 h 211"/>
                <a:gd name="T24" fmla="*/ 0 w 430"/>
                <a:gd name="T25" fmla="*/ 0 h 211"/>
                <a:gd name="T26" fmla="*/ 0 w 430"/>
                <a:gd name="T27" fmla="*/ 0 h 211"/>
                <a:gd name="T28" fmla="*/ 0 w 430"/>
                <a:gd name="T29" fmla="*/ 0 h 211"/>
                <a:gd name="T30" fmla="*/ 0 w 430"/>
                <a:gd name="T31" fmla="*/ 0 h 211"/>
                <a:gd name="T32" fmla="*/ 0 w 430"/>
                <a:gd name="T33" fmla="*/ 0 h 211"/>
                <a:gd name="T34" fmla="*/ 0 w 430"/>
                <a:gd name="T35" fmla="*/ 0 h 211"/>
                <a:gd name="T36" fmla="*/ 0 w 430"/>
                <a:gd name="T37" fmla="*/ 0 h 211"/>
                <a:gd name="T38" fmla="*/ 0 w 430"/>
                <a:gd name="T39" fmla="*/ 0 h 2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0"/>
                <a:gd name="T61" fmla="*/ 0 h 211"/>
                <a:gd name="T62" fmla="*/ 430 w 430"/>
                <a:gd name="T63" fmla="*/ 211 h 2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0" h="211">
                  <a:moveTo>
                    <a:pt x="22" y="89"/>
                  </a:moveTo>
                  <a:lnTo>
                    <a:pt x="80" y="54"/>
                  </a:lnTo>
                  <a:lnTo>
                    <a:pt x="196" y="16"/>
                  </a:lnTo>
                  <a:lnTo>
                    <a:pt x="312" y="0"/>
                  </a:lnTo>
                  <a:lnTo>
                    <a:pt x="407" y="6"/>
                  </a:lnTo>
                  <a:lnTo>
                    <a:pt x="430" y="38"/>
                  </a:lnTo>
                  <a:lnTo>
                    <a:pt x="401" y="83"/>
                  </a:lnTo>
                  <a:lnTo>
                    <a:pt x="312" y="157"/>
                  </a:lnTo>
                  <a:lnTo>
                    <a:pt x="240" y="191"/>
                  </a:lnTo>
                  <a:lnTo>
                    <a:pt x="147" y="211"/>
                  </a:lnTo>
                  <a:lnTo>
                    <a:pt x="44" y="191"/>
                  </a:lnTo>
                  <a:lnTo>
                    <a:pt x="0" y="143"/>
                  </a:lnTo>
                  <a:lnTo>
                    <a:pt x="1" y="140"/>
                  </a:lnTo>
                  <a:lnTo>
                    <a:pt x="4" y="134"/>
                  </a:lnTo>
                  <a:lnTo>
                    <a:pt x="9" y="125"/>
                  </a:lnTo>
                  <a:lnTo>
                    <a:pt x="13" y="113"/>
                  </a:lnTo>
                  <a:lnTo>
                    <a:pt x="18" y="105"/>
                  </a:lnTo>
                  <a:lnTo>
                    <a:pt x="22" y="96"/>
                  </a:lnTo>
                  <a:lnTo>
                    <a:pt x="24" y="90"/>
                  </a:lnTo>
                  <a:lnTo>
                    <a:pt x="22" y="89"/>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03" name="Freeform 41"/>
            <p:cNvSpPr>
              <a:spLocks/>
            </p:cNvSpPr>
            <p:nvPr/>
          </p:nvSpPr>
          <p:spPr bwMode="auto">
            <a:xfrm>
              <a:off x="821" y="2928"/>
              <a:ext cx="127" cy="62"/>
            </a:xfrm>
            <a:custGeom>
              <a:avLst/>
              <a:gdLst>
                <a:gd name="T0" fmla="*/ 0 w 381"/>
                <a:gd name="T1" fmla="*/ 0 h 188"/>
                <a:gd name="T2" fmla="*/ 0 w 381"/>
                <a:gd name="T3" fmla="*/ 0 h 188"/>
                <a:gd name="T4" fmla="*/ 0 w 381"/>
                <a:gd name="T5" fmla="*/ 0 h 188"/>
                <a:gd name="T6" fmla="*/ 0 w 381"/>
                <a:gd name="T7" fmla="*/ 0 h 188"/>
                <a:gd name="T8" fmla="*/ 0 w 381"/>
                <a:gd name="T9" fmla="*/ 0 h 188"/>
                <a:gd name="T10" fmla="*/ 0 w 381"/>
                <a:gd name="T11" fmla="*/ 0 h 188"/>
                <a:gd name="T12" fmla="*/ 0 w 381"/>
                <a:gd name="T13" fmla="*/ 0 h 188"/>
                <a:gd name="T14" fmla="*/ 0 w 381"/>
                <a:gd name="T15" fmla="*/ 0 h 188"/>
                <a:gd name="T16" fmla="*/ 0 w 381"/>
                <a:gd name="T17" fmla="*/ 0 h 188"/>
                <a:gd name="T18" fmla="*/ 0 w 381"/>
                <a:gd name="T19" fmla="*/ 0 h 188"/>
                <a:gd name="T20" fmla="*/ 0 w 381"/>
                <a:gd name="T21" fmla="*/ 0 h 188"/>
                <a:gd name="T22" fmla="*/ 0 w 381"/>
                <a:gd name="T23" fmla="*/ 0 h 188"/>
                <a:gd name="T24" fmla="*/ 0 w 381"/>
                <a:gd name="T25" fmla="*/ 0 h 188"/>
                <a:gd name="T26" fmla="*/ 0 w 381"/>
                <a:gd name="T27" fmla="*/ 0 h 188"/>
                <a:gd name="T28" fmla="*/ 0 w 381"/>
                <a:gd name="T29" fmla="*/ 0 h 188"/>
                <a:gd name="T30" fmla="*/ 0 w 381"/>
                <a:gd name="T31" fmla="*/ 0 h 188"/>
                <a:gd name="T32" fmla="*/ 0 w 381"/>
                <a:gd name="T33" fmla="*/ 0 h 188"/>
                <a:gd name="T34" fmla="*/ 0 w 381"/>
                <a:gd name="T35" fmla="*/ 0 h 188"/>
                <a:gd name="T36" fmla="*/ 0 w 381"/>
                <a:gd name="T37" fmla="*/ 0 h 188"/>
                <a:gd name="T38" fmla="*/ 0 w 381"/>
                <a:gd name="T39" fmla="*/ 0 h 188"/>
                <a:gd name="T40" fmla="*/ 0 w 381"/>
                <a:gd name="T41" fmla="*/ 0 h 188"/>
                <a:gd name="T42" fmla="*/ 0 w 381"/>
                <a:gd name="T43" fmla="*/ 0 h 188"/>
                <a:gd name="T44" fmla="*/ 0 w 381"/>
                <a:gd name="T45" fmla="*/ 0 h 188"/>
                <a:gd name="T46" fmla="*/ 0 w 381"/>
                <a:gd name="T47" fmla="*/ 0 h 188"/>
                <a:gd name="T48" fmla="*/ 0 w 381"/>
                <a:gd name="T49" fmla="*/ 0 h 188"/>
                <a:gd name="T50" fmla="*/ 0 w 381"/>
                <a:gd name="T51" fmla="*/ 0 h 188"/>
                <a:gd name="T52" fmla="*/ 0 w 381"/>
                <a:gd name="T53" fmla="*/ 0 h 188"/>
                <a:gd name="T54" fmla="*/ 0 w 381"/>
                <a:gd name="T55" fmla="*/ 0 h 188"/>
                <a:gd name="T56" fmla="*/ 0 w 381"/>
                <a:gd name="T57" fmla="*/ 0 h 188"/>
                <a:gd name="T58" fmla="*/ 0 w 381"/>
                <a:gd name="T59" fmla="*/ 0 h 188"/>
                <a:gd name="T60" fmla="*/ 0 w 381"/>
                <a:gd name="T61" fmla="*/ 0 h 188"/>
                <a:gd name="T62" fmla="*/ 0 w 381"/>
                <a:gd name="T63" fmla="*/ 0 h 188"/>
                <a:gd name="T64" fmla="*/ 0 w 381"/>
                <a:gd name="T65" fmla="*/ 0 h 188"/>
                <a:gd name="T66" fmla="*/ 0 w 381"/>
                <a:gd name="T67" fmla="*/ 0 h 188"/>
                <a:gd name="T68" fmla="*/ 0 w 381"/>
                <a:gd name="T69" fmla="*/ 0 h 188"/>
                <a:gd name="T70" fmla="*/ 0 w 381"/>
                <a:gd name="T71" fmla="*/ 0 h 188"/>
                <a:gd name="T72" fmla="*/ 0 w 381"/>
                <a:gd name="T73" fmla="*/ 0 h 188"/>
                <a:gd name="T74" fmla="*/ 0 w 381"/>
                <a:gd name="T75" fmla="*/ 0 h 188"/>
                <a:gd name="T76" fmla="*/ 0 w 381"/>
                <a:gd name="T77" fmla="*/ 0 h 188"/>
                <a:gd name="T78" fmla="*/ 0 w 381"/>
                <a:gd name="T79" fmla="*/ 0 h 188"/>
                <a:gd name="T80" fmla="*/ 0 w 381"/>
                <a:gd name="T81" fmla="*/ 0 h 188"/>
                <a:gd name="T82" fmla="*/ 0 w 381"/>
                <a:gd name="T83" fmla="*/ 0 h 188"/>
                <a:gd name="T84" fmla="*/ 0 w 381"/>
                <a:gd name="T85" fmla="*/ 0 h 188"/>
                <a:gd name="T86" fmla="*/ 0 w 381"/>
                <a:gd name="T87" fmla="*/ 0 h 188"/>
                <a:gd name="T88" fmla="*/ 0 w 381"/>
                <a:gd name="T89" fmla="*/ 0 h 188"/>
                <a:gd name="T90" fmla="*/ 0 w 381"/>
                <a:gd name="T91" fmla="*/ 0 h 188"/>
                <a:gd name="T92" fmla="*/ 0 w 381"/>
                <a:gd name="T93" fmla="*/ 0 h 188"/>
                <a:gd name="T94" fmla="*/ 0 w 381"/>
                <a:gd name="T95" fmla="*/ 0 h 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1"/>
                <a:gd name="T145" fmla="*/ 0 h 188"/>
                <a:gd name="T146" fmla="*/ 381 w 381"/>
                <a:gd name="T147" fmla="*/ 188 h 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1" h="188">
                  <a:moveTo>
                    <a:pt x="19" y="78"/>
                  </a:moveTo>
                  <a:lnTo>
                    <a:pt x="25" y="74"/>
                  </a:lnTo>
                  <a:lnTo>
                    <a:pt x="30" y="71"/>
                  </a:lnTo>
                  <a:lnTo>
                    <a:pt x="38" y="67"/>
                  </a:lnTo>
                  <a:lnTo>
                    <a:pt x="44" y="62"/>
                  </a:lnTo>
                  <a:lnTo>
                    <a:pt x="50" y="60"/>
                  </a:lnTo>
                  <a:lnTo>
                    <a:pt x="57" y="55"/>
                  </a:lnTo>
                  <a:lnTo>
                    <a:pt x="63" y="51"/>
                  </a:lnTo>
                  <a:lnTo>
                    <a:pt x="69" y="48"/>
                  </a:lnTo>
                  <a:lnTo>
                    <a:pt x="82" y="44"/>
                  </a:lnTo>
                  <a:lnTo>
                    <a:pt x="95" y="39"/>
                  </a:lnTo>
                  <a:lnTo>
                    <a:pt x="107" y="35"/>
                  </a:lnTo>
                  <a:lnTo>
                    <a:pt x="120" y="30"/>
                  </a:lnTo>
                  <a:lnTo>
                    <a:pt x="134" y="26"/>
                  </a:lnTo>
                  <a:lnTo>
                    <a:pt x="147" y="23"/>
                  </a:lnTo>
                  <a:lnTo>
                    <a:pt x="159" y="19"/>
                  </a:lnTo>
                  <a:lnTo>
                    <a:pt x="172" y="14"/>
                  </a:lnTo>
                  <a:lnTo>
                    <a:pt x="185" y="13"/>
                  </a:lnTo>
                  <a:lnTo>
                    <a:pt x="199" y="10"/>
                  </a:lnTo>
                  <a:lnTo>
                    <a:pt x="212" y="9"/>
                  </a:lnTo>
                  <a:lnTo>
                    <a:pt x="225" y="7"/>
                  </a:lnTo>
                  <a:lnTo>
                    <a:pt x="238" y="6"/>
                  </a:lnTo>
                  <a:lnTo>
                    <a:pt x="252" y="4"/>
                  </a:lnTo>
                  <a:lnTo>
                    <a:pt x="263" y="3"/>
                  </a:lnTo>
                  <a:lnTo>
                    <a:pt x="277" y="0"/>
                  </a:lnTo>
                  <a:lnTo>
                    <a:pt x="287" y="1"/>
                  </a:lnTo>
                  <a:lnTo>
                    <a:pt x="297" y="1"/>
                  </a:lnTo>
                  <a:lnTo>
                    <a:pt x="308" y="3"/>
                  </a:lnTo>
                  <a:lnTo>
                    <a:pt x="318" y="3"/>
                  </a:lnTo>
                  <a:lnTo>
                    <a:pt x="328" y="4"/>
                  </a:lnTo>
                  <a:lnTo>
                    <a:pt x="339" y="4"/>
                  </a:lnTo>
                  <a:lnTo>
                    <a:pt x="349" y="4"/>
                  </a:lnTo>
                  <a:lnTo>
                    <a:pt x="359" y="6"/>
                  </a:lnTo>
                  <a:lnTo>
                    <a:pt x="362" y="9"/>
                  </a:lnTo>
                  <a:lnTo>
                    <a:pt x="365" y="13"/>
                  </a:lnTo>
                  <a:lnTo>
                    <a:pt x="368" y="16"/>
                  </a:lnTo>
                  <a:lnTo>
                    <a:pt x="371" y="19"/>
                  </a:lnTo>
                  <a:lnTo>
                    <a:pt x="374" y="23"/>
                  </a:lnTo>
                  <a:lnTo>
                    <a:pt x="375" y="26"/>
                  </a:lnTo>
                  <a:lnTo>
                    <a:pt x="378" y="29"/>
                  </a:lnTo>
                  <a:lnTo>
                    <a:pt x="381" y="33"/>
                  </a:lnTo>
                  <a:lnTo>
                    <a:pt x="378" y="38"/>
                  </a:lnTo>
                  <a:lnTo>
                    <a:pt x="375" y="44"/>
                  </a:lnTo>
                  <a:lnTo>
                    <a:pt x="372" y="48"/>
                  </a:lnTo>
                  <a:lnTo>
                    <a:pt x="368" y="54"/>
                  </a:lnTo>
                  <a:lnTo>
                    <a:pt x="365" y="58"/>
                  </a:lnTo>
                  <a:lnTo>
                    <a:pt x="362" y="64"/>
                  </a:lnTo>
                  <a:lnTo>
                    <a:pt x="359" y="68"/>
                  </a:lnTo>
                  <a:lnTo>
                    <a:pt x="355" y="74"/>
                  </a:lnTo>
                  <a:lnTo>
                    <a:pt x="346" y="81"/>
                  </a:lnTo>
                  <a:lnTo>
                    <a:pt x="336" y="90"/>
                  </a:lnTo>
                  <a:lnTo>
                    <a:pt x="325" y="99"/>
                  </a:lnTo>
                  <a:lnTo>
                    <a:pt x="316" y="106"/>
                  </a:lnTo>
                  <a:lnTo>
                    <a:pt x="306" y="115"/>
                  </a:lnTo>
                  <a:lnTo>
                    <a:pt x="296" y="124"/>
                  </a:lnTo>
                  <a:lnTo>
                    <a:pt x="285" y="131"/>
                  </a:lnTo>
                  <a:lnTo>
                    <a:pt x="277" y="140"/>
                  </a:lnTo>
                  <a:lnTo>
                    <a:pt x="268" y="144"/>
                  </a:lnTo>
                  <a:lnTo>
                    <a:pt x="260" y="147"/>
                  </a:lnTo>
                  <a:lnTo>
                    <a:pt x="252" y="151"/>
                  </a:lnTo>
                  <a:lnTo>
                    <a:pt x="244" y="154"/>
                  </a:lnTo>
                  <a:lnTo>
                    <a:pt x="237" y="158"/>
                  </a:lnTo>
                  <a:lnTo>
                    <a:pt x="228" y="163"/>
                  </a:lnTo>
                  <a:lnTo>
                    <a:pt x="221" y="166"/>
                  </a:lnTo>
                  <a:lnTo>
                    <a:pt x="212" y="170"/>
                  </a:lnTo>
                  <a:lnTo>
                    <a:pt x="201" y="172"/>
                  </a:lnTo>
                  <a:lnTo>
                    <a:pt x="191" y="174"/>
                  </a:lnTo>
                  <a:lnTo>
                    <a:pt x="181" y="176"/>
                  </a:lnTo>
                  <a:lnTo>
                    <a:pt x="171" y="179"/>
                  </a:lnTo>
                  <a:lnTo>
                    <a:pt x="160" y="182"/>
                  </a:lnTo>
                  <a:lnTo>
                    <a:pt x="150" y="183"/>
                  </a:lnTo>
                  <a:lnTo>
                    <a:pt x="140" y="186"/>
                  </a:lnTo>
                  <a:lnTo>
                    <a:pt x="129" y="188"/>
                  </a:lnTo>
                  <a:lnTo>
                    <a:pt x="117" y="186"/>
                  </a:lnTo>
                  <a:lnTo>
                    <a:pt x="106" y="183"/>
                  </a:lnTo>
                  <a:lnTo>
                    <a:pt x="95" y="182"/>
                  </a:lnTo>
                  <a:lnTo>
                    <a:pt x="84" y="179"/>
                  </a:lnTo>
                  <a:lnTo>
                    <a:pt x="72" y="176"/>
                  </a:lnTo>
                  <a:lnTo>
                    <a:pt x="60" y="174"/>
                  </a:lnTo>
                  <a:lnTo>
                    <a:pt x="50" y="172"/>
                  </a:lnTo>
                  <a:lnTo>
                    <a:pt x="38" y="170"/>
                  </a:lnTo>
                  <a:lnTo>
                    <a:pt x="33" y="164"/>
                  </a:lnTo>
                  <a:lnTo>
                    <a:pt x="28" y="158"/>
                  </a:lnTo>
                  <a:lnTo>
                    <a:pt x="23" y="154"/>
                  </a:lnTo>
                  <a:lnTo>
                    <a:pt x="19" y="148"/>
                  </a:lnTo>
                  <a:lnTo>
                    <a:pt x="13" y="142"/>
                  </a:lnTo>
                  <a:lnTo>
                    <a:pt x="8" y="137"/>
                  </a:lnTo>
                  <a:lnTo>
                    <a:pt x="4" y="132"/>
                  </a:lnTo>
                  <a:lnTo>
                    <a:pt x="0" y="126"/>
                  </a:lnTo>
                  <a:lnTo>
                    <a:pt x="0" y="124"/>
                  </a:lnTo>
                  <a:lnTo>
                    <a:pt x="2" y="119"/>
                  </a:lnTo>
                  <a:lnTo>
                    <a:pt x="7" y="110"/>
                  </a:lnTo>
                  <a:lnTo>
                    <a:pt x="11" y="102"/>
                  </a:lnTo>
                  <a:lnTo>
                    <a:pt x="14" y="93"/>
                  </a:lnTo>
                  <a:lnTo>
                    <a:pt x="17" y="84"/>
                  </a:lnTo>
                  <a:lnTo>
                    <a:pt x="19" y="80"/>
                  </a:lnTo>
                  <a:lnTo>
                    <a:pt x="19" y="7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04" name="Freeform 42"/>
            <p:cNvSpPr>
              <a:spLocks/>
            </p:cNvSpPr>
            <p:nvPr/>
          </p:nvSpPr>
          <p:spPr bwMode="auto">
            <a:xfrm>
              <a:off x="828" y="2934"/>
              <a:ext cx="111" cy="55"/>
            </a:xfrm>
            <a:custGeom>
              <a:avLst/>
              <a:gdLst>
                <a:gd name="T0" fmla="*/ 0 w 334"/>
                <a:gd name="T1" fmla="*/ 0 h 164"/>
                <a:gd name="T2" fmla="*/ 0 w 334"/>
                <a:gd name="T3" fmla="*/ 0 h 164"/>
                <a:gd name="T4" fmla="*/ 0 w 334"/>
                <a:gd name="T5" fmla="*/ 0 h 164"/>
                <a:gd name="T6" fmla="*/ 0 w 334"/>
                <a:gd name="T7" fmla="*/ 0 h 164"/>
                <a:gd name="T8" fmla="*/ 0 w 334"/>
                <a:gd name="T9" fmla="*/ 0 h 164"/>
                <a:gd name="T10" fmla="*/ 0 w 334"/>
                <a:gd name="T11" fmla="*/ 0 h 164"/>
                <a:gd name="T12" fmla="*/ 0 w 334"/>
                <a:gd name="T13" fmla="*/ 0 h 164"/>
                <a:gd name="T14" fmla="*/ 0 w 334"/>
                <a:gd name="T15" fmla="*/ 0 h 164"/>
                <a:gd name="T16" fmla="*/ 0 w 334"/>
                <a:gd name="T17" fmla="*/ 0 h 164"/>
                <a:gd name="T18" fmla="*/ 0 w 334"/>
                <a:gd name="T19" fmla="*/ 0 h 164"/>
                <a:gd name="T20" fmla="*/ 0 w 334"/>
                <a:gd name="T21" fmla="*/ 0 h 164"/>
                <a:gd name="T22" fmla="*/ 0 w 334"/>
                <a:gd name="T23" fmla="*/ 0 h 164"/>
                <a:gd name="T24" fmla="*/ 0 w 334"/>
                <a:gd name="T25" fmla="*/ 0 h 164"/>
                <a:gd name="T26" fmla="*/ 0 w 334"/>
                <a:gd name="T27" fmla="*/ 0 h 164"/>
                <a:gd name="T28" fmla="*/ 0 w 334"/>
                <a:gd name="T29" fmla="*/ 0 h 164"/>
                <a:gd name="T30" fmla="*/ 0 w 334"/>
                <a:gd name="T31" fmla="*/ 0 h 164"/>
                <a:gd name="T32" fmla="*/ 0 w 334"/>
                <a:gd name="T33" fmla="*/ 0 h 164"/>
                <a:gd name="T34" fmla="*/ 0 w 334"/>
                <a:gd name="T35" fmla="*/ 0 h 164"/>
                <a:gd name="T36" fmla="*/ 0 w 334"/>
                <a:gd name="T37" fmla="*/ 0 h 164"/>
                <a:gd name="T38" fmla="*/ 0 w 334"/>
                <a:gd name="T39" fmla="*/ 0 h 164"/>
                <a:gd name="T40" fmla="*/ 0 w 334"/>
                <a:gd name="T41" fmla="*/ 0 h 164"/>
                <a:gd name="T42" fmla="*/ 0 w 334"/>
                <a:gd name="T43" fmla="*/ 0 h 164"/>
                <a:gd name="T44" fmla="*/ 0 w 334"/>
                <a:gd name="T45" fmla="*/ 0 h 164"/>
                <a:gd name="T46" fmla="*/ 0 w 334"/>
                <a:gd name="T47" fmla="*/ 0 h 164"/>
                <a:gd name="T48" fmla="*/ 0 w 334"/>
                <a:gd name="T49" fmla="*/ 0 h 164"/>
                <a:gd name="T50" fmla="*/ 0 w 334"/>
                <a:gd name="T51" fmla="*/ 0 h 164"/>
                <a:gd name="T52" fmla="*/ 0 w 334"/>
                <a:gd name="T53" fmla="*/ 0 h 164"/>
                <a:gd name="T54" fmla="*/ 0 w 334"/>
                <a:gd name="T55" fmla="*/ 0 h 164"/>
                <a:gd name="T56" fmla="*/ 0 w 334"/>
                <a:gd name="T57" fmla="*/ 0 h 164"/>
                <a:gd name="T58" fmla="*/ 0 w 334"/>
                <a:gd name="T59" fmla="*/ 0 h 164"/>
                <a:gd name="T60" fmla="*/ 0 w 334"/>
                <a:gd name="T61" fmla="*/ 0 h 164"/>
                <a:gd name="T62" fmla="*/ 0 w 334"/>
                <a:gd name="T63" fmla="*/ 0 h 164"/>
                <a:gd name="T64" fmla="*/ 0 w 334"/>
                <a:gd name="T65" fmla="*/ 0 h 164"/>
                <a:gd name="T66" fmla="*/ 0 w 334"/>
                <a:gd name="T67" fmla="*/ 0 h 164"/>
                <a:gd name="T68" fmla="*/ 0 w 334"/>
                <a:gd name="T69" fmla="*/ 0 h 164"/>
                <a:gd name="T70" fmla="*/ 0 w 334"/>
                <a:gd name="T71" fmla="*/ 0 h 164"/>
                <a:gd name="T72" fmla="*/ 0 w 334"/>
                <a:gd name="T73" fmla="*/ 0 h 164"/>
                <a:gd name="T74" fmla="*/ 0 w 334"/>
                <a:gd name="T75" fmla="*/ 0 h 164"/>
                <a:gd name="T76" fmla="*/ 0 w 334"/>
                <a:gd name="T77" fmla="*/ 0 h 164"/>
                <a:gd name="T78" fmla="*/ 0 w 334"/>
                <a:gd name="T79" fmla="*/ 0 h 164"/>
                <a:gd name="T80" fmla="*/ 0 w 334"/>
                <a:gd name="T81" fmla="*/ 0 h 164"/>
                <a:gd name="T82" fmla="*/ 0 w 334"/>
                <a:gd name="T83" fmla="*/ 0 h 164"/>
                <a:gd name="T84" fmla="*/ 0 w 334"/>
                <a:gd name="T85" fmla="*/ 0 h 164"/>
                <a:gd name="T86" fmla="*/ 0 w 334"/>
                <a:gd name="T87" fmla="*/ 0 h 164"/>
                <a:gd name="T88" fmla="*/ 0 w 334"/>
                <a:gd name="T89" fmla="*/ 0 h 164"/>
                <a:gd name="T90" fmla="*/ 0 w 334"/>
                <a:gd name="T91" fmla="*/ 0 h 164"/>
                <a:gd name="T92" fmla="*/ 0 w 334"/>
                <a:gd name="T93" fmla="*/ 0 h 164"/>
                <a:gd name="T94" fmla="*/ 0 w 334"/>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4"/>
                <a:gd name="T145" fmla="*/ 0 h 164"/>
                <a:gd name="T146" fmla="*/ 334 w 334"/>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4" h="164">
                  <a:moveTo>
                    <a:pt x="17" y="68"/>
                  </a:moveTo>
                  <a:lnTo>
                    <a:pt x="22" y="65"/>
                  </a:lnTo>
                  <a:lnTo>
                    <a:pt x="28" y="62"/>
                  </a:lnTo>
                  <a:lnTo>
                    <a:pt x="34" y="58"/>
                  </a:lnTo>
                  <a:lnTo>
                    <a:pt x="39" y="55"/>
                  </a:lnTo>
                  <a:lnTo>
                    <a:pt x="44" y="52"/>
                  </a:lnTo>
                  <a:lnTo>
                    <a:pt x="50" y="48"/>
                  </a:lnTo>
                  <a:lnTo>
                    <a:pt x="56" y="45"/>
                  </a:lnTo>
                  <a:lnTo>
                    <a:pt x="62" y="42"/>
                  </a:lnTo>
                  <a:lnTo>
                    <a:pt x="72" y="38"/>
                  </a:lnTo>
                  <a:lnTo>
                    <a:pt x="84" y="35"/>
                  </a:lnTo>
                  <a:lnTo>
                    <a:pt x="95" y="30"/>
                  </a:lnTo>
                  <a:lnTo>
                    <a:pt x="106" y="27"/>
                  </a:lnTo>
                  <a:lnTo>
                    <a:pt x="118" y="23"/>
                  </a:lnTo>
                  <a:lnTo>
                    <a:pt x="129" y="20"/>
                  </a:lnTo>
                  <a:lnTo>
                    <a:pt x="140" y="16"/>
                  </a:lnTo>
                  <a:lnTo>
                    <a:pt x="151" y="13"/>
                  </a:lnTo>
                  <a:lnTo>
                    <a:pt x="163" y="11"/>
                  </a:lnTo>
                  <a:lnTo>
                    <a:pt x="174" y="10"/>
                  </a:lnTo>
                  <a:lnTo>
                    <a:pt x="185" y="9"/>
                  </a:lnTo>
                  <a:lnTo>
                    <a:pt x="197" y="6"/>
                  </a:lnTo>
                  <a:lnTo>
                    <a:pt x="209" y="4"/>
                  </a:lnTo>
                  <a:lnTo>
                    <a:pt x="219" y="3"/>
                  </a:lnTo>
                  <a:lnTo>
                    <a:pt x="231" y="1"/>
                  </a:lnTo>
                  <a:lnTo>
                    <a:pt x="243" y="0"/>
                  </a:lnTo>
                  <a:lnTo>
                    <a:pt x="252" y="1"/>
                  </a:lnTo>
                  <a:lnTo>
                    <a:pt x="261" y="1"/>
                  </a:lnTo>
                  <a:lnTo>
                    <a:pt x="269" y="1"/>
                  </a:lnTo>
                  <a:lnTo>
                    <a:pt x="280" y="3"/>
                  </a:lnTo>
                  <a:lnTo>
                    <a:pt x="289" y="3"/>
                  </a:lnTo>
                  <a:lnTo>
                    <a:pt x="297" y="4"/>
                  </a:lnTo>
                  <a:lnTo>
                    <a:pt x="306" y="4"/>
                  </a:lnTo>
                  <a:lnTo>
                    <a:pt x="315" y="4"/>
                  </a:lnTo>
                  <a:lnTo>
                    <a:pt x="318" y="9"/>
                  </a:lnTo>
                  <a:lnTo>
                    <a:pt x="319" y="11"/>
                  </a:lnTo>
                  <a:lnTo>
                    <a:pt x="322" y="14"/>
                  </a:lnTo>
                  <a:lnTo>
                    <a:pt x="325" y="17"/>
                  </a:lnTo>
                  <a:lnTo>
                    <a:pt x="327" y="20"/>
                  </a:lnTo>
                  <a:lnTo>
                    <a:pt x="330" y="23"/>
                  </a:lnTo>
                  <a:lnTo>
                    <a:pt x="331" y="26"/>
                  </a:lnTo>
                  <a:lnTo>
                    <a:pt x="334" y="29"/>
                  </a:lnTo>
                  <a:lnTo>
                    <a:pt x="331" y="33"/>
                  </a:lnTo>
                  <a:lnTo>
                    <a:pt x="328" y="38"/>
                  </a:lnTo>
                  <a:lnTo>
                    <a:pt x="325" y="42"/>
                  </a:lnTo>
                  <a:lnTo>
                    <a:pt x="322" y="46"/>
                  </a:lnTo>
                  <a:lnTo>
                    <a:pt x="319" y="51"/>
                  </a:lnTo>
                  <a:lnTo>
                    <a:pt x="317" y="55"/>
                  </a:lnTo>
                  <a:lnTo>
                    <a:pt x="314" y="59"/>
                  </a:lnTo>
                  <a:lnTo>
                    <a:pt x="312" y="64"/>
                  </a:lnTo>
                  <a:lnTo>
                    <a:pt x="303" y="71"/>
                  </a:lnTo>
                  <a:lnTo>
                    <a:pt x="294" y="78"/>
                  </a:lnTo>
                  <a:lnTo>
                    <a:pt x="286" y="86"/>
                  </a:lnTo>
                  <a:lnTo>
                    <a:pt x="277" y="93"/>
                  </a:lnTo>
                  <a:lnTo>
                    <a:pt x="268" y="100"/>
                  </a:lnTo>
                  <a:lnTo>
                    <a:pt x="259" y="107"/>
                  </a:lnTo>
                  <a:lnTo>
                    <a:pt x="250" y="115"/>
                  </a:lnTo>
                  <a:lnTo>
                    <a:pt x="243" y="122"/>
                  </a:lnTo>
                  <a:lnTo>
                    <a:pt x="235" y="125"/>
                  </a:lnTo>
                  <a:lnTo>
                    <a:pt x="228" y="129"/>
                  </a:lnTo>
                  <a:lnTo>
                    <a:pt x="221" y="132"/>
                  </a:lnTo>
                  <a:lnTo>
                    <a:pt x="215" y="135"/>
                  </a:lnTo>
                  <a:lnTo>
                    <a:pt x="207" y="138"/>
                  </a:lnTo>
                  <a:lnTo>
                    <a:pt x="200" y="142"/>
                  </a:lnTo>
                  <a:lnTo>
                    <a:pt x="193" y="145"/>
                  </a:lnTo>
                  <a:lnTo>
                    <a:pt x="185" y="148"/>
                  </a:lnTo>
                  <a:lnTo>
                    <a:pt x="177" y="151"/>
                  </a:lnTo>
                  <a:lnTo>
                    <a:pt x="168" y="153"/>
                  </a:lnTo>
                  <a:lnTo>
                    <a:pt x="159" y="154"/>
                  </a:lnTo>
                  <a:lnTo>
                    <a:pt x="150" y="157"/>
                  </a:lnTo>
                  <a:lnTo>
                    <a:pt x="141" y="158"/>
                  </a:lnTo>
                  <a:lnTo>
                    <a:pt x="132" y="160"/>
                  </a:lnTo>
                  <a:lnTo>
                    <a:pt x="122" y="163"/>
                  </a:lnTo>
                  <a:lnTo>
                    <a:pt x="113" y="164"/>
                  </a:lnTo>
                  <a:lnTo>
                    <a:pt x="103" y="163"/>
                  </a:lnTo>
                  <a:lnTo>
                    <a:pt x="94" y="160"/>
                  </a:lnTo>
                  <a:lnTo>
                    <a:pt x="84" y="158"/>
                  </a:lnTo>
                  <a:lnTo>
                    <a:pt x="73" y="157"/>
                  </a:lnTo>
                  <a:lnTo>
                    <a:pt x="63" y="154"/>
                  </a:lnTo>
                  <a:lnTo>
                    <a:pt x="53" y="153"/>
                  </a:lnTo>
                  <a:lnTo>
                    <a:pt x="44" y="151"/>
                  </a:lnTo>
                  <a:lnTo>
                    <a:pt x="34" y="148"/>
                  </a:lnTo>
                  <a:lnTo>
                    <a:pt x="29" y="144"/>
                  </a:lnTo>
                  <a:lnTo>
                    <a:pt x="25" y="139"/>
                  </a:lnTo>
                  <a:lnTo>
                    <a:pt x="20" y="134"/>
                  </a:lnTo>
                  <a:lnTo>
                    <a:pt x="16" y="129"/>
                  </a:lnTo>
                  <a:lnTo>
                    <a:pt x="13" y="125"/>
                  </a:lnTo>
                  <a:lnTo>
                    <a:pt x="8" y="121"/>
                  </a:lnTo>
                  <a:lnTo>
                    <a:pt x="4" y="115"/>
                  </a:lnTo>
                  <a:lnTo>
                    <a:pt x="0" y="110"/>
                  </a:lnTo>
                  <a:lnTo>
                    <a:pt x="1" y="109"/>
                  </a:lnTo>
                  <a:lnTo>
                    <a:pt x="3" y="103"/>
                  </a:lnTo>
                  <a:lnTo>
                    <a:pt x="6" y="97"/>
                  </a:lnTo>
                  <a:lnTo>
                    <a:pt x="10" y="89"/>
                  </a:lnTo>
                  <a:lnTo>
                    <a:pt x="13" y="81"/>
                  </a:lnTo>
                  <a:lnTo>
                    <a:pt x="16" y="74"/>
                  </a:lnTo>
                  <a:lnTo>
                    <a:pt x="17" y="70"/>
                  </a:lnTo>
                  <a:lnTo>
                    <a:pt x="17" y="6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05" name="Freeform 43"/>
            <p:cNvSpPr>
              <a:spLocks/>
            </p:cNvSpPr>
            <p:nvPr/>
          </p:nvSpPr>
          <p:spPr bwMode="auto">
            <a:xfrm>
              <a:off x="835" y="2940"/>
              <a:ext cx="96" cy="47"/>
            </a:xfrm>
            <a:custGeom>
              <a:avLst/>
              <a:gdLst>
                <a:gd name="T0" fmla="*/ 0 w 287"/>
                <a:gd name="T1" fmla="*/ 0 h 141"/>
                <a:gd name="T2" fmla="*/ 0 w 287"/>
                <a:gd name="T3" fmla="*/ 0 h 141"/>
                <a:gd name="T4" fmla="*/ 0 w 287"/>
                <a:gd name="T5" fmla="*/ 0 h 141"/>
                <a:gd name="T6" fmla="*/ 0 w 287"/>
                <a:gd name="T7" fmla="*/ 0 h 141"/>
                <a:gd name="T8" fmla="*/ 0 w 287"/>
                <a:gd name="T9" fmla="*/ 0 h 141"/>
                <a:gd name="T10" fmla="*/ 0 w 287"/>
                <a:gd name="T11" fmla="*/ 0 h 141"/>
                <a:gd name="T12" fmla="*/ 0 w 287"/>
                <a:gd name="T13" fmla="*/ 0 h 141"/>
                <a:gd name="T14" fmla="*/ 0 w 287"/>
                <a:gd name="T15" fmla="*/ 0 h 141"/>
                <a:gd name="T16" fmla="*/ 0 w 287"/>
                <a:gd name="T17" fmla="*/ 0 h 141"/>
                <a:gd name="T18" fmla="*/ 0 w 287"/>
                <a:gd name="T19" fmla="*/ 0 h 141"/>
                <a:gd name="T20" fmla="*/ 0 w 287"/>
                <a:gd name="T21" fmla="*/ 0 h 141"/>
                <a:gd name="T22" fmla="*/ 0 w 287"/>
                <a:gd name="T23" fmla="*/ 0 h 141"/>
                <a:gd name="T24" fmla="*/ 0 w 287"/>
                <a:gd name="T25" fmla="*/ 0 h 141"/>
                <a:gd name="T26" fmla="*/ 0 w 287"/>
                <a:gd name="T27" fmla="*/ 0 h 141"/>
                <a:gd name="T28" fmla="*/ 0 w 287"/>
                <a:gd name="T29" fmla="*/ 0 h 141"/>
                <a:gd name="T30" fmla="*/ 0 w 287"/>
                <a:gd name="T31" fmla="*/ 0 h 141"/>
                <a:gd name="T32" fmla="*/ 0 w 287"/>
                <a:gd name="T33" fmla="*/ 0 h 141"/>
                <a:gd name="T34" fmla="*/ 0 w 287"/>
                <a:gd name="T35" fmla="*/ 0 h 141"/>
                <a:gd name="T36" fmla="*/ 0 w 287"/>
                <a:gd name="T37" fmla="*/ 0 h 141"/>
                <a:gd name="T38" fmla="*/ 0 w 287"/>
                <a:gd name="T39" fmla="*/ 0 h 141"/>
                <a:gd name="T40" fmla="*/ 0 w 287"/>
                <a:gd name="T41" fmla="*/ 0 h 141"/>
                <a:gd name="T42" fmla="*/ 0 w 287"/>
                <a:gd name="T43" fmla="*/ 0 h 141"/>
                <a:gd name="T44" fmla="*/ 0 w 287"/>
                <a:gd name="T45" fmla="*/ 0 h 141"/>
                <a:gd name="T46" fmla="*/ 0 w 287"/>
                <a:gd name="T47" fmla="*/ 0 h 141"/>
                <a:gd name="T48" fmla="*/ 0 w 287"/>
                <a:gd name="T49" fmla="*/ 0 h 141"/>
                <a:gd name="T50" fmla="*/ 0 w 287"/>
                <a:gd name="T51" fmla="*/ 0 h 141"/>
                <a:gd name="T52" fmla="*/ 0 w 287"/>
                <a:gd name="T53" fmla="*/ 0 h 141"/>
                <a:gd name="T54" fmla="*/ 0 w 287"/>
                <a:gd name="T55" fmla="*/ 0 h 141"/>
                <a:gd name="T56" fmla="*/ 0 w 287"/>
                <a:gd name="T57" fmla="*/ 0 h 141"/>
                <a:gd name="T58" fmla="*/ 0 w 287"/>
                <a:gd name="T59" fmla="*/ 0 h 141"/>
                <a:gd name="T60" fmla="*/ 0 w 287"/>
                <a:gd name="T61" fmla="*/ 0 h 141"/>
                <a:gd name="T62" fmla="*/ 0 w 287"/>
                <a:gd name="T63" fmla="*/ 0 h 141"/>
                <a:gd name="T64" fmla="*/ 0 w 287"/>
                <a:gd name="T65" fmla="*/ 0 h 141"/>
                <a:gd name="T66" fmla="*/ 0 w 287"/>
                <a:gd name="T67" fmla="*/ 0 h 141"/>
                <a:gd name="T68" fmla="*/ 0 w 287"/>
                <a:gd name="T69" fmla="*/ 0 h 141"/>
                <a:gd name="T70" fmla="*/ 0 w 287"/>
                <a:gd name="T71" fmla="*/ 0 h 141"/>
                <a:gd name="T72" fmla="*/ 0 w 287"/>
                <a:gd name="T73" fmla="*/ 0 h 141"/>
                <a:gd name="T74" fmla="*/ 0 w 287"/>
                <a:gd name="T75" fmla="*/ 0 h 141"/>
                <a:gd name="T76" fmla="*/ 0 w 287"/>
                <a:gd name="T77" fmla="*/ 0 h 141"/>
                <a:gd name="T78" fmla="*/ 0 w 287"/>
                <a:gd name="T79" fmla="*/ 0 h 141"/>
                <a:gd name="T80" fmla="*/ 0 w 287"/>
                <a:gd name="T81" fmla="*/ 0 h 141"/>
                <a:gd name="T82" fmla="*/ 0 w 287"/>
                <a:gd name="T83" fmla="*/ 0 h 141"/>
                <a:gd name="T84" fmla="*/ 0 w 287"/>
                <a:gd name="T85" fmla="*/ 0 h 141"/>
                <a:gd name="T86" fmla="*/ 0 w 287"/>
                <a:gd name="T87" fmla="*/ 0 h 141"/>
                <a:gd name="T88" fmla="*/ 0 w 287"/>
                <a:gd name="T89" fmla="*/ 0 h 141"/>
                <a:gd name="T90" fmla="*/ 0 w 287"/>
                <a:gd name="T91" fmla="*/ 0 h 141"/>
                <a:gd name="T92" fmla="*/ 0 w 287"/>
                <a:gd name="T93" fmla="*/ 0 h 141"/>
                <a:gd name="T94" fmla="*/ 0 w 287"/>
                <a:gd name="T95" fmla="*/ 0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7"/>
                <a:gd name="T145" fmla="*/ 0 h 141"/>
                <a:gd name="T146" fmla="*/ 287 w 287"/>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7" h="141">
                  <a:moveTo>
                    <a:pt x="14" y="58"/>
                  </a:moveTo>
                  <a:lnTo>
                    <a:pt x="19" y="55"/>
                  </a:lnTo>
                  <a:lnTo>
                    <a:pt x="25" y="52"/>
                  </a:lnTo>
                  <a:lnTo>
                    <a:pt x="29" y="49"/>
                  </a:lnTo>
                  <a:lnTo>
                    <a:pt x="34" y="46"/>
                  </a:lnTo>
                  <a:lnTo>
                    <a:pt x="38" y="43"/>
                  </a:lnTo>
                  <a:lnTo>
                    <a:pt x="44" y="42"/>
                  </a:lnTo>
                  <a:lnTo>
                    <a:pt x="48" y="39"/>
                  </a:lnTo>
                  <a:lnTo>
                    <a:pt x="53" y="36"/>
                  </a:lnTo>
                  <a:lnTo>
                    <a:pt x="63" y="32"/>
                  </a:lnTo>
                  <a:lnTo>
                    <a:pt x="72" y="29"/>
                  </a:lnTo>
                  <a:lnTo>
                    <a:pt x="82" y="26"/>
                  </a:lnTo>
                  <a:lnTo>
                    <a:pt x="91" y="23"/>
                  </a:lnTo>
                  <a:lnTo>
                    <a:pt x="101" y="20"/>
                  </a:lnTo>
                  <a:lnTo>
                    <a:pt x="110" y="17"/>
                  </a:lnTo>
                  <a:lnTo>
                    <a:pt x="121" y="14"/>
                  </a:lnTo>
                  <a:lnTo>
                    <a:pt x="131" y="10"/>
                  </a:lnTo>
                  <a:lnTo>
                    <a:pt x="140" y="10"/>
                  </a:lnTo>
                  <a:lnTo>
                    <a:pt x="150" y="8"/>
                  </a:lnTo>
                  <a:lnTo>
                    <a:pt x="159" y="7"/>
                  </a:lnTo>
                  <a:lnTo>
                    <a:pt x="169" y="6"/>
                  </a:lnTo>
                  <a:lnTo>
                    <a:pt x="180" y="4"/>
                  </a:lnTo>
                  <a:lnTo>
                    <a:pt x="188" y="3"/>
                  </a:lnTo>
                  <a:lnTo>
                    <a:pt x="199" y="1"/>
                  </a:lnTo>
                  <a:lnTo>
                    <a:pt x="209" y="0"/>
                  </a:lnTo>
                  <a:lnTo>
                    <a:pt x="216" y="1"/>
                  </a:lnTo>
                  <a:lnTo>
                    <a:pt x="224" y="1"/>
                  </a:lnTo>
                  <a:lnTo>
                    <a:pt x="233" y="1"/>
                  </a:lnTo>
                  <a:lnTo>
                    <a:pt x="240" y="3"/>
                  </a:lnTo>
                  <a:lnTo>
                    <a:pt x="247" y="3"/>
                  </a:lnTo>
                  <a:lnTo>
                    <a:pt x="255" y="3"/>
                  </a:lnTo>
                  <a:lnTo>
                    <a:pt x="264" y="4"/>
                  </a:lnTo>
                  <a:lnTo>
                    <a:pt x="271" y="4"/>
                  </a:lnTo>
                  <a:lnTo>
                    <a:pt x="272" y="7"/>
                  </a:lnTo>
                  <a:lnTo>
                    <a:pt x="275" y="10"/>
                  </a:lnTo>
                  <a:lnTo>
                    <a:pt x="277" y="11"/>
                  </a:lnTo>
                  <a:lnTo>
                    <a:pt x="278" y="14"/>
                  </a:lnTo>
                  <a:lnTo>
                    <a:pt x="281" y="17"/>
                  </a:lnTo>
                  <a:lnTo>
                    <a:pt x="283" y="20"/>
                  </a:lnTo>
                  <a:lnTo>
                    <a:pt x="286" y="22"/>
                  </a:lnTo>
                  <a:lnTo>
                    <a:pt x="287" y="24"/>
                  </a:lnTo>
                  <a:lnTo>
                    <a:pt x="284" y="29"/>
                  </a:lnTo>
                  <a:lnTo>
                    <a:pt x="283" y="32"/>
                  </a:lnTo>
                  <a:lnTo>
                    <a:pt x="280" y="36"/>
                  </a:lnTo>
                  <a:lnTo>
                    <a:pt x="277" y="40"/>
                  </a:lnTo>
                  <a:lnTo>
                    <a:pt x="275" y="43"/>
                  </a:lnTo>
                  <a:lnTo>
                    <a:pt x="272" y="48"/>
                  </a:lnTo>
                  <a:lnTo>
                    <a:pt x="269" y="51"/>
                  </a:lnTo>
                  <a:lnTo>
                    <a:pt x="268" y="55"/>
                  </a:lnTo>
                  <a:lnTo>
                    <a:pt x="261" y="61"/>
                  </a:lnTo>
                  <a:lnTo>
                    <a:pt x="253" y="68"/>
                  </a:lnTo>
                  <a:lnTo>
                    <a:pt x="246" y="74"/>
                  </a:lnTo>
                  <a:lnTo>
                    <a:pt x="239" y="80"/>
                  </a:lnTo>
                  <a:lnTo>
                    <a:pt x="231" y="86"/>
                  </a:lnTo>
                  <a:lnTo>
                    <a:pt x="222" y="93"/>
                  </a:lnTo>
                  <a:lnTo>
                    <a:pt x="215" y="99"/>
                  </a:lnTo>
                  <a:lnTo>
                    <a:pt x="208" y="104"/>
                  </a:lnTo>
                  <a:lnTo>
                    <a:pt x="202" y="107"/>
                  </a:lnTo>
                  <a:lnTo>
                    <a:pt x="196" y="110"/>
                  </a:lnTo>
                  <a:lnTo>
                    <a:pt x="190" y="113"/>
                  </a:lnTo>
                  <a:lnTo>
                    <a:pt x="184" y="116"/>
                  </a:lnTo>
                  <a:lnTo>
                    <a:pt x="178" y="119"/>
                  </a:lnTo>
                  <a:lnTo>
                    <a:pt x="172" y="122"/>
                  </a:lnTo>
                  <a:lnTo>
                    <a:pt x="166" y="125"/>
                  </a:lnTo>
                  <a:lnTo>
                    <a:pt x="160" y="128"/>
                  </a:lnTo>
                  <a:lnTo>
                    <a:pt x="152" y="129"/>
                  </a:lnTo>
                  <a:lnTo>
                    <a:pt x="144" y="131"/>
                  </a:lnTo>
                  <a:lnTo>
                    <a:pt x="137" y="132"/>
                  </a:lnTo>
                  <a:lnTo>
                    <a:pt x="129" y="134"/>
                  </a:lnTo>
                  <a:lnTo>
                    <a:pt x="121" y="135"/>
                  </a:lnTo>
                  <a:lnTo>
                    <a:pt x="113" y="138"/>
                  </a:lnTo>
                  <a:lnTo>
                    <a:pt x="106" y="139"/>
                  </a:lnTo>
                  <a:lnTo>
                    <a:pt x="98" y="141"/>
                  </a:lnTo>
                  <a:lnTo>
                    <a:pt x="90" y="139"/>
                  </a:lnTo>
                  <a:lnTo>
                    <a:pt x="81" y="138"/>
                  </a:lnTo>
                  <a:lnTo>
                    <a:pt x="72" y="135"/>
                  </a:lnTo>
                  <a:lnTo>
                    <a:pt x="63" y="134"/>
                  </a:lnTo>
                  <a:lnTo>
                    <a:pt x="54" y="132"/>
                  </a:lnTo>
                  <a:lnTo>
                    <a:pt x="47" y="131"/>
                  </a:lnTo>
                  <a:lnTo>
                    <a:pt x="38" y="129"/>
                  </a:lnTo>
                  <a:lnTo>
                    <a:pt x="29" y="128"/>
                  </a:lnTo>
                  <a:lnTo>
                    <a:pt x="25" y="123"/>
                  </a:lnTo>
                  <a:lnTo>
                    <a:pt x="22" y="119"/>
                  </a:lnTo>
                  <a:lnTo>
                    <a:pt x="19" y="115"/>
                  </a:lnTo>
                  <a:lnTo>
                    <a:pt x="14" y="110"/>
                  </a:lnTo>
                  <a:lnTo>
                    <a:pt x="12" y="107"/>
                  </a:lnTo>
                  <a:lnTo>
                    <a:pt x="7" y="103"/>
                  </a:lnTo>
                  <a:lnTo>
                    <a:pt x="4" y="99"/>
                  </a:lnTo>
                  <a:lnTo>
                    <a:pt x="0" y="94"/>
                  </a:lnTo>
                  <a:lnTo>
                    <a:pt x="1" y="93"/>
                  </a:lnTo>
                  <a:lnTo>
                    <a:pt x="3" y="88"/>
                  </a:lnTo>
                  <a:lnTo>
                    <a:pt x="6" y="83"/>
                  </a:lnTo>
                  <a:lnTo>
                    <a:pt x="9" y="75"/>
                  </a:lnTo>
                  <a:lnTo>
                    <a:pt x="12" y="70"/>
                  </a:lnTo>
                  <a:lnTo>
                    <a:pt x="14" y="64"/>
                  </a:lnTo>
                  <a:lnTo>
                    <a:pt x="16" y="59"/>
                  </a:lnTo>
                  <a:lnTo>
                    <a:pt x="14" y="5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06" name="Freeform 44"/>
            <p:cNvSpPr>
              <a:spLocks/>
            </p:cNvSpPr>
            <p:nvPr/>
          </p:nvSpPr>
          <p:spPr bwMode="auto">
            <a:xfrm>
              <a:off x="843" y="2947"/>
              <a:ext cx="80" cy="39"/>
            </a:xfrm>
            <a:custGeom>
              <a:avLst/>
              <a:gdLst>
                <a:gd name="T0" fmla="*/ 0 w 239"/>
                <a:gd name="T1" fmla="*/ 0 h 117"/>
                <a:gd name="T2" fmla="*/ 0 w 239"/>
                <a:gd name="T3" fmla="*/ 0 h 117"/>
                <a:gd name="T4" fmla="*/ 0 w 239"/>
                <a:gd name="T5" fmla="*/ 0 h 117"/>
                <a:gd name="T6" fmla="*/ 0 w 239"/>
                <a:gd name="T7" fmla="*/ 0 h 117"/>
                <a:gd name="T8" fmla="*/ 0 w 239"/>
                <a:gd name="T9" fmla="*/ 0 h 117"/>
                <a:gd name="T10" fmla="*/ 0 w 239"/>
                <a:gd name="T11" fmla="*/ 0 h 117"/>
                <a:gd name="T12" fmla="*/ 0 w 239"/>
                <a:gd name="T13" fmla="*/ 0 h 117"/>
                <a:gd name="T14" fmla="*/ 0 w 239"/>
                <a:gd name="T15" fmla="*/ 0 h 117"/>
                <a:gd name="T16" fmla="*/ 0 w 239"/>
                <a:gd name="T17" fmla="*/ 0 h 117"/>
                <a:gd name="T18" fmla="*/ 0 w 239"/>
                <a:gd name="T19" fmla="*/ 0 h 117"/>
                <a:gd name="T20" fmla="*/ 0 w 239"/>
                <a:gd name="T21" fmla="*/ 0 h 117"/>
                <a:gd name="T22" fmla="*/ 0 w 239"/>
                <a:gd name="T23" fmla="*/ 0 h 117"/>
                <a:gd name="T24" fmla="*/ 0 w 239"/>
                <a:gd name="T25" fmla="*/ 0 h 117"/>
                <a:gd name="T26" fmla="*/ 0 w 239"/>
                <a:gd name="T27" fmla="*/ 0 h 117"/>
                <a:gd name="T28" fmla="*/ 0 w 239"/>
                <a:gd name="T29" fmla="*/ 0 h 117"/>
                <a:gd name="T30" fmla="*/ 0 w 239"/>
                <a:gd name="T31" fmla="*/ 0 h 117"/>
                <a:gd name="T32" fmla="*/ 0 w 239"/>
                <a:gd name="T33" fmla="*/ 0 h 117"/>
                <a:gd name="T34" fmla="*/ 0 w 239"/>
                <a:gd name="T35" fmla="*/ 0 h 117"/>
                <a:gd name="T36" fmla="*/ 0 w 239"/>
                <a:gd name="T37" fmla="*/ 0 h 117"/>
                <a:gd name="T38" fmla="*/ 0 w 239"/>
                <a:gd name="T39" fmla="*/ 0 h 117"/>
                <a:gd name="T40" fmla="*/ 0 w 239"/>
                <a:gd name="T41" fmla="*/ 0 h 117"/>
                <a:gd name="T42" fmla="*/ 0 w 239"/>
                <a:gd name="T43" fmla="*/ 0 h 117"/>
                <a:gd name="T44" fmla="*/ 0 w 239"/>
                <a:gd name="T45" fmla="*/ 0 h 117"/>
                <a:gd name="T46" fmla="*/ 0 w 239"/>
                <a:gd name="T47" fmla="*/ 0 h 117"/>
                <a:gd name="T48" fmla="*/ 0 w 239"/>
                <a:gd name="T49" fmla="*/ 0 h 117"/>
                <a:gd name="T50" fmla="*/ 0 w 239"/>
                <a:gd name="T51" fmla="*/ 0 h 117"/>
                <a:gd name="T52" fmla="*/ 0 w 239"/>
                <a:gd name="T53" fmla="*/ 0 h 117"/>
                <a:gd name="T54" fmla="*/ 0 w 239"/>
                <a:gd name="T55" fmla="*/ 0 h 117"/>
                <a:gd name="T56" fmla="*/ 0 w 239"/>
                <a:gd name="T57" fmla="*/ 0 h 117"/>
                <a:gd name="T58" fmla="*/ 0 w 239"/>
                <a:gd name="T59" fmla="*/ 0 h 117"/>
                <a:gd name="T60" fmla="*/ 0 w 239"/>
                <a:gd name="T61" fmla="*/ 0 h 117"/>
                <a:gd name="T62" fmla="*/ 0 w 239"/>
                <a:gd name="T63" fmla="*/ 0 h 117"/>
                <a:gd name="T64" fmla="*/ 0 w 239"/>
                <a:gd name="T65" fmla="*/ 0 h 117"/>
                <a:gd name="T66" fmla="*/ 0 w 239"/>
                <a:gd name="T67" fmla="*/ 0 h 117"/>
                <a:gd name="T68" fmla="*/ 0 w 239"/>
                <a:gd name="T69" fmla="*/ 0 h 117"/>
                <a:gd name="T70" fmla="*/ 0 w 239"/>
                <a:gd name="T71" fmla="*/ 0 h 117"/>
                <a:gd name="T72" fmla="*/ 0 w 239"/>
                <a:gd name="T73" fmla="*/ 0 h 117"/>
                <a:gd name="T74" fmla="*/ 0 w 239"/>
                <a:gd name="T75" fmla="*/ 0 h 117"/>
                <a:gd name="T76" fmla="*/ 0 w 239"/>
                <a:gd name="T77" fmla="*/ 0 h 117"/>
                <a:gd name="T78" fmla="*/ 0 w 239"/>
                <a:gd name="T79" fmla="*/ 0 h 117"/>
                <a:gd name="T80" fmla="*/ 0 w 239"/>
                <a:gd name="T81" fmla="*/ 0 h 117"/>
                <a:gd name="T82" fmla="*/ 0 w 239"/>
                <a:gd name="T83" fmla="*/ 0 h 117"/>
                <a:gd name="T84" fmla="*/ 0 w 239"/>
                <a:gd name="T85" fmla="*/ 0 h 117"/>
                <a:gd name="T86" fmla="*/ 0 w 239"/>
                <a:gd name="T87" fmla="*/ 0 h 117"/>
                <a:gd name="T88" fmla="*/ 0 w 239"/>
                <a:gd name="T89" fmla="*/ 0 h 117"/>
                <a:gd name="T90" fmla="*/ 0 w 239"/>
                <a:gd name="T91" fmla="*/ 0 h 117"/>
                <a:gd name="T92" fmla="*/ 0 w 239"/>
                <a:gd name="T93" fmla="*/ 0 h 117"/>
                <a:gd name="T94" fmla="*/ 0 w 239"/>
                <a:gd name="T95" fmla="*/ 0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9"/>
                <a:gd name="T145" fmla="*/ 0 h 117"/>
                <a:gd name="T146" fmla="*/ 239 w 239"/>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9" h="117">
                  <a:moveTo>
                    <a:pt x="12" y="49"/>
                  </a:moveTo>
                  <a:lnTo>
                    <a:pt x="17" y="46"/>
                  </a:lnTo>
                  <a:lnTo>
                    <a:pt x="19" y="43"/>
                  </a:lnTo>
                  <a:lnTo>
                    <a:pt x="24" y="42"/>
                  </a:lnTo>
                  <a:lnTo>
                    <a:pt x="28" y="39"/>
                  </a:lnTo>
                  <a:lnTo>
                    <a:pt x="31" y="36"/>
                  </a:lnTo>
                  <a:lnTo>
                    <a:pt x="36" y="35"/>
                  </a:lnTo>
                  <a:lnTo>
                    <a:pt x="40" y="32"/>
                  </a:lnTo>
                  <a:lnTo>
                    <a:pt x="43" y="29"/>
                  </a:lnTo>
                  <a:lnTo>
                    <a:pt x="52" y="27"/>
                  </a:lnTo>
                  <a:lnTo>
                    <a:pt x="59" y="24"/>
                  </a:lnTo>
                  <a:lnTo>
                    <a:pt x="68" y="21"/>
                  </a:lnTo>
                  <a:lnTo>
                    <a:pt x="75" y="19"/>
                  </a:lnTo>
                  <a:lnTo>
                    <a:pt x="84" y="17"/>
                  </a:lnTo>
                  <a:lnTo>
                    <a:pt x="92" y="14"/>
                  </a:lnTo>
                  <a:lnTo>
                    <a:pt x="101" y="11"/>
                  </a:lnTo>
                  <a:lnTo>
                    <a:pt x="108" y="8"/>
                  </a:lnTo>
                  <a:lnTo>
                    <a:pt x="117" y="7"/>
                  </a:lnTo>
                  <a:lnTo>
                    <a:pt x="124" y="7"/>
                  </a:lnTo>
                  <a:lnTo>
                    <a:pt x="133" y="5"/>
                  </a:lnTo>
                  <a:lnTo>
                    <a:pt x="140" y="4"/>
                  </a:lnTo>
                  <a:lnTo>
                    <a:pt x="149" y="4"/>
                  </a:lnTo>
                  <a:lnTo>
                    <a:pt x="157" y="3"/>
                  </a:lnTo>
                  <a:lnTo>
                    <a:pt x="165" y="1"/>
                  </a:lnTo>
                  <a:lnTo>
                    <a:pt x="174" y="0"/>
                  </a:lnTo>
                  <a:lnTo>
                    <a:pt x="180" y="1"/>
                  </a:lnTo>
                  <a:lnTo>
                    <a:pt x="186" y="1"/>
                  </a:lnTo>
                  <a:lnTo>
                    <a:pt x="193" y="1"/>
                  </a:lnTo>
                  <a:lnTo>
                    <a:pt x="199" y="1"/>
                  </a:lnTo>
                  <a:lnTo>
                    <a:pt x="207" y="3"/>
                  </a:lnTo>
                  <a:lnTo>
                    <a:pt x="213" y="3"/>
                  </a:lnTo>
                  <a:lnTo>
                    <a:pt x="218" y="3"/>
                  </a:lnTo>
                  <a:lnTo>
                    <a:pt x="226" y="4"/>
                  </a:lnTo>
                  <a:lnTo>
                    <a:pt x="227" y="5"/>
                  </a:lnTo>
                  <a:lnTo>
                    <a:pt x="229" y="7"/>
                  </a:lnTo>
                  <a:lnTo>
                    <a:pt x="230" y="10"/>
                  </a:lnTo>
                  <a:lnTo>
                    <a:pt x="232" y="11"/>
                  </a:lnTo>
                  <a:lnTo>
                    <a:pt x="233" y="14"/>
                  </a:lnTo>
                  <a:lnTo>
                    <a:pt x="236" y="16"/>
                  </a:lnTo>
                  <a:lnTo>
                    <a:pt x="238" y="19"/>
                  </a:lnTo>
                  <a:lnTo>
                    <a:pt x="239" y="20"/>
                  </a:lnTo>
                  <a:lnTo>
                    <a:pt x="238" y="23"/>
                  </a:lnTo>
                  <a:lnTo>
                    <a:pt x="235" y="27"/>
                  </a:lnTo>
                  <a:lnTo>
                    <a:pt x="233" y="30"/>
                  </a:lnTo>
                  <a:lnTo>
                    <a:pt x="230" y="33"/>
                  </a:lnTo>
                  <a:lnTo>
                    <a:pt x="229" y="36"/>
                  </a:lnTo>
                  <a:lnTo>
                    <a:pt x="227" y="39"/>
                  </a:lnTo>
                  <a:lnTo>
                    <a:pt x="224" y="43"/>
                  </a:lnTo>
                  <a:lnTo>
                    <a:pt x="223" y="46"/>
                  </a:lnTo>
                  <a:lnTo>
                    <a:pt x="217" y="51"/>
                  </a:lnTo>
                  <a:lnTo>
                    <a:pt x="210" y="56"/>
                  </a:lnTo>
                  <a:lnTo>
                    <a:pt x="204" y="61"/>
                  </a:lnTo>
                  <a:lnTo>
                    <a:pt x="198" y="67"/>
                  </a:lnTo>
                  <a:lnTo>
                    <a:pt x="192" y="71"/>
                  </a:lnTo>
                  <a:lnTo>
                    <a:pt x="186" y="77"/>
                  </a:lnTo>
                  <a:lnTo>
                    <a:pt x="179" y="83"/>
                  </a:lnTo>
                  <a:lnTo>
                    <a:pt x="173" y="87"/>
                  </a:lnTo>
                  <a:lnTo>
                    <a:pt x="168" y="90"/>
                  </a:lnTo>
                  <a:lnTo>
                    <a:pt x="162" y="91"/>
                  </a:lnTo>
                  <a:lnTo>
                    <a:pt x="158" y="94"/>
                  </a:lnTo>
                  <a:lnTo>
                    <a:pt x="154" y="97"/>
                  </a:lnTo>
                  <a:lnTo>
                    <a:pt x="148" y="99"/>
                  </a:lnTo>
                  <a:lnTo>
                    <a:pt x="143" y="101"/>
                  </a:lnTo>
                  <a:lnTo>
                    <a:pt x="137" y="103"/>
                  </a:lnTo>
                  <a:lnTo>
                    <a:pt x="133" y="106"/>
                  </a:lnTo>
                  <a:lnTo>
                    <a:pt x="127" y="107"/>
                  </a:lnTo>
                  <a:lnTo>
                    <a:pt x="120" y="109"/>
                  </a:lnTo>
                  <a:lnTo>
                    <a:pt x="114" y="110"/>
                  </a:lnTo>
                  <a:lnTo>
                    <a:pt x="106" y="112"/>
                  </a:lnTo>
                  <a:lnTo>
                    <a:pt x="101" y="113"/>
                  </a:lnTo>
                  <a:lnTo>
                    <a:pt x="95" y="115"/>
                  </a:lnTo>
                  <a:lnTo>
                    <a:pt x="87" y="116"/>
                  </a:lnTo>
                  <a:lnTo>
                    <a:pt x="81" y="117"/>
                  </a:lnTo>
                  <a:lnTo>
                    <a:pt x="74" y="116"/>
                  </a:lnTo>
                  <a:lnTo>
                    <a:pt x="67" y="115"/>
                  </a:lnTo>
                  <a:lnTo>
                    <a:pt x="59" y="113"/>
                  </a:lnTo>
                  <a:lnTo>
                    <a:pt x="52" y="112"/>
                  </a:lnTo>
                  <a:lnTo>
                    <a:pt x="46" y="110"/>
                  </a:lnTo>
                  <a:lnTo>
                    <a:pt x="39" y="109"/>
                  </a:lnTo>
                  <a:lnTo>
                    <a:pt x="31" y="107"/>
                  </a:lnTo>
                  <a:lnTo>
                    <a:pt x="24" y="106"/>
                  </a:lnTo>
                  <a:lnTo>
                    <a:pt x="21" y="103"/>
                  </a:lnTo>
                  <a:lnTo>
                    <a:pt x="18" y="99"/>
                  </a:lnTo>
                  <a:lnTo>
                    <a:pt x="15" y="96"/>
                  </a:lnTo>
                  <a:lnTo>
                    <a:pt x="12" y="93"/>
                  </a:lnTo>
                  <a:lnTo>
                    <a:pt x="9" y="88"/>
                  </a:lnTo>
                  <a:lnTo>
                    <a:pt x="6" y="85"/>
                  </a:lnTo>
                  <a:lnTo>
                    <a:pt x="3" y="83"/>
                  </a:lnTo>
                  <a:lnTo>
                    <a:pt x="0" y="78"/>
                  </a:lnTo>
                  <a:lnTo>
                    <a:pt x="0" y="77"/>
                  </a:lnTo>
                  <a:lnTo>
                    <a:pt x="2" y="74"/>
                  </a:lnTo>
                  <a:lnTo>
                    <a:pt x="5" y="69"/>
                  </a:lnTo>
                  <a:lnTo>
                    <a:pt x="8" y="64"/>
                  </a:lnTo>
                  <a:lnTo>
                    <a:pt x="9" y="58"/>
                  </a:lnTo>
                  <a:lnTo>
                    <a:pt x="12" y="53"/>
                  </a:lnTo>
                  <a:lnTo>
                    <a:pt x="12" y="49"/>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07" name="Freeform 45"/>
            <p:cNvSpPr>
              <a:spLocks/>
            </p:cNvSpPr>
            <p:nvPr/>
          </p:nvSpPr>
          <p:spPr bwMode="auto">
            <a:xfrm>
              <a:off x="850" y="2953"/>
              <a:ext cx="64" cy="31"/>
            </a:xfrm>
            <a:custGeom>
              <a:avLst/>
              <a:gdLst>
                <a:gd name="T0" fmla="*/ 0 w 192"/>
                <a:gd name="T1" fmla="*/ 0 h 94"/>
                <a:gd name="T2" fmla="*/ 0 w 192"/>
                <a:gd name="T3" fmla="*/ 0 h 94"/>
                <a:gd name="T4" fmla="*/ 0 w 192"/>
                <a:gd name="T5" fmla="*/ 0 h 94"/>
                <a:gd name="T6" fmla="*/ 0 w 192"/>
                <a:gd name="T7" fmla="*/ 0 h 94"/>
                <a:gd name="T8" fmla="*/ 0 w 192"/>
                <a:gd name="T9" fmla="*/ 0 h 94"/>
                <a:gd name="T10" fmla="*/ 0 w 192"/>
                <a:gd name="T11" fmla="*/ 0 h 94"/>
                <a:gd name="T12" fmla="*/ 0 w 192"/>
                <a:gd name="T13" fmla="*/ 0 h 94"/>
                <a:gd name="T14" fmla="*/ 0 w 192"/>
                <a:gd name="T15" fmla="*/ 0 h 94"/>
                <a:gd name="T16" fmla="*/ 0 w 192"/>
                <a:gd name="T17" fmla="*/ 0 h 94"/>
                <a:gd name="T18" fmla="*/ 0 w 192"/>
                <a:gd name="T19" fmla="*/ 0 h 94"/>
                <a:gd name="T20" fmla="*/ 0 w 192"/>
                <a:gd name="T21" fmla="*/ 0 h 94"/>
                <a:gd name="T22" fmla="*/ 0 w 192"/>
                <a:gd name="T23" fmla="*/ 0 h 94"/>
                <a:gd name="T24" fmla="*/ 0 w 192"/>
                <a:gd name="T25" fmla="*/ 0 h 94"/>
                <a:gd name="T26" fmla="*/ 0 w 192"/>
                <a:gd name="T27" fmla="*/ 0 h 94"/>
                <a:gd name="T28" fmla="*/ 0 w 192"/>
                <a:gd name="T29" fmla="*/ 0 h 94"/>
                <a:gd name="T30" fmla="*/ 0 w 192"/>
                <a:gd name="T31" fmla="*/ 0 h 94"/>
                <a:gd name="T32" fmla="*/ 0 w 192"/>
                <a:gd name="T33" fmla="*/ 0 h 94"/>
                <a:gd name="T34" fmla="*/ 0 w 192"/>
                <a:gd name="T35" fmla="*/ 0 h 94"/>
                <a:gd name="T36" fmla="*/ 0 w 192"/>
                <a:gd name="T37" fmla="*/ 0 h 94"/>
                <a:gd name="T38" fmla="*/ 0 w 192"/>
                <a:gd name="T39" fmla="*/ 0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94"/>
                <a:gd name="T62" fmla="*/ 192 w 192"/>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94">
                  <a:moveTo>
                    <a:pt x="11" y="39"/>
                  </a:moveTo>
                  <a:lnTo>
                    <a:pt x="36" y="23"/>
                  </a:lnTo>
                  <a:lnTo>
                    <a:pt x="87" y="7"/>
                  </a:lnTo>
                  <a:lnTo>
                    <a:pt x="139" y="0"/>
                  </a:lnTo>
                  <a:lnTo>
                    <a:pt x="180" y="2"/>
                  </a:lnTo>
                  <a:lnTo>
                    <a:pt x="192" y="16"/>
                  </a:lnTo>
                  <a:lnTo>
                    <a:pt x="179" y="36"/>
                  </a:lnTo>
                  <a:lnTo>
                    <a:pt x="139" y="69"/>
                  </a:lnTo>
                  <a:lnTo>
                    <a:pt x="107" y="84"/>
                  </a:lnTo>
                  <a:lnTo>
                    <a:pt x="65" y="94"/>
                  </a:lnTo>
                  <a:lnTo>
                    <a:pt x="20" y="84"/>
                  </a:lnTo>
                  <a:lnTo>
                    <a:pt x="0" y="64"/>
                  </a:lnTo>
                  <a:lnTo>
                    <a:pt x="0" y="62"/>
                  </a:lnTo>
                  <a:lnTo>
                    <a:pt x="2" y="59"/>
                  </a:lnTo>
                  <a:lnTo>
                    <a:pt x="5" y="55"/>
                  </a:lnTo>
                  <a:lnTo>
                    <a:pt x="6" y="50"/>
                  </a:lnTo>
                  <a:lnTo>
                    <a:pt x="8" y="46"/>
                  </a:lnTo>
                  <a:lnTo>
                    <a:pt x="9" y="42"/>
                  </a:lnTo>
                  <a:lnTo>
                    <a:pt x="11" y="40"/>
                  </a:lnTo>
                  <a:lnTo>
                    <a:pt x="11" y="39"/>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08" name="Freeform 46"/>
            <p:cNvSpPr>
              <a:spLocks/>
            </p:cNvSpPr>
            <p:nvPr/>
          </p:nvSpPr>
          <p:spPr bwMode="auto">
            <a:xfrm>
              <a:off x="688" y="2708"/>
              <a:ext cx="468" cy="262"/>
            </a:xfrm>
            <a:custGeom>
              <a:avLst/>
              <a:gdLst>
                <a:gd name="T0" fmla="*/ 0 w 1403"/>
                <a:gd name="T1" fmla="*/ 0 h 785"/>
                <a:gd name="T2" fmla="*/ 0 w 1403"/>
                <a:gd name="T3" fmla="*/ 0 h 785"/>
                <a:gd name="T4" fmla="*/ 0 w 1403"/>
                <a:gd name="T5" fmla="*/ 0 h 785"/>
                <a:gd name="T6" fmla="*/ 0 w 1403"/>
                <a:gd name="T7" fmla="*/ 0 h 785"/>
                <a:gd name="T8" fmla="*/ 0 w 1403"/>
                <a:gd name="T9" fmla="*/ 0 h 785"/>
                <a:gd name="T10" fmla="*/ 0 w 1403"/>
                <a:gd name="T11" fmla="*/ 0 h 785"/>
                <a:gd name="T12" fmla="*/ 0 w 1403"/>
                <a:gd name="T13" fmla="*/ 0 h 785"/>
                <a:gd name="T14" fmla="*/ 0 w 1403"/>
                <a:gd name="T15" fmla="*/ 0 h 785"/>
                <a:gd name="T16" fmla="*/ 0 w 1403"/>
                <a:gd name="T17" fmla="*/ 0 h 785"/>
                <a:gd name="T18" fmla="*/ 0 w 1403"/>
                <a:gd name="T19" fmla="*/ 0 h 785"/>
                <a:gd name="T20" fmla="*/ 0 w 1403"/>
                <a:gd name="T21" fmla="*/ 0 h 785"/>
                <a:gd name="T22" fmla="*/ 0 w 1403"/>
                <a:gd name="T23" fmla="*/ 0 h 785"/>
                <a:gd name="T24" fmla="*/ 0 w 1403"/>
                <a:gd name="T25" fmla="*/ 0 h 785"/>
                <a:gd name="T26" fmla="*/ 0 w 1403"/>
                <a:gd name="T27" fmla="*/ 0 h 785"/>
                <a:gd name="T28" fmla="*/ 0 w 1403"/>
                <a:gd name="T29" fmla="*/ 0 h 785"/>
                <a:gd name="T30" fmla="*/ 0 w 1403"/>
                <a:gd name="T31" fmla="*/ 0 h 785"/>
                <a:gd name="T32" fmla="*/ 0 w 1403"/>
                <a:gd name="T33" fmla="*/ 0 h 785"/>
                <a:gd name="T34" fmla="*/ 0 w 1403"/>
                <a:gd name="T35" fmla="*/ 0 h 785"/>
                <a:gd name="T36" fmla="*/ 0 w 1403"/>
                <a:gd name="T37" fmla="*/ 0 h 785"/>
                <a:gd name="T38" fmla="*/ 0 w 1403"/>
                <a:gd name="T39" fmla="*/ 0 h 785"/>
                <a:gd name="T40" fmla="*/ 0 w 1403"/>
                <a:gd name="T41" fmla="*/ 0 h 785"/>
                <a:gd name="T42" fmla="*/ 0 w 1403"/>
                <a:gd name="T43" fmla="*/ 0 h 785"/>
                <a:gd name="T44" fmla="*/ 0 w 1403"/>
                <a:gd name="T45" fmla="*/ 0 h 785"/>
                <a:gd name="T46" fmla="*/ 0 w 1403"/>
                <a:gd name="T47" fmla="*/ 0 h 785"/>
                <a:gd name="T48" fmla="*/ 0 w 1403"/>
                <a:gd name="T49" fmla="*/ 0 h 785"/>
                <a:gd name="T50" fmla="*/ 0 w 1403"/>
                <a:gd name="T51" fmla="*/ 0 h 785"/>
                <a:gd name="T52" fmla="*/ 0 w 1403"/>
                <a:gd name="T53" fmla="*/ 0 h 785"/>
                <a:gd name="T54" fmla="*/ 0 w 1403"/>
                <a:gd name="T55" fmla="*/ 0 h 785"/>
                <a:gd name="T56" fmla="*/ 0 w 1403"/>
                <a:gd name="T57" fmla="*/ 0 h 785"/>
                <a:gd name="T58" fmla="*/ 0 w 1403"/>
                <a:gd name="T59" fmla="*/ 0 h 785"/>
                <a:gd name="T60" fmla="*/ 0 w 1403"/>
                <a:gd name="T61" fmla="*/ 0 h 785"/>
                <a:gd name="T62" fmla="*/ 0 w 1403"/>
                <a:gd name="T63" fmla="*/ 0 h 785"/>
                <a:gd name="T64" fmla="*/ 0 w 1403"/>
                <a:gd name="T65" fmla="*/ 0 h 785"/>
                <a:gd name="T66" fmla="*/ 0 w 1403"/>
                <a:gd name="T67" fmla="*/ 0 h 785"/>
                <a:gd name="T68" fmla="*/ 0 w 1403"/>
                <a:gd name="T69" fmla="*/ 0 h 785"/>
                <a:gd name="T70" fmla="*/ 0 w 1403"/>
                <a:gd name="T71" fmla="*/ 0 h 785"/>
                <a:gd name="T72" fmla="*/ 0 w 1403"/>
                <a:gd name="T73" fmla="*/ 0 h 7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3"/>
                <a:gd name="T112" fmla="*/ 0 h 785"/>
                <a:gd name="T113" fmla="*/ 1403 w 1403"/>
                <a:gd name="T114" fmla="*/ 785 h 7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3" h="785">
                  <a:moveTo>
                    <a:pt x="1403" y="54"/>
                  </a:moveTo>
                  <a:lnTo>
                    <a:pt x="1279" y="90"/>
                  </a:lnTo>
                  <a:lnTo>
                    <a:pt x="1008" y="180"/>
                  </a:lnTo>
                  <a:lnTo>
                    <a:pt x="896" y="262"/>
                  </a:lnTo>
                  <a:lnTo>
                    <a:pt x="827" y="345"/>
                  </a:lnTo>
                  <a:lnTo>
                    <a:pt x="715" y="461"/>
                  </a:lnTo>
                  <a:lnTo>
                    <a:pt x="584" y="489"/>
                  </a:lnTo>
                  <a:lnTo>
                    <a:pt x="436" y="524"/>
                  </a:lnTo>
                  <a:lnTo>
                    <a:pt x="311" y="599"/>
                  </a:lnTo>
                  <a:lnTo>
                    <a:pt x="165" y="710"/>
                  </a:lnTo>
                  <a:lnTo>
                    <a:pt x="28" y="784"/>
                  </a:lnTo>
                  <a:lnTo>
                    <a:pt x="25" y="783"/>
                  </a:lnTo>
                  <a:lnTo>
                    <a:pt x="3" y="785"/>
                  </a:lnTo>
                  <a:lnTo>
                    <a:pt x="0" y="783"/>
                  </a:lnTo>
                  <a:lnTo>
                    <a:pt x="178" y="601"/>
                  </a:lnTo>
                  <a:lnTo>
                    <a:pt x="228" y="566"/>
                  </a:lnTo>
                  <a:lnTo>
                    <a:pt x="251" y="535"/>
                  </a:lnTo>
                  <a:lnTo>
                    <a:pt x="343" y="487"/>
                  </a:lnTo>
                  <a:lnTo>
                    <a:pt x="398" y="471"/>
                  </a:lnTo>
                  <a:lnTo>
                    <a:pt x="436" y="449"/>
                  </a:lnTo>
                  <a:lnTo>
                    <a:pt x="519" y="400"/>
                  </a:lnTo>
                  <a:lnTo>
                    <a:pt x="631" y="324"/>
                  </a:lnTo>
                  <a:lnTo>
                    <a:pt x="705" y="292"/>
                  </a:lnTo>
                  <a:lnTo>
                    <a:pt x="755" y="279"/>
                  </a:lnTo>
                  <a:lnTo>
                    <a:pt x="828" y="257"/>
                  </a:lnTo>
                  <a:lnTo>
                    <a:pt x="964" y="201"/>
                  </a:lnTo>
                  <a:lnTo>
                    <a:pt x="993" y="163"/>
                  </a:lnTo>
                  <a:lnTo>
                    <a:pt x="1007" y="148"/>
                  </a:lnTo>
                  <a:lnTo>
                    <a:pt x="1004" y="130"/>
                  </a:lnTo>
                  <a:lnTo>
                    <a:pt x="993" y="119"/>
                  </a:lnTo>
                  <a:lnTo>
                    <a:pt x="963" y="119"/>
                  </a:lnTo>
                  <a:lnTo>
                    <a:pt x="1114" y="66"/>
                  </a:lnTo>
                  <a:lnTo>
                    <a:pt x="1229" y="38"/>
                  </a:lnTo>
                  <a:lnTo>
                    <a:pt x="1402" y="0"/>
                  </a:lnTo>
                  <a:lnTo>
                    <a:pt x="1402" y="16"/>
                  </a:lnTo>
                  <a:lnTo>
                    <a:pt x="1396" y="22"/>
                  </a:lnTo>
                  <a:lnTo>
                    <a:pt x="1403" y="54"/>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09" name="Freeform 47"/>
            <p:cNvSpPr>
              <a:spLocks/>
            </p:cNvSpPr>
            <p:nvPr/>
          </p:nvSpPr>
          <p:spPr bwMode="auto">
            <a:xfrm>
              <a:off x="688" y="2708"/>
              <a:ext cx="468" cy="262"/>
            </a:xfrm>
            <a:custGeom>
              <a:avLst/>
              <a:gdLst>
                <a:gd name="T0" fmla="*/ 0 w 1402"/>
                <a:gd name="T1" fmla="*/ 0 h 785"/>
                <a:gd name="T2" fmla="*/ 0 w 1402"/>
                <a:gd name="T3" fmla="*/ 0 h 785"/>
                <a:gd name="T4" fmla="*/ 0 w 1402"/>
                <a:gd name="T5" fmla="*/ 0 h 785"/>
                <a:gd name="T6" fmla="*/ 0 w 1402"/>
                <a:gd name="T7" fmla="*/ 0 h 785"/>
                <a:gd name="T8" fmla="*/ 0 w 1402"/>
                <a:gd name="T9" fmla="*/ 0 h 785"/>
                <a:gd name="T10" fmla="*/ 0 w 1402"/>
                <a:gd name="T11" fmla="*/ 0 h 785"/>
                <a:gd name="T12" fmla="*/ 0 w 1402"/>
                <a:gd name="T13" fmla="*/ 0 h 785"/>
                <a:gd name="T14" fmla="*/ 0 w 1402"/>
                <a:gd name="T15" fmla="*/ 0 h 785"/>
                <a:gd name="T16" fmla="*/ 0 w 1402"/>
                <a:gd name="T17" fmla="*/ 0 h 785"/>
                <a:gd name="T18" fmla="*/ 0 w 1402"/>
                <a:gd name="T19" fmla="*/ 0 h 785"/>
                <a:gd name="T20" fmla="*/ 0 w 1402"/>
                <a:gd name="T21" fmla="*/ 0 h 785"/>
                <a:gd name="T22" fmla="*/ 0 w 1402"/>
                <a:gd name="T23" fmla="*/ 0 h 785"/>
                <a:gd name="T24" fmla="*/ 0 w 1402"/>
                <a:gd name="T25" fmla="*/ 0 h 785"/>
                <a:gd name="T26" fmla="*/ 0 w 1402"/>
                <a:gd name="T27" fmla="*/ 0 h 785"/>
                <a:gd name="T28" fmla="*/ 0 w 1402"/>
                <a:gd name="T29" fmla="*/ 0 h 785"/>
                <a:gd name="T30" fmla="*/ 0 w 1402"/>
                <a:gd name="T31" fmla="*/ 0 h 785"/>
                <a:gd name="T32" fmla="*/ 0 w 1402"/>
                <a:gd name="T33" fmla="*/ 0 h 785"/>
                <a:gd name="T34" fmla="*/ 0 w 1402"/>
                <a:gd name="T35" fmla="*/ 0 h 785"/>
                <a:gd name="T36" fmla="*/ 0 w 1402"/>
                <a:gd name="T37" fmla="*/ 0 h 785"/>
                <a:gd name="T38" fmla="*/ 0 w 1402"/>
                <a:gd name="T39" fmla="*/ 0 h 785"/>
                <a:gd name="T40" fmla="*/ 0 w 1402"/>
                <a:gd name="T41" fmla="*/ 0 h 785"/>
                <a:gd name="T42" fmla="*/ 0 w 1402"/>
                <a:gd name="T43" fmla="*/ 0 h 785"/>
                <a:gd name="T44" fmla="*/ 0 w 1402"/>
                <a:gd name="T45" fmla="*/ 0 h 785"/>
                <a:gd name="T46" fmla="*/ 0 w 1402"/>
                <a:gd name="T47" fmla="*/ 0 h 785"/>
                <a:gd name="T48" fmla="*/ 0 w 1402"/>
                <a:gd name="T49" fmla="*/ 0 h 785"/>
                <a:gd name="T50" fmla="*/ 0 w 1402"/>
                <a:gd name="T51" fmla="*/ 0 h 785"/>
                <a:gd name="T52" fmla="*/ 0 w 1402"/>
                <a:gd name="T53" fmla="*/ 0 h 785"/>
                <a:gd name="T54" fmla="*/ 0 w 1402"/>
                <a:gd name="T55" fmla="*/ 0 h 785"/>
                <a:gd name="T56" fmla="*/ 0 w 1402"/>
                <a:gd name="T57" fmla="*/ 0 h 785"/>
                <a:gd name="T58" fmla="*/ 0 w 1402"/>
                <a:gd name="T59" fmla="*/ 0 h 785"/>
                <a:gd name="T60" fmla="*/ 0 w 1402"/>
                <a:gd name="T61" fmla="*/ 0 h 785"/>
                <a:gd name="T62" fmla="*/ 0 w 1402"/>
                <a:gd name="T63" fmla="*/ 0 h 785"/>
                <a:gd name="T64" fmla="*/ 0 w 1402"/>
                <a:gd name="T65" fmla="*/ 0 h 785"/>
                <a:gd name="T66" fmla="*/ 0 w 1402"/>
                <a:gd name="T67" fmla="*/ 0 h 785"/>
                <a:gd name="T68" fmla="*/ 0 w 1402"/>
                <a:gd name="T69" fmla="*/ 0 h 785"/>
                <a:gd name="T70" fmla="*/ 0 w 1402"/>
                <a:gd name="T71" fmla="*/ 0 h 785"/>
                <a:gd name="T72" fmla="*/ 0 w 1402"/>
                <a:gd name="T73" fmla="*/ 0 h 785"/>
                <a:gd name="T74" fmla="*/ 0 w 1402"/>
                <a:gd name="T75" fmla="*/ 0 h 785"/>
                <a:gd name="T76" fmla="*/ 0 w 1402"/>
                <a:gd name="T77" fmla="*/ 0 h 785"/>
                <a:gd name="T78" fmla="*/ 0 w 1402"/>
                <a:gd name="T79" fmla="*/ 0 h 785"/>
                <a:gd name="T80" fmla="*/ 0 w 1402"/>
                <a:gd name="T81" fmla="*/ 0 h 785"/>
                <a:gd name="T82" fmla="*/ 0 w 1402"/>
                <a:gd name="T83" fmla="*/ 0 h 785"/>
                <a:gd name="T84" fmla="*/ 0 w 1402"/>
                <a:gd name="T85" fmla="*/ 0 h 785"/>
                <a:gd name="T86" fmla="*/ 0 w 1402"/>
                <a:gd name="T87" fmla="*/ 0 h 785"/>
                <a:gd name="T88" fmla="*/ 0 w 1402"/>
                <a:gd name="T89" fmla="*/ 0 h 785"/>
                <a:gd name="T90" fmla="*/ 0 w 1402"/>
                <a:gd name="T91" fmla="*/ 0 h 785"/>
                <a:gd name="T92" fmla="*/ 0 w 1402"/>
                <a:gd name="T93" fmla="*/ 0 h 785"/>
                <a:gd name="T94" fmla="*/ 0 w 1402"/>
                <a:gd name="T95" fmla="*/ 0 h 785"/>
                <a:gd name="T96" fmla="*/ 0 w 1402"/>
                <a:gd name="T97" fmla="*/ 0 h 785"/>
                <a:gd name="T98" fmla="*/ 0 w 1402"/>
                <a:gd name="T99" fmla="*/ 0 h 785"/>
                <a:gd name="T100" fmla="*/ 0 w 1402"/>
                <a:gd name="T101" fmla="*/ 0 h 785"/>
                <a:gd name="T102" fmla="*/ 0 w 1402"/>
                <a:gd name="T103" fmla="*/ 0 h 785"/>
                <a:gd name="T104" fmla="*/ 0 w 1402"/>
                <a:gd name="T105" fmla="*/ 0 h 785"/>
                <a:gd name="T106" fmla="*/ 0 w 1402"/>
                <a:gd name="T107" fmla="*/ 0 h 785"/>
                <a:gd name="T108" fmla="*/ 0 w 1402"/>
                <a:gd name="T109" fmla="*/ 0 h 785"/>
                <a:gd name="T110" fmla="*/ 0 w 1402"/>
                <a:gd name="T111" fmla="*/ 0 h 785"/>
                <a:gd name="T112" fmla="*/ 0 w 1402"/>
                <a:gd name="T113" fmla="*/ 0 h 7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2"/>
                <a:gd name="T172" fmla="*/ 0 h 785"/>
                <a:gd name="T173" fmla="*/ 1402 w 1402"/>
                <a:gd name="T174" fmla="*/ 785 h 7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2" h="785">
                  <a:moveTo>
                    <a:pt x="1396" y="29"/>
                  </a:moveTo>
                  <a:lnTo>
                    <a:pt x="1374" y="36"/>
                  </a:lnTo>
                  <a:lnTo>
                    <a:pt x="1352" y="44"/>
                  </a:lnTo>
                  <a:lnTo>
                    <a:pt x="1330" y="51"/>
                  </a:lnTo>
                  <a:lnTo>
                    <a:pt x="1307" y="58"/>
                  </a:lnTo>
                  <a:lnTo>
                    <a:pt x="1287" y="66"/>
                  </a:lnTo>
                  <a:lnTo>
                    <a:pt x="1265" y="73"/>
                  </a:lnTo>
                  <a:lnTo>
                    <a:pt x="1243" y="80"/>
                  </a:lnTo>
                  <a:lnTo>
                    <a:pt x="1221" y="87"/>
                  </a:lnTo>
                  <a:lnTo>
                    <a:pt x="1194" y="99"/>
                  </a:lnTo>
                  <a:lnTo>
                    <a:pt x="1167" y="111"/>
                  </a:lnTo>
                  <a:lnTo>
                    <a:pt x="1141" y="122"/>
                  </a:lnTo>
                  <a:lnTo>
                    <a:pt x="1114" y="134"/>
                  </a:lnTo>
                  <a:lnTo>
                    <a:pt x="1088" y="146"/>
                  </a:lnTo>
                  <a:lnTo>
                    <a:pt x="1061" y="157"/>
                  </a:lnTo>
                  <a:lnTo>
                    <a:pt x="1035" y="169"/>
                  </a:lnTo>
                  <a:lnTo>
                    <a:pt x="1008" y="180"/>
                  </a:lnTo>
                  <a:lnTo>
                    <a:pt x="993" y="189"/>
                  </a:lnTo>
                  <a:lnTo>
                    <a:pt x="979" y="198"/>
                  </a:lnTo>
                  <a:lnTo>
                    <a:pt x="965" y="207"/>
                  </a:lnTo>
                  <a:lnTo>
                    <a:pt x="951" y="215"/>
                  </a:lnTo>
                  <a:lnTo>
                    <a:pt x="936" y="225"/>
                  </a:lnTo>
                  <a:lnTo>
                    <a:pt x="921" y="234"/>
                  </a:lnTo>
                  <a:lnTo>
                    <a:pt x="908" y="243"/>
                  </a:lnTo>
                  <a:lnTo>
                    <a:pt x="893" y="252"/>
                  </a:lnTo>
                  <a:lnTo>
                    <a:pt x="883" y="260"/>
                  </a:lnTo>
                  <a:lnTo>
                    <a:pt x="873" y="271"/>
                  </a:lnTo>
                  <a:lnTo>
                    <a:pt x="864" y="279"/>
                  </a:lnTo>
                  <a:lnTo>
                    <a:pt x="853" y="288"/>
                  </a:lnTo>
                  <a:lnTo>
                    <a:pt x="843" y="297"/>
                  </a:lnTo>
                  <a:lnTo>
                    <a:pt x="833" y="307"/>
                  </a:lnTo>
                  <a:lnTo>
                    <a:pt x="823" y="316"/>
                  </a:lnTo>
                  <a:lnTo>
                    <a:pt x="814" y="324"/>
                  </a:lnTo>
                  <a:lnTo>
                    <a:pt x="799" y="335"/>
                  </a:lnTo>
                  <a:lnTo>
                    <a:pt x="786" y="345"/>
                  </a:lnTo>
                  <a:lnTo>
                    <a:pt x="771" y="355"/>
                  </a:lnTo>
                  <a:lnTo>
                    <a:pt x="758" y="365"/>
                  </a:lnTo>
                  <a:lnTo>
                    <a:pt x="743" y="375"/>
                  </a:lnTo>
                  <a:lnTo>
                    <a:pt x="730" y="385"/>
                  </a:lnTo>
                  <a:lnTo>
                    <a:pt x="715" y="397"/>
                  </a:lnTo>
                  <a:lnTo>
                    <a:pt x="702" y="407"/>
                  </a:lnTo>
                  <a:lnTo>
                    <a:pt x="687" y="413"/>
                  </a:lnTo>
                  <a:lnTo>
                    <a:pt x="672" y="419"/>
                  </a:lnTo>
                  <a:lnTo>
                    <a:pt x="659" y="425"/>
                  </a:lnTo>
                  <a:lnTo>
                    <a:pt x="644" y="431"/>
                  </a:lnTo>
                  <a:lnTo>
                    <a:pt x="629" y="436"/>
                  </a:lnTo>
                  <a:lnTo>
                    <a:pt x="615" y="442"/>
                  </a:lnTo>
                  <a:lnTo>
                    <a:pt x="601" y="449"/>
                  </a:lnTo>
                  <a:lnTo>
                    <a:pt x="587" y="455"/>
                  </a:lnTo>
                  <a:lnTo>
                    <a:pt x="569" y="460"/>
                  </a:lnTo>
                  <a:lnTo>
                    <a:pt x="551" y="465"/>
                  </a:lnTo>
                  <a:lnTo>
                    <a:pt x="534" y="470"/>
                  </a:lnTo>
                  <a:lnTo>
                    <a:pt x="514" y="476"/>
                  </a:lnTo>
                  <a:lnTo>
                    <a:pt x="497" y="480"/>
                  </a:lnTo>
                  <a:lnTo>
                    <a:pt x="479" y="486"/>
                  </a:lnTo>
                  <a:lnTo>
                    <a:pt x="461" y="492"/>
                  </a:lnTo>
                  <a:lnTo>
                    <a:pt x="444" y="496"/>
                  </a:lnTo>
                  <a:lnTo>
                    <a:pt x="425" y="506"/>
                  </a:lnTo>
                  <a:lnTo>
                    <a:pt x="405" y="518"/>
                  </a:lnTo>
                  <a:lnTo>
                    <a:pt x="386" y="528"/>
                  </a:lnTo>
                  <a:lnTo>
                    <a:pt x="367" y="540"/>
                  </a:lnTo>
                  <a:lnTo>
                    <a:pt x="348" y="550"/>
                  </a:lnTo>
                  <a:lnTo>
                    <a:pt x="329" y="560"/>
                  </a:lnTo>
                  <a:lnTo>
                    <a:pt x="310" y="572"/>
                  </a:lnTo>
                  <a:lnTo>
                    <a:pt x="290" y="582"/>
                  </a:lnTo>
                  <a:lnTo>
                    <a:pt x="273" y="598"/>
                  </a:lnTo>
                  <a:lnTo>
                    <a:pt x="254" y="612"/>
                  </a:lnTo>
                  <a:lnTo>
                    <a:pt x="236" y="628"/>
                  </a:lnTo>
                  <a:lnTo>
                    <a:pt x="217" y="644"/>
                  </a:lnTo>
                  <a:lnTo>
                    <a:pt x="199" y="659"/>
                  </a:lnTo>
                  <a:lnTo>
                    <a:pt x="181" y="675"/>
                  </a:lnTo>
                  <a:lnTo>
                    <a:pt x="162" y="691"/>
                  </a:lnTo>
                  <a:lnTo>
                    <a:pt x="144" y="705"/>
                  </a:lnTo>
                  <a:lnTo>
                    <a:pt x="130" y="716"/>
                  </a:lnTo>
                  <a:lnTo>
                    <a:pt x="115" y="726"/>
                  </a:lnTo>
                  <a:lnTo>
                    <a:pt x="100" y="736"/>
                  </a:lnTo>
                  <a:lnTo>
                    <a:pt x="87" y="745"/>
                  </a:lnTo>
                  <a:lnTo>
                    <a:pt x="72" y="755"/>
                  </a:lnTo>
                  <a:lnTo>
                    <a:pt x="57" y="765"/>
                  </a:lnTo>
                  <a:lnTo>
                    <a:pt x="43" y="775"/>
                  </a:lnTo>
                  <a:lnTo>
                    <a:pt x="28" y="784"/>
                  </a:lnTo>
                  <a:lnTo>
                    <a:pt x="27" y="784"/>
                  </a:lnTo>
                  <a:lnTo>
                    <a:pt x="25" y="784"/>
                  </a:lnTo>
                  <a:lnTo>
                    <a:pt x="25" y="783"/>
                  </a:lnTo>
                  <a:lnTo>
                    <a:pt x="22" y="784"/>
                  </a:lnTo>
                  <a:lnTo>
                    <a:pt x="19" y="784"/>
                  </a:lnTo>
                  <a:lnTo>
                    <a:pt x="16" y="784"/>
                  </a:lnTo>
                  <a:lnTo>
                    <a:pt x="15" y="784"/>
                  </a:lnTo>
                  <a:lnTo>
                    <a:pt x="12" y="785"/>
                  </a:lnTo>
                  <a:lnTo>
                    <a:pt x="9" y="785"/>
                  </a:lnTo>
                  <a:lnTo>
                    <a:pt x="6" y="785"/>
                  </a:lnTo>
                  <a:lnTo>
                    <a:pt x="3" y="785"/>
                  </a:lnTo>
                  <a:lnTo>
                    <a:pt x="1" y="785"/>
                  </a:lnTo>
                  <a:lnTo>
                    <a:pt x="1" y="784"/>
                  </a:lnTo>
                  <a:lnTo>
                    <a:pt x="0" y="784"/>
                  </a:lnTo>
                  <a:lnTo>
                    <a:pt x="0" y="783"/>
                  </a:lnTo>
                  <a:lnTo>
                    <a:pt x="22" y="761"/>
                  </a:lnTo>
                  <a:lnTo>
                    <a:pt x="44" y="737"/>
                  </a:lnTo>
                  <a:lnTo>
                    <a:pt x="66" y="714"/>
                  </a:lnTo>
                  <a:lnTo>
                    <a:pt x="88" y="692"/>
                  </a:lnTo>
                  <a:lnTo>
                    <a:pt x="111" y="669"/>
                  </a:lnTo>
                  <a:lnTo>
                    <a:pt x="133" y="646"/>
                  </a:lnTo>
                  <a:lnTo>
                    <a:pt x="156" y="624"/>
                  </a:lnTo>
                  <a:lnTo>
                    <a:pt x="178" y="601"/>
                  </a:lnTo>
                  <a:lnTo>
                    <a:pt x="184" y="596"/>
                  </a:lnTo>
                  <a:lnTo>
                    <a:pt x="190" y="592"/>
                  </a:lnTo>
                  <a:lnTo>
                    <a:pt x="198" y="588"/>
                  </a:lnTo>
                  <a:lnTo>
                    <a:pt x="203" y="583"/>
                  </a:lnTo>
                  <a:lnTo>
                    <a:pt x="209" y="579"/>
                  </a:lnTo>
                  <a:lnTo>
                    <a:pt x="217" y="575"/>
                  </a:lnTo>
                  <a:lnTo>
                    <a:pt x="223" y="570"/>
                  </a:lnTo>
                  <a:lnTo>
                    <a:pt x="228" y="566"/>
                  </a:lnTo>
                  <a:lnTo>
                    <a:pt x="231" y="561"/>
                  </a:lnTo>
                  <a:lnTo>
                    <a:pt x="234" y="559"/>
                  </a:lnTo>
                  <a:lnTo>
                    <a:pt x="237" y="554"/>
                  </a:lnTo>
                  <a:lnTo>
                    <a:pt x="240" y="550"/>
                  </a:lnTo>
                  <a:lnTo>
                    <a:pt x="243" y="547"/>
                  </a:lnTo>
                  <a:lnTo>
                    <a:pt x="246" y="543"/>
                  </a:lnTo>
                  <a:lnTo>
                    <a:pt x="248" y="538"/>
                  </a:lnTo>
                  <a:lnTo>
                    <a:pt x="251" y="535"/>
                  </a:lnTo>
                  <a:lnTo>
                    <a:pt x="262" y="529"/>
                  </a:lnTo>
                  <a:lnTo>
                    <a:pt x="274" y="524"/>
                  </a:lnTo>
                  <a:lnTo>
                    <a:pt x="286" y="518"/>
                  </a:lnTo>
                  <a:lnTo>
                    <a:pt x="298" y="511"/>
                  </a:lnTo>
                  <a:lnTo>
                    <a:pt x="310" y="505"/>
                  </a:lnTo>
                  <a:lnTo>
                    <a:pt x="321" y="499"/>
                  </a:lnTo>
                  <a:lnTo>
                    <a:pt x="332" y="493"/>
                  </a:lnTo>
                  <a:lnTo>
                    <a:pt x="343" y="487"/>
                  </a:lnTo>
                  <a:lnTo>
                    <a:pt x="351" y="486"/>
                  </a:lnTo>
                  <a:lnTo>
                    <a:pt x="357" y="483"/>
                  </a:lnTo>
                  <a:lnTo>
                    <a:pt x="364" y="481"/>
                  </a:lnTo>
                  <a:lnTo>
                    <a:pt x="371" y="480"/>
                  </a:lnTo>
                  <a:lnTo>
                    <a:pt x="377" y="477"/>
                  </a:lnTo>
                  <a:lnTo>
                    <a:pt x="385" y="476"/>
                  </a:lnTo>
                  <a:lnTo>
                    <a:pt x="392" y="474"/>
                  </a:lnTo>
                  <a:lnTo>
                    <a:pt x="398" y="471"/>
                  </a:lnTo>
                  <a:lnTo>
                    <a:pt x="402" y="468"/>
                  </a:lnTo>
                  <a:lnTo>
                    <a:pt x="408" y="465"/>
                  </a:lnTo>
                  <a:lnTo>
                    <a:pt x="413" y="464"/>
                  </a:lnTo>
                  <a:lnTo>
                    <a:pt x="417" y="461"/>
                  </a:lnTo>
                  <a:lnTo>
                    <a:pt x="422" y="458"/>
                  </a:lnTo>
                  <a:lnTo>
                    <a:pt x="427" y="455"/>
                  </a:lnTo>
                  <a:lnTo>
                    <a:pt x="432" y="452"/>
                  </a:lnTo>
                  <a:lnTo>
                    <a:pt x="436" y="449"/>
                  </a:lnTo>
                  <a:lnTo>
                    <a:pt x="447" y="444"/>
                  </a:lnTo>
                  <a:lnTo>
                    <a:pt x="457" y="438"/>
                  </a:lnTo>
                  <a:lnTo>
                    <a:pt x="467" y="431"/>
                  </a:lnTo>
                  <a:lnTo>
                    <a:pt x="478" y="425"/>
                  </a:lnTo>
                  <a:lnTo>
                    <a:pt x="488" y="419"/>
                  </a:lnTo>
                  <a:lnTo>
                    <a:pt x="498" y="412"/>
                  </a:lnTo>
                  <a:lnTo>
                    <a:pt x="509" y="406"/>
                  </a:lnTo>
                  <a:lnTo>
                    <a:pt x="519" y="400"/>
                  </a:lnTo>
                  <a:lnTo>
                    <a:pt x="534" y="390"/>
                  </a:lnTo>
                  <a:lnTo>
                    <a:pt x="547" y="381"/>
                  </a:lnTo>
                  <a:lnTo>
                    <a:pt x="562" y="371"/>
                  </a:lnTo>
                  <a:lnTo>
                    <a:pt x="575" y="362"/>
                  </a:lnTo>
                  <a:lnTo>
                    <a:pt x="590" y="352"/>
                  </a:lnTo>
                  <a:lnTo>
                    <a:pt x="603" y="343"/>
                  </a:lnTo>
                  <a:lnTo>
                    <a:pt x="618" y="333"/>
                  </a:lnTo>
                  <a:lnTo>
                    <a:pt x="631" y="324"/>
                  </a:lnTo>
                  <a:lnTo>
                    <a:pt x="640" y="320"/>
                  </a:lnTo>
                  <a:lnTo>
                    <a:pt x="649" y="316"/>
                  </a:lnTo>
                  <a:lnTo>
                    <a:pt x="659" y="313"/>
                  </a:lnTo>
                  <a:lnTo>
                    <a:pt x="668" y="308"/>
                  </a:lnTo>
                  <a:lnTo>
                    <a:pt x="677" y="304"/>
                  </a:lnTo>
                  <a:lnTo>
                    <a:pt x="685" y="301"/>
                  </a:lnTo>
                  <a:lnTo>
                    <a:pt x="696" y="297"/>
                  </a:lnTo>
                  <a:lnTo>
                    <a:pt x="705" y="292"/>
                  </a:lnTo>
                  <a:lnTo>
                    <a:pt x="710" y="291"/>
                  </a:lnTo>
                  <a:lnTo>
                    <a:pt x="716" y="289"/>
                  </a:lnTo>
                  <a:lnTo>
                    <a:pt x="724" y="288"/>
                  </a:lnTo>
                  <a:lnTo>
                    <a:pt x="730" y="287"/>
                  </a:lnTo>
                  <a:lnTo>
                    <a:pt x="736" y="285"/>
                  </a:lnTo>
                  <a:lnTo>
                    <a:pt x="743" y="284"/>
                  </a:lnTo>
                  <a:lnTo>
                    <a:pt x="749" y="281"/>
                  </a:lnTo>
                  <a:lnTo>
                    <a:pt x="755" y="279"/>
                  </a:lnTo>
                  <a:lnTo>
                    <a:pt x="764" y="276"/>
                  </a:lnTo>
                  <a:lnTo>
                    <a:pt x="774" y="275"/>
                  </a:lnTo>
                  <a:lnTo>
                    <a:pt x="783" y="272"/>
                  </a:lnTo>
                  <a:lnTo>
                    <a:pt x="792" y="269"/>
                  </a:lnTo>
                  <a:lnTo>
                    <a:pt x="800" y="266"/>
                  </a:lnTo>
                  <a:lnTo>
                    <a:pt x="809" y="263"/>
                  </a:lnTo>
                  <a:lnTo>
                    <a:pt x="820" y="260"/>
                  </a:lnTo>
                  <a:lnTo>
                    <a:pt x="828" y="257"/>
                  </a:lnTo>
                  <a:lnTo>
                    <a:pt x="845" y="250"/>
                  </a:lnTo>
                  <a:lnTo>
                    <a:pt x="859" y="244"/>
                  </a:lnTo>
                  <a:lnTo>
                    <a:pt x="876" y="237"/>
                  </a:lnTo>
                  <a:lnTo>
                    <a:pt x="890" y="230"/>
                  </a:lnTo>
                  <a:lnTo>
                    <a:pt x="907" y="223"/>
                  </a:lnTo>
                  <a:lnTo>
                    <a:pt x="923" y="215"/>
                  </a:lnTo>
                  <a:lnTo>
                    <a:pt x="937" y="208"/>
                  </a:lnTo>
                  <a:lnTo>
                    <a:pt x="954" y="201"/>
                  </a:lnTo>
                  <a:lnTo>
                    <a:pt x="958" y="196"/>
                  </a:lnTo>
                  <a:lnTo>
                    <a:pt x="964" y="192"/>
                  </a:lnTo>
                  <a:lnTo>
                    <a:pt x="968" y="188"/>
                  </a:lnTo>
                  <a:lnTo>
                    <a:pt x="974" y="182"/>
                  </a:lnTo>
                  <a:lnTo>
                    <a:pt x="979" y="178"/>
                  </a:lnTo>
                  <a:lnTo>
                    <a:pt x="985" y="173"/>
                  </a:lnTo>
                  <a:lnTo>
                    <a:pt x="989" y="169"/>
                  </a:lnTo>
                  <a:lnTo>
                    <a:pt x="993" y="163"/>
                  </a:lnTo>
                  <a:lnTo>
                    <a:pt x="995" y="162"/>
                  </a:lnTo>
                  <a:lnTo>
                    <a:pt x="998" y="160"/>
                  </a:lnTo>
                  <a:lnTo>
                    <a:pt x="999" y="157"/>
                  </a:lnTo>
                  <a:lnTo>
                    <a:pt x="1001" y="156"/>
                  </a:lnTo>
                  <a:lnTo>
                    <a:pt x="1002" y="154"/>
                  </a:lnTo>
                  <a:lnTo>
                    <a:pt x="1004" y="151"/>
                  </a:lnTo>
                  <a:lnTo>
                    <a:pt x="1005" y="150"/>
                  </a:lnTo>
                  <a:lnTo>
                    <a:pt x="1007" y="148"/>
                  </a:lnTo>
                  <a:lnTo>
                    <a:pt x="1007" y="146"/>
                  </a:lnTo>
                  <a:lnTo>
                    <a:pt x="1005" y="143"/>
                  </a:lnTo>
                  <a:lnTo>
                    <a:pt x="1005" y="141"/>
                  </a:lnTo>
                  <a:lnTo>
                    <a:pt x="1005" y="138"/>
                  </a:lnTo>
                  <a:lnTo>
                    <a:pt x="1004" y="137"/>
                  </a:lnTo>
                  <a:lnTo>
                    <a:pt x="1004" y="134"/>
                  </a:lnTo>
                  <a:lnTo>
                    <a:pt x="1004" y="131"/>
                  </a:lnTo>
                  <a:lnTo>
                    <a:pt x="1004" y="130"/>
                  </a:lnTo>
                  <a:lnTo>
                    <a:pt x="1002" y="128"/>
                  </a:lnTo>
                  <a:lnTo>
                    <a:pt x="1001" y="127"/>
                  </a:lnTo>
                  <a:lnTo>
                    <a:pt x="999" y="125"/>
                  </a:lnTo>
                  <a:lnTo>
                    <a:pt x="998" y="124"/>
                  </a:lnTo>
                  <a:lnTo>
                    <a:pt x="996" y="122"/>
                  </a:lnTo>
                  <a:lnTo>
                    <a:pt x="995" y="121"/>
                  </a:lnTo>
                  <a:lnTo>
                    <a:pt x="993" y="119"/>
                  </a:lnTo>
                  <a:lnTo>
                    <a:pt x="991" y="119"/>
                  </a:lnTo>
                  <a:lnTo>
                    <a:pt x="986" y="119"/>
                  </a:lnTo>
                  <a:lnTo>
                    <a:pt x="982" y="119"/>
                  </a:lnTo>
                  <a:lnTo>
                    <a:pt x="979" y="119"/>
                  </a:lnTo>
                  <a:lnTo>
                    <a:pt x="974" y="119"/>
                  </a:lnTo>
                  <a:lnTo>
                    <a:pt x="970" y="119"/>
                  </a:lnTo>
                  <a:lnTo>
                    <a:pt x="965" y="119"/>
                  </a:lnTo>
                  <a:lnTo>
                    <a:pt x="963" y="119"/>
                  </a:lnTo>
                  <a:lnTo>
                    <a:pt x="982" y="114"/>
                  </a:lnTo>
                  <a:lnTo>
                    <a:pt x="1001" y="106"/>
                  </a:lnTo>
                  <a:lnTo>
                    <a:pt x="1020" y="99"/>
                  </a:lnTo>
                  <a:lnTo>
                    <a:pt x="1038" y="93"/>
                  </a:lnTo>
                  <a:lnTo>
                    <a:pt x="1057" y="86"/>
                  </a:lnTo>
                  <a:lnTo>
                    <a:pt x="1076" y="80"/>
                  </a:lnTo>
                  <a:lnTo>
                    <a:pt x="1095" y="73"/>
                  </a:lnTo>
                  <a:lnTo>
                    <a:pt x="1114" y="66"/>
                  </a:lnTo>
                  <a:lnTo>
                    <a:pt x="1129" y="63"/>
                  </a:lnTo>
                  <a:lnTo>
                    <a:pt x="1144" y="58"/>
                  </a:lnTo>
                  <a:lnTo>
                    <a:pt x="1157" y="55"/>
                  </a:lnTo>
                  <a:lnTo>
                    <a:pt x="1172" y="52"/>
                  </a:lnTo>
                  <a:lnTo>
                    <a:pt x="1187" y="48"/>
                  </a:lnTo>
                  <a:lnTo>
                    <a:pt x="1201" y="45"/>
                  </a:lnTo>
                  <a:lnTo>
                    <a:pt x="1215" y="41"/>
                  </a:lnTo>
                  <a:lnTo>
                    <a:pt x="1229" y="38"/>
                  </a:lnTo>
                  <a:lnTo>
                    <a:pt x="1251" y="34"/>
                  </a:lnTo>
                  <a:lnTo>
                    <a:pt x="1272" y="28"/>
                  </a:lnTo>
                  <a:lnTo>
                    <a:pt x="1294" y="23"/>
                  </a:lnTo>
                  <a:lnTo>
                    <a:pt x="1316" y="19"/>
                  </a:lnTo>
                  <a:lnTo>
                    <a:pt x="1337" y="15"/>
                  </a:lnTo>
                  <a:lnTo>
                    <a:pt x="1359" y="9"/>
                  </a:lnTo>
                  <a:lnTo>
                    <a:pt x="1380" y="4"/>
                  </a:lnTo>
                  <a:lnTo>
                    <a:pt x="1402" y="0"/>
                  </a:lnTo>
                  <a:lnTo>
                    <a:pt x="1402" y="2"/>
                  </a:lnTo>
                  <a:lnTo>
                    <a:pt x="1402" y="4"/>
                  </a:lnTo>
                  <a:lnTo>
                    <a:pt x="1402" y="6"/>
                  </a:lnTo>
                  <a:lnTo>
                    <a:pt x="1402" y="7"/>
                  </a:lnTo>
                  <a:lnTo>
                    <a:pt x="1402" y="10"/>
                  </a:lnTo>
                  <a:lnTo>
                    <a:pt x="1402" y="12"/>
                  </a:lnTo>
                  <a:lnTo>
                    <a:pt x="1402" y="13"/>
                  </a:lnTo>
                  <a:lnTo>
                    <a:pt x="1402" y="16"/>
                  </a:lnTo>
                  <a:lnTo>
                    <a:pt x="1400" y="18"/>
                  </a:lnTo>
                  <a:lnTo>
                    <a:pt x="1399" y="18"/>
                  </a:lnTo>
                  <a:lnTo>
                    <a:pt x="1399" y="19"/>
                  </a:lnTo>
                  <a:lnTo>
                    <a:pt x="1397" y="19"/>
                  </a:lnTo>
                  <a:lnTo>
                    <a:pt x="1397" y="20"/>
                  </a:lnTo>
                  <a:lnTo>
                    <a:pt x="1396" y="22"/>
                  </a:lnTo>
                  <a:lnTo>
                    <a:pt x="1396" y="23"/>
                  </a:lnTo>
                  <a:lnTo>
                    <a:pt x="1396" y="25"/>
                  </a:lnTo>
                  <a:lnTo>
                    <a:pt x="1396" y="26"/>
                  </a:lnTo>
                  <a:lnTo>
                    <a:pt x="1396" y="28"/>
                  </a:lnTo>
                  <a:lnTo>
                    <a:pt x="1396" y="29"/>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10" name="Freeform 48"/>
            <p:cNvSpPr>
              <a:spLocks/>
            </p:cNvSpPr>
            <p:nvPr/>
          </p:nvSpPr>
          <p:spPr bwMode="auto">
            <a:xfrm>
              <a:off x="688" y="2708"/>
              <a:ext cx="468" cy="262"/>
            </a:xfrm>
            <a:custGeom>
              <a:avLst/>
              <a:gdLst>
                <a:gd name="T0" fmla="*/ 0 w 1402"/>
                <a:gd name="T1" fmla="*/ 0 h 785"/>
                <a:gd name="T2" fmla="*/ 0 w 1402"/>
                <a:gd name="T3" fmla="*/ 0 h 785"/>
                <a:gd name="T4" fmla="*/ 0 w 1402"/>
                <a:gd name="T5" fmla="*/ 0 h 785"/>
                <a:gd name="T6" fmla="*/ 0 w 1402"/>
                <a:gd name="T7" fmla="*/ 0 h 785"/>
                <a:gd name="T8" fmla="*/ 0 w 1402"/>
                <a:gd name="T9" fmla="*/ 0 h 785"/>
                <a:gd name="T10" fmla="*/ 0 w 1402"/>
                <a:gd name="T11" fmla="*/ 0 h 785"/>
                <a:gd name="T12" fmla="*/ 0 w 1402"/>
                <a:gd name="T13" fmla="*/ 0 h 785"/>
                <a:gd name="T14" fmla="*/ 0 w 1402"/>
                <a:gd name="T15" fmla="*/ 0 h 785"/>
                <a:gd name="T16" fmla="*/ 0 w 1402"/>
                <a:gd name="T17" fmla="*/ 0 h 785"/>
                <a:gd name="T18" fmla="*/ 0 w 1402"/>
                <a:gd name="T19" fmla="*/ 0 h 785"/>
                <a:gd name="T20" fmla="*/ 0 w 1402"/>
                <a:gd name="T21" fmla="*/ 0 h 785"/>
                <a:gd name="T22" fmla="*/ 0 w 1402"/>
                <a:gd name="T23" fmla="*/ 0 h 785"/>
                <a:gd name="T24" fmla="*/ 0 w 1402"/>
                <a:gd name="T25" fmla="*/ 0 h 785"/>
                <a:gd name="T26" fmla="*/ 0 w 1402"/>
                <a:gd name="T27" fmla="*/ 0 h 785"/>
                <a:gd name="T28" fmla="*/ 0 w 1402"/>
                <a:gd name="T29" fmla="*/ 0 h 785"/>
                <a:gd name="T30" fmla="*/ 0 w 1402"/>
                <a:gd name="T31" fmla="*/ 0 h 785"/>
                <a:gd name="T32" fmla="*/ 0 w 1402"/>
                <a:gd name="T33" fmla="*/ 0 h 785"/>
                <a:gd name="T34" fmla="*/ 0 w 1402"/>
                <a:gd name="T35" fmla="*/ 0 h 785"/>
                <a:gd name="T36" fmla="*/ 0 w 1402"/>
                <a:gd name="T37" fmla="*/ 0 h 785"/>
                <a:gd name="T38" fmla="*/ 0 w 1402"/>
                <a:gd name="T39" fmla="*/ 0 h 785"/>
                <a:gd name="T40" fmla="*/ 0 w 1402"/>
                <a:gd name="T41" fmla="*/ 0 h 785"/>
                <a:gd name="T42" fmla="*/ 0 w 1402"/>
                <a:gd name="T43" fmla="*/ 0 h 785"/>
                <a:gd name="T44" fmla="*/ 0 w 1402"/>
                <a:gd name="T45" fmla="*/ 0 h 785"/>
                <a:gd name="T46" fmla="*/ 0 w 1402"/>
                <a:gd name="T47" fmla="*/ 0 h 785"/>
                <a:gd name="T48" fmla="*/ 0 w 1402"/>
                <a:gd name="T49" fmla="*/ 0 h 785"/>
                <a:gd name="T50" fmla="*/ 0 w 1402"/>
                <a:gd name="T51" fmla="*/ 0 h 785"/>
                <a:gd name="T52" fmla="*/ 0 w 1402"/>
                <a:gd name="T53" fmla="*/ 0 h 785"/>
                <a:gd name="T54" fmla="*/ 0 w 1402"/>
                <a:gd name="T55" fmla="*/ 0 h 785"/>
                <a:gd name="T56" fmla="*/ 0 w 1402"/>
                <a:gd name="T57" fmla="*/ 0 h 785"/>
                <a:gd name="T58" fmla="*/ 0 w 1402"/>
                <a:gd name="T59" fmla="*/ 0 h 785"/>
                <a:gd name="T60" fmla="*/ 0 w 1402"/>
                <a:gd name="T61" fmla="*/ 0 h 785"/>
                <a:gd name="T62" fmla="*/ 0 w 1402"/>
                <a:gd name="T63" fmla="*/ 0 h 785"/>
                <a:gd name="T64" fmla="*/ 0 w 1402"/>
                <a:gd name="T65" fmla="*/ 0 h 785"/>
                <a:gd name="T66" fmla="*/ 0 w 1402"/>
                <a:gd name="T67" fmla="*/ 0 h 785"/>
                <a:gd name="T68" fmla="*/ 0 w 1402"/>
                <a:gd name="T69" fmla="*/ 0 h 785"/>
                <a:gd name="T70" fmla="*/ 0 w 1402"/>
                <a:gd name="T71" fmla="*/ 0 h 785"/>
                <a:gd name="T72" fmla="*/ 0 w 1402"/>
                <a:gd name="T73" fmla="*/ 0 h 7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2"/>
                <a:gd name="T112" fmla="*/ 0 h 785"/>
                <a:gd name="T113" fmla="*/ 1402 w 1402"/>
                <a:gd name="T114" fmla="*/ 785 h 7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2" h="785">
                  <a:moveTo>
                    <a:pt x="1389" y="6"/>
                  </a:moveTo>
                  <a:lnTo>
                    <a:pt x="1162" y="83"/>
                  </a:lnTo>
                  <a:lnTo>
                    <a:pt x="1008" y="180"/>
                  </a:lnTo>
                  <a:lnTo>
                    <a:pt x="890" y="241"/>
                  </a:lnTo>
                  <a:lnTo>
                    <a:pt x="799" y="304"/>
                  </a:lnTo>
                  <a:lnTo>
                    <a:pt x="687" y="352"/>
                  </a:lnTo>
                  <a:lnTo>
                    <a:pt x="590" y="420"/>
                  </a:lnTo>
                  <a:lnTo>
                    <a:pt x="451" y="468"/>
                  </a:lnTo>
                  <a:lnTo>
                    <a:pt x="270" y="564"/>
                  </a:lnTo>
                  <a:lnTo>
                    <a:pt x="124" y="703"/>
                  </a:lnTo>
                  <a:lnTo>
                    <a:pt x="28" y="784"/>
                  </a:lnTo>
                  <a:lnTo>
                    <a:pt x="25" y="783"/>
                  </a:lnTo>
                  <a:lnTo>
                    <a:pt x="3" y="785"/>
                  </a:lnTo>
                  <a:lnTo>
                    <a:pt x="0" y="783"/>
                  </a:lnTo>
                  <a:lnTo>
                    <a:pt x="178" y="601"/>
                  </a:lnTo>
                  <a:lnTo>
                    <a:pt x="228" y="566"/>
                  </a:lnTo>
                  <a:lnTo>
                    <a:pt x="251" y="535"/>
                  </a:lnTo>
                  <a:lnTo>
                    <a:pt x="343" y="487"/>
                  </a:lnTo>
                  <a:lnTo>
                    <a:pt x="398" y="471"/>
                  </a:lnTo>
                  <a:lnTo>
                    <a:pt x="436" y="449"/>
                  </a:lnTo>
                  <a:lnTo>
                    <a:pt x="519" y="400"/>
                  </a:lnTo>
                  <a:lnTo>
                    <a:pt x="631" y="324"/>
                  </a:lnTo>
                  <a:lnTo>
                    <a:pt x="705" y="292"/>
                  </a:lnTo>
                  <a:lnTo>
                    <a:pt x="755" y="279"/>
                  </a:lnTo>
                  <a:lnTo>
                    <a:pt x="828" y="257"/>
                  </a:lnTo>
                  <a:lnTo>
                    <a:pt x="943" y="201"/>
                  </a:lnTo>
                  <a:lnTo>
                    <a:pt x="993" y="163"/>
                  </a:lnTo>
                  <a:lnTo>
                    <a:pt x="1007" y="148"/>
                  </a:lnTo>
                  <a:lnTo>
                    <a:pt x="1004" y="130"/>
                  </a:lnTo>
                  <a:lnTo>
                    <a:pt x="993" y="119"/>
                  </a:lnTo>
                  <a:lnTo>
                    <a:pt x="963" y="119"/>
                  </a:lnTo>
                  <a:lnTo>
                    <a:pt x="1114" y="66"/>
                  </a:lnTo>
                  <a:lnTo>
                    <a:pt x="1229" y="38"/>
                  </a:lnTo>
                  <a:lnTo>
                    <a:pt x="1402" y="0"/>
                  </a:lnTo>
                  <a:lnTo>
                    <a:pt x="1402" y="16"/>
                  </a:lnTo>
                  <a:lnTo>
                    <a:pt x="1396" y="22"/>
                  </a:lnTo>
                  <a:lnTo>
                    <a:pt x="1389" y="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11" name="Freeform 49"/>
            <p:cNvSpPr>
              <a:spLocks noEditPoints="1"/>
            </p:cNvSpPr>
            <p:nvPr/>
          </p:nvSpPr>
          <p:spPr bwMode="auto">
            <a:xfrm>
              <a:off x="628" y="2974"/>
              <a:ext cx="164" cy="77"/>
            </a:xfrm>
            <a:custGeom>
              <a:avLst/>
              <a:gdLst>
                <a:gd name="T0" fmla="*/ 0 w 493"/>
                <a:gd name="T1" fmla="*/ 0 h 229"/>
                <a:gd name="T2" fmla="*/ 0 w 493"/>
                <a:gd name="T3" fmla="*/ 0 h 229"/>
                <a:gd name="T4" fmla="*/ 0 w 493"/>
                <a:gd name="T5" fmla="*/ 0 h 229"/>
                <a:gd name="T6" fmla="*/ 0 w 493"/>
                <a:gd name="T7" fmla="*/ 0 h 229"/>
                <a:gd name="T8" fmla="*/ 0 w 493"/>
                <a:gd name="T9" fmla="*/ 0 h 229"/>
                <a:gd name="T10" fmla="*/ 0 w 493"/>
                <a:gd name="T11" fmla="*/ 0 h 229"/>
                <a:gd name="T12" fmla="*/ 0 w 493"/>
                <a:gd name="T13" fmla="*/ 0 h 229"/>
                <a:gd name="T14" fmla="*/ 0 w 493"/>
                <a:gd name="T15" fmla="*/ 0 h 229"/>
                <a:gd name="T16" fmla="*/ 0 w 493"/>
                <a:gd name="T17" fmla="*/ 0 h 229"/>
                <a:gd name="T18" fmla="*/ 0 w 493"/>
                <a:gd name="T19" fmla="*/ 0 h 229"/>
                <a:gd name="T20" fmla="*/ 0 w 493"/>
                <a:gd name="T21" fmla="*/ 0 h 229"/>
                <a:gd name="T22" fmla="*/ 0 w 493"/>
                <a:gd name="T23" fmla="*/ 0 h 229"/>
                <a:gd name="T24" fmla="*/ 0 w 493"/>
                <a:gd name="T25" fmla="*/ 0 h 229"/>
                <a:gd name="T26" fmla="*/ 0 w 493"/>
                <a:gd name="T27" fmla="*/ 0 h 229"/>
                <a:gd name="T28" fmla="*/ 0 w 493"/>
                <a:gd name="T29" fmla="*/ 0 h 229"/>
                <a:gd name="T30" fmla="*/ 0 w 493"/>
                <a:gd name="T31" fmla="*/ 0 h 229"/>
                <a:gd name="T32" fmla="*/ 0 w 493"/>
                <a:gd name="T33" fmla="*/ 0 h 229"/>
                <a:gd name="T34" fmla="*/ 0 w 493"/>
                <a:gd name="T35" fmla="*/ 0 h 229"/>
                <a:gd name="T36" fmla="*/ 0 w 493"/>
                <a:gd name="T37" fmla="*/ 0 h 229"/>
                <a:gd name="T38" fmla="*/ 0 w 493"/>
                <a:gd name="T39" fmla="*/ 0 h 229"/>
                <a:gd name="T40" fmla="*/ 0 w 493"/>
                <a:gd name="T41" fmla="*/ 0 h 229"/>
                <a:gd name="T42" fmla="*/ 0 w 493"/>
                <a:gd name="T43" fmla="*/ 0 h 229"/>
                <a:gd name="T44" fmla="*/ 0 w 493"/>
                <a:gd name="T45" fmla="*/ 0 h 229"/>
                <a:gd name="T46" fmla="*/ 0 w 493"/>
                <a:gd name="T47" fmla="*/ 0 h 229"/>
                <a:gd name="T48" fmla="*/ 0 w 493"/>
                <a:gd name="T49" fmla="*/ 0 h 229"/>
                <a:gd name="T50" fmla="*/ 0 w 493"/>
                <a:gd name="T51" fmla="*/ 0 h 229"/>
                <a:gd name="T52" fmla="*/ 0 w 493"/>
                <a:gd name="T53" fmla="*/ 0 h 229"/>
                <a:gd name="T54" fmla="*/ 0 w 493"/>
                <a:gd name="T55" fmla="*/ 0 h 229"/>
                <a:gd name="T56" fmla="*/ 0 w 493"/>
                <a:gd name="T57" fmla="*/ 0 h 229"/>
                <a:gd name="T58" fmla="*/ 0 w 493"/>
                <a:gd name="T59" fmla="*/ 0 h 229"/>
                <a:gd name="T60" fmla="*/ 0 w 493"/>
                <a:gd name="T61" fmla="*/ 0 h 229"/>
                <a:gd name="T62" fmla="*/ 0 w 493"/>
                <a:gd name="T63" fmla="*/ 0 h 229"/>
                <a:gd name="T64" fmla="*/ 0 w 493"/>
                <a:gd name="T65" fmla="*/ 0 h 229"/>
                <a:gd name="T66" fmla="*/ 0 w 493"/>
                <a:gd name="T67" fmla="*/ 0 h 229"/>
                <a:gd name="T68" fmla="*/ 0 w 493"/>
                <a:gd name="T69" fmla="*/ 0 h 229"/>
                <a:gd name="T70" fmla="*/ 0 w 493"/>
                <a:gd name="T71" fmla="*/ 0 h 229"/>
                <a:gd name="T72" fmla="*/ 0 w 493"/>
                <a:gd name="T73" fmla="*/ 0 h 229"/>
                <a:gd name="T74" fmla="*/ 0 w 493"/>
                <a:gd name="T75" fmla="*/ 0 h 229"/>
                <a:gd name="T76" fmla="*/ 0 w 493"/>
                <a:gd name="T77" fmla="*/ 0 h 229"/>
                <a:gd name="T78" fmla="*/ 0 w 493"/>
                <a:gd name="T79" fmla="*/ 0 h 229"/>
                <a:gd name="T80" fmla="*/ 0 w 493"/>
                <a:gd name="T81" fmla="*/ 0 h 229"/>
                <a:gd name="T82" fmla="*/ 0 w 493"/>
                <a:gd name="T83" fmla="*/ 0 h 2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3"/>
                <a:gd name="T127" fmla="*/ 0 h 229"/>
                <a:gd name="T128" fmla="*/ 493 w 493"/>
                <a:gd name="T129" fmla="*/ 229 h 2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3" h="229">
                  <a:moveTo>
                    <a:pt x="221" y="0"/>
                  </a:moveTo>
                  <a:lnTo>
                    <a:pt x="172" y="48"/>
                  </a:lnTo>
                  <a:lnTo>
                    <a:pt x="157" y="90"/>
                  </a:lnTo>
                  <a:lnTo>
                    <a:pt x="193" y="96"/>
                  </a:lnTo>
                  <a:lnTo>
                    <a:pt x="157" y="151"/>
                  </a:lnTo>
                  <a:lnTo>
                    <a:pt x="228" y="186"/>
                  </a:lnTo>
                  <a:lnTo>
                    <a:pt x="253" y="181"/>
                  </a:lnTo>
                  <a:lnTo>
                    <a:pt x="250" y="205"/>
                  </a:lnTo>
                  <a:lnTo>
                    <a:pt x="244" y="210"/>
                  </a:lnTo>
                  <a:lnTo>
                    <a:pt x="113" y="229"/>
                  </a:lnTo>
                  <a:lnTo>
                    <a:pt x="91" y="229"/>
                  </a:lnTo>
                  <a:lnTo>
                    <a:pt x="79" y="216"/>
                  </a:lnTo>
                  <a:lnTo>
                    <a:pt x="57" y="226"/>
                  </a:lnTo>
                  <a:lnTo>
                    <a:pt x="47" y="226"/>
                  </a:lnTo>
                  <a:lnTo>
                    <a:pt x="41" y="210"/>
                  </a:lnTo>
                  <a:lnTo>
                    <a:pt x="41" y="208"/>
                  </a:lnTo>
                  <a:lnTo>
                    <a:pt x="34" y="200"/>
                  </a:lnTo>
                  <a:lnTo>
                    <a:pt x="0" y="208"/>
                  </a:lnTo>
                  <a:lnTo>
                    <a:pt x="25" y="183"/>
                  </a:lnTo>
                  <a:lnTo>
                    <a:pt x="50" y="145"/>
                  </a:lnTo>
                  <a:lnTo>
                    <a:pt x="22" y="129"/>
                  </a:lnTo>
                  <a:lnTo>
                    <a:pt x="110" y="69"/>
                  </a:lnTo>
                  <a:lnTo>
                    <a:pt x="210" y="5"/>
                  </a:lnTo>
                  <a:lnTo>
                    <a:pt x="212" y="4"/>
                  </a:lnTo>
                  <a:lnTo>
                    <a:pt x="215" y="4"/>
                  </a:lnTo>
                  <a:lnTo>
                    <a:pt x="216" y="2"/>
                  </a:lnTo>
                  <a:lnTo>
                    <a:pt x="218" y="1"/>
                  </a:lnTo>
                  <a:lnTo>
                    <a:pt x="219" y="1"/>
                  </a:lnTo>
                  <a:lnTo>
                    <a:pt x="219" y="0"/>
                  </a:lnTo>
                  <a:lnTo>
                    <a:pt x="221" y="0"/>
                  </a:lnTo>
                  <a:close/>
                  <a:moveTo>
                    <a:pt x="317" y="171"/>
                  </a:moveTo>
                  <a:lnTo>
                    <a:pt x="353" y="165"/>
                  </a:lnTo>
                  <a:lnTo>
                    <a:pt x="471" y="171"/>
                  </a:lnTo>
                  <a:lnTo>
                    <a:pt x="493" y="177"/>
                  </a:lnTo>
                  <a:lnTo>
                    <a:pt x="467" y="178"/>
                  </a:lnTo>
                  <a:lnTo>
                    <a:pt x="445" y="189"/>
                  </a:lnTo>
                  <a:lnTo>
                    <a:pt x="395" y="192"/>
                  </a:lnTo>
                  <a:lnTo>
                    <a:pt x="343" y="205"/>
                  </a:lnTo>
                  <a:lnTo>
                    <a:pt x="318" y="205"/>
                  </a:lnTo>
                  <a:lnTo>
                    <a:pt x="314" y="208"/>
                  </a:lnTo>
                  <a:lnTo>
                    <a:pt x="317" y="171"/>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12" name="Freeform 50"/>
            <p:cNvSpPr>
              <a:spLocks/>
            </p:cNvSpPr>
            <p:nvPr/>
          </p:nvSpPr>
          <p:spPr bwMode="auto">
            <a:xfrm>
              <a:off x="1275" y="2688"/>
              <a:ext cx="56" cy="34"/>
            </a:xfrm>
            <a:custGeom>
              <a:avLst/>
              <a:gdLst>
                <a:gd name="T0" fmla="*/ 0 w 167"/>
                <a:gd name="T1" fmla="*/ 0 h 101"/>
                <a:gd name="T2" fmla="*/ 0 w 167"/>
                <a:gd name="T3" fmla="*/ 0 h 101"/>
                <a:gd name="T4" fmla="*/ 0 w 167"/>
                <a:gd name="T5" fmla="*/ 0 h 101"/>
                <a:gd name="T6" fmla="*/ 0 w 167"/>
                <a:gd name="T7" fmla="*/ 0 h 101"/>
                <a:gd name="T8" fmla="*/ 0 w 167"/>
                <a:gd name="T9" fmla="*/ 0 h 101"/>
                <a:gd name="T10" fmla="*/ 0 w 167"/>
                <a:gd name="T11" fmla="*/ 0 h 101"/>
                <a:gd name="T12" fmla="*/ 0 w 167"/>
                <a:gd name="T13" fmla="*/ 0 h 101"/>
                <a:gd name="T14" fmla="*/ 0 w 167"/>
                <a:gd name="T15" fmla="*/ 0 h 101"/>
                <a:gd name="T16" fmla="*/ 0 w 167"/>
                <a:gd name="T17" fmla="*/ 0 h 101"/>
                <a:gd name="T18" fmla="*/ 0 w 167"/>
                <a:gd name="T19" fmla="*/ 0 h 101"/>
                <a:gd name="T20" fmla="*/ 0 w 167"/>
                <a:gd name="T21" fmla="*/ 0 h 101"/>
                <a:gd name="T22" fmla="*/ 0 w 167"/>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7"/>
                <a:gd name="T37" fmla="*/ 0 h 101"/>
                <a:gd name="T38" fmla="*/ 167 w 167"/>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7" h="101">
                  <a:moveTo>
                    <a:pt x="6" y="46"/>
                  </a:moveTo>
                  <a:lnTo>
                    <a:pt x="27" y="19"/>
                  </a:lnTo>
                  <a:lnTo>
                    <a:pt x="72" y="6"/>
                  </a:lnTo>
                  <a:lnTo>
                    <a:pt x="121" y="0"/>
                  </a:lnTo>
                  <a:lnTo>
                    <a:pt x="147" y="14"/>
                  </a:lnTo>
                  <a:lnTo>
                    <a:pt x="167" y="43"/>
                  </a:lnTo>
                  <a:lnTo>
                    <a:pt x="164" y="63"/>
                  </a:lnTo>
                  <a:lnTo>
                    <a:pt x="130" y="98"/>
                  </a:lnTo>
                  <a:lnTo>
                    <a:pt x="41" y="101"/>
                  </a:lnTo>
                  <a:lnTo>
                    <a:pt x="15" y="91"/>
                  </a:lnTo>
                  <a:lnTo>
                    <a:pt x="0" y="66"/>
                  </a:lnTo>
                  <a:lnTo>
                    <a:pt x="6" y="4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13" name="Freeform 51"/>
            <p:cNvSpPr>
              <a:spLocks/>
            </p:cNvSpPr>
            <p:nvPr/>
          </p:nvSpPr>
          <p:spPr bwMode="auto">
            <a:xfrm>
              <a:off x="1280" y="2691"/>
              <a:ext cx="48" cy="29"/>
            </a:xfrm>
            <a:custGeom>
              <a:avLst/>
              <a:gdLst>
                <a:gd name="T0" fmla="*/ 0 w 142"/>
                <a:gd name="T1" fmla="*/ 0 h 86"/>
                <a:gd name="T2" fmla="*/ 0 w 142"/>
                <a:gd name="T3" fmla="*/ 0 h 86"/>
                <a:gd name="T4" fmla="*/ 0 w 142"/>
                <a:gd name="T5" fmla="*/ 0 h 86"/>
                <a:gd name="T6" fmla="*/ 0 w 142"/>
                <a:gd name="T7" fmla="*/ 0 h 86"/>
                <a:gd name="T8" fmla="*/ 0 w 142"/>
                <a:gd name="T9" fmla="*/ 0 h 86"/>
                <a:gd name="T10" fmla="*/ 0 w 142"/>
                <a:gd name="T11" fmla="*/ 0 h 86"/>
                <a:gd name="T12" fmla="*/ 0 w 142"/>
                <a:gd name="T13" fmla="*/ 0 h 86"/>
                <a:gd name="T14" fmla="*/ 0 w 142"/>
                <a:gd name="T15" fmla="*/ 0 h 86"/>
                <a:gd name="T16" fmla="*/ 0 w 142"/>
                <a:gd name="T17" fmla="*/ 0 h 86"/>
                <a:gd name="T18" fmla="*/ 0 w 142"/>
                <a:gd name="T19" fmla="*/ 0 h 86"/>
                <a:gd name="T20" fmla="*/ 0 w 142"/>
                <a:gd name="T21" fmla="*/ 0 h 86"/>
                <a:gd name="T22" fmla="*/ 0 w 142"/>
                <a:gd name="T23" fmla="*/ 0 h 86"/>
                <a:gd name="T24" fmla="*/ 0 w 142"/>
                <a:gd name="T25" fmla="*/ 0 h 86"/>
                <a:gd name="T26" fmla="*/ 0 w 142"/>
                <a:gd name="T27" fmla="*/ 0 h 86"/>
                <a:gd name="T28" fmla="*/ 0 w 142"/>
                <a:gd name="T29" fmla="*/ 0 h 86"/>
                <a:gd name="T30" fmla="*/ 0 w 142"/>
                <a:gd name="T31" fmla="*/ 0 h 86"/>
                <a:gd name="T32" fmla="*/ 0 w 142"/>
                <a:gd name="T33" fmla="*/ 0 h 86"/>
                <a:gd name="T34" fmla="*/ 0 w 142"/>
                <a:gd name="T35" fmla="*/ 0 h 86"/>
                <a:gd name="T36" fmla="*/ 0 w 142"/>
                <a:gd name="T37" fmla="*/ 0 h 86"/>
                <a:gd name="T38" fmla="*/ 0 w 142"/>
                <a:gd name="T39" fmla="*/ 0 h 86"/>
                <a:gd name="T40" fmla="*/ 0 w 142"/>
                <a:gd name="T41" fmla="*/ 0 h 86"/>
                <a:gd name="T42" fmla="*/ 0 w 142"/>
                <a:gd name="T43" fmla="*/ 0 h 86"/>
                <a:gd name="T44" fmla="*/ 0 w 142"/>
                <a:gd name="T45" fmla="*/ 0 h 86"/>
                <a:gd name="T46" fmla="*/ 0 w 142"/>
                <a:gd name="T47" fmla="*/ 0 h 86"/>
                <a:gd name="T48" fmla="*/ 0 w 142"/>
                <a:gd name="T49" fmla="*/ 0 h 86"/>
                <a:gd name="T50" fmla="*/ 0 w 142"/>
                <a:gd name="T51" fmla="*/ 0 h 86"/>
                <a:gd name="T52" fmla="*/ 0 w 142"/>
                <a:gd name="T53" fmla="*/ 0 h 86"/>
                <a:gd name="T54" fmla="*/ 0 w 142"/>
                <a:gd name="T55" fmla="*/ 0 h 86"/>
                <a:gd name="T56" fmla="*/ 0 w 142"/>
                <a:gd name="T57" fmla="*/ 0 h 86"/>
                <a:gd name="T58" fmla="*/ 0 w 142"/>
                <a:gd name="T59" fmla="*/ 0 h 86"/>
                <a:gd name="T60" fmla="*/ 0 w 142"/>
                <a:gd name="T61" fmla="*/ 0 h 86"/>
                <a:gd name="T62" fmla="*/ 0 w 142"/>
                <a:gd name="T63" fmla="*/ 0 h 86"/>
                <a:gd name="T64" fmla="*/ 0 w 142"/>
                <a:gd name="T65" fmla="*/ 0 h 86"/>
                <a:gd name="T66" fmla="*/ 0 w 142"/>
                <a:gd name="T67" fmla="*/ 0 h 86"/>
                <a:gd name="T68" fmla="*/ 0 w 142"/>
                <a:gd name="T69" fmla="*/ 0 h 86"/>
                <a:gd name="T70" fmla="*/ 0 w 142"/>
                <a:gd name="T71" fmla="*/ 0 h 86"/>
                <a:gd name="T72" fmla="*/ 0 w 142"/>
                <a:gd name="T73" fmla="*/ 0 h 86"/>
                <a:gd name="T74" fmla="*/ 0 w 142"/>
                <a:gd name="T75" fmla="*/ 0 h 86"/>
                <a:gd name="T76" fmla="*/ 0 w 142"/>
                <a:gd name="T77" fmla="*/ 0 h 86"/>
                <a:gd name="T78" fmla="*/ 0 w 142"/>
                <a:gd name="T79" fmla="*/ 0 h 86"/>
                <a:gd name="T80" fmla="*/ 0 w 142"/>
                <a:gd name="T81" fmla="*/ 0 h 86"/>
                <a:gd name="T82" fmla="*/ 0 w 142"/>
                <a:gd name="T83" fmla="*/ 0 h 86"/>
                <a:gd name="T84" fmla="*/ 0 w 142"/>
                <a:gd name="T85" fmla="*/ 0 h 86"/>
                <a:gd name="T86" fmla="*/ 0 w 142"/>
                <a:gd name="T87" fmla="*/ 0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
                <a:gd name="T133" fmla="*/ 0 h 86"/>
                <a:gd name="T134" fmla="*/ 142 w 142"/>
                <a:gd name="T135" fmla="*/ 86 h 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 h="86">
                  <a:moveTo>
                    <a:pt x="5" y="38"/>
                  </a:moveTo>
                  <a:lnTo>
                    <a:pt x="6" y="35"/>
                  </a:lnTo>
                  <a:lnTo>
                    <a:pt x="9" y="32"/>
                  </a:lnTo>
                  <a:lnTo>
                    <a:pt x="11" y="31"/>
                  </a:lnTo>
                  <a:lnTo>
                    <a:pt x="13" y="28"/>
                  </a:lnTo>
                  <a:lnTo>
                    <a:pt x="15" y="25"/>
                  </a:lnTo>
                  <a:lnTo>
                    <a:pt x="18" y="22"/>
                  </a:lnTo>
                  <a:lnTo>
                    <a:pt x="19" y="19"/>
                  </a:lnTo>
                  <a:lnTo>
                    <a:pt x="22" y="16"/>
                  </a:lnTo>
                  <a:lnTo>
                    <a:pt x="27" y="15"/>
                  </a:lnTo>
                  <a:lnTo>
                    <a:pt x="31" y="13"/>
                  </a:lnTo>
                  <a:lnTo>
                    <a:pt x="37" y="12"/>
                  </a:lnTo>
                  <a:lnTo>
                    <a:pt x="41" y="10"/>
                  </a:lnTo>
                  <a:lnTo>
                    <a:pt x="46" y="9"/>
                  </a:lnTo>
                  <a:lnTo>
                    <a:pt x="52" y="7"/>
                  </a:lnTo>
                  <a:lnTo>
                    <a:pt x="56" y="6"/>
                  </a:lnTo>
                  <a:lnTo>
                    <a:pt x="61" y="5"/>
                  </a:lnTo>
                  <a:lnTo>
                    <a:pt x="67" y="5"/>
                  </a:lnTo>
                  <a:lnTo>
                    <a:pt x="71" y="3"/>
                  </a:lnTo>
                  <a:lnTo>
                    <a:pt x="77" y="3"/>
                  </a:lnTo>
                  <a:lnTo>
                    <a:pt x="81" y="3"/>
                  </a:lnTo>
                  <a:lnTo>
                    <a:pt x="87" y="2"/>
                  </a:lnTo>
                  <a:lnTo>
                    <a:pt x="92" y="2"/>
                  </a:lnTo>
                  <a:lnTo>
                    <a:pt x="98" y="0"/>
                  </a:lnTo>
                  <a:lnTo>
                    <a:pt x="102" y="0"/>
                  </a:lnTo>
                  <a:lnTo>
                    <a:pt x="105" y="2"/>
                  </a:lnTo>
                  <a:lnTo>
                    <a:pt x="108" y="3"/>
                  </a:lnTo>
                  <a:lnTo>
                    <a:pt x="111" y="5"/>
                  </a:lnTo>
                  <a:lnTo>
                    <a:pt x="114" y="6"/>
                  </a:lnTo>
                  <a:lnTo>
                    <a:pt x="117" y="6"/>
                  </a:lnTo>
                  <a:lnTo>
                    <a:pt x="120" y="7"/>
                  </a:lnTo>
                  <a:lnTo>
                    <a:pt x="123" y="9"/>
                  </a:lnTo>
                  <a:lnTo>
                    <a:pt x="124" y="10"/>
                  </a:lnTo>
                  <a:lnTo>
                    <a:pt x="127" y="13"/>
                  </a:lnTo>
                  <a:lnTo>
                    <a:pt x="128" y="16"/>
                  </a:lnTo>
                  <a:lnTo>
                    <a:pt x="131" y="21"/>
                  </a:lnTo>
                  <a:lnTo>
                    <a:pt x="133" y="23"/>
                  </a:lnTo>
                  <a:lnTo>
                    <a:pt x="134" y="26"/>
                  </a:lnTo>
                  <a:lnTo>
                    <a:pt x="137" y="29"/>
                  </a:lnTo>
                  <a:lnTo>
                    <a:pt x="139" y="32"/>
                  </a:lnTo>
                  <a:lnTo>
                    <a:pt x="142" y="35"/>
                  </a:lnTo>
                  <a:lnTo>
                    <a:pt x="140" y="38"/>
                  </a:lnTo>
                  <a:lnTo>
                    <a:pt x="140" y="39"/>
                  </a:lnTo>
                  <a:lnTo>
                    <a:pt x="140" y="42"/>
                  </a:lnTo>
                  <a:lnTo>
                    <a:pt x="140" y="44"/>
                  </a:lnTo>
                  <a:lnTo>
                    <a:pt x="140" y="47"/>
                  </a:lnTo>
                  <a:lnTo>
                    <a:pt x="140" y="48"/>
                  </a:lnTo>
                  <a:lnTo>
                    <a:pt x="140" y="51"/>
                  </a:lnTo>
                  <a:lnTo>
                    <a:pt x="140" y="53"/>
                  </a:lnTo>
                  <a:lnTo>
                    <a:pt x="136" y="57"/>
                  </a:lnTo>
                  <a:lnTo>
                    <a:pt x="133" y="60"/>
                  </a:lnTo>
                  <a:lnTo>
                    <a:pt x="128" y="64"/>
                  </a:lnTo>
                  <a:lnTo>
                    <a:pt x="124" y="67"/>
                  </a:lnTo>
                  <a:lnTo>
                    <a:pt x="121" y="71"/>
                  </a:lnTo>
                  <a:lnTo>
                    <a:pt x="117" y="74"/>
                  </a:lnTo>
                  <a:lnTo>
                    <a:pt x="114" y="79"/>
                  </a:lnTo>
                  <a:lnTo>
                    <a:pt x="109" y="83"/>
                  </a:lnTo>
                  <a:lnTo>
                    <a:pt x="100" y="83"/>
                  </a:lnTo>
                  <a:lnTo>
                    <a:pt x="92" y="83"/>
                  </a:lnTo>
                  <a:lnTo>
                    <a:pt x="81" y="83"/>
                  </a:lnTo>
                  <a:lnTo>
                    <a:pt x="72" y="85"/>
                  </a:lnTo>
                  <a:lnTo>
                    <a:pt x="62" y="85"/>
                  </a:lnTo>
                  <a:lnTo>
                    <a:pt x="53" y="85"/>
                  </a:lnTo>
                  <a:lnTo>
                    <a:pt x="43" y="85"/>
                  </a:lnTo>
                  <a:lnTo>
                    <a:pt x="34" y="86"/>
                  </a:lnTo>
                  <a:lnTo>
                    <a:pt x="31" y="85"/>
                  </a:lnTo>
                  <a:lnTo>
                    <a:pt x="28" y="83"/>
                  </a:lnTo>
                  <a:lnTo>
                    <a:pt x="25" y="82"/>
                  </a:lnTo>
                  <a:lnTo>
                    <a:pt x="22" y="82"/>
                  </a:lnTo>
                  <a:lnTo>
                    <a:pt x="21" y="80"/>
                  </a:lnTo>
                  <a:lnTo>
                    <a:pt x="18" y="79"/>
                  </a:lnTo>
                  <a:lnTo>
                    <a:pt x="15" y="77"/>
                  </a:lnTo>
                  <a:lnTo>
                    <a:pt x="12" y="76"/>
                  </a:lnTo>
                  <a:lnTo>
                    <a:pt x="11" y="74"/>
                  </a:lnTo>
                  <a:lnTo>
                    <a:pt x="9" y="71"/>
                  </a:lnTo>
                  <a:lnTo>
                    <a:pt x="8" y="69"/>
                  </a:lnTo>
                  <a:lnTo>
                    <a:pt x="6" y="66"/>
                  </a:lnTo>
                  <a:lnTo>
                    <a:pt x="5" y="64"/>
                  </a:lnTo>
                  <a:lnTo>
                    <a:pt x="3" y="61"/>
                  </a:lnTo>
                  <a:lnTo>
                    <a:pt x="2" y="58"/>
                  </a:lnTo>
                  <a:lnTo>
                    <a:pt x="0" y="55"/>
                  </a:lnTo>
                  <a:lnTo>
                    <a:pt x="0" y="54"/>
                  </a:lnTo>
                  <a:lnTo>
                    <a:pt x="2" y="51"/>
                  </a:lnTo>
                  <a:lnTo>
                    <a:pt x="2" y="50"/>
                  </a:lnTo>
                  <a:lnTo>
                    <a:pt x="2" y="47"/>
                  </a:lnTo>
                  <a:lnTo>
                    <a:pt x="3" y="45"/>
                  </a:lnTo>
                  <a:lnTo>
                    <a:pt x="3" y="42"/>
                  </a:lnTo>
                  <a:lnTo>
                    <a:pt x="3" y="41"/>
                  </a:lnTo>
                  <a:lnTo>
                    <a:pt x="5" y="3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14" name="Freeform 52"/>
            <p:cNvSpPr>
              <a:spLocks/>
            </p:cNvSpPr>
            <p:nvPr/>
          </p:nvSpPr>
          <p:spPr bwMode="auto">
            <a:xfrm>
              <a:off x="1285" y="2694"/>
              <a:ext cx="39" cy="23"/>
            </a:xfrm>
            <a:custGeom>
              <a:avLst/>
              <a:gdLst>
                <a:gd name="T0" fmla="*/ 0 w 116"/>
                <a:gd name="T1" fmla="*/ 0 h 70"/>
                <a:gd name="T2" fmla="*/ 0 w 116"/>
                <a:gd name="T3" fmla="*/ 0 h 70"/>
                <a:gd name="T4" fmla="*/ 0 w 116"/>
                <a:gd name="T5" fmla="*/ 0 h 70"/>
                <a:gd name="T6" fmla="*/ 0 w 116"/>
                <a:gd name="T7" fmla="*/ 0 h 70"/>
                <a:gd name="T8" fmla="*/ 0 w 116"/>
                <a:gd name="T9" fmla="*/ 0 h 70"/>
                <a:gd name="T10" fmla="*/ 0 w 116"/>
                <a:gd name="T11" fmla="*/ 0 h 70"/>
                <a:gd name="T12" fmla="*/ 0 w 116"/>
                <a:gd name="T13" fmla="*/ 0 h 70"/>
                <a:gd name="T14" fmla="*/ 0 w 116"/>
                <a:gd name="T15" fmla="*/ 0 h 70"/>
                <a:gd name="T16" fmla="*/ 0 w 116"/>
                <a:gd name="T17" fmla="*/ 0 h 70"/>
                <a:gd name="T18" fmla="*/ 0 w 116"/>
                <a:gd name="T19" fmla="*/ 0 h 70"/>
                <a:gd name="T20" fmla="*/ 0 w 116"/>
                <a:gd name="T21" fmla="*/ 0 h 70"/>
                <a:gd name="T22" fmla="*/ 0 w 116"/>
                <a:gd name="T23" fmla="*/ 0 h 70"/>
                <a:gd name="T24" fmla="*/ 0 w 116"/>
                <a:gd name="T25" fmla="*/ 0 h 70"/>
                <a:gd name="T26" fmla="*/ 0 w 116"/>
                <a:gd name="T27" fmla="*/ 0 h 70"/>
                <a:gd name="T28" fmla="*/ 0 w 116"/>
                <a:gd name="T29" fmla="*/ 0 h 70"/>
                <a:gd name="T30" fmla="*/ 0 w 116"/>
                <a:gd name="T31" fmla="*/ 0 h 70"/>
                <a:gd name="T32" fmla="*/ 0 w 116"/>
                <a:gd name="T33" fmla="*/ 0 h 70"/>
                <a:gd name="T34" fmla="*/ 0 w 116"/>
                <a:gd name="T35" fmla="*/ 0 h 70"/>
                <a:gd name="T36" fmla="*/ 0 w 116"/>
                <a:gd name="T37" fmla="*/ 0 h 70"/>
                <a:gd name="T38" fmla="*/ 0 w 116"/>
                <a:gd name="T39" fmla="*/ 0 h 70"/>
                <a:gd name="T40" fmla="*/ 0 w 116"/>
                <a:gd name="T41" fmla="*/ 0 h 70"/>
                <a:gd name="T42" fmla="*/ 0 w 116"/>
                <a:gd name="T43" fmla="*/ 0 h 70"/>
                <a:gd name="T44" fmla="*/ 0 w 116"/>
                <a:gd name="T45" fmla="*/ 0 h 70"/>
                <a:gd name="T46" fmla="*/ 0 w 116"/>
                <a:gd name="T47" fmla="*/ 0 h 70"/>
                <a:gd name="T48" fmla="*/ 0 w 116"/>
                <a:gd name="T49" fmla="*/ 0 h 70"/>
                <a:gd name="T50" fmla="*/ 0 w 116"/>
                <a:gd name="T51" fmla="*/ 0 h 70"/>
                <a:gd name="T52" fmla="*/ 0 w 116"/>
                <a:gd name="T53" fmla="*/ 0 h 70"/>
                <a:gd name="T54" fmla="*/ 0 w 116"/>
                <a:gd name="T55" fmla="*/ 0 h 70"/>
                <a:gd name="T56" fmla="*/ 0 w 116"/>
                <a:gd name="T57" fmla="*/ 0 h 70"/>
                <a:gd name="T58" fmla="*/ 0 w 116"/>
                <a:gd name="T59" fmla="*/ 0 h 70"/>
                <a:gd name="T60" fmla="*/ 0 w 116"/>
                <a:gd name="T61" fmla="*/ 0 h 70"/>
                <a:gd name="T62" fmla="*/ 0 w 116"/>
                <a:gd name="T63" fmla="*/ 0 h 70"/>
                <a:gd name="T64" fmla="*/ 0 w 116"/>
                <a:gd name="T65" fmla="*/ 0 h 70"/>
                <a:gd name="T66" fmla="*/ 0 w 116"/>
                <a:gd name="T67" fmla="*/ 0 h 70"/>
                <a:gd name="T68" fmla="*/ 0 w 116"/>
                <a:gd name="T69" fmla="*/ 0 h 70"/>
                <a:gd name="T70" fmla="*/ 0 w 116"/>
                <a:gd name="T71" fmla="*/ 0 h 70"/>
                <a:gd name="T72" fmla="*/ 0 w 116"/>
                <a:gd name="T73" fmla="*/ 0 h 70"/>
                <a:gd name="T74" fmla="*/ 0 w 116"/>
                <a:gd name="T75" fmla="*/ 0 h 70"/>
                <a:gd name="T76" fmla="*/ 0 w 116"/>
                <a:gd name="T77" fmla="*/ 0 h 70"/>
                <a:gd name="T78" fmla="*/ 0 w 116"/>
                <a:gd name="T79" fmla="*/ 0 h 70"/>
                <a:gd name="T80" fmla="*/ 0 w 116"/>
                <a:gd name="T81" fmla="*/ 0 h 70"/>
                <a:gd name="T82" fmla="*/ 0 w 116"/>
                <a:gd name="T83" fmla="*/ 0 h 70"/>
                <a:gd name="T84" fmla="*/ 0 w 116"/>
                <a:gd name="T85" fmla="*/ 0 h 70"/>
                <a:gd name="T86" fmla="*/ 0 w 116"/>
                <a:gd name="T87" fmla="*/ 0 h 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6"/>
                <a:gd name="T133" fmla="*/ 0 h 70"/>
                <a:gd name="T134" fmla="*/ 116 w 116"/>
                <a:gd name="T135" fmla="*/ 70 h 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6" h="70">
                  <a:moveTo>
                    <a:pt x="4" y="30"/>
                  </a:moveTo>
                  <a:lnTo>
                    <a:pt x="6" y="29"/>
                  </a:lnTo>
                  <a:lnTo>
                    <a:pt x="7" y="26"/>
                  </a:lnTo>
                  <a:lnTo>
                    <a:pt x="9" y="25"/>
                  </a:lnTo>
                  <a:lnTo>
                    <a:pt x="12" y="22"/>
                  </a:lnTo>
                  <a:lnTo>
                    <a:pt x="13" y="20"/>
                  </a:lnTo>
                  <a:lnTo>
                    <a:pt x="15" y="17"/>
                  </a:lnTo>
                  <a:lnTo>
                    <a:pt x="16" y="14"/>
                  </a:lnTo>
                  <a:lnTo>
                    <a:pt x="19" y="13"/>
                  </a:lnTo>
                  <a:lnTo>
                    <a:pt x="22" y="12"/>
                  </a:lnTo>
                  <a:lnTo>
                    <a:pt x="26" y="10"/>
                  </a:lnTo>
                  <a:lnTo>
                    <a:pt x="31" y="9"/>
                  </a:lnTo>
                  <a:lnTo>
                    <a:pt x="35" y="9"/>
                  </a:lnTo>
                  <a:lnTo>
                    <a:pt x="38" y="7"/>
                  </a:lnTo>
                  <a:lnTo>
                    <a:pt x="43" y="6"/>
                  </a:lnTo>
                  <a:lnTo>
                    <a:pt x="47" y="4"/>
                  </a:lnTo>
                  <a:lnTo>
                    <a:pt x="50" y="3"/>
                  </a:lnTo>
                  <a:lnTo>
                    <a:pt x="54" y="3"/>
                  </a:lnTo>
                  <a:lnTo>
                    <a:pt x="59" y="3"/>
                  </a:lnTo>
                  <a:lnTo>
                    <a:pt x="63" y="1"/>
                  </a:lnTo>
                  <a:lnTo>
                    <a:pt x="68" y="1"/>
                  </a:lnTo>
                  <a:lnTo>
                    <a:pt x="72" y="1"/>
                  </a:lnTo>
                  <a:lnTo>
                    <a:pt x="77" y="0"/>
                  </a:lnTo>
                  <a:lnTo>
                    <a:pt x="81" y="0"/>
                  </a:lnTo>
                  <a:lnTo>
                    <a:pt x="85" y="0"/>
                  </a:lnTo>
                  <a:lnTo>
                    <a:pt x="87" y="0"/>
                  </a:lnTo>
                  <a:lnTo>
                    <a:pt x="90" y="1"/>
                  </a:lnTo>
                  <a:lnTo>
                    <a:pt x="91" y="3"/>
                  </a:lnTo>
                  <a:lnTo>
                    <a:pt x="94" y="4"/>
                  </a:lnTo>
                  <a:lnTo>
                    <a:pt x="97" y="4"/>
                  </a:lnTo>
                  <a:lnTo>
                    <a:pt x="99" y="6"/>
                  </a:lnTo>
                  <a:lnTo>
                    <a:pt x="102" y="7"/>
                  </a:lnTo>
                  <a:lnTo>
                    <a:pt x="103" y="9"/>
                  </a:lnTo>
                  <a:lnTo>
                    <a:pt x="105" y="10"/>
                  </a:lnTo>
                  <a:lnTo>
                    <a:pt x="108" y="13"/>
                  </a:lnTo>
                  <a:lnTo>
                    <a:pt x="109" y="16"/>
                  </a:lnTo>
                  <a:lnTo>
                    <a:pt x="111" y="19"/>
                  </a:lnTo>
                  <a:lnTo>
                    <a:pt x="112" y="20"/>
                  </a:lnTo>
                  <a:lnTo>
                    <a:pt x="113" y="23"/>
                  </a:lnTo>
                  <a:lnTo>
                    <a:pt x="115" y="26"/>
                  </a:lnTo>
                  <a:lnTo>
                    <a:pt x="116" y="29"/>
                  </a:lnTo>
                  <a:lnTo>
                    <a:pt x="116" y="30"/>
                  </a:lnTo>
                  <a:lnTo>
                    <a:pt x="116" y="32"/>
                  </a:lnTo>
                  <a:lnTo>
                    <a:pt x="116" y="33"/>
                  </a:lnTo>
                  <a:lnTo>
                    <a:pt x="116" y="36"/>
                  </a:lnTo>
                  <a:lnTo>
                    <a:pt x="116" y="38"/>
                  </a:lnTo>
                  <a:lnTo>
                    <a:pt x="116" y="39"/>
                  </a:lnTo>
                  <a:lnTo>
                    <a:pt x="116" y="41"/>
                  </a:lnTo>
                  <a:lnTo>
                    <a:pt x="116" y="44"/>
                  </a:lnTo>
                  <a:lnTo>
                    <a:pt x="113" y="46"/>
                  </a:lnTo>
                  <a:lnTo>
                    <a:pt x="109" y="49"/>
                  </a:lnTo>
                  <a:lnTo>
                    <a:pt x="106" y="52"/>
                  </a:lnTo>
                  <a:lnTo>
                    <a:pt x="103" y="55"/>
                  </a:lnTo>
                  <a:lnTo>
                    <a:pt x="100" y="58"/>
                  </a:lnTo>
                  <a:lnTo>
                    <a:pt x="97" y="61"/>
                  </a:lnTo>
                  <a:lnTo>
                    <a:pt x="94" y="64"/>
                  </a:lnTo>
                  <a:lnTo>
                    <a:pt x="91" y="67"/>
                  </a:lnTo>
                  <a:lnTo>
                    <a:pt x="84" y="68"/>
                  </a:lnTo>
                  <a:lnTo>
                    <a:pt x="75" y="68"/>
                  </a:lnTo>
                  <a:lnTo>
                    <a:pt x="68" y="68"/>
                  </a:lnTo>
                  <a:lnTo>
                    <a:pt x="60" y="68"/>
                  </a:lnTo>
                  <a:lnTo>
                    <a:pt x="52" y="68"/>
                  </a:lnTo>
                  <a:lnTo>
                    <a:pt x="44" y="70"/>
                  </a:lnTo>
                  <a:lnTo>
                    <a:pt x="37" y="70"/>
                  </a:lnTo>
                  <a:lnTo>
                    <a:pt x="28" y="70"/>
                  </a:lnTo>
                  <a:lnTo>
                    <a:pt x="26" y="68"/>
                  </a:lnTo>
                  <a:lnTo>
                    <a:pt x="24" y="68"/>
                  </a:lnTo>
                  <a:lnTo>
                    <a:pt x="22" y="67"/>
                  </a:lnTo>
                  <a:lnTo>
                    <a:pt x="19" y="67"/>
                  </a:lnTo>
                  <a:lnTo>
                    <a:pt x="16" y="65"/>
                  </a:lnTo>
                  <a:lnTo>
                    <a:pt x="15" y="64"/>
                  </a:lnTo>
                  <a:lnTo>
                    <a:pt x="12" y="64"/>
                  </a:lnTo>
                  <a:lnTo>
                    <a:pt x="10" y="62"/>
                  </a:lnTo>
                  <a:lnTo>
                    <a:pt x="9" y="61"/>
                  </a:lnTo>
                  <a:lnTo>
                    <a:pt x="7" y="58"/>
                  </a:lnTo>
                  <a:lnTo>
                    <a:pt x="6" y="57"/>
                  </a:lnTo>
                  <a:lnTo>
                    <a:pt x="4" y="54"/>
                  </a:lnTo>
                  <a:lnTo>
                    <a:pt x="4" y="52"/>
                  </a:lnTo>
                  <a:lnTo>
                    <a:pt x="3" y="49"/>
                  </a:lnTo>
                  <a:lnTo>
                    <a:pt x="1" y="48"/>
                  </a:lnTo>
                  <a:lnTo>
                    <a:pt x="0" y="45"/>
                  </a:lnTo>
                  <a:lnTo>
                    <a:pt x="0" y="44"/>
                  </a:lnTo>
                  <a:lnTo>
                    <a:pt x="1" y="42"/>
                  </a:lnTo>
                  <a:lnTo>
                    <a:pt x="1" y="41"/>
                  </a:lnTo>
                  <a:lnTo>
                    <a:pt x="1" y="38"/>
                  </a:lnTo>
                  <a:lnTo>
                    <a:pt x="3" y="36"/>
                  </a:lnTo>
                  <a:lnTo>
                    <a:pt x="3" y="35"/>
                  </a:lnTo>
                  <a:lnTo>
                    <a:pt x="3" y="33"/>
                  </a:lnTo>
                  <a:lnTo>
                    <a:pt x="4" y="3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15" name="Freeform 53"/>
            <p:cNvSpPr>
              <a:spLocks/>
            </p:cNvSpPr>
            <p:nvPr/>
          </p:nvSpPr>
          <p:spPr bwMode="auto">
            <a:xfrm>
              <a:off x="1290" y="2696"/>
              <a:ext cx="31" cy="19"/>
            </a:xfrm>
            <a:custGeom>
              <a:avLst/>
              <a:gdLst>
                <a:gd name="T0" fmla="*/ 0 w 93"/>
                <a:gd name="T1" fmla="*/ 0 h 57"/>
                <a:gd name="T2" fmla="*/ 0 w 93"/>
                <a:gd name="T3" fmla="*/ 0 h 57"/>
                <a:gd name="T4" fmla="*/ 0 w 93"/>
                <a:gd name="T5" fmla="*/ 0 h 57"/>
                <a:gd name="T6" fmla="*/ 0 w 93"/>
                <a:gd name="T7" fmla="*/ 0 h 57"/>
                <a:gd name="T8" fmla="*/ 0 w 93"/>
                <a:gd name="T9" fmla="*/ 0 h 57"/>
                <a:gd name="T10" fmla="*/ 0 w 93"/>
                <a:gd name="T11" fmla="*/ 0 h 57"/>
                <a:gd name="T12" fmla="*/ 0 w 93"/>
                <a:gd name="T13" fmla="*/ 0 h 57"/>
                <a:gd name="T14" fmla="*/ 0 w 93"/>
                <a:gd name="T15" fmla="*/ 0 h 57"/>
                <a:gd name="T16" fmla="*/ 0 w 93"/>
                <a:gd name="T17" fmla="*/ 0 h 57"/>
                <a:gd name="T18" fmla="*/ 0 w 93"/>
                <a:gd name="T19" fmla="*/ 0 h 57"/>
                <a:gd name="T20" fmla="*/ 0 w 93"/>
                <a:gd name="T21" fmla="*/ 0 h 57"/>
                <a:gd name="T22" fmla="*/ 0 w 93"/>
                <a:gd name="T23" fmla="*/ 0 h 57"/>
                <a:gd name="T24" fmla="*/ 0 w 93"/>
                <a:gd name="T25" fmla="*/ 0 h 57"/>
                <a:gd name="T26" fmla="*/ 0 w 93"/>
                <a:gd name="T27" fmla="*/ 0 h 57"/>
                <a:gd name="T28" fmla="*/ 0 w 93"/>
                <a:gd name="T29" fmla="*/ 0 h 57"/>
                <a:gd name="T30" fmla="*/ 0 w 93"/>
                <a:gd name="T31" fmla="*/ 0 h 57"/>
                <a:gd name="T32" fmla="*/ 0 w 93"/>
                <a:gd name="T33" fmla="*/ 0 h 57"/>
                <a:gd name="T34" fmla="*/ 0 w 93"/>
                <a:gd name="T35" fmla="*/ 0 h 57"/>
                <a:gd name="T36" fmla="*/ 0 w 93"/>
                <a:gd name="T37" fmla="*/ 0 h 57"/>
                <a:gd name="T38" fmla="*/ 0 w 93"/>
                <a:gd name="T39" fmla="*/ 0 h 57"/>
                <a:gd name="T40" fmla="*/ 0 w 93"/>
                <a:gd name="T41" fmla="*/ 0 h 57"/>
                <a:gd name="T42" fmla="*/ 0 w 93"/>
                <a:gd name="T43" fmla="*/ 0 h 57"/>
                <a:gd name="T44" fmla="*/ 0 w 93"/>
                <a:gd name="T45" fmla="*/ 0 h 57"/>
                <a:gd name="T46" fmla="*/ 0 w 93"/>
                <a:gd name="T47" fmla="*/ 0 h 57"/>
                <a:gd name="T48" fmla="*/ 0 w 93"/>
                <a:gd name="T49" fmla="*/ 0 h 57"/>
                <a:gd name="T50" fmla="*/ 0 w 93"/>
                <a:gd name="T51" fmla="*/ 0 h 57"/>
                <a:gd name="T52" fmla="*/ 0 w 93"/>
                <a:gd name="T53" fmla="*/ 0 h 57"/>
                <a:gd name="T54" fmla="*/ 0 w 93"/>
                <a:gd name="T55" fmla="*/ 0 h 57"/>
                <a:gd name="T56" fmla="*/ 0 w 93"/>
                <a:gd name="T57" fmla="*/ 0 h 57"/>
                <a:gd name="T58" fmla="*/ 0 w 93"/>
                <a:gd name="T59" fmla="*/ 0 h 57"/>
                <a:gd name="T60" fmla="*/ 0 w 93"/>
                <a:gd name="T61" fmla="*/ 0 h 57"/>
                <a:gd name="T62" fmla="*/ 0 w 93"/>
                <a:gd name="T63" fmla="*/ 0 h 57"/>
                <a:gd name="T64" fmla="*/ 0 w 93"/>
                <a:gd name="T65" fmla="*/ 0 h 57"/>
                <a:gd name="T66" fmla="*/ 0 w 93"/>
                <a:gd name="T67" fmla="*/ 0 h 57"/>
                <a:gd name="T68" fmla="*/ 0 w 93"/>
                <a:gd name="T69" fmla="*/ 0 h 57"/>
                <a:gd name="T70" fmla="*/ 0 w 93"/>
                <a:gd name="T71" fmla="*/ 0 h 57"/>
                <a:gd name="T72" fmla="*/ 0 w 93"/>
                <a:gd name="T73" fmla="*/ 0 h 57"/>
                <a:gd name="T74" fmla="*/ 0 w 93"/>
                <a:gd name="T75" fmla="*/ 0 h 57"/>
                <a:gd name="T76" fmla="*/ 0 w 93"/>
                <a:gd name="T77" fmla="*/ 0 h 57"/>
                <a:gd name="T78" fmla="*/ 0 w 93"/>
                <a:gd name="T79" fmla="*/ 0 h 57"/>
                <a:gd name="T80" fmla="*/ 0 w 93"/>
                <a:gd name="T81" fmla="*/ 0 h 57"/>
                <a:gd name="T82" fmla="*/ 0 w 93"/>
                <a:gd name="T83" fmla="*/ 0 h 57"/>
                <a:gd name="T84" fmla="*/ 0 w 93"/>
                <a:gd name="T85" fmla="*/ 0 h 57"/>
                <a:gd name="T86" fmla="*/ 0 w 93"/>
                <a:gd name="T87" fmla="*/ 0 h 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57"/>
                <a:gd name="T134" fmla="*/ 93 w 93"/>
                <a:gd name="T135" fmla="*/ 57 h 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57">
                  <a:moveTo>
                    <a:pt x="3" y="25"/>
                  </a:moveTo>
                  <a:lnTo>
                    <a:pt x="4" y="23"/>
                  </a:lnTo>
                  <a:lnTo>
                    <a:pt x="6" y="22"/>
                  </a:lnTo>
                  <a:lnTo>
                    <a:pt x="7" y="21"/>
                  </a:lnTo>
                  <a:lnTo>
                    <a:pt x="9" y="19"/>
                  </a:lnTo>
                  <a:lnTo>
                    <a:pt x="10" y="16"/>
                  </a:lnTo>
                  <a:lnTo>
                    <a:pt x="11" y="15"/>
                  </a:lnTo>
                  <a:lnTo>
                    <a:pt x="13" y="13"/>
                  </a:lnTo>
                  <a:lnTo>
                    <a:pt x="14" y="12"/>
                  </a:lnTo>
                  <a:lnTo>
                    <a:pt x="19" y="10"/>
                  </a:lnTo>
                  <a:lnTo>
                    <a:pt x="22" y="9"/>
                  </a:lnTo>
                  <a:lnTo>
                    <a:pt x="25" y="9"/>
                  </a:lnTo>
                  <a:lnTo>
                    <a:pt x="28" y="7"/>
                  </a:lnTo>
                  <a:lnTo>
                    <a:pt x="31" y="6"/>
                  </a:lnTo>
                  <a:lnTo>
                    <a:pt x="34" y="6"/>
                  </a:lnTo>
                  <a:lnTo>
                    <a:pt x="37" y="5"/>
                  </a:lnTo>
                  <a:lnTo>
                    <a:pt x="41" y="3"/>
                  </a:lnTo>
                  <a:lnTo>
                    <a:pt x="44" y="3"/>
                  </a:lnTo>
                  <a:lnTo>
                    <a:pt x="47" y="3"/>
                  </a:lnTo>
                  <a:lnTo>
                    <a:pt x="51" y="3"/>
                  </a:lnTo>
                  <a:lnTo>
                    <a:pt x="54" y="2"/>
                  </a:lnTo>
                  <a:lnTo>
                    <a:pt x="57" y="2"/>
                  </a:lnTo>
                  <a:lnTo>
                    <a:pt x="62" y="2"/>
                  </a:lnTo>
                  <a:lnTo>
                    <a:pt x="65" y="2"/>
                  </a:lnTo>
                  <a:lnTo>
                    <a:pt x="68" y="0"/>
                  </a:lnTo>
                  <a:lnTo>
                    <a:pt x="69" y="2"/>
                  </a:lnTo>
                  <a:lnTo>
                    <a:pt x="72" y="2"/>
                  </a:lnTo>
                  <a:lnTo>
                    <a:pt x="73" y="3"/>
                  </a:lnTo>
                  <a:lnTo>
                    <a:pt x="75" y="5"/>
                  </a:lnTo>
                  <a:lnTo>
                    <a:pt x="76" y="5"/>
                  </a:lnTo>
                  <a:lnTo>
                    <a:pt x="79" y="6"/>
                  </a:lnTo>
                  <a:lnTo>
                    <a:pt x="81" y="6"/>
                  </a:lnTo>
                  <a:lnTo>
                    <a:pt x="82" y="7"/>
                  </a:lnTo>
                  <a:lnTo>
                    <a:pt x="84" y="9"/>
                  </a:lnTo>
                  <a:lnTo>
                    <a:pt x="85" y="12"/>
                  </a:lnTo>
                  <a:lnTo>
                    <a:pt x="87" y="13"/>
                  </a:lnTo>
                  <a:lnTo>
                    <a:pt x="88" y="16"/>
                  </a:lnTo>
                  <a:lnTo>
                    <a:pt x="90" y="18"/>
                  </a:lnTo>
                  <a:lnTo>
                    <a:pt x="91" y="19"/>
                  </a:lnTo>
                  <a:lnTo>
                    <a:pt x="91" y="22"/>
                  </a:lnTo>
                  <a:lnTo>
                    <a:pt x="93" y="23"/>
                  </a:lnTo>
                  <a:lnTo>
                    <a:pt x="93" y="25"/>
                  </a:lnTo>
                  <a:lnTo>
                    <a:pt x="93" y="26"/>
                  </a:lnTo>
                  <a:lnTo>
                    <a:pt x="93" y="28"/>
                  </a:lnTo>
                  <a:lnTo>
                    <a:pt x="93" y="29"/>
                  </a:lnTo>
                  <a:lnTo>
                    <a:pt x="93" y="31"/>
                  </a:lnTo>
                  <a:lnTo>
                    <a:pt x="93" y="32"/>
                  </a:lnTo>
                  <a:lnTo>
                    <a:pt x="93" y="34"/>
                  </a:lnTo>
                  <a:lnTo>
                    <a:pt x="93" y="35"/>
                  </a:lnTo>
                  <a:lnTo>
                    <a:pt x="90" y="38"/>
                  </a:lnTo>
                  <a:lnTo>
                    <a:pt x="87" y="39"/>
                  </a:lnTo>
                  <a:lnTo>
                    <a:pt x="85" y="42"/>
                  </a:lnTo>
                  <a:lnTo>
                    <a:pt x="82" y="45"/>
                  </a:lnTo>
                  <a:lnTo>
                    <a:pt x="79" y="47"/>
                  </a:lnTo>
                  <a:lnTo>
                    <a:pt x="78" y="50"/>
                  </a:lnTo>
                  <a:lnTo>
                    <a:pt x="75" y="53"/>
                  </a:lnTo>
                  <a:lnTo>
                    <a:pt x="72" y="54"/>
                  </a:lnTo>
                  <a:lnTo>
                    <a:pt x="66" y="55"/>
                  </a:lnTo>
                  <a:lnTo>
                    <a:pt x="60" y="55"/>
                  </a:lnTo>
                  <a:lnTo>
                    <a:pt x="54" y="55"/>
                  </a:lnTo>
                  <a:lnTo>
                    <a:pt x="48" y="55"/>
                  </a:lnTo>
                  <a:lnTo>
                    <a:pt x="41" y="55"/>
                  </a:lnTo>
                  <a:lnTo>
                    <a:pt x="35" y="55"/>
                  </a:lnTo>
                  <a:lnTo>
                    <a:pt x="29" y="57"/>
                  </a:lnTo>
                  <a:lnTo>
                    <a:pt x="23" y="57"/>
                  </a:lnTo>
                  <a:lnTo>
                    <a:pt x="20" y="55"/>
                  </a:lnTo>
                  <a:lnTo>
                    <a:pt x="19" y="55"/>
                  </a:lnTo>
                  <a:lnTo>
                    <a:pt x="17" y="54"/>
                  </a:lnTo>
                  <a:lnTo>
                    <a:pt x="16" y="54"/>
                  </a:lnTo>
                  <a:lnTo>
                    <a:pt x="13" y="53"/>
                  </a:lnTo>
                  <a:lnTo>
                    <a:pt x="11" y="53"/>
                  </a:lnTo>
                  <a:lnTo>
                    <a:pt x="10" y="51"/>
                  </a:lnTo>
                  <a:lnTo>
                    <a:pt x="9" y="51"/>
                  </a:lnTo>
                  <a:lnTo>
                    <a:pt x="7" y="50"/>
                  </a:lnTo>
                  <a:lnTo>
                    <a:pt x="6" y="47"/>
                  </a:lnTo>
                  <a:lnTo>
                    <a:pt x="6" y="45"/>
                  </a:lnTo>
                  <a:lnTo>
                    <a:pt x="4" y="44"/>
                  </a:lnTo>
                  <a:lnTo>
                    <a:pt x="3" y="42"/>
                  </a:lnTo>
                  <a:lnTo>
                    <a:pt x="3" y="41"/>
                  </a:lnTo>
                  <a:lnTo>
                    <a:pt x="1" y="39"/>
                  </a:lnTo>
                  <a:lnTo>
                    <a:pt x="0" y="37"/>
                  </a:lnTo>
                  <a:lnTo>
                    <a:pt x="1" y="35"/>
                  </a:lnTo>
                  <a:lnTo>
                    <a:pt x="1" y="34"/>
                  </a:lnTo>
                  <a:lnTo>
                    <a:pt x="1" y="32"/>
                  </a:lnTo>
                  <a:lnTo>
                    <a:pt x="1" y="31"/>
                  </a:lnTo>
                  <a:lnTo>
                    <a:pt x="3" y="29"/>
                  </a:lnTo>
                  <a:lnTo>
                    <a:pt x="3" y="28"/>
                  </a:lnTo>
                  <a:lnTo>
                    <a:pt x="3" y="26"/>
                  </a:lnTo>
                  <a:lnTo>
                    <a:pt x="3" y="25"/>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16" name="Freeform 54"/>
            <p:cNvSpPr>
              <a:spLocks/>
            </p:cNvSpPr>
            <p:nvPr/>
          </p:nvSpPr>
          <p:spPr bwMode="auto">
            <a:xfrm>
              <a:off x="1296" y="2699"/>
              <a:ext cx="22" cy="14"/>
            </a:xfrm>
            <a:custGeom>
              <a:avLst/>
              <a:gdLst>
                <a:gd name="T0" fmla="*/ 0 w 68"/>
                <a:gd name="T1" fmla="*/ 0 h 41"/>
                <a:gd name="T2" fmla="*/ 0 w 68"/>
                <a:gd name="T3" fmla="*/ 0 h 41"/>
                <a:gd name="T4" fmla="*/ 0 w 68"/>
                <a:gd name="T5" fmla="*/ 0 h 41"/>
                <a:gd name="T6" fmla="*/ 0 w 68"/>
                <a:gd name="T7" fmla="*/ 0 h 41"/>
                <a:gd name="T8" fmla="*/ 0 w 68"/>
                <a:gd name="T9" fmla="*/ 0 h 41"/>
                <a:gd name="T10" fmla="*/ 0 w 68"/>
                <a:gd name="T11" fmla="*/ 0 h 41"/>
                <a:gd name="T12" fmla="*/ 0 w 68"/>
                <a:gd name="T13" fmla="*/ 0 h 41"/>
                <a:gd name="T14" fmla="*/ 0 w 68"/>
                <a:gd name="T15" fmla="*/ 0 h 41"/>
                <a:gd name="T16" fmla="*/ 0 w 68"/>
                <a:gd name="T17" fmla="*/ 0 h 41"/>
                <a:gd name="T18" fmla="*/ 0 w 68"/>
                <a:gd name="T19" fmla="*/ 0 h 41"/>
                <a:gd name="T20" fmla="*/ 0 w 68"/>
                <a:gd name="T21" fmla="*/ 0 h 41"/>
                <a:gd name="T22" fmla="*/ 0 w 68"/>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41"/>
                <a:gd name="T38" fmla="*/ 68 w 68"/>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41">
                  <a:moveTo>
                    <a:pt x="1" y="19"/>
                  </a:moveTo>
                  <a:lnTo>
                    <a:pt x="10" y="7"/>
                  </a:lnTo>
                  <a:lnTo>
                    <a:pt x="29" y="1"/>
                  </a:lnTo>
                  <a:lnTo>
                    <a:pt x="50" y="0"/>
                  </a:lnTo>
                  <a:lnTo>
                    <a:pt x="60" y="4"/>
                  </a:lnTo>
                  <a:lnTo>
                    <a:pt x="68" y="17"/>
                  </a:lnTo>
                  <a:lnTo>
                    <a:pt x="68" y="25"/>
                  </a:lnTo>
                  <a:lnTo>
                    <a:pt x="53" y="39"/>
                  </a:lnTo>
                  <a:lnTo>
                    <a:pt x="16" y="41"/>
                  </a:lnTo>
                  <a:lnTo>
                    <a:pt x="6" y="36"/>
                  </a:lnTo>
                  <a:lnTo>
                    <a:pt x="0" y="26"/>
                  </a:lnTo>
                  <a:lnTo>
                    <a:pt x="1" y="19"/>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17" name="Freeform 55"/>
            <p:cNvSpPr>
              <a:spLocks noEditPoints="1"/>
            </p:cNvSpPr>
            <p:nvPr/>
          </p:nvSpPr>
          <p:spPr bwMode="auto">
            <a:xfrm>
              <a:off x="485" y="2426"/>
              <a:ext cx="349" cy="457"/>
            </a:xfrm>
            <a:custGeom>
              <a:avLst/>
              <a:gdLst>
                <a:gd name="T0" fmla="*/ 0 w 1045"/>
                <a:gd name="T1" fmla="*/ 0 h 1371"/>
                <a:gd name="T2" fmla="*/ 0 w 1045"/>
                <a:gd name="T3" fmla="*/ 0 h 1371"/>
                <a:gd name="T4" fmla="*/ 0 w 1045"/>
                <a:gd name="T5" fmla="*/ 0 h 1371"/>
                <a:gd name="T6" fmla="*/ 0 w 1045"/>
                <a:gd name="T7" fmla="*/ 0 h 1371"/>
                <a:gd name="T8" fmla="*/ 0 w 1045"/>
                <a:gd name="T9" fmla="*/ 0 h 1371"/>
                <a:gd name="T10" fmla="*/ 0 w 1045"/>
                <a:gd name="T11" fmla="*/ 0 h 1371"/>
                <a:gd name="T12" fmla="*/ 0 w 1045"/>
                <a:gd name="T13" fmla="*/ 0 h 1371"/>
                <a:gd name="T14" fmla="*/ 0 w 1045"/>
                <a:gd name="T15" fmla="*/ 0 h 1371"/>
                <a:gd name="T16" fmla="*/ 0 w 1045"/>
                <a:gd name="T17" fmla="*/ 0 h 1371"/>
                <a:gd name="T18" fmla="*/ 0 w 1045"/>
                <a:gd name="T19" fmla="*/ 0 h 1371"/>
                <a:gd name="T20" fmla="*/ 0 w 1045"/>
                <a:gd name="T21" fmla="*/ 0 h 1371"/>
                <a:gd name="T22" fmla="*/ 0 w 1045"/>
                <a:gd name="T23" fmla="*/ 0 h 1371"/>
                <a:gd name="T24" fmla="*/ 0 w 1045"/>
                <a:gd name="T25" fmla="*/ 0 h 1371"/>
                <a:gd name="T26" fmla="*/ 0 w 1045"/>
                <a:gd name="T27" fmla="*/ 0 h 1371"/>
                <a:gd name="T28" fmla="*/ 0 w 1045"/>
                <a:gd name="T29" fmla="*/ 0 h 1371"/>
                <a:gd name="T30" fmla="*/ 0 w 1045"/>
                <a:gd name="T31" fmla="*/ 0 h 1371"/>
                <a:gd name="T32" fmla="*/ 0 w 1045"/>
                <a:gd name="T33" fmla="*/ 0 h 1371"/>
                <a:gd name="T34" fmla="*/ 0 w 1045"/>
                <a:gd name="T35" fmla="*/ 0 h 1371"/>
                <a:gd name="T36" fmla="*/ 0 w 1045"/>
                <a:gd name="T37" fmla="*/ 0 h 1371"/>
                <a:gd name="T38" fmla="*/ 0 w 1045"/>
                <a:gd name="T39" fmla="*/ 0 h 1371"/>
                <a:gd name="T40" fmla="*/ 0 w 1045"/>
                <a:gd name="T41" fmla="*/ 0 h 1371"/>
                <a:gd name="T42" fmla="*/ 0 w 1045"/>
                <a:gd name="T43" fmla="*/ 0 h 1371"/>
                <a:gd name="T44" fmla="*/ 0 w 1045"/>
                <a:gd name="T45" fmla="*/ 0 h 1371"/>
                <a:gd name="T46" fmla="*/ 0 w 1045"/>
                <a:gd name="T47" fmla="*/ 0 h 1371"/>
                <a:gd name="T48" fmla="*/ 0 w 1045"/>
                <a:gd name="T49" fmla="*/ 0 h 1371"/>
                <a:gd name="T50" fmla="*/ 0 w 1045"/>
                <a:gd name="T51" fmla="*/ 0 h 1371"/>
                <a:gd name="T52" fmla="*/ 0 w 1045"/>
                <a:gd name="T53" fmla="*/ 0 h 1371"/>
                <a:gd name="T54" fmla="*/ 0 w 1045"/>
                <a:gd name="T55" fmla="*/ 0 h 1371"/>
                <a:gd name="T56" fmla="*/ 0 w 1045"/>
                <a:gd name="T57" fmla="*/ 0 h 1371"/>
                <a:gd name="T58" fmla="*/ 0 w 1045"/>
                <a:gd name="T59" fmla="*/ 0 h 1371"/>
                <a:gd name="T60" fmla="*/ 0 w 1045"/>
                <a:gd name="T61" fmla="*/ 0 h 1371"/>
                <a:gd name="T62" fmla="*/ 0 w 1045"/>
                <a:gd name="T63" fmla="*/ 0 h 1371"/>
                <a:gd name="T64" fmla="*/ 0 w 1045"/>
                <a:gd name="T65" fmla="*/ 0 h 1371"/>
                <a:gd name="T66" fmla="*/ 0 w 1045"/>
                <a:gd name="T67" fmla="*/ 0 h 1371"/>
                <a:gd name="T68" fmla="*/ 0 w 1045"/>
                <a:gd name="T69" fmla="*/ 0 h 1371"/>
                <a:gd name="T70" fmla="*/ 0 w 1045"/>
                <a:gd name="T71" fmla="*/ 0 h 1371"/>
                <a:gd name="T72" fmla="*/ 0 w 1045"/>
                <a:gd name="T73" fmla="*/ 0 h 1371"/>
                <a:gd name="T74" fmla="*/ 0 w 1045"/>
                <a:gd name="T75" fmla="*/ 0 h 1371"/>
                <a:gd name="T76" fmla="*/ 0 w 1045"/>
                <a:gd name="T77" fmla="*/ 0 h 1371"/>
                <a:gd name="T78" fmla="*/ 0 w 1045"/>
                <a:gd name="T79" fmla="*/ 0 h 1371"/>
                <a:gd name="T80" fmla="*/ 0 w 1045"/>
                <a:gd name="T81" fmla="*/ 0 h 1371"/>
                <a:gd name="T82" fmla="*/ 0 w 1045"/>
                <a:gd name="T83" fmla="*/ 0 h 1371"/>
                <a:gd name="T84" fmla="*/ 0 w 1045"/>
                <a:gd name="T85" fmla="*/ 0 h 1371"/>
                <a:gd name="T86" fmla="*/ 0 w 1045"/>
                <a:gd name="T87" fmla="*/ 0 h 1371"/>
                <a:gd name="T88" fmla="*/ 0 w 1045"/>
                <a:gd name="T89" fmla="*/ 0 h 1371"/>
                <a:gd name="T90" fmla="*/ 0 w 1045"/>
                <a:gd name="T91" fmla="*/ 0 h 1371"/>
                <a:gd name="T92" fmla="*/ 0 w 1045"/>
                <a:gd name="T93" fmla="*/ 0 h 1371"/>
                <a:gd name="T94" fmla="*/ 0 w 1045"/>
                <a:gd name="T95" fmla="*/ 0 h 1371"/>
                <a:gd name="T96" fmla="*/ 0 w 1045"/>
                <a:gd name="T97" fmla="*/ 0 h 1371"/>
                <a:gd name="T98" fmla="*/ 0 w 1045"/>
                <a:gd name="T99" fmla="*/ 0 h 1371"/>
                <a:gd name="T100" fmla="*/ 0 w 1045"/>
                <a:gd name="T101" fmla="*/ 0 h 1371"/>
                <a:gd name="T102" fmla="*/ 0 w 1045"/>
                <a:gd name="T103" fmla="*/ 0 h 1371"/>
                <a:gd name="T104" fmla="*/ 0 w 1045"/>
                <a:gd name="T105" fmla="*/ 0 h 1371"/>
                <a:gd name="T106" fmla="*/ 0 w 1045"/>
                <a:gd name="T107" fmla="*/ 0 h 1371"/>
                <a:gd name="T108" fmla="*/ 0 w 1045"/>
                <a:gd name="T109" fmla="*/ 0 h 1371"/>
                <a:gd name="T110" fmla="*/ 0 w 1045"/>
                <a:gd name="T111" fmla="*/ 0 h 1371"/>
                <a:gd name="T112" fmla="*/ 0 w 1045"/>
                <a:gd name="T113" fmla="*/ 0 h 13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45"/>
                <a:gd name="T172" fmla="*/ 0 h 1371"/>
                <a:gd name="T173" fmla="*/ 1045 w 1045"/>
                <a:gd name="T174" fmla="*/ 1371 h 13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45" h="1371">
                  <a:moveTo>
                    <a:pt x="235" y="77"/>
                  </a:moveTo>
                  <a:lnTo>
                    <a:pt x="202" y="77"/>
                  </a:lnTo>
                  <a:lnTo>
                    <a:pt x="202" y="81"/>
                  </a:lnTo>
                  <a:lnTo>
                    <a:pt x="202" y="84"/>
                  </a:lnTo>
                  <a:lnTo>
                    <a:pt x="201" y="87"/>
                  </a:lnTo>
                  <a:lnTo>
                    <a:pt x="199" y="91"/>
                  </a:lnTo>
                  <a:lnTo>
                    <a:pt x="198" y="96"/>
                  </a:lnTo>
                  <a:lnTo>
                    <a:pt x="196" y="98"/>
                  </a:lnTo>
                  <a:lnTo>
                    <a:pt x="195" y="103"/>
                  </a:lnTo>
                  <a:lnTo>
                    <a:pt x="193" y="107"/>
                  </a:lnTo>
                  <a:lnTo>
                    <a:pt x="168" y="75"/>
                  </a:lnTo>
                  <a:lnTo>
                    <a:pt x="140" y="26"/>
                  </a:lnTo>
                  <a:lnTo>
                    <a:pt x="137" y="16"/>
                  </a:lnTo>
                  <a:lnTo>
                    <a:pt x="137" y="7"/>
                  </a:lnTo>
                  <a:lnTo>
                    <a:pt x="152" y="0"/>
                  </a:lnTo>
                  <a:lnTo>
                    <a:pt x="195" y="36"/>
                  </a:lnTo>
                  <a:lnTo>
                    <a:pt x="235" y="77"/>
                  </a:lnTo>
                  <a:close/>
                  <a:moveTo>
                    <a:pt x="229" y="151"/>
                  </a:moveTo>
                  <a:lnTo>
                    <a:pt x="233" y="154"/>
                  </a:lnTo>
                  <a:lnTo>
                    <a:pt x="238" y="157"/>
                  </a:lnTo>
                  <a:lnTo>
                    <a:pt x="240" y="160"/>
                  </a:lnTo>
                  <a:lnTo>
                    <a:pt x="243" y="162"/>
                  </a:lnTo>
                  <a:lnTo>
                    <a:pt x="246" y="165"/>
                  </a:lnTo>
                  <a:lnTo>
                    <a:pt x="249" y="168"/>
                  </a:lnTo>
                  <a:lnTo>
                    <a:pt x="251" y="170"/>
                  </a:lnTo>
                  <a:lnTo>
                    <a:pt x="251" y="173"/>
                  </a:lnTo>
                  <a:lnTo>
                    <a:pt x="239" y="164"/>
                  </a:lnTo>
                  <a:lnTo>
                    <a:pt x="229" y="151"/>
                  </a:lnTo>
                  <a:close/>
                  <a:moveTo>
                    <a:pt x="232" y="173"/>
                  </a:moveTo>
                  <a:lnTo>
                    <a:pt x="220" y="171"/>
                  </a:lnTo>
                  <a:lnTo>
                    <a:pt x="210" y="168"/>
                  </a:lnTo>
                  <a:lnTo>
                    <a:pt x="198" y="167"/>
                  </a:lnTo>
                  <a:lnTo>
                    <a:pt x="186" y="165"/>
                  </a:lnTo>
                  <a:lnTo>
                    <a:pt x="174" y="162"/>
                  </a:lnTo>
                  <a:lnTo>
                    <a:pt x="162" y="161"/>
                  </a:lnTo>
                  <a:lnTo>
                    <a:pt x="151" y="160"/>
                  </a:lnTo>
                  <a:lnTo>
                    <a:pt x="140" y="160"/>
                  </a:lnTo>
                  <a:lnTo>
                    <a:pt x="139" y="161"/>
                  </a:lnTo>
                  <a:lnTo>
                    <a:pt x="99" y="117"/>
                  </a:lnTo>
                  <a:lnTo>
                    <a:pt x="67" y="42"/>
                  </a:lnTo>
                  <a:lnTo>
                    <a:pt x="67" y="23"/>
                  </a:lnTo>
                  <a:lnTo>
                    <a:pt x="77" y="16"/>
                  </a:lnTo>
                  <a:lnTo>
                    <a:pt x="86" y="16"/>
                  </a:lnTo>
                  <a:lnTo>
                    <a:pt x="232" y="173"/>
                  </a:lnTo>
                  <a:close/>
                  <a:moveTo>
                    <a:pt x="128" y="170"/>
                  </a:moveTo>
                  <a:lnTo>
                    <a:pt x="118" y="180"/>
                  </a:lnTo>
                  <a:lnTo>
                    <a:pt x="118" y="186"/>
                  </a:lnTo>
                  <a:lnTo>
                    <a:pt x="118" y="190"/>
                  </a:lnTo>
                  <a:lnTo>
                    <a:pt x="117" y="196"/>
                  </a:lnTo>
                  <a:lnTo>
                    <a:pt x="115" y="200"/>
                  </a:lnTo>
                  <a:lnTo>
                    <a:pt x="114" y="206"/>
                  </a:lnTo>
                  <a:lnTo>
                    <a:pt x="112" y="212"/>
                  </a:lnTo>
                  <a:lnTo>
                    <a:pt x="112" y="216"/>
                  </a:lnTo>
                  <a:lnTo>
                    <a:pt x="112" y="222"/>
                  </a:lnTo>
                  <a:lnTo>
                    <a:pt x="115" y="222"/>
                  </a:lnTo>
                  <a:lnTo>
                    <a:pt x="120" y="224"/>
                  </a:lnTo>
                  <a:lnTo>
                    <a:pt x="124" y="226"/>
                  </a:lnTo>
                  <a:lnTo>
                    <a:pt x="130" y="228"/>
                  </a:lnTo>
                  <a:lnTo>
                    <a:pt x="134" y="231"/>
                  </a:lnTo>
                  <a:lnTo>
                    <a:pt x="139" y="234"/>
                  </a:lnTo>
                  <a:lnTo>
                    <a:pt x="143" y="235"/>
                  </a:lnTo>
                  <a:lnTo>
                    <a:pt x="146" y="235"/>
                  </a:lnTo>
                  <a:lnTo>
                    <a:pt x="120" y="235"/>
                  </a:lnTo>
                  <a:lnTo>
                    <a:pt x="108" y="226"/>
                  </a:lnTo>
                  <a:lnTo>
                    <a:pt x="44" y="151"/>
                  </a:lnTo>
                  <a:lnTo>
                    <a:pt x="9" y="96"/>
                  </a:lnTo>
                  <a:lnTo>
                    <a:pt x="0" y="42"/>
                  </a:lnTo>
                  <a:lnTo>
                    <a:pt x="16" y="42"/>
                  </a:lnTo>
                  <a:lnTo>
                    <a:pt x="93" y="126"/>
                  </a:lnTo>
                  <a:lnTo>
                    <a:pt x="128" y="170"/>
                  </a:lnTo>
                  <a:close/>
                  <a:moveTo>
                    <a:pt x="154" y="279"/>
                  </a:moveTo>
                  <a:lnTo>
                    <a:pt x="154" y="286"/>
                  </a:lnTo>
                  <a:lnTo>
                    <a:pt x="151" y="292"/>
                  </a:lnTo>
                  <a:lnTo>
                    <a:pt x="149" y="298"/>
                  </a:lnTo>
                  <a:lnTo>
                    <a:pt x="146" y="304"/>
                  </a:lnTo>
                  <a:lnTo>
                    <a:pt x="143" y="308"/>
                  </a:lnTo>
                  <a:lnTo>
                    <a:pt x="139" y="312"/>
                  </a:lnTo>
                  <a:lnTo>
                    <a:pt x="136" y="318"/>
                  </a:lnTo>
                  <a:lnTo>
                    <a:pt x="131" y="322"/>
                  </a:lnTo>
                  <a:lnTo>
                    <a:pt x="105" y="305"/>
                  </a:lnTo>
                  <a:lnTo>
                    <a:pt x="12" y="212"/>
                  </a:lnTo>
                  <a:lnTo>
                    <a:pt x="0" y="180"/>
                  </a:lnTo>
                  <a:lnTo>
                    <a:pt x="154" y="279"/>
                  </a:lnTo>
                  <a:close/>
                  <a:moveTo>
                    <a:pt x="123" y="356"/>
                  </a:moveTo>
                  <a:lnTo>
                    <a:pt x="124" y="360"/>
                  </a:lnTo>
                  <a:lnTo>
                    <a:pt x="126" y="366"/>
                  </a:lnTo>
                  <a:lnTo>
                    <a:pt x="127" y="370"/>
                  </a:lnTo>
                  <a:lnTo>
                    <a:pt x="128" y="376"/>
                  </a:lnTo>
                  <a:lnTo>
                    <a:pt x="130" y="381"/>
                  </a:lnTo>
                  <a:lnTo>
                    <a:pt x="131" y="385"/>
                  </a:lnTo>
                  <a:lnTo>
                    <a:pt x="133" y="389"/>
                  </a:lnTo>
                  <a:lnTo>
                    <a:pt x="133" y="394"/>
                  </a:lnTo>
                  <a:lnTo>
                    <a:pt x="140" y="397"/>
                  </a:lnTo>
                  <a:lnTo>
                    <a:pt x="149" y="401"/>
                  </a:lnTo>
                  <a:lnTo>
                    <a:pt x="158" y="405"/>
                  </a:lnTo>
                  <a:lnTo>
                    <a:pt x="168" y="410"/>
                  </a:lnTo>
                  <a:lnTo>
                    <a:pt x="177" y="414"/>
                  </a:lnTo>
                  <a:lnTo>
                    <a:pt x="186" y="417"/>
                  </a:lnTo>
                  <a:lnTo>
                    <a:pt x="195" y="420"/>
                  </a:lnTo>
                  <a:lnTo>
                    <a:pt x="202" y="421"/>
                  </a:lnTo>
                  <a:lnTo>
                    <a:pt x="202" y="423"/>
                  </a:lnTo>
                  <a:lnTo>
                    <a:pt x="201" y="426"/>
                  </a:lnTo>
                  <a:lnTo>
                    <a:pt x="199" y="429"/>
                  </a:lnTo>
                  <a:lnTo>
                    <a:pt x="198" y="432"/>
                  </a:lnTo>
                  <a:lnTo>
                    <a:pt x="195" y="434"/>
                  </a:lnTo>
                  <a:lnTo>
                    <a:pt x="192" y="437"/>
                  </a:lnTo>
                  <a:lnTo>
                    <a:pt x="189" y="440"/>
                  </a:lnTo>
                  <a:lnTo>
                    <a:pt x="186" y="445"/>
                  </a:lnTo>
                  <a:lnTo>
                    <a:pt x="50" y="350"/>
                  </a:lnTo>
                  <a:lnTo>
                    <a:pt x="28" y="312"/>
                  </a:lnTo>
                  <a:lnTo>
                    <a:pt x="28" y="305"/>
                  </a:lnTo>
                  <a:lnTo>
                    <a:pt x="71" y="327"/>
                  </a:lnTo>
                  <a:lnTo>
                    <a:pt x="123" y="356"/>
                  </a:lnTo>
                  <a:close/>
                  <a:moveTo>
                    <a:pt x="161" y="466"/>
                  </a:moveTo>
                  <a:lnTo>
                    <a:pt x="159" y="468"/>
                  </a:lnTo>
                  <a:lnTo>
                    <a:pt x="156" y="471"/>
                  </a:lnTo>
                  <a:lnTo>
                    <a:pt x="155" y="472"/>
                  </a:lnTo>
                  <a:lnTo>
                    <a:pt x="154" y="475"/>
                  </a:lnTo>
                  <a:lnTo>
                    <a:pt x="151" y="477"/>
                  </a:lnTo>
                  <a:lnTo>
                    <a:pt x="149" y="480"/>
                  </a:lnTo>
                  <a:lnTo>
                    <a:pt x="148" y="481"/>
                  </a:lnTo>
                  <a:lnTo>
                    <a:pt x="146" y="482"/>
                  </a:lnTo>
                  <a:lnTo>
                    <a:pt x="170" y="487"/>
                  </a:lnTo>
                  <a:lnTo>
                    <a:pt x="193" y="494"/>
                  </a:lnTo>
                  <a:lnTo>
                    <a:pt x="217" y="503"/>
                  </a:lnTo>
                  <a:lnTo>
                    <a:pt x="239" y="513"/>
                  </a:lnTo>
                  <a:lnTo>
                    <a:pt x="261" y="525"/>
                  </a:lnTo>
                  <a:lnTo>
                    <a:pt x="282" y="536"/>
                  </a:lnTo>
                  <a:lnTo>
                    <a:pt x="302" y="548"/>
                  </a:lnTo>
                  <a:lnTo>
                    <a:pt x="322" y="558"/>
                  </a:lnTo>
                  <a:lnTo>
                    <a:pt x="320" y="561"/>
                  </a:lnTo>
                  <a:lnTo>
                    <a:pt x="320" y="564"/>
                  </a:lnTo>
                  <a:lnTo>
                    <a:pt x="319" y="567"/>
                  </a:lnTo>
                  <a:lnTo>
                    <a:pt x="317" y="568"/>
                  </a:lnTo>
                  <a:lnTo>
                    <a:pt x="316" y="571"/>
                  </a:lnTo>
                  <a:lnTo>
                    <a:pt x="316" y="574"/>
                  </a:lnTo>
                  <a:lnTo>
                    <a:pt x="314" y="577"/>
                  </a:lnTo>
                  <a:lnTo>
                    <a:pt x="314" y="578"/>
                  </a:lnTo>
                  <a:lnTo>
                    <a:pt x="330" y="581"/>
                  </a:lnTo>
                  <a:lnTo>
                    <a:pt x="348" y="586"/>
                  </a:lnTo>
                  <a:lnTo>
                    <a:pt x="367" y="590"/>
                  </a:lnTo>
                  <a:lnTo>
                    <a:pt x="386" y="594"/>
                  </a:lnTo>
                  <a:lnTo>
                    <a:pt x="404" y="600"/>
                  </a:lnTo>
                  <a:lnTo>
                    <a:pt x="422" y="608"/>
                  </a:lnTo>
                  <a:lnTo>
                    <a:pt x="438" y="615"/>
                  </a:lnTo>
                  <a:lnTo>
                    <a:pt x="450" y="624"/>
                  </a:lnTo>
                  <a:lnTo>
                    <a:pt x="367" y="605"/>
                  </a:lnTo>
                  <a:lnTo>
                    <a:pt x="236" y="551"/>
                  </a:lnTo>
                  <a:lnTo>
                    <a:pt x="229" y="544"/>
                  </a:lnTo>
                  <a:lnTo>
                    <a:pt x="217" y="544"/>
                  </a:lnTo>
                  <a:lnTo>
                    <a:pt x="130" y="475"/>
                  </a:lnTo>
                  <a:lnTo>
                    <a:pt x="124" y="466"/>
                  </a:lnTo>
                  <a:lnTo>
                    <a:pt x="124" y="459"/>
                  </a:lnTo>
                  <a:lnTo>
                    <a:pt x="161" y="466"/>
                  </a:lnTo>
                  <a:close/>
                  <a:moveTo>
                    <a:pt x="451" y="638"/>
                  </a:moveTo>
                  <a:lnTo>
                    <a:pt x="451" y="641"/>
                  </a:lnTo>
                  <a:lnTo>
                    <a:pt x="450" y="645"/>
                  </a:lnTo>
                  <a:lnTo>
                    <a:pt x="448" y="648"/>
                  </a:lnTo>
                  <a:lnTo>
                    <a:pt x="448" y="651"/>
                  </a:lnTo>
                  <a:lnTo>
                    <a:pt x="447" y="654"/>
                  </a:lnTo>
                  <a:lnTo>
                    <a:pt x="447" y="657"/>
                  </a:lnTo>
                  <a:lnTo>
                    <a:pt x="447" y="660"/>
                  </a:lnTo>
                  <a:lnTo>
                    <a:pt x="447" y="661"/>
                  </a:lnTo>
                  <a:lnTo>
                    <a:pt x="448" y="663"/>
                  </a:lnTo>
                  <a:lnTo>
                    <a:pt x="450" y="664"/>
                  </a:lnTo>
                  <a:lnTo>
                    <a:pt x="451" y="666"/>
                  </a:lnTo>
                  <a:lnTo>
                    <a:pt x="453" y="667"/>
                  </a:lnTo>
                  <a:lnTo>
                    <a:pt x="454" y="669"/>
                  </a:lnTo>
                  <a:lnTo>
                    <a:pt x="456" y="672"/>
                  </a:lnTo>
                  <a:lnTo>
                    <a:pt x="457" y="673"/>
                  </a:lnTo>
                  <a:lnTo>
                    <a:pt x="459" y="674"/>
                  </a:lnTo>
                  <a:lnTo>
                    <a:pt x="456" y="673"/>
                  </a:lnTo>
                  <a:lnTo>
                    <a:pt x="280" y="589"/>
                  </a:lnTo>
                  <a:lnTo>
                    <a:pt x="398" y="629"/>
                  </a:lnTo>
                  <a:lnTo>
                    <a:pt x="451" y="638"/>
                  </a:lnTo>
                  <a:close/>
                  <a:moveTo>
                    <a:pt x="481" y="698"/>
                  </a:moveTo>
                  <a:lnTo>
                    <a:pt x="487" y="704"/>
                  </a:lnTo>
                  <a:lnTo>
                    <a:pt x="493" y="709"/>
                  </a:lnTo>
                  <a:lnTo>
                    <a:pt x="498" y="715"/>
                  </a:lnTo>
                  <a:lnTo>
                    <a:pt x="503" y="721"/>
                  </a:lnTo>
                  <a:lnTo>
                    <a:pt x="509" y="725"/>
                  </a:lnTo>
                  <a:lnTo>
                    <a:pt x="513" y="730"/>
                  </a:lnTo>
                  <a:lnTo>
                    <a:pt x="519" y="734"/>
                  </a:lnTo>
                  <a:lnTo>
                    <a:pt x="523" y="737"/>
                  </a:lnTo>
                  <a:lnTo>
                    <a:pt x="523" y="738"/>
                  </a:lnTo>
                  <a:lnTo>
                    <a:pt x="523" y="740"/>
                  </a:lnTo>
                  <a:lnTo>
                    <a:pt x="523" y="741"/>
                  </a:lnTo>
                  <a:lnTo>
                    <a:pt x="434" y="698"/>
                  </a:lnTo>
                  <a:lnTo>
                    <a:pt x="407" y="670"/>
                  </a:lnTo>
                  <a:lnTo>
                    <a:pt x="481" y="698"/>
                  </a:lnTo>
                  <a:close/>
                  <a:moveTo>
                    <a:pt x="525" y="757"/>
                  </a:moveTo>
                  <a:lnTo>
                    <a:pt x="525" y="766"/>
                  </a:lnTo>
                  <a:lnTo>
                    <a:pt x="525" y="775"/>
                  </a:lnTo>
                  <a:lnTo>
                    <a:pt x="526" y="784"/>
                  </a:lnTo>
                  <a:lnTo>
                    <a:pt x="526" y="791"/>
                  </a:lnTo>
                  <a:lnTo>
                    <a:pt x="526" y="798"/>
                  </a:lnTo>
                  <a:lnTo>
                    <a:pt x="528" y="805"/>
                  </a:lnTo>
                  <a:lnTo>
                    <a:pt x="529" y="811"/>
                  </a:lnTo>
                  <a:lnTo>
                    <a:pt x="532" y="818"/>
                  </a:lnTo>
                  <a:lnTo>
                    <a:pt x="529" y="818"/>
                  </a:lnTo>
                  <a:lnTo>
                    <a:pt x="478" y="789"/>
                  </a:lnTo>
                  <a:lnTo>
                    <a:pt x="450" y="736"/>
                  </a:lnTo>
                  <a:lnTo>
                    <a:pt x="450" y="730"/>
                  </a:lnTo>
                  <a:lnTo>
                    <a:pt x="525" y="757"/>
                  </a:lnTo>
                  <a:close/>
                  <a:moveTo>
                    <a:pt x="543" y="836"/>
                  </a:moveTo>
                  <a:lnTo>
                    <a:pt x="544" y="839"/>
                  </a:lnTo>
                  <a:lnTo>
                    <a:pt x="546" y="840"/>
                  </a:lnTo>
                  <a:lnTo>
                    <a:pt x="547" y="843"/>
                  </a:lnTo>
                  <a:lnTo>
                    <a:pt x="549" y="845"/>
                  </a:lnTo>
                  <a:lnTo>
                    <a:pt x="552" y="848"/>
                  </a:lnTo>
                  <a:lnTo>
                    <a:pt x="553" y="849"/>
                  </a:lnTo>
                  <a:lnTo>
                    <a:pt x="556" y="852"/>
                  </a:lnTo>
                  <a:lnTo>
                    <a:pt x="557" y="853"/>
                  </a:lnTo>
                  <a:lnTo>
                    <a:pt x="557" y="856"/>
                  </a:lnTo>
                  <a:lnTo>
                    <a:pt x="557" y="859"/>
                  </a:lnTo>
                  <a:lnTo>
                    <a:pt x="556" y="862"/>
                  </a:lnTo>
                  <a:lnTo>
                    <a:pt x="554" y="865"/>
                  </a:lnTo>
                  <a:lnTo>
                    <a:pt x="553" y="866"/>
                  </a:lnTo>
                  <a:lnTo>
                    <a:pt x="552" y="869"/>
                  </a:lnTo>
                  <a:lnTo>
                    <a:pt x="552" y="872"/>
                  </a:lnTo>
                  <a:lnTo>
                    <a:pt x="552" y="875"/>
                  </a:lnTo>
                  <a:lnTo>
                    <a:pt x="553" y="875"/>
                  </a:lnTo>
                  <a:lnTo>
                    <a:pt x="554" y="877"/>
                  </a:lnTo>
                  <a:lnTo>
                    <a:pt x="556" y="877"/>
                  </a:lnTo>
                  <a:lnTo>
                    <a:pt x="557" y="878"/>
                  </a:lnTo>
                  <a:lnTo>
                    <a:pt x="559" y="880"/>
                  </a:lnTo>
                  <a:lnTo>
                    <a:pt x="560" y="880"/>
                  </a:lnTo>
                  <a:lnTo>
                    <a:pt x="563" y="881"/>
                  </a:lnTo>
                  <a:lnTo>
                    <a:pt x="565" y="881"/>
                  </a:lnTo>
                  <a:lnTo>
                    <a:pt x="562" y="881"/>
                  </a:lnTo>
                  <a:lnTo>
                    <a:pt x="529" y="868"/>
                  </a:lnTo>
                  <a:lnTo>
                    <a:pt x="494" y="830"/>
                  </a:lnTo>
                  <a:lnTo>
                    <a:pt x="488" y="816"/>
                  </a:lnTo>
                  <a:lnTo>
                    <a:pt x="525" y="833"/>
                  </a:lnTo>
                  <a:lnTo>
                    <a:pt x="543" y="836"/>
                  </a:lnTo>
                  <a:close/>
                  <a:moveTo>
                    <a:pt x="655" y="912"/>
                  </a:moveTo>
                  <a:lnTo>
                    <a:pt x="664" y="914"/>
                  </a:lnTo>
                  <a:lnTo>
                    <a:pt x="671" y="917"/>
                  </a:lnTo>
                  <a:lnTo>
                    <a:pt x="680" y="919"/>
                  </a:lnTo>
                  <a:lnTo>
                    <a:pt x="687" y="922"/>
                  </a:lnTo>
                  <a:lnTo>
                    <a:pt x="693" y="923"/>
                  </a:lnTo>
                  <a:lnTo>
                    <a:pt x="700" y="926"/>
                  </a:lnTo>
                  <a:lnTo>
                    <a:pt x="706" y="928"/>
                  </a:lnTo>
                  <a:lnTo>
                    <a:pt x="711" y="929"/>
                  </a:lnTo>
                  <a:lnTo>
                    <a:pt x="708" y="938"/>
                  </a:lnTo>
                  <a:lnTo>
                    <a:pt x="705" y="944"/>
                  </a:lnTo>
                  <a:lnTo>
                    <a:pt x="702" y="951"/>
                  </a:lnTo>
                  <a:lnTo>
                    <a:pt x="700" y="958"/>
                  </a:lnTo>
                  <a:lnTo>
                    <a:pt x="697" y="964"/>
                  </a:lnTo>
                  <a:lnTo>
                    <a:pt x="696" y="971"/>
                  </a:lnTo>
                  <a:lnTo>
                    <a:pt x="694" y="977"/>
                  </a:lnTo>
                  <a:lnTo>
                    <a:pt x="693" y="983"/>
                  </a:lnTo>
                  <a:lnTo>
                    <a:pt x="593" y="962"/>
                  </a:lnTo>
                  <a:lnTo>
                    <a:pt x="562" y="946"/>
                  </a:lnTo>
                  <a:lnTo>
                    <a:pt x="529" y="900"/>
                  </a:lnTo>
                  <a:lnTo>
                    <a:pt x="529" y="884"/>
                  </a:lnTo>
                  <a:lnTo>
                    <a:pt x="587" y="903"/>
                  </a:lnTo>
                  <a:lnTo>
                    <a:pt x="655" y="912"/>
                  </a:lnTo>
                  <a:close/>
                  <a:moveTo>
                    <a:pt x="692" y="996"/>
                  </a:moveTo>
                  <a:lnTo>
                    <a:pt x="692" y="1002"/>
                  </a:lnTo>
                  <a:lnTo>
                    <a:pt x="692" y="1009"/>
                  </a:lnTo>
                  <a:lnTo>
                    <a:pt x="693" y="1016"/>
                  </a:lnTo>
                  <a:lnTo>
                    <a:pt x="694" y="1022"/>
                  </a:lnTo>
                  <a:lnTo>
                    <a:pt x="696" y="1029"/>
                  </a:lnTo>
                  <a:lnTo>
                    <a:pt x="699" y="1035"/>
                  </a:lnTo>
                  <a:lnTo>
                    <a:pt x="702" y="1042"/>
                  </a:lnTo>
                  <a:lnTo>
                    <a:pt x="705" y="1050"/>
                  </a:lnTo>
                  <a:lnTo>
                    <a:pt x="650" y="1038"/>
                  </a:lnTo>
                  <a:lnTo>
                    <a:pt x="618" y="1028"/>
                  </a:lnTo>
                  <a:lnTo>
                    <a:pt x="587" y="994"/>
                  </a:lnTo>
                  <a:lnTo>
                    <a:pt x="577" y="976"/>
                  </a:lnTo>
                  <a:lnTo>
                    <a:pt x="574" y="971"/>
                  </a:lnTo>
                  <a:lnTo>
                    <a:pt x="659" y="994"/>
                  </a:lnTo>
                  <a:lnTo>
                    <a:pt x="692" y="996"/>
                  </a:lnTo>
                  <a:close/>
                  <a:moveTo>
                    <a:pt x="714" y="1066"/>
                  </a:moveTo>
                  <a:lnTo>
                    <a:pt x="715" y="1067"/>
                  </a:lnTo>
                  <a:lnTo>
                    <a:pt x="717" y="1069"/>
                  </a:lnTo>
                  <a:lnTo>
                    <a:pt x="718" y="1071"/>
                  </a:lnTo>
                  <a:lnTo>
                    <a:pt x="720" y="1073"/>
                  </a:lnTo>
                  <a:lnTo>
                    <a:pt x="721" y="1074"/>
                  </a:lnTo>
                  <a:lnTo>
                    <a:pt x="722" y="1077"/>
                  </a:lnTo>
                  <a:lnTo>
                    <a:pt x="724" y="1079"/>
                  </a:lnTo>
                  <a:lnTo>
                    <a:pt x="725" y="1080"/>
                  </a:lnTo>
                  <a:lnTo>
                    <a:pt x="725" y="1083"/>
                  </a:lnTo>
                  <a:lnTo>
                    <a:pt x="724" y="1086"/>
                  </a:lnTo>
                  <a:lnTo>
                    <a:pt x="722" y="1089"/>
                  </a:lnTo>
                  <a:lnTo>
                    <a:pt x="721" y="1092"/>
                  </a:lnTo>
                  <a:lnTo>
                    <a:pt x="721" y="1093"/>
                  </a:lnTo>
                  <a:lnTo>
                    <a:pt x="720" y="1096"/>
                  </a:lnTo>
                  <a:lnTo>
                    <a:pt x="718" y="1099"/>
                  </a:lnTo>
                  <a:lnTo>
                    <a:pt x="718" y="1102"/>
                  </a:lnTo>
                  <a:lnTo>
                    <a:pt x="724" y="1105"/>
                  </a:lnTo>
                  <a:lnTo>
                    <a:pt x="731" y="1109"/>
                  </a:lnTo>
                  <a:lnTo>
                    <a:pt x="739" y="1114"/>
                  </a:lnTo>
                  <a:lnTo>
                    <a:pt x="748" y="1118"/>
                  </a:lnTo>
                  <a:lnTo>
                    <a:pt x="755" y="1122"/>
                  </a:lnTo>
                  <a:lnTo>
                    <a:pt x="764" y="1125"/>
                  </a:lnTo>
                  <a:lnTo>
                    <a:pt x="773" y="1128"/>
                  </a:lnTo>
                  <a:lnTo>
                    <a:pt x="781" y="1130"/>
                  </a:lnTo>
                  <a:lnTo>
                    <a:pt x="787" y="1135"/>
                  </a:lnTo>
                  <a:lnTo>
                    <a:pt x="787" y="1137"/>
                  </a:lnTo>
                  <a:lnTo>
                    <a:pt x="787" y="1138"/>
                  </a:lnTo>
                  <a:lnTo>
                    <a:pt x="787" y="1140"/>
                  </a:lnTo>
                  <a:lnTo>
                    <a:pt x="787" y="1141"/>
                  </a:lnTo>
                  <a:lnTo>
                    <a:pt x="787" y="1143"/>
                  </a:lnTo>
                  <a:lnTo>
                    <a:pt x="786" y="1144"/>
                  </a:lnTo>
                  <a:lnTo>
                    <a:pt x="711" y="1130"/>
                  </a:lnTo>
                  <a:lnTo>
                    <a:pt x="666" y="1103"/>
                  </a:lnTo>
                  <a:lnTo>
                    <a:pt x="631" y="1054"/>
                  </a:lnTo>
                  <a:lnTo>
                    <a:pt x="653" y="1054"/>
                  </a:lnTo>
                  <a:lnTo>
                    <a:pt x="714" y="1066"/>
                  </a:lnTo>
                  <a:close/>
                  <a:moveTo>
                    <a:pt x="780" y="1157"/>
                  </a:moveTo>
                  <a:lnTo>
                    <a:pt x="779" y="1160"/>
                  </a:lnTo>
                  <a:lnTo>
                    <a:pt x="777" y="1162"/>
                  </a:lnTo>
                  <a:lnTo>
                    <a:pt x="774" y="1165"/>
                  </a:lnTo>
                  <a:lnTo>
                    <a:pt x="773" y="1167"/>
                  </a:lnTo>
                  <a:lnTo>
                    <a:pt x="771" y="1169"/>
                  </a:lnTo>
                  <a:lnTo>
                    <a:pt x="770" y="1172"/>
                  </a:lnTo>
                  <a:lnTo>
                    <a:pt x="768" y="1175"/>
                  </a:lnTo>
                  <a:lnTo>
                    <a:pt x="767" y="1178"/>
                  </a:lnTo>
                  <a:lnTo>
                    <a:pt x="773" y="1181"/>
                  </a:lnTo>
                  <a:lnTo>
                    <a:pt x="779" y="1185"/>
                  </a:lnTo>
                  <a:lnTo>
                    <a:pt x="784" y="1189"/>
                  </a:lnTo>
                  <a:lnTo>
                    <a:pt x="792" y="1194"/>
                  </a:lnTo>
                  <a:lnTo>
                    <a:pt x="798" y="1199"/>
                  </a:lnTo>
                  <a:lnTo>
                    <a:pt x="804" y="1204"/>
                  </a:lnTo>
                  <a:lnTo>
                    <a:pt x="811" y="1208"/>
                  </a:lnTo>
                  <a:lnTo>
                    <a:pt x="815" y="1211"/>
                  </a:lnTo>
                  <a:lnTo>
                    <a:pt x="814" y="1211"/>
                  </a:lnTo>
                  <a:lnTo>
                    <a:pt x="812" y="1211"/>
                  </a:lnTo>
                  <a:lnTo>
                    <a:pt x="812" y="1213"/>
                  </a:lnTo>
                  <a:lnTo>
                    <a:pt x="811" y="1213"/>
                  </a:lnTo>
                  <a:lnTo>
                    <a:pt x="809" y="1213"/>
                  </a:lnTo>
                  <a:lnTo>
                    <a:pt x="808" y="1214"/>
                  </a:lnTo>
                  <a:lnTo>
                    <a:pt x="807" y="1214"/>
                  </a:lnTo>
                  <a:lnTo>
                    <a:pt x="779" y="1208"/>
                  </a:lnTo>
                  <a:lnTo>
                    <a:pt x="736" y="1185"/>
                  </a:lnTo>
                  <a:lnTo>
                    <a:pt x="708" y="1151"/>
                  </a:lnTo>
                  <a:lnTo>
                    <a:pt x="703" y="1147"/>
                  </a:lnTo>
                  <a:lnTo>
                    <a:pt x="740" y="1151"/>
                  </a:lnTo>
                  <a:lnTo>
                    <a:pt x="780" y="1157"/>
                  </a:lnTo>
                  <a:close/>
                  <a:moveTo>
                    <a:pt x="798" y="1229"/>
                  </a:moveTo>
                  <a:lnTo>
                    <a:pt x="798" y="1229"/>
                  </a:lnTo>
                  <a:lnTo>
                    <a:pt x="796" y="1230"/>
                  </a:lnTo>
                  <a:lnTo>
                    <a:pt x="796" y="1231"/>
                  </a:lnTo>
                  <a:lnTo>
                    <a:pt x="795" y="1231"/>
                  </a:lnTo>
                  <a:lnTo>
                    <a:pt x="807" y="1246"/>
                  </a:lnTo>
                  <a:lnTo>
                    <a:pt x="818" y="1256"/>
                  </a:lnTo>
                  <a:lnTo>
                    <a:pt x="832" y="1266"/>
                  </a:lnTo>
                  <a:lnTo>
                    <a:pt x="846" y="1274"/>
                  </a:lnTo>
                  <a:lnTo>
                    <a:pt x="863" y="1279"/>
                  </a:lnTo>
                  <a:lnTo>
                    <a:pt x="879" y="1284"/>
                  </a:lnTo>
                  <a:lnTo>
                    <a:pt x="895" y="1285"/>
                  </a:lnTo>
                  <a:lnTo>
                    <a:pt x="913" y="1287"/>
                  </a:lnTo>
                  <a:lnTo>
                    <a:pt x="930" y="1287"/>
                  </a:lnTo>
                  <a:lnTo>
                    <a:pt x="948" y="1285"/>
                  </a:lnTo>
                  <a:lnTo>
                    <a:pt x="964" y="1284"/>
                  </a:lnTo>
                  <a:lnTo>
                    <a:pt x="982" y="1281"/>
                  </a:lnTo>
                  <a:lnTo>
                    <a:pt x="998" y="1277"/>
                  </a:lnTo>
                  <a:lnTo>
                    <a:pt x="1016" y="1271"/>
                  </a:lnTo>
                  <a:lnTo>
                    <a:pt x="1031" y="1266"/>
                  </a:lnTo>
                  <a:lnTo>
                    <a:pt x="1045" y="1259"/>
                  </a:lnTo>
                  <a:lnTo>
                    <a:pt x="1045" y="1262"/>
                  </a:lnTo>
                  <a:lnTo>
                    <a:pt x="1045" y="1263"/>
                  </a:lnTo>
                  <a:lnTo>
                    <a:pt x="1045" y="1266"/>
                  </a:lnTo>
                  <a:lnTo>
                    <a:pt x="1045" y="1268"/>
                  </a:lnTo>
                  <a:lnTo>
                    <a:pt x="1045" y="1271"/>
                  </a:lnTo>
                  <a:lnTo>
                    <a:pt x="1045" y="1272"/>
                  </a:lnTo>
                  <a:lnTo>
                    <a:pt x="1045" y="1275"/>
                  </a:lnTo>
                  <a:lnTo>
                    <a:pt x="1045" y="1277"/>
                  </a:lnTo>
                  <a:lnTo>
                    <a:pt x="979" y="1314"/>
                  </a:lnTo>
                  <a:lnTo>
                    <a:pt x="930" y="1325"/>
                  </a:lnTo>
                  <a:lnTo>
                    <a:pt x="854" y="1371"/>
                  </a:lnTo>
                  <a:lnTo>
                    <a:pt x="845" y="1330"/>
                  </a:lnTo>
                  <a:lnTo>
                    <a:pt x="823" y="1293"/>
                  </a:lnTo>
                  <a:lnTo>
                    <a:pt x="873" y="1301"/>
                  </a:lnTo>
                  <a:lnTo>
                    <a:pt x="911" y="1314"/>
                  </a:lnTo>
                  <a:lnTo>
                    <a:pt x="1001" y="1295"/>
                  </a:lnTo>
                  <a:lnTo>
                    <a:pt x="1020" y="1284"/>
                  </a:lnTo>
                  <a:lnTo>
                    <a:pt x="1013" y="1277"/>
                  </a:lnTo>
                  <a:lnTo>
                    <a:pt x="960" y="1293"/>
                  </a:lnTo>
                  <a:lnTo>
                    <a:pt x="880" y="1293"/>
                  </a:lnTo>
                  <a:lnTo>
                    <a:pt x="807" y="1271"/>
                  </a:lnTo>
                  <a:lnTo>
                    <a:pt x="771" y="1227"/>
                  </a:lnTo>
                  <a:lnTo>
                    <a:pt x="784" y="1227"/>
                  </a:lnTo>
                  <a:lnTo>
                    <a:pt x="798" y="1229"/>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18" name="Freeform 56"/>
            <p:cNvSpPr>
              <a:spLocks noEditPoints="1"/>
            </p:cNvSpPr>
            <p:nvPr/>
          </p:nvSpPr>
          <p:spPr bwMode="auto">
            <a:xfrm>
              <a:off x="865" y="2423"/>
              <a:ext cx="272" cy="278"/>
            </a:xfrm>
            <a:custGeom>
              <a:avLst/>
              <a:gdLst>
                <a:gd name="T0" fmla="*/ 0 w 818"/>
                <a:gd name="T1" fmla="*/ 0 h 835"/>
                <a:gd name="T2" fmla="*/ 0 w 818"/>
                <a:gd name="T3" fmla="*/ 0 h 835"/>
                <a:gd name="T4" fmla="*/ 0 w 818"/>
                <a:gd name="T5" fmla="*/ 0 h 835"/>
                <a:gd name="T6" fmla="*/ 0 w 818"/>
                <a:gd name="T7" fmla="*/ 0 h 835"/>
                <a:gd name="T8" fmla="*/ 0 w 818"/>
                <a:gd name="T9" fmla="*/ 0 h 835"/>
                <a:gd name="T10" fmla="*/ 0 w 818"/>
                <a:gd name="T11" fmla="*/ 0 h 835"/>
                <a:gd name="T12" fmla="*/ 0 w 818"/>
                <a:gd name="T13" fmla="*/ 0 h 835"/>
                <a:gd name="T14" fmla="*/ 0 w 818"/>
                <a:gd name="T15" fmla="*/ 0 h 835"/>
                <a:gd name="T16" fmla="*/ 0 w 818"/>
                <a:gd name="T17" fmla="*/ 0 h 835"/>
                <a:gd name="T18" fmla="*/ 0 w 818"/>
                <a:gd name="T19" fmla="*/ 0 h 835"/>
                <a:gd name="T20" fmla="*/ 0 w 818"/>
                <a:gd name="T21" fmla="*/ 0 h 835"/>
                <a:gd name="T22" fmla="*/ 0 w 818"/>
                <a:gd name="T23" fmla="*/ 0 h 835"/>
                <a:gd name="T24" fmla="*/ 0 w 818"/>
                <a:gd name="T25" fmla="*/ 0 h 835"/>
                <a:gd name="T26" fmla="*/ 0 w 818"/>
                <a:gd name="T27" fmla="*/ 0 h 835"/>
                <a:gd name="T28" fmla="*/ 0 w 818"/>
                <a:gd name="T29" fmla="*/ 0 h 835"/>
                <a:gd name="T30" fmla="*/ 0 w 818"/>
                <a:gd name="T31" fmla="*/ 0 h 835"/>
                <a:gd name="T32" fmla="*/ 0 w 818"/>
                <a:gd name="T33" fmla="*/ 0 h 835"/>
                <a:gd name="T34" fmla="*/ 0 w 818"/>
                <a:gd name="T35" fmla="*/ 0 h 835"/>
                <a:gd name="T36" fmla="*/ 0 w 818"/>
                <a:gd name="T37" fmla="*/ 0 h 835"/>
                <a:gd name="T38" fmla="*/ 0 w 818"/>
                <a:gd name="T39" fmla="*/ 0 h 835"/>
                <a:gd name="T40" fmla="*/ 0 w 818"/>
                <a:gd name="T41" fmla="*/ 0 h 835"/>
                <a:gd name="T42" fmla="*/ 0 w 818"/>
                <a:gd name="T43" fmla="*/ 0 h 835"/>
                <a:gd name="T44" fmla="*/ 0 w 818"/>
                <a:gd name="T45" fmla="*/ 0 h 835"/>
                <a:gd name="T46" fmla="*/ 0 w 818"/>
                <a:gd name="T47" fmla="*/ 0 h 835"/>
                <a:gd name="T48" fmla="*/ 0 w 818"/>
                <a:gd name="T49" fmla="*/ 0 h 835"/>
                <a:gd name="T50" fmla="*/ 0 w 818"/>
                <a:gd name="T51" fmla="*/ 0 h 835"/>
                <a:gd name="T52" fmla="*/ 0 w 818"/>
                <a:gd name="T53" fmla="*/ 0 h 835"/>
                <a:gd name="T54" fmla="*/ 0 w 818"/>
                <a:gd name="T55" fmla="*/ 0 h 835"/>
                <a:gd name="T56" fmla="*/ 0 w 818"/>
                <a:gd name="T57" fmla="*/ 0 h 835"/>
                <a:gd name="T58" fmla="*/ 0 w 818"/>
                <a:gd name="T59" fmla="*/ 0 h 835"/>
                <a:gd name="T60" fmla="*/ 0 w 818"/>
                <a:gd name="T61" fmla="*/ 0 h 835"/>
                <a:gd name="T62" fmla="*/ 0 w 818"/>
                <a:gd name="T63" fmla="*/ 0 h 835"/>
                <a:gd name="T64" fmla="*/ 0 w 818"/>
                <a:gd name="T65" fmla="*/ 0 h 835"/>
                <a:gd name="T66" fmla="*/ 0 w 818"/>
                <a:gd name="T67" fmla="*/ 0 h 835"/>
                <a:gd name="T68" fmla="*/ 0 w 818"/>
                <a:gd name="T69" fmla="*/ 0 h 835"/>
                <a:gd name="T70" fmla="*/ 0 w 818"/>
                <a:gd name="T71" fmla="*/ 0 h 835"/>
                <a:gd name="T72" fmla="*/ 0 w 818"/>
                <a:gd name="T73" fmla="*/ 0 h 835"/>
                <a:gd name="T74" fmla="*/ 0 w 818"/>
                <a:gd name="T75" fmla="*/ 0 h 835"/>
                <a:gd name="T76" fmla="*/ 0 w 818"/>
                <a:gd name="T77" fmla="*/ 0 h 835"/>
                <a:gd name="T78" fmla="*/ 0 w 818"/>
                <a:gd name="T79" fmla="*/ 0 h 835"/>
                <a:gd name="T80" fmla="*/ 0 w 818"/>
                <a:gd name="T81" fmla="*/ 0 h 835"/>
                <a:gd name="T82" fmla="*/ 0 w 818"/>
                <a:gd name="T83" fmla="*/ 0 h 835"/>
                <a:gd name="T84" fmla="*/ 0 w 818"/>
                <a:gd name="T85" fmla="*/ 0 h 835"/>
                <a:gd name="T86" fmla="*/ 0 w 818"/>
                <a:gd name="T87" fmla="*/ 0 h 835"/>
                <a:gd name="T88" fmla="*/ 0 w 818"/>
                <a:gd name="T89" fmla="*/ 0 h 835"/>
                <a:gd name="T90" fmla="*/ 0 w 818"/>
                <a:gd name="T91" fmla="*/ 0 h 835"/>
                <a:gd name="T92" fmla="*/ 0 w 818"/>
                <a:gd name="T93" fmla="*/ 0 h 835"/>
                <a:gd name="T94" fmla="*/ 0 w 818"/>
                <a:gd name="T95" fmla="*/ 0 h 835"/>
                <a:gd name="T96" fmla="*/ 0 w 818"/>
                <a:gd name="T97" fmla="*/ 0 h 835"/>
                <a:gd name="T98" fmla="*/ 0 w 818"/>
                <a:gd name="T99" fmla="*/ 0 h 835"/>
                <a:gd name="T100" fmla="*/ 0 w 818"/>
                <a:gd name="T101" fmla="*/ 0 h 835"/>
                <a:gd name="T102" fmla="*/ 0 w 818"/>
                <a:gd name="T103" fmla="*/ 0 h 835"/>
                <a:gd name="T104" fmla="*/ 0 w 818"/>
                <a:gd name="T105" fmla="*/ 0 h 835"/>
                <a:gd name="T106" fmla="*/ 0 w 818"/>
                <a:gd name="T107" fmla="*/ 0 h 8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8"/>
                <a:gd name="T163" fmla="*/ 0 h 835"/>
                <a:gd name="T164" fmla="*/ 818 w 818"/>
                <a:gd name="T165" fmla="*/ 835 h 8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8" h="835">
                  <a:moveTo>
                    <a:pt x="103" y="774"/>
                  </a:moveTo>
                  <a:lnTo>
                    <a:pt x="100" y="768"/>
                  </a:lnTo>
                  <a:lnTo>
                    <a:pt x="100" y="763"/>
                  </a:lnTo>
                  <a:lnTo>
                    <a:pt x="99" y="759"/>
                  </a:lnTo>
                  <a:lnTo>
                    <a:pt x="100" y="756"/>
                  </a:lnTo>
                  <a:lnTo>
                    <a:pt x="103" y="752"/>
                  </a:lnTo>
                  <a:lnTo>
                    <a:pt x="108" y="749"/>
                  </a:lnTo>
                  <a:lnTo>
                    <a:pt x="112" y="747"/>
                  </a:lnTo>
                  <a:lnTo>
                    <a:pt x="115" y="745"/>
                  </a:lnTo>
                  <a:lnTo>
                    <a:pt x="117" y="742"/>
                  </a:lnTo>
                  <a:lnTo>
                    <a:pt x="118" y="739"/>
                  </a:lnTo>
                  <a:lnTo>
                    <a:pt x="117" y="734"/>
                  </a:lnTo>
                  <a:lnTo>
                    <a:pt x="117" y="730"/>
                  </a:lnTo>
                  <a:lnTo>
                    <a:pt x="83" y="707"/>
                  </a:lnTo>
                  <a:lnTo>
                    <a:pt x="47" y="673"/>
                  </a:lnTo>
                  <a:lnTo>
                    <a:pt x="41" y="673"/>
                  </a:lnTo>
                  <a:lnTo>
                    <a:pt x="39" y="676"/>
                  </a:lnTo>
                  <a:lnTo>
                    <a:pt x="19" y="660"/>
                  </a:lnTo>
                  <a:lnTo>
                    <a:pt x="9" y="660"/>
                  </a:lnTo>
                  <a:lnTo>
                    <a:pt x="0" y="679"/>
                  </a:lnTo>
                  <a:lnTo>
                    <a:pt x="0" y="692"/>
                  </a:lnTo>
                  <a:lnTo>
                    <a:pt x="153" y="835"/>
                  </a:lnTo>
                  <a:lnTo>
                    <a:pt x="152" y="832"/>
                  </a:lnTo>
                  <a:lnTo>
                    <a:pt x="148" y="826"/>
                  </a:lnTo>
                  <a:lnTo>
                    <a:pt x="140" y="816"/>
                  </a:lnTo>
                  <a:lnTo>
                    <a:pt x="130" y="804"/>
                  </a:lnTo>
                  <a:lnTo>
                    <a:pt x="120" y="794"/>
                  </a:lnTo>
                  <a:lnTo>
                    <a:pt x="112" y="784"/>
                  </a:lnTo>
                  <a:lnTo>
                    <a:pt x="105" y="777"/>
                  </a:lnTo>
                  <a:lnTo>
                    <a:pt x="103" y="774"/>
                  </a:lnTo>
                  <a:close/>
                  <a:moveTo>
                    <a:pt x="114" y="718"/>
                  </a:moveTo>
                  <a:lnTo>
                    <a:pt x="111" y="711"/>
                  </a:lnTo>
                  <a:lnTo>
                    <a:pt x="108" y="704"/>
                  </a:lnTo>
                  <a:lnTo>
                    <a:pt x="103" y="697"/>
                  </a:lnTo>
                  <a:lnTo>
                    <a:pt x="97" y="689"/>
                  </a:lnTo>
                  <a:lnTo>
                    <a:pt x="95" y="682"/>
                  </a:lnTo>
                  <a:lnTo>
                    <a:pt x="92" y="676"/>
                  </a:lnTo>
                  <a:lnTo>
                    <a:pt x="92" y="673"/>
                  </a:lnTo>
                  <a:lnTo>
                    <a:pt x="92" y="672"/>
                  </a:lnTo>
                  <a:lnTo>
                    <a:pt x="93" y="670"/>
                  </a:lnTo>
                  <a:lnTo>
                    <a:pt x="96" y="670"/>
                  </a:lnTo>
                  <a:lnTo>
                    <a:pt x="97" y="667"/>
                  </a:lnTo>
                  <a:lnTo>
                    <a:pt x="100" y="667"/>
                  </a:lnTo>
                  <a:lnTo>
                    <a:pt x="106" y="667"/>
                  </a:lnTo>
                  <a:lnTo>
                    <a:pt x="112" y="667"/>
                  </a:lnTo>
                  <a:lnTo>
                    <a:pt x="118" y="667"/>
                  </a:lnTo>
                  <a:lnTo>
                    <a:pt x="124" y="667"/>
                  </a:lnTo>
                  <a:lnTo>
                    <a:pt x="125" y="667"/>
                  </a:lnTo>
                  <a:lnTo>
                    <a:pt x="127" y="666"/>
                  </a:lnTo>
                  <a:lnTo>
                    <a:pt x="128" y="665"/>
                  </a:lnTo>
                  <a:lnTo>
                    <a:pt x="128" y="663"/>
                  </a:lnTo>
                  <a:lnTo>
                    <a:pt x="117" y="657"/>
                  </a:lnTo>
                  <a:lnTo>
                    <a:pt x="53" y="611"/>
                  </a:lnTo>
                  <a:lnTo>
                    <a:pt x="31" y="606"/>
                  </a:lnTo>
                  <a:lnTo>
                    <a:pt x="22" y="606"/>
                  </a:lnTo>
                  <a:lnTo>
                    <a:pt x="13" y="622"/>
                  </a:lnTo>
                  <a:lnTo>
                    <a:pt x="22" y="644"/>
                  </a:lnTo>
                  <a:lnTo>
                    <a:pt x="61" y="670"/>
                  </a:lnTo>
                  <a:lnTo>
                    <a:pt x="67" y="682"/>
                  </a:lnTo>
                  <a:lnTo>
                    <a:pt x="114" y="718"/>
                  </a:lnTo>
                  <a:close/>
                  <a:moveTo>
                    <a:pt x="125" y="651"/>
                  </a:moveTo>
                  <a:lnTo>
                    <a:pt x="109" y="621"/>
                  </a:lnTo>
                  <a:lnTo>
                    <a:pt x="100" y="602"/>
                  </a:lnTo>
                  <a:lnTo>
                    <a:pt x="99" y="595"/>
                  </a:lnTo>
                  <a:lnTo>
                    <a:pt x="97" y="590"/>
                  </a:lnTo>
                  <a:lnTo>
                    <a:pt x="97" y="586"/>
                  </a:lnTo>
                  <a:lnTo>
                    <a:pt x="97" y="585"/>
                  </a:lnTo>
                  <a:lnTo>
                    <a:pt x="100" y="582"/>
                  </a:lnTo>
                  <a:lnTo>
                    <a:pt x="106" y="582"/>
                  </a:lnTo>
                  <a:lnTo>
                    <a:pt x="111" y="580"/>
                  </a:lnTo>
                  <a:lnTo>
                    <a:pt x="114" y="577"/>
                  </a:lnTo>
                  <a:lnTo>
                    <a:pt x="61" y="541"/>
                  </a:lnTo>
                  <a:lnTo>
                    <a:pt x="53" y="541"/>
                  </a:lnTo>
                  <a:lnTo>
                    <a:pt x="47" y="557"/>
                  </a:lnTo>
                  <a:lnTo>
                    <a:pt x="50" y="590"/>
                  </a:lnTo>
                  <a:lnTo>
                    <a:pt x="86" y="622"/>
                  </a:lnTo>
                  <a:lnTo>
                    <a:pt x="125" y="651"/>
                  </a:lnTo>
                  <a:close/>
                  <a:moveTo>
                    <a:pt x="114" y="567"/>
                  </a:moveTo>
                  <a:lnTo>
                    <a:pt x="114" y="563"/>
                  </a:lnTo>
                  <a:lnTo>
                    <a:pt x="114" y="557"/>
                  </a:lnTo>
                  <a:lnTo>
                    <a:pt x="114" y="551"/>
                  </a:lnTo>
                  <a:lnTo>
                    <a:pt x="114" y="544"/>
                  </a:lnTo>
                  <a:lnTo>
                    <a:pt x="114" y="538"/>
                  </a:lnTo>
                  <a:lnTo>
                    <a:pt x="114" y="532"/>
                  </a:lnTo>
                  <a:lnTo>
                    <a:pt x="115" y="528"/>
                  </a:lnTo>
                  <a:lnTo>
                    <a:pt x="117" y="523"/>
                  </a:lnTo>
                  <a:lnTo>
                    <a:pt x="121" y="522"/>
                  </a:lnTo>
                  <a:lnTo>
                    <a:pt x="127" y="522"/>
                  </a:lnTo>
                  <a:lnTo>
                    <a:pt x="133" y="522"/>
                  </a:lnTo>
                  <a:lnTo>
                    <a:pt x="139" y="521"/>
                  </a:lnTo>
                  <a:lnTo>
                    <a:pt x="145" y="521"/>
                  </a:lnTo>
                  <a:lnTo>
                    <a:pt x="151" y="521"/>
                  </a:lnTo>
                  <a:lnTo>
                    <a:pt x="155" y="519"/>
                  </a:lnTo>
                  <a:lnTo>
                    <a:pt x="161" y="519"/>
                  </a:lnTo>
                  <a:lnTo>
                    <a:pt x="105" y="473"/>
                  </a:lnTo>
                  <a:lnTo>
                    <a:pt x="95" y="468"/>
                  </a:lnTo>
                  <a:lnTo>
                    <a:pt x="77" y="490"/>
                  </a:lnTo>
                  <a:lnTo>
                    <a:pt x="69" y="516"/>
                  </a:lnTo>
                  <a:lnTo>
                    <a:pt x="77" y="541"/>
                  </a:lnTo>
                  <a:lnTo>
                    <a:pt x="114" y="567"/>
                  </a:lnTo>
                  <a:close/>
                  <a:moveTo>
                    <a:pt x="159" y="499"/>
                  </a:moveTo>
                  <a:lnTo>
                    <a:pt x="158" y="494"/>
                  </a:lnTo>
                  <a:lnTo>
                    <a:pt x="155" y="484"/>
                  </a:lnTo>
                  <a:lnTo>
                    <a:pt x="151" y="470"/>
                  </a:lnTo>
                  <a:lnTo>
                    <a:pt x="146" y="455"/>
                  </a:lnTo>
                  <a:lnTo>
                    <a:pt x="143" y="443"/>
                  </a:lnTo>
                  <a:lnTo>
                    <a:pt x="140" y="438"/>
                  </a:lnTo>
                  <a:lnTo>
                    <a:pt x="143" y="442"/>
                  </a:lnTo>
                  <a:lnTo>
                    <a:pt x="148" y="458"/>
                  </a:lnTo>
                  <a:lnTo>
                    <a:pt x="180" y="423"/>
                  </a:lnTo>
                  <a:lnTo>
                    <a:pt x="165" y="406"/>
                  </a:lnTo>
                  <a:lnTo>
                    <a:pt x="159" y="393"/>
                  </a:lnTo>
                  <a:lnTo>
                    <a:pt x="146" y="384"/>
                  </a:lnTo>
                  <a:lnTo>
                    <a:pt x="121" y="414"/>
                  </a:lnTo>
                  <a:lnTo>
                    <a:pt x="121" y="465"/>
                  </a:lnTo>
                  <a:lnTo>
                    <a:pt x="159" y="499"/>
                  </a:lnTo>
                  <a:close/>
                  <a:moveTo>
                    <a:pt x="189" y="419"/>
                  </a:moveTo>
                  <a:lnTo>
                    <a:pt x="192" y="417"/>
                  </a:lnTo>
                  <a:lnTo>
                    <a:pt x="195" y="414"/>
                  </a:lnTo>
                  <a:lnTo>
                    <a:pt x="196" y="411"/>
                  </a:lnTo>
                  <a:lnTo>
                    <a:pt x="198" y="407"/>
                  </a:lnTo>
                  <a:lnTo>
                    <a:pt x="201" y="398"/>
                  </a:lnTo>
                  <a:lnTo>
                    <a:pt x="202" y="388"/>
                  </a:lnTo>
                  <a:lnTo>
                    <a:pt x="204" y="378"/>
                  </a:lnTo>
                  <a:lnTo>
                    <a:pt x="207" y="369"/>
                  </a:lnTo>
                  <a:lnTo>
                    <a:pt x="209" y="366"/>
                  </a:lnTo>
                  <a:lnTo>
                    <a:pt x="211" y="363"/>
                  </a:lnTo>
                  <a:lnTo>
                    <a:pt x="214" y="362"/>
                  </a:lnTo>
                  <a:lnTo>
                    <a:pt x="218" y="362"/>
                  </a:lnTo>
                  <a:lnTo>
                    <a:pt x="220" y="361"/>
                  </a:lnTo>
                  <a:lnTo>
                    <a:pt x="223" y="362"/>
                  </a:lnTo>
                  <a:lnTo>
                    <a:pt x="229" y="366"/>
                  </a:lnTo>
                  <a:lnTo>
                    <a:pt x="235" y="369"/>
                  </a:lnTo>
                  <a:lnTo>
                    <a:pt x="240" y="374"/>
                  </a:lnTo>
                  <a:lnTo>
                    <a:pt x="245" y="377"/>
                  </a:lnTo>
                  <a:lnTo>
                    <a:pt x="248" y="378"/>
                  </a:lnTo>
                  <a:lnTo>
                    <a:pt x="249" y="378"/>
                  </a:lnTo>
                  <a:lnTo>
                    <a:pt x="251" y="377"/>
                  </a:lnTo>
                  <a:lnTo>
                    <a:pt x="251" y="375"/>
                  </a:lnTo>
                  <a:lnTo>
                    <a:pt x="209" y="321"/>
                  </a:lnTo>
                  <a:lnTo>
                    <a:pt x="209" y="314"/>
                  </a:lnTo>
                  <a:lnTo>
                    <a:pt x="207" y="311"/>
                  </a:lnTo>
                  <a:lnTo>
                    <a:pt x="198" y="311"/>
                  </a:lnTo>
                  <a:lnTo>
                    <a:pt x="171" y="355"/>
                  </a:lnTo>
                  <a:lnTo>
                    <a:pt x="179" y="406"/>
                  </a:lnTo>
                  <a:lnTo>
                    <a:pt x="189" y="419"/>
                  </a:lnTo>
                  <a:close/>
                  <a:moveTo>
                    <a:pt x="254" y="365"/>
                  </a:moveTo>
                  <a:lnTo>
                    <a:pt x="255" y="356"/>
                  </a:lnTo>
                  <a:lnTo>
                    <a:pt x="255" y="345"/>
                  </a:lnTo>
                  <a:lnTo>
                    <a:pt x="254" y="331"/>
                  </a:lnTo>
                  <a:lnTo>
                    <a:pt x="252" y="320"/>
                  </a:lnTo>
                  <a:lnTo>
                    <a:pt x="252" y="308"/>
                  </a:lnTo>
                  <a:lnTo>
                    <a:pt x="252" y="298"/>
                  </a:lnTo>
                  <a:lnTo>
                    <a:pt x="254" y="295"/>
                  </a:lnTo>
                  <a:lnTo>
                    <a:pt x="255" y="294"/>
                  </a:lnTo>
                  <a:lnTo>
                    <a:pt x="257" y="292"/>
                  </a:lnTo>
                  <a:lnTo>
                    <a:pt x="260" y="292"/>
                  </a:lnTo>
                  <a:lnTo>
                    <a:pt x="261" y="289"/>
                  </a:lnTo>
                  <a:lnTo>
                    <a:pt x="263" y="286"/>
                  </a:lnTo>
                  <a:lnTo>
                    <a:pt x="266" y="285"/>
                  </a:lnTo>
                  <a:lnTo>
                    <a:pt x="268" y="285"/>
                  </a:lnTo>
                  <a:lnTo>
                    <a:pt x="276" y="285"/>
                  </a:lnTo>
                  <a:lnTo>
                    <a:pt x="285" y="286"/>
                  </a:lnTo>
                  <a:lnTo>
                    <a:pt x="294" y="286"/>
                  </a:lnTo>
                  <a:lnTo>
                    <a:pt x="301" y="286"/>
                  </a:lnTo>
                  <a:lnTo>
                    <a:pt x="305" y="286"/>
                  </a:lnTo>
                  <a:lnTo>
                    <a:pt x="308" y="285"/>
                  </a:lnTo>
                  <a:lnTo>
                    <a:pt x="310" y="282"/>
                  </a:lnTo>
                  <a:lnTo>
                    <a:pt x="311" y="279"/>
                  </a:lnTo>
                  <a:lnTo>
                    <a:pt x="313" y="279"/>
                  </a:lnTo>
                  <a:lnTo>
                    <a:pt x="314" y="279"/>
                  </a:lnTo>
                  <a:lnTo>
                    <a:pt x="316" y="279"/>
                  </a:lnTo>
                  <a:lnTo>
                    <a:pt x="267" y="222"/>
                  </a:lnTo>
                  <a:lnTo>
                    <a:pt x="239" y="260"/>
                  </a:lnTo>
                  <a:lnTo>
                    <a:pt x="229" y="298"/>
                  </a:lnTo>
                  <a:lnTo>
                    <a:pt x="236" y="343"/>
                  </a:lnTo>
                  <a:lnTo>
                    <a:pt x="254" y="365"/>
                  </a:lnTo>
                  <a:close/>
                  <a:moveTo>
                    <a:pt x="329" y="278"/>
                  </a:moveTo>
                  <a:lnTo>
                    <a:pt x="329" y="266"/>
                  </a:lnTo>
                  <a:lnTo>
                    <a:pt x="330" y="256"/>
                  </a:lnTo>
                  <a:lnTo>
                    <a:pt x="332" y="249"/>
                  </a:lnTo>
                  <a:lnTo>
                    <a:pt x="335" y="243"/>
                  </a:lnTo>
                  <a:lnTo>
                    <a:pt x="339" y="240"/>
                  </a:lnTo>
                  <a:lnTo>
                    <a:pt x="342" y="237"/>
                  </a:lnTo>
                  <a:lnTo>
                    <a:pt x="348" y="235"/>
                  </a:lnTo>
                  <a:lnTo>
                    <a:pt x="352" y="237"/>
                  </a:lnTo>
                  <a:lnTo>
                    <a:pt x="363" y="240"/>
                  </a:lnTo>
                  <a:lnTo>
                    <a:pt x="376" y="244"/>
                  </a:lnTo>
                  <a:lnTo>
                    <a:pt x="388" y="250"/>
                  </a:lnTo>
                  <a:lnTo>
                    <a:pt x="401" y="256"/>
                  </a:lnTo>
                  <a:lnTo>
                    <a:pt x="373" y="198"/>
                  </a:lnTo>
                  <a:lnTo>
                    <a:pt x="335" y="163"/>
                  </a:lnTo>
                  <a:lnTo>
                    <a:pt x="319" y="173"/>
                  </a:lnTo>
                  <a:lnTo>
                    <a:pt x="305" y="198"/>
                  </a:lnTo>
                  <a:lnTo>
                    <a:pt x="316" y="249"/>
                  </a:lnTo>
                  <a:lnTo>
                    <a:pt x="329" y="278"/>
                  </a:lnTo>
                  <a:close/>
                  <a:moveTo>
                    <a:pt x="447" y="196"/>
                  </a:moveTo>
                  <a:lnTo>
                    <a:pt x="453" y="193"/>
                  </a:lnTo>
                  <a:lnTo>
                    <a:pt x="457" y="193"/>
                  </a:lnTo>
                  <a:lnTo>
                    <a:pt x="462" y="193"/>
                  </a:lnTo>
                  <a:lnTo>
                    <a:pt x="464" y="193"/>
                  </a:lnTo>
                  <a:lnTo>
                    <a:pt x="470" y="196"/>
                  </a:lnTo>
                  <a:lnTo>
                    <a:pt x="475" y="201"/>
                  </a:lnTo>
                  <a:lnTo>
                    <a:pt x="479" y="205"/>
                  </a:lnTo>
                  <a:lnTo>
                    <a:pt x="485" y="209"/>
                  </a:lnTo>
                  <a:lnTo>
                    <a:pt x="488" y="209"/>
                  </a:lnTo>
                  <a:lnTo>
                    <a:pt x="491" y="211"/>
                  </a:lnTo>
                  <a:lnTo>
                    <a:pt x="494" y="209"/>
                  </a:lnTo>
                  <a:lnTo>
                    <a:pt x="498" y="208"/>
                  </a:lnTo>
                  <a:lnTo>
                    <a:pt x="478" y="154"/>
                  </a:lnTo>
                  <a:lnTo>
                    <a:pt x="451" y="113"/>
                  </a:lnTo>
                  <a:lnTo>
                    <a:pt x="442" y="105"/>
                  </a:lnTo>
                  <a:lnTo>
                    <a:pt x="426" y="105"/>
                  </a:lnTo>
                  <a:lnTo>
                    <a:pt x="407" y="129"/>
                  </a:lnTo>
                  <a:lnTo>
                    <a:pt x="404" y="230"/>
                  </a:lnTo>
                  <a:lnTo>
                    <a:pt x="447" y="196"/>
                  </a:lnTo>
                  <a:close/>
                  <a:moveTo>
                    <a:pt x="506" y="203"/>
                  </a:moveTo>
                  <a:lnTo>
                    <a:pt x="507" y="203"/>
                  </a:lnTo>
                  <a:lnTo>
                    <a:pt x="509" y="202"/>
                  </a:lnTo>
                  <a:lnTo>
                    <a:pt x="510" y="202"/>
                  </a:lnTo>
                  <a:lnTo>
                    <a:pt x="512" y="201"/>
                  </a:lnTo>
                  <a:lnTo>
                    <a:pt x="513" y="201"/>
                  </a:lnTo>
                  <a:lnTo>
                    <a:pt x="515" y="199"/>
                  </a:lnTo>
                  <a:lnTo>
                    <a:pt x="516" y="199"/>
                  </a:lnTo>
                  <a:lnTo>
                    <a:pt x="519" y="193"/>
                  </a:lnTo>
                  <a:lnTo>
                    <a:pt x="522" y="186"/>
                  </a:lnTo>
                  <a:lnTo>
                    <a:pt x="526" y="177"/>
                  </a:lnTo>
                  <a:lnTo>
                    <a:pt x="529" y="167"/>
                  </a:lnTo>
                  <a:lnTo>
                    <a:pt x="534" y="160"/>
                  </a:lnTo>
                  <a:lnTo>
                    <a:pt x="537" y="154"/>
                  </a:lnTo>
                  <a:lnTo>
                    <a:pt x="538" y="151"/>
                  </a:lnTo>
                  <a:lnTo>
                    <a:pt x="543" y="148"/>
                  </a:lnTo>
                  <a:lnTo>
                    <a:pt x="546" y="147"/>
                  </a:lnTo>
                  <a:lnTo>
                    <a:pt x="549" y="147"/>
                  </a:lnTo>
                  <a:lnTo>
                    <a:pt x="551" y="148"/>
                  </a:lnTo>
                  <a:lnTo>
                    <a:pt x="559" y="151"/>
                  </a:lnTo>
                  <a:lnTo>
                    <a:pt x="565" y="157"/>
                  </a:lnTo>
                  <a:lnTo>
                    <a:pt x="571" y="163"/>
                  </a:lnTo>
                  <a:lnTo>
                    <a:pt x="578" y="167"/>
                  </a:lnTo>
                  <a:lnTo>
                    <a:pt x="581" y="169"/>
                  </a:lnTo>
                  <a:lnTo>
                    <a:pt x="585" y="170"/>
                  </a:lnTo>
                  <a:lnTo>
                    <a:pt x="588" y="169"/>
                  </a:lnTo>
                  <a:lnTo>
                    <a:pt x="593" y="167"/>
                  </a:lnTo>
                  <a:lnTo>
                    <a:pt x="585" y="107"/>
                  </a:lnTo>
                  <a:lnTo>
                    <a:pt x="574" y="54"/>
                  </a:lnTo>
                  <a:lnTo>
                    <a:pt x="566" y="46"/>
                  </a:lnTo>
                  <a:lnTo>
                    <a:pt x="557" y="46"/>
                  </a:lnTo>
                  <a:lnTo>
                    <a:pt x="526" y="89"/>
                  </a:lnTo>
                  <a:lnTo>
                    <a:pt x="503" y="192"/>
                  </a:lnTo>
                  <a:lnTo>
                    <a:pt x="506" y="203"/>
                  </a:lnTo>
                  <a:close/>
                  <a:moveTo>
                    <a:pt x="602" y="161"/>
                  </a:moveTo>
                  <a:lnTo>
                    <a:pt x="607" y="157"/>
                  </a:lnTo>
                  <a:lnTo>
                    <a:pt x="613" y="153"/>
                  </a:lnTo>
                  <a:lnTo>
                    <a:pt x="621" y="148"/>
                  </a:lnTo>
                  <a:lnTo>
                    <a:pt x="627" y="144"/>
                  </a:lnTo>
                  <a:lnTo>
                    <a:pt x="633" y="139"/>
                  </a:lnTo>
                  <a:lnTo>
                    <a:pt x="638" y="135"/>
                  </a:lnTo>
                  <a:lnTo>
                    <a:pt x="644" y="129"/>
                  </a:lnTo>
                  <a:lnTo>
                    <a:pt x="650" y="123"/>
                  </a:lnTo>
                  <a:lnTo>
                    <a:pt x="650" y="128"/>
                  </a:lnTo>
                  <a:lnTo>
                    <a:pt x="650" y="132"/>
                  </a:lnTo>
                  <a:lnTo>
                    <a:pt x="650" y="135"/>
                  </a:lnTo>
                  <a:lnTo>
                    <a:pt x="652" y="139"/>
                  </a:lnTo>
                  <a:lnTo>
                    <a:pt x="652" y="144"/>
                  </a:lnTo>
                  <a:lnTo>
                    <a:pt x="653" y="147"/>
                  </a:lnTo>
                  <a:lnTo>
                    <a:pt x="653" y="151"/>
                  </a:lnTo>
                  <a:lnTo>
                    <a:pt x="653" y="155"/>
                  </a:lnTo>
                  <a:lnTo>
                    <a:pt x="655" y="154"/>
                  </a:lnTo>
                  <a:lnTo>
                    <a:pt x="658" y="154"/>
                  </a:lnTo>
                  <a:lnTo>
                    <a:pt x="659" y="153"/>
                  </a:lnTo>
                  <a:lnTo>
                    <a:pt x="661" y="153"/>
                  </a:lnTo>
                  <a:lnTo>
                    <a:pt x="662" y="153"/>
                  </a:lnTo>
                  <a:lnTo>
                    <a:pt x="663" y="151"/>
                  </a:lnTo>
                  <a:lnTo>
                    <a:pt x="666" y="150"/>
                  </a:lnTo>
                  <a:lnTo>
                    <a:pt x="668" y="150"/>
                  </a:lnTo>
                  <a:lnTo>
                    <a:pt x="681" y="46"/>
                  </a:lnTo>
                  <a:lnTo>
                    <a:pt x="681" y="35"/>
                  </a:lnTo>
                  <a:lnTo>
                    <a:pt x="659" y="22"/>
                  </a:lnTo>
                  <a:lnTo>
                    <a:pt x="650" y="22"/>
                  </a:lnTo>
                  <a:lnTo>
                    <a:pt x="618" y="70"/>
                  </a:lnTo>
                  <a:lnTo>
                    <a:pt x="599" y="145"/>
                  </a:lnTo>
                  <a:lnTo>
                    <a:pt x="602" y="161"/>
                  </a:lnTo>
                  <a:close/>
                  <a:moveTo>
                    <a:pt x="677" y="144"/>
                  </a:moveTo>
                  <a:lnTo>
                    <a:pt x="684" y="138"/>
                  </a:lnTo>
                  <a:lnTo>
                    <a:pt x="692" y="131"/>
                  </a:lnTo>
                  <a:lnTo>
                    <a:pt x="696" y="123"/>
                  </a:lnTo>
                  <a:lnTo>
                    <a:pt x="702" y="116"/>
                  </a:lnTo>
                  <a:lnTo>
                    <a:pt x="708" y="109"/>
                  </a:lnTo>
                  <a:lnTo>
                    <a:pt x="715" y="105"/>
                  </a:lnTo>
                  <a:lnTo>
                    <a:pt x="718" y="103"/>
                  </a:lnTo>
                  <a:lnTo>
                    <a:pt x="722" y="103"/>
                  </a:lnTo>
                  <a:lnTo>
                    <a:pt x="728" y="103"/>
                  </a:lnTo>
                  <a:lnTo>
                    <a:pt x="733" y="103"/>
                  </a:lnTo>
                  <a:lnTo>
                    <a:pt x="734" y="107"/>
                  </a:lnTo>
                  <a:lnTo>
                    <a:pt x="737" y="112"/>
                  </a:lnTo>
                  <a:lnTo>
                    <a:pt x="740" y="116"/>
                  </a:lnTo>
                  <a:lnTo>
                    <a:pt x="745" y="122"/>
                  </a:lnTo>
                  <a:lnTo>
                    <a:pt x="748" y="128"/>
                  </a:lnTo>
                  <a:lnTo>
                    <a:pt x="750" y="134"/>
                  </a:lnTo>
                  <a:lnTo>
                    <a:pt x="753" y="138"/>
                  </a:lnTo>
                  <a:lnTo>
                    <a:pt x="753" y="141"/>
                  </a:lnTo>
                  <a:lnTo>
                    <a:pt x="818" y="22"/>
                  </a:lnTo>
                  <a:lnTo>
                    <a:pt x="809" y="7"/>
                  </a:lnTo>
                  <a:lnTo>
                    <a:pt x="796" y="0"/>
                  </a:lnTo>
                  <a:lnTo>
                    <a:pt x="798" y="0"/>
                  </a:lnTo>
                  <a:lnTo>
                    <a:pt x="796" y="0"/>
                  </a:lnTo>
                  <a:lnTo>
                    <a:pt x="790" y="0"/>
                  </a:lnTo>
                  <a:lnTo>
                    <a:pt x="787" y="0"/>
                  </a:lnTo>
                  <a:lnTo>
                    <a:pt x="786" y="0"/>
                  </a:lnTo>
                  <a:lnTo>
                    <a:pt x="787" y="0"/>
                  </a:lnTo>
                  <a:lnTo>
                    <a:pt x="755" y="13"/>
                  </a:lnTo>
                  <a:lnTo>
                    <a:pt x="708" y="67"/>
                  </a:lnTo>
                  <a:lnTo>
                    <a:pt x="678" y="135"/>
                  </a:lnTo>
                  <a:lnTo>
                    <a:pt x="677" y="144"/>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19" name="Freeform 57"/>
            <p:cNvSpPr>
              <a:spLocks/>
            </p:cNvSpPr>
            <p:nvPr/>
          </p:nvSpPr>
          <p:spPr bwMode="auto">
            <a:xfrm>
              <a:off x="590" y="2974"/>
              <a:ext cx="119" cy="106"/>
            </a:xfrm>
            <a:custGeom>
              <a:avLst/>
              <a:gdLst>
                <a:gd name="T0" fmla="*/ 0 w 358"/>
                <a:gd name="T1" fmla="*/ 0 h 317"/>
                <a:gd name="T2" fmla="*/ 0 w 358"/>
                <a:gd name="T3" fmla="*/ 0 h 317"/>
                <a:gd name="T4" fmla="*/ 0 w 358"/>
                <a:gd name="T5" fmla="*/ 0 h 317"/>
                <a:gd name="T6" fmla="*/ 0 w 358"/>
                <a:gd name="T7" fmla="*/ 0 h 317"/>
                <a:gd name="T8" fmla="*/ 0 w 358"/>
                <a:gd name="T9" fmla="*/ 0 h 317"/>
                <a:gd name="T10" fmla="*/ 0 w 358"/>
                <a:gd name="T11" fmla="*/ 0 h 317"/>
                <a:gd name="T12" fmla="*/ 0 w 358"/>
                <a:gd name="T13" fmla="*/ 0 h 317"/>
                <a:gd name="T14" fmla="*/ 0 w 358"/>
                <a:gd name="T15" fmla="*/ 0 h 317"/>
                <a:gd name="T16" fmla="*/ 0 w 358"/>
                <a:gd name="T17" fmla="*/ 0 h 317"/>
                <a:gd name="T18" fmla="*/ 0 w 358"/>
                <a:gd name="T19" fmla="*/ 0 h 317"/>
                <a:gd name="T20" fmla="*/ 0 w 358"/>
                <a:gd name="T21" fmla="*/ 0 h 317"/>
                <a:gd name="T22" fmla="*/ 0 w 358"/>
                <a:gd name="T23" fmla="*/ 0 h 317"/>
                <a:gd name="T24" fmla="*/ 0 w 358"/>
                <a:gd name="T25" fmla="*/ 0 h 317"/>
                <a:gd name="T26" fmla="*/ 0 w 358"/>
                <a:gd name="T27" fmla="*/ 0 h 317"/>
                <a:gd name="T28" fmla="*/ 0 w 358"/>
                <a:gd name="T29" fmla="*/ 0 h 317"/>
                <a:gd name="T30" fmla="*/ 0 w 358"/>
                <a:gd name="T31" fmla="*/ 0 h 317"/>
                <a:gd name="T32" fmla="*/ 0 w 358"/>
                <a:gd name="T33" fmla="*/ 0 h 317"/>
                <a:gd name="T34" fmla="*/ 0 w 358"/>
                <a:gd name="T35" fmla="*/ 0 h 317"/>
                <a:gd name="T36" fmla="*/ 0 w 358"/>
                <a:gd name="T37" fmla="*/ 0 h 317"/>
                <a:gd name="T38" fmla="*/ 0 w 358"/>
                <a:gd name="T39" fmla="*/ 0 h 317"/>
                <a:gd name="T40" fmla="*/ 0 w 358"/>
                <a:gd name="T41" fmla="*/ 0 h 317"/>
                <a:gd name="T42" fmla="*/ 0 w 358"/>
                <a:gd name="T43" fmla="*/ 0 h 317"/>
                <a:gd name="T44" fmla="*/ 0 w 358"/>
                <a:gd name="T45" fmla="*/ 0 h 317"/>
                <a:gd name="T46" fmla="*/ 0 w 358"/>
                <a:gd name="T47" fmla="*/ 0 h 317"/>
                <a:gd name="T48" fmla="*/ 0 w 358"/>
                <a:gd name="T49" fmla="*/ 0 h 317"/>
                <a:gd name="T50" fmla="*/ 0 w 358"/>
                <a:gd name="T51" fmla="*/ 0 h 317"/>
                <a:gd name="T52" fmla="*/ 0 w 358"/>
                <a:gd name="T53" fmla="*/ 0 h 317"/>
                <a:gd name="T54" fmla="*/ 0 w 358"/>
                <a:gd name="T55" fmla="*/ 0 h 317"/>
                <a:gd name="T56" fmla="*/ 0 w 358"/>
                <a:gd name="T57" fmla="*/ 0 h 317"/>
                <a:gd name="T58" fmla="*/ 0 w 358"/>
                <a:gd name="T59" fmla="*/ 0 h 317"/>
                <a:gd name="T60" fmla="*/ 0 w 358"/>
                <a:gd name="T61" fmla="*/ 0 h 317"/>
                <a:gd name="T62" fmla="*/ 0 w 358"/>
                <a:gd name="T63" fmla="*/ 0 h 317"/>
                <a:gd name="T64" fmla="*/ 0 w 358"/>
                <a:gd name="T65" fmla="*/ 0 h 317"/>
                <a:gd name="T66" fmla="*/ 0 w 358"/>
                <a:gd name="T67" fmla="*/ 0 h 317"/>
                <a:gd name="T68" fmla="*/ 0 w 358"/>
                <a:gd name="T69" fmla="*/ 0 h 317"/>
                <a:gd name="T70" fmla="*/ 0 w 358"/>
                <a:gd name="T71" fmla="*/ 0 h 317"/>
                <a:gd name="T72" fmla="*/ 0 w 358"/>
                <a:gd name="T73" fmla="*/ 0 h 317"/>
                <a:gd name="T74" fmla="*/ 0 w 358"/>
                <a:gd name="T75" fmla="*/ 0 h 317"/>
                <a:gd name="T76" fmla="*/ 0 w 358"/>
                <a:gd name="T77" fmla="*/ 0 h 317"/>
                <a:gd name="T78" fmla="*/ 0 w 358"/>
                <a:gd name="T79" fmla="*/ 0 h 317"/>
                <a:gd name="T80" fmla="*/ 0 w 358"/>
                <a:gd name="T81" fmla="*/ 0 h 317"/>
                <a:gd name="T82" fmla="*/ 0 w 358"/>
                <a:gd name="T83" fmla="*/ 0 h 317"/>
                <a:gd name="T84" fmla="*/ 0 w 358"/>
                <a:gd name="T85" fmla="*/ 0 h 317"/>
                <a:gd name="T86" fmla="*/ 0 w 358"/>
                <a:gd name="T87" fmla="*/ 0 h 317"/>
                <a:gd name="T88" fmla="*/ 0 w 358"/>
                <a:gd name="T89" fmla="*/ 0 h 317"/>
                <a:gd name="T90" fmla="*/ 0 w 358"/>
                <a:gd name="T91" fmla="*/ 0 h 317"/>
                <a:gd name="T92" fmla="*/ 0 w 358"/>
                <a:gd name="T93" fmla="*/ 0 h 317"/>
                <a:gd name="T94" fmla="*/ 0 w 358"/>
                <a:gd name="T95" fmla="*/ 0 h 317"/>
                <a:gd name="T96" fmla="*/ 0 w 358"/>
                <a:gd name="T97" fmla="*/ 0 h 317"/>
                <a:gd name="T98" fmla="*/ 0 w 358"/>
                <a:gd name="T99" fmla="*/ 0 h 317"/>
                <a:gd name="T100" fmla="*/ 0 w 358"/>
                <a:gd name="T101" fmla="*/ 0 h 317"/>
                <a:gd name="T102" fmla="*/ 0 w 358"/>
                <a:gd name="T103" fmla="*/ 0 h 317"/>
                <a:gd name="T104" fmla="*/ 0 w 358"/>
                <a:gd name="T105" fmla="*/ 0 h 317"/>
                <a:gd name="T106" fmla="*/ 0 w 358"/>
                <a:gd name="T107" fmla="*/ 0 h 317"/>
                <a:gd name="T108" fmla="*/ 0 w 358"/>
                <a:gd name="T109" fmla="*/ 0 h 3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8"/>
                <a:gd name="T166" fmla="*/ 0 h 317"/>
                <a:gd name="T167" fmla="*/ 358 w 358"/>
                <a:gd name="T168" fmla="*/ 317 h 3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8" h="317">
                  <a:moveTo>
                    <a:pt x="189" y="1"/>
                  </a:moveTo>
                  <a:lnTo>
                    <a:pt x="189" y="4"/>
                  </a:lnTo>
                  <a:lnTo>
                    <a:pt x="192" y="7"/>
                  </a:lnTo>
                  <a:lnTo>
                    <a:pt x="193" y="11"/>
                  </a:lnTo>
                  <a:lnTo>
                    <a:pt x="196" y="14"/>
                  </a:lnTo>
                  <a:lnTo>
                    <a:pt x="201" y="18"/>
                  </a:lnTo>
                  <a:lnTo>
                    <a:pt x="204" y="21"/>
                  </a:lnTo>
                  <a:lnTo>
                    <a:pt x="207" y="24"/>
                  </a:lnTo>
                  <a:lnTo>
                    <a:pt x="209" y="27"/>
                  </a:lnTo>
                  <a:lnTo>
                    <a:pt x="196" y="29"/>
                  </a:lnTo>
                  <a:lnTo>
                    <a:pt x="184" y="30"/>
                  </a:lnTo>
                  <a:lnTo>
                    <a:pt x="173" y="33"/>
                  </a:lnTo>
                  <a:lnTo>
                    <a:pt x="161" y="37"/>
                  </a:lnTo>
                  <a:lnTo>
                    <a:pt x="151" y="42"/>
                  </a:lnTo>
                  <a:lnTo>
                    <a:pt x="139" y="45"/>
                  </a:lnTo>
                  <a:lnTo>
                    <a:pt x="128" y="48"/>
                  </a:lnTo>
                  <a:lnTo>
                    <a:pt x="118" y="48"/>
                  </a:lnTo>
                  <a:lnTo>
                    <a:pt x="121" y="48"/>
                  </a:lnTo>
                  <a:lnTo>
                    <a:pt x="124" y="49"/>
                  </a:lnTo>
                  <a:lnTo>
                    <a:pt x="127" y="50"/>
                  </a:lnTo>
                  <a:lnTo>
                    <a:pt x="128" y="52"/>
                  </a:lnTo>
                  <a:lnTo>
                    <a:pt x="131" y="52"/>
                  </a:lnTo>
                  <a:lnTo>
                    <a:pt x="134" y="53"/>
                  </a:lnTo>
                  <a:lnTo>
                    <a:pt x="137" y="55"/>
                  </a:lnTo>
                  <a:lnTo>
                    <a:pt x="139" y="55"/>
                  </a:lnTo>
                  <a:lnTo>
                    <a:pt x="140" y="58"/>
                  </a:lnTo>
                  <a:lnTo>
                    <a:pt x="140" y="59"/>
                  </a:lnTo>
                  <a:lnTo>
                    <a:pt x="142" y="62"/>
                  </a:lnTo>
                  <a:lnTo>
                    <a:pt x="143" y="65"/>
                  </a:lnTo>
                  <a:lnTo>
                    <a:pt x="145" y="68"/>
                  </a:lnTo>
                  <a:lnTo>
                    <a:pt x="145" y="71"/>
                  </a:lnTo>
                  <a:lnTo>
                    <a:pt x="146" y="72"/>
                  </a:lnTo>
                  <a:lnTo>
                    <a:pt x="146" y="75"/>
                  </a:lnTo>
                  <a:lnTo>
                    <a:pt x="139" y="77"/>
                  </a:lnTo>
                  <a:lnTo>
                    <a:pt x="130" y="78"/>
                  </a:lnTo>
                  <a:lnTo>
                    <a:pt x="123" y="82"/>
                  </a:lnTo>
                  <a:lnTo>
                    <a:pt x="115" y="85"/>
                  </a:lnTo>
                  <a:lnTo>
                    <a:pt x="108" y="90"/>
                  </a:lnTo>
                  <a:lnTo>
                    <a:pt x="99" y="93"/>
                  </a:lnTo>
                  <a:lnTo>
                    <a:pt x="92" y="96"/>
                  </a:lnTo>
                  <a:lnTo>
                    <a:pt x="84" y="96"/>
                  </a:lnTo>
                  <a:lnTo>
                    <a:pt x="77" y="103"/>
                  </a:lnTo>
                  <a:lnTo>
                    <a:pt x="77" y="106"/>
                  </a:lnTo>
                  <a:lnTo>
                    <a:pt x="75" y="109"/>
                  </a:lnTo>
                  <a:lnTo>
                    <a:pt x="74" y="110"/>
                  </a:lnTo>
                  <a:lnTo>
                    <a:pt x="72" y="113"/>
                  </a:lnTo>
                  <a:lnTo>
                    <a:pt x="72" y="116"/>
                  </a:lnTo>
                  <a:lnTo>
                    <a:pt x="71" y="119"/>
                  </a:lnTo>
                  <a:lnTo>
                    <a:pt x="69" y="120"/>
                  </a:lnTo>
                  <a:lnTo>
                    <a:pt x="69" y="123"/>
                  </a:lnTo>
                  <a:lnTo>
                    <a:pt x="77" y="130"/>
                  </a:lnTo>
                  <a:lnTo>
                    <a:pt x="72" y="130"/>
                  </a:lnTo>
                  <a:lnTo>
                    <a:pt x="68" y="132"/>
                  </a:lnTo>
                  <a:lnTo>
                    <a:pt x="62" y="135"/>
                  </a:lnTo>
                  <a:lnTo>
                    <a:pt x="56" y="138"/>
                  </a:lnTo>
                  <a:lnTo>
                    <a:pt x="49" y="142"/>
                  </a:lnTo>
                  <a:lnTo>
                    <a:pt x="43" y="145"/>
                  </a:lnTo>
                  <a:lnTo>
                    <a:pt x="39" y="148"/>
                  </a:lnTo>
                  <a:lnTo>
                    <a:pt x="34" y="151"/>
                  </a:lnTo>
                  <a:lnTo>
                    <a:pt x="40" y="154"/>
                  </a:lnTo>
                  <a:lnTo>
                    <a:pt x="46" y="155"/>
                  </a:lnTo>
                  <a:lnTo>
                    <a:pt x="53" y="157"/>
                  </a:lnTo>
                  <a:lnTo>
                    <a:pt x="59" y="157"/>
                  </a:lnTo>
                  <a:lnTo>
                    <a:pt x="65" y="158"/>
                  </a:lnTo>
                  <a:lnTo>
                    <a:pt x="72" y="158"/>
                  </a:lnTo>
                  <a:lnTo>
                    <a:pt x="78" y="158"/>
                  </a:lnTo>
                  <a:lnTo>
                    <a:pt x="84" y="158"/>
                  </a:lnTo>
                  <a:lnTo>
                    <a:pt x="74" y="161"/>
                  </a:lnTo>
                  <a:lnTo>
                    <a:pt x="62" y="165"/>
                  </a:lnTo>
                  <a:lnTo>
                    <a:pt x="47" y="171"/>
                  </a:lnTo>
                  <a:lnTo>
                    <a:pt x="34" y="177"/>
                  </a:lnTo>
                  <a:lnTo>
                    <a:pt x="21" y="186"/>
                  </a:lnTo>
                  <a:lnTo>
                    <a:pt x="11" y="193"/>
                  </a:lnTo>
                  <a:lnTo>
                    <a:pt x="6" y="199"/>
                  </a:lnTo>
                  <a:lnTo>
                    <a:pt x="3" y="203"/>
                  </a:lnTo>
                  <a:lnTo>
                    <a:pt x="0" y="208"/>
                  </a:lnTo>
                  <a:lnTo>
                    <a:pt x="0" y="213"/>
                  </a:lnTo>
                  <a:lnTo>
                    <a:pt x="2" y="215"/>
                  </a:lnTo>
                  <a:lnTo>
                    <a:pt x="2" y="218"/>
                  </a:lnTo>
                  <a:lnTo>
                    <a:pt x="3" y="221"/>
                  </a:lnTo>
                  <a:lnTo>
                    <a:pt x="5" y="224"/>
                  </a:lnTo>
                  <a:lnTo>
                    <a:pt x="6" y="228"/>
                  </a:lnTo>
                  <a:lnTo>
                    <a:pt x="6" y="231"/>
                  </a:lnTo>
                  <a:lnTo>
                    <a:pt x="8" y="234"/>
                  </a:lnTo>
                  <a:lnTo>
                    <a:pt x="24" y="241"/>
                  </a:lnTo>
                  <a:lnTo>
                    <a:pt x="31" y="244"/>
                  </a:lnTo>
                  <a:lnTo>
                    <a:pt x="33" y="244"/>
                  </a:lnTo>
                  <a:lnTo>
                    <a:pt x="33" y="242"/>
                  </a:lnTo>
                  <a:lnTo>
                    <a:pt x="31" y="242"/>
                  </a:lnTo>
                  <a:lnTo>
                    <a:pt x="30" y="241"/>
                  </a:lnTo>
                  <a:lnTo>
                    <a:pt x="22" y="240"/>
                  </a:lnTo>
                  <a:lnTo>
                    <a:pt x="15" y="240"/>
                  </a:lnTo>
                  <a:lnTo>
                    <a:pt x="11" y="242"/>
                  </a:lnTo>
                  <a:lnTo>
                    <a:pt x="6" y="244"/>
                  </a:lnTo>
                  <a:lnTo>
                    <a:pt x="3" y="248"/>
                  </a:lnTo>
                  <a:lnTo>
                    <a:pt x="0" y="254"/>
                  </a:lnTo>
                  <a:lnTo>
                    <a:pt x="0" y="261"/>
                  </a:lnTo>
                  <a:lnTo>
                    <a:pt x="2" y="264"/>
                  </a:lnTo>
                  <a:lnTo>
                    <a:pt x="6" y="267"/>
                  </a:lnTo>
                  <a:lnTo>
                    <a:pt x="11" y="269"/>
                  </a:lnTo>
                  <a:lnTo>
                    <a:pt x="16" y="270"/>
                  </a:lnTo>
                  <a:lnTo>
                    <a:pt x="31" y="270"/>
                  </a:lnTo>
                  <a:lnTo>
                    <a:pt x="47" y="269"/>
                  </a:lnTo>
                  <a:lnTo>
                    <a:pt x="64" y="266"/>
                  </a:lnTo>
                  <a:lnTo>
                    <a:pt x="80" y="264"/>
                  </a:lnTo>
                  <a:lnTo>
                    <a:pt x="95" y="261"/>
                  </a:lnTo>
                  <a:lnTo>
                    <a:pt x="105" y="261"/>
                  </a:lnTo>
                  <a:lnTo>
                    <a:pt x="102" y="261"/>
                  </a:lnTo>
                  <a:lnTo>
                    <a:pt x="99" y="263"/>
                  </a:lnTo>
                  <a:lnTo>
                    <a:pt x="95" y="266"/>
                  </a:lnTo>
                  <a:lnTo>
                    <a:pt x="92" y="267"/>
                  </a:lnTo>
                  <a:lnTo>
                    <a:pt x="89" y="270"/>
                  </a:lnTo>
                  <a:lnTo>
                    <a:pt x="86" y="273"/>
                  </a:lnTo>
                  <a:lnTo>
                    <a:pt x="84" y="274"/>
                  </a:lnTo>
                  <a:lnTo>
                    <a:pt x="84" y="295"/>
                  </a:lnTo>
                  <a:lnTo>
                    <a:pt x="146" y="295"/>
                  </a:lnTo>
                  <a:lnTo>
                    <a:pt x="142" y="298"/>
                  </a:lnTo>
                  <a:lnTo>
                    <a:pt x="139" y="299"/>
                  </a:lnTo>
                  <a:lnTo>
                    <a:pt x="136" y="301"/>
                  </a:lnTo>
                  <a:lnTo>
                    <a:pt x="134" y="304"/>
                  </a:lnTo>
                  <a:lnTo>
                    <a:pt x="133" y="305"/>
                  </a:lnTo>
                  <a:lnTo>
                    <a:pt x="133" y="308"/>
                  </a:lnTo>
                  <a:lnTo>
                    <a:pt x="133" y="311"/>
                  </a:lnTo>
                  <a:lnTo>
                    <a:pt x="133" y="317"/>
                  </a:lnTo>
                  <a:lnTo>
                    <a:pt x="145" y="317"/>
                  </a:lnTo>
                  <a:lnTo>
                    <a:pt x="159" y="317"/>
                  </a:lnTo>
                  <a:lnTo>
                    <a:pt x="177" y="317"/>
                  </a:lnTo>
                  <a:lnTo>
                    <a:pt x="195" y="317"/>
                  </a:lnTo>
                  <a:lnTo>
                    <a:pt x="211" y="315"/>
                  </a:lnTo>
                  <a:lnTo>
                    <a:pt x="227" y="314"/>
                  </a:lnTo>
                  <a:lnTo>
                    <a:pt x="235" y="311"/>
                  </a:lnTo>
                  <a:lnTo>
                    <a:pt x="240" y="309"/>
                  </a:lnTo>
                  <a:lnTo>
                    <a:pt x="246" y="306"/>
                  </a:lnTo>
                  <a:lnTo>
                    <a:pt x="251" y="302"/>
                  </a:lnTo>
                  <a:lnTo>
                    <a:pt x="255" y="302"/>
                  </a:lnTo>
                  <a:lnTo>
                    <a:pt x="263" y="302"/>
                  </a:lnTo>
                  <a:lnTo>
                    <a:pt x="270" y="301"/>
                  </a:lnTo>
                  <a:lnTo>
                    <a:pt x="279" y="299"/>
                  </a:lnTo>
                  <a:lnTo>
                    <a:pt x="288" y="299"/>
                  </a:lnTo>
                  <a:lnTo>
                    <a:pt x="296" y="298"/>
                  </a:lnTo>
                  <a:lnTo>
                    <a:pt x="305" y="296"/>
                  </a:lnTo>
                  <a:lnTo>
                    <a:pt x="314" y="295"/>
                  </a:lnTo>
                  <a:lnTo>
                    <a:pt x="352" y="270"/>
                  </a:lnTo>
                  <a:lnTo>
                    <a:pt x="358" y="226"/>
                  </a:lnTo>
                  <a:lnTo>
                    <a:pt x="209" y="248"/>
                  </a:lnTo>
                  <a:lnTo>
                    <a:pt x="183" y="235"/>
                  </a:lnTo>
                  <a:lnTo>
                    <a:pt x="180" y="238"/>
                  </a:lnTo>
                  <a:lnTo>
                    <a:pt x="145" y="238"/>
                  </a:lnTo>
                  <a:lnTo>
                    <a:pt x="142" y="221"/>
                  </a:lnTo>
                  <a:lnTo>
                    <a:pt x="92" y="226"/>
                  </a:lnTo>
                  <a:lnTo>
                    <a:pt x="75" y="210"/>
                  </a:lnTo>
                  <a:lnTo>
                    <a:pt x="117" y="184"/>
                  </a:lnTo>
                  <a:lnTo>
                    <a:pt x="117" y="178"/>
                  </a:lnTo>
                  <a:lnTo>
                    <a:pt x="120" y="170"/>
                  </a:lnTo>
                  <a:lnTo>
                    <a:pt x="139" y="157"/>
                  </a:lnTo>
                  <a:lnTo>
                    <a:pt x="131" y="146"/>
                  </a:lnTo>
                  <a:lnTo>
                    <a:pt x="114" y="146"/>
                  </a:lnTo>
                  <a:lnTo>
                    <a:pt x="106" y="141"/>
                  </a:lnTo>
                  <a:lnTo>
                    <a:pt x="103" y="135"/>
                  </a:lnTo>
                  <a:lnTo>
                    <a:pt x="136" y="107"/>
                  </a:lnTo>
                  <a:lnTo>
                    <a:pt x="211" y="62"/>
                  </a:lnTo>
                  <a:lnTo>
                    <a:pt x="301" y="2"/>
                  </a:lnTo>
                  <a:lnTo>
                    <a:pt x="199" y="0"/>
                  </a:lnTo>
                  <a:lnTo>
                    <a:pt x="189" y="1"/>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20" name="Freeform 58"/>
            <p:cNvSpPr>
              <a:spLocks noEditPoints="1"/>
            </p:cNvSpPr>
            <p:nvPr/>
          </p:nvSpPr>
          <p:spPr bwMode="auto">
            <a:xfrm>
              <a:off x="552" y="2979"/>
              <a:ext cx="84" cy="128"/>
            </a:xfrm>
            <a:custGeom>
              <a:avLst/>
              <a:gdLst>
                <a:gd name="T0" fmla="*/ 0 w 250"/>
                <a:gd name="T1" fmla="*/ 0 h 384"/>
                <a:gd name="T2" fmla="*/ 0 w 250"/>
                <a:gd name="T3" fmla="*/ 0 h 384"/>
                <a:gd name="T4" fmla="*/ 0 w 250"/>
                <a:gd name="T5" fmla="*/ 0 h 384"/>
                <a:gd name="T6" fmla="*/ 0 w 250"/>
                <a:gd name="T7" fmla="*/ 0 h 384"/>
                <a:gd name="T8" fmla="*/ 0 w 250"/>
                <a:gd name="T9" fmla="*/ 0 h 384"/>
                <a:gd name="T10" fmla="*/ 0 w 250"/>
                <a:gd name="T11" fmla="*/ 0 h 384"/>
                <a:gd name="T12" fmla="*/ 0 w 250"/>
                <a:gd name="T13" fmla="*/ 0 h 384"/>
                <a:gd name="T14" fmla="*/ 0 w 250"/>
                <a:gd name="T15" fmla="*/ 0 h 384"/>
                <a:gd name="T16" fmla="*/ 0 w 250"/>
                <a:gd name="T17" fmla="*/ 0 h 384"/>
                <a:gd name="T18" fmla="*/ 0 w 250"/>
                <a:gd name="T19" fmla="*/ 0 h 384"/>
                <a:gd name="T20" fmla="*/ 0 w 250"/>
                <a:gd name="T21" fmla="*/ 0 h 384"/>
                <a:gd name="T22" fmla="*/ 0 w 250"/>
                <a:gd name="T23" fmla="*/ 0 h 384"/>
                <a:gd name="T24" fmla="*/ 0 w 250"/>
                <a:gd name="T25" fmla="*/ 0 h 384"/>
                <a:gd name="T26" fmla="*/ 0 w 250"/>
                <a:gd name="T27" fmla="*/ 0 h 384"/>
                <a:gd name="T28" fmla="*/ 0 w 250"/>
                <a:gd name="T29" fmla="*/ 0 h 384"/>
                <a:gd name="T30" fmla="*/ 0 w 250"/>
                <a:gd name="T31" fmla="*/ 0 h 384"/>
                <a:gd name="T32" fmla="*/ 0 w 250"/>
                <a:gd name="T33" fmla="*/ 0 h 384"/>
                <a:gd name="T34" fmla="*/ 0 w 250"/>
                <a:gd name="T35" fmla="*/ 0 h 384"/>
                <a:gd name="T36" fmla="*/ 0 w 250"/>
                <a:gd name="T37" fmla="*/ 0 h 384"/>
                <a:gd name="T38" fmla="*/ 0 w 250"/>
                <a:gd name="T39" fmla="*/ 0 h 384"/>
                <a:gd name="T40" fmla="*/ 0 w 250"/>
                <a:gd name="T41" fmla="*/ 0 h 384"/>
                <a:gd name="T42" fmla="*/ 0 w 250"/>
                <a:gd name="T43" fmla="*/ 0 h 384"/>
                <a:gd name="T44" fmla="*/ 0 w 250"/>
                <a:gd name="T45" fmla="*/ 0 h 384"/>
                <a:gd name="T46" fmla="*/ 0 w 250"/>
                <a:gd name="T47" fmla="*/ 0 h 384"/>
                <a:gd name="T48" fmla="*/ 0 w 250"/>
                <a:gd name="T49" fmla="*/ 0 h 384"/>
                <a:gd name="T50" fmla="*/ 0 w 250"/>
                <a:gd name="T51" fmla="*/ 0 h 384"/>
                <a:gd name="T52" fmla="*/ 0 w 250"/>
                <a:gd name="T53" fmla="*/ 0 h 384"/>
                <a:gd name="T54" fmla="*/ 0 w 250"/>
                <a:gd name="T55" fmla="*/ 0 h 384"/>
                <a:gd name="T56" fmla="*/ 0 w 250"/>
                <a:gd name="T57" fmla="*/ 0 h 384"/>
                <a:gd name="T58" fmla="*/ 0 w 250"/>
                <a:gd name="T59" fmla="*/ 0 h 384"/>
                <a:gd name="T60" fmla="*/ 0 w 250"/>
                <a:gd name="T61" fmla="*/ 0 h 384"/>
                <a:gd name="T62" fmla="*/ 0 w 250"/>
                <a:gd name="T63" fmla="*/ 0 h 384"/>
                <a:gd name="T64" fmla="*/ 0 w 250"/>
                <a:gd name="T65" fmla="*/ 0 h 384"/>
                <a:gd name="T66" fmla="*/ 0 w 250"/>
                <a:gd name="T67" fmla="*/ 0 h 384"/>
                <a:gd name="T68" fmla="*/ 0 w 250"/>
                <a:gd name="T69" fmla="*/ 0 h 384"/>
                <a:gd name="T70" fmla="*/ 0 w 250"/>
                <a:gd name="T71" fmla="*/ 0 h 384"/>
                <a:gd name="T72" fmla="*/ 0 w 250"/>
                <a:gd name="T73" fmla="*/ 0 h 384"/>
                <a:gd name="T74" fmla="*/ 0 w 250"/>
                <a:gd name="T75" fmla="*/ 0 h 384"/>
                <a:gd name="T76" fmla="*/ 0 w 250"/>
                <a:gd name="T77" fmla="*/ 0 h 384"/>
                <a:gd name="T78" fmla="*/ 0 w 250"/>
                <a:gd name="T79" fmla="*/ 0 h 384"/>
                <a:gd name="T80" fmla="*/ 0 w 250"/>
                <a:gd name="T81" fmla="*/ 0 h 384"/>
                <a:gd name="T82" fmla="*/ 0 w 250"/>
                <a:gd name="T83" fmla="*/ 0 h 384"/>
                <a:gd name="T84" fmla="*/ 0 w 250"/>
                <a:gd name="T85" fmla="*/ 0 h 384"/>
                <a:gd name="T86" fmla="*/ 0 w 250"/>
                <a:gd name="T87" fmla="*/ 0 h 384"/>
                <a:gd name="T88" fmla="*/ 0 w 250"/>
                <a:gd name="T89" fmla="*/ 0 h 384"/>
                <a:gd name="T90" fmla="*/ 0 w 250"/>
                <a:gd name="T91" fmla="*/ 0 h 384"/>
                <a:gd name="T92" fmla="*/ 0 w 250"/>
                <a:gd name="T93" fmla="*/ 0 h 3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0"/>
                <a:gd name="T142" fmla="*/ 0 h 384"/>
                <a:gd name="T143" fmla="*/ 250 w 250"/>
                <a:gd name="T144" fmla="*/ 384 h 3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0" h="384">
                  <a:moveTo>
                    <a:pt x="197" y="0"/>
                  </a:moveTo>
                  <a:lnTo>
                    <a:pt x="197" y="20"/>
                  </a:lnTo>
                  <a:lnTo>
                    <a:pt x="169" y="28"/>
                  </a:lnTo>
                  <a:lnTo>
                    <a:pt x="191" y="2"/>
                  </a:lnTo>
                  <a:lnTo>
                    <a:pt x="197" y="0"/>
                  </a:lnTo>
                  <a:close/>
                  <a:moveTo>
                    <a:pt x="113" y="44"/>
                  </a:moveTo>
                  <a:lnTo>
                    <a:pt x="98" y="48"/>
                  </a:lnTo>
                  <a:lnTo>
                    <a:pt x="100" y="50"/>
                  </a:lnTo>
                  <a:lnTo>
                    <a:pt x="100" y="52"/>
                  </a:lnTo>
                  <a:lnTo>
                    <a:pt x="101" y="55"/>
                  </a:lnTo>
                  <a:lnTo>
                    <a:pt x="103" y="58"/>
                  </a:lnTo>
                  <a:lnTo>
                    <a:pt x="104" y="60"/>
                  </a:lnTo>
                  <a:lnTo>
                    <a:pt x="104" y="63"/>
                  </a:lnTo>
                  <a:lnTo>
                    <a:pt x="106" y="66"/>
                  </a:lnTo>
                  <a:lnTo>
                    <a:pt x="106" y="68"/>
                  </a:lnTo>
                  <a:lnTo>
                    <a:pt x="104" y="70"/>
                  </a:lnTo>
                  <a:lnTo>
                    <a:pt x="101" y="71"/>
                  </a:lnTo>
                  <a:lnTo>
                    <a:pt x="98" y="73"/>
                  </a:lnTo>
                  <a:lnTo>
                    <a:pt x="97" y="74"/>
                  </a:lnTo>
                  <a:lnTo>
                    <a:pt x="94" y="77"/>
                  </a:lnTo>
                  <a:lnTo>
                    <a:pt x="93" y="80"/>
                  </a:lnTo>
                  <a:lnTo>
                    <a:pt x="93" y="82"/>
                  </a:lnTo>
                  <a:lnTo>
                    <a:pt x="93" y="89"/>
                  </a:lnTo>
                  <a:lnTo>
                    <a:pt x="106" y="109"/>
                  </a:lnTo>
                  <a:lnTo>
                    <a:pt x="98" y="124"/>
                  </a:lnTo>
                  <a:lnTo>
                    <a:pt x="93" y="127"/>
                  </a:lnTo>
                  <a:lnTo>
                    <a:pt x="84" y="130"/>
                  </a:lnTo>
                  <a:lnTo>
                    <a:pt x="75" y="134"/>
                  </a:lnTo>
                  <a:lnTo>
                    <a:pt x="65" y="138"/>
                  </a:lnTo>
                  <a:lnTo>
                    <a:pt x="56" y="143"/>
                  </a:lnTo>
                  <a:lnTo>
                    <a:pt x="47" y="147"/>
                  </a:lnTo>
                  <a:lnTo>
                    <a:pt x="41" y="153"/>
                  </a:lnTo>
                  <a:lnTo>
                    <a:pt x="37" y="157"/>
                  </a:lnTo>
                  <a:lnTo>
                    <a:pt x="39" y="159"/>
                  </a:lnTo>
                  <a:lnTo>
                    <a:pt x="44" y="160"/>
                  </a:lnTo>
                  <a:lnTo>
                    <a:pt x="48" y="162"/>
                  </a:lnTo>
                  <a:lnTo>
                    <a:pt x="54" y="164"/>
                  </a:lnTo>
                  <a:lnTo>
                    <a:pt x="59" y="167"/>
                  </a:lnTo>
                  <a:lnTo>
                    <a:pt x="63" y="169"/>
                  </a:lnTo>
                  <a:lnTo>
                    <a:pt x="67" y="170"/>
                  </a:lnTo>
                  <a:lnTo>
                    <a:pt x="70" y="172"/>
                  </a:lnTo>
                  <a:lnTo>
                    <a:pt x="72" y="175"/>
                  </a:lnTo>
                  <a:lnTo>
                    <a:pt x="72" y="178"/>
                  </a:lnTo>
                  <a:lnTo>
                    <a:pt x="73" y="182"/>
                  </a:lnTo>
                  <a:lnTo>
                    <a:pt x="75" y="185"/>
                  </a:lnTo>
                  <a:lnTo>
                    <a:pt x="76" y="189"/>
                  </a:lnTo>
                  <a:lnTo>
                    <a:pt x="76" y="192"/>
                  </a:lnTo>
                  <a:lnTo>
                    <a:pt x="78" y="196"/>
                  </a:lnTo>
                  <a:lnTo>
                    <a:pt x="78" y="199"/>
                  </a:lnTo>
                  <a:lnTo>
                    <a:pt x="76" y="202"/>
                  </a:lnTo>
                  <a:lnTo>
                    <a:pt x="73" y="207"/>
                  </a:lnTo>
                  <a:lnTo>
                    <a:pt x="72" y="211"/>
                  </a:lnTo>
                  <a:lnTo>
                    <a:pt x="69" y="214"/>
                  </a:lnTo>
                  <a:lnTo>
                    <a:pt x="67" y="218"/>
                  </a:lnTo>
                  <a:lnTo>
                    <a:pt x="65" y="223"/>
                  </a:lnTo>
                  <a:lnTo>
                    <a:pt x="63" y="227"/>
                  </a:lnTo>
                  <a:lnTo>
                    <a:pt x="62" y="231"/>
                  </a:lnTo>
                  <a:lnTo>
                    <a:pt x="57" y="228"/>
                  </a:lnTo>
                  <a:lnTo>
                    <a:pt x="16" y="228"/>
                  </a:lnTo>
                  <a:lnTo>
                    <a:pt x="13" y="224"/>
                  </a:lnTo>
                  <a:lnTo>
                    <a:pt x="41" y="208"/>
                  </a:lnTo>
                  <a:lnTo>
                    <a:pt x="51" y="212"/>
                  </a:lnTo>
                  <a:lnTo>
                    <a:pt x="57" y="202"/>
                  </a:lnTo>
                  <a:lnTo>
                    <a:pt x="57" y="186"/>
                  </a:lnTo>
                  <a:lnTo>
                    <a:pt x="22" y="164"/>
                  </a:lnTo>
                  <a:lnTo>
                    <a:pt x="19" y="156"/>
                  </a:lnTo>
                  <a:lnTo>
                    <a:pt x="65" y="121"/>
                  </a:lnTo>
                  <a:lnTo>
                    <a:pt x="66" y="121"/>
                  </a:lnTo>
                  <a:lnTo>
                    <a:pt x="76" y="111"/>
                  </a:lnTo>
                  <a:lnTo>
                    <a:pt x="57" y="86"/>
                  </a:lnTo>
                  <a:lnTo>
                    <a:pt x="57" y="74"/>
                  </a:lnTo>
                  <a:lnTo>
                    <a:pt x="90" y="48"/>
                  </a:lnTo>
                  <a:lnTo>
                    <a:pt x="113" y="44"/>
                  </a:lnTo>
                  <a:close/>
                  <a:moveTo>
                    <a:pt x="57" y="243"/>
                  </a:moveTo>
                  <a:lnTo>
                    <a:pt x="57" y="244"/>
                  </a:lnTo>
                  <a:lnTo>
                    <a:pt x="57" y="246"/>
                  </a:lnTo>
                  <a:lnTo>
                    <a:pt x="57" y="247"/>
                  </a:lnTo>
                  <a:lnTo>
                    <a:pt x="60" y="249"/>
                  </a:lnTo>
                  <a:lnTo>
                    <a:pt x="63" y="252"/>
                  </a:lnTo>
                  <a:lnTo>
                    <a:pt x="65" y="255"/>
                  </a:lnTo>
                  <a:lnTo>
                    <a:pt x="67" y="256"/>
                  </a:lnTo>
                  <a:lnTo>
                    <a:pt x="70" y="258"/>
                  </a:lnTo>
                  <a:lnTo>
                    <a:pt x="73" y="259"/>
                  </a:lnTo>
                  <a:lnTo>
                    <a:pt x="75" y="260"/>
                  </a:lnTo>
                  <a:lnTo>
                    <a:pt x="78" y="260"/>
                  </a:lnTo>
                  <a:lnTo>
                    <a:pt x="78" y="275"/>
                  </a:lnTo>
                  <a:lnTo>
                    <a:pt x="19" y="281"/>
                  </a:lnTo>
                  <a:lnTo>
                    <a:pt x="0" y="275"/>
                  </a:lnTo>
                  <a:lnTo>
                    <a:pt x="22" y="256"/>
                  </a:lnTo>
                  <a:lnTo>
                    <a:pt x="57" y="244"/>
                  </a:lnTo>
                  <a:lnTo>
                    <a:pt x="57" y="243"/>
                  </a:lnTo>
                  <a:close/>
                  <a:moveTo>
                    <a:pt x="103" y="297"/>
                  </a:moveTo>
                  <a:lnTo>
                    <a:pt x="112" y="300"/>
                  </a:lnTo>
                  <a:lnTo>
                    <a:pt x="122" y="301"/>
                  </a:lnTo>
                  <a:lnTo>
                    <a:pt x="131" y="304"/>
                  </a:lnTo>
                  <a:lnTo>
                    <a:pt x="141" y="307"/>
                  </a:lnTo>
                  <a:lnTo>
                    <a:pt x="150" y="311"/>
                  </a:lnTo>
                  <a:lnTo>
                    <a:pt x="160" y="314"/>
                  </a:lnTo>
                  <a:lnTo>
                    <a:pt x="169" y="319"/>
                  </a:lnTo>
                  <a:lnTo>
                    <a:pt x="180" y="323"/>
                  </a:lnTo>
                  <a:lnTo>
                    <a:pt x="150" y="324"/>
                  </a:lnTo>
                  <a:lnTo>
                    <a:pt x="76" y="319"/>
                  </a:lnTo>
                  <a:lnTo>
                    <a:pt x="66" y="319"/>
                  </a:lnTo>
                  <a:lnTo>
                    <a:pt x="103" y="297"/>
                  </a:lnTo>
                  <a:close/>
                  <a:moveTo>
                    <a:pt x="212" y="338"/>
                  </a:moveTo>
                  <a:lnTo>
                    <a:pt x="216" y="339"/>
                  </a:lnTo>
                  <a:lnTo>
                    <a:pt x="219" y="340"/>
                  </a:lnTo>
                  <a:lnTo>
                    <a:pt x="222" y="342"/>
                  </a:lnTo>
                  <a:lnTo>
                    <a:pt x="227" y="343"/>
                  </a:lnTo>
                  <a:lnTo>
                    <a:pt x="230" y="346"/>
                  </a:lnTo>
                  <a:lnTo>
                    <a:pt x="233" y="348"/>
                  </a:lnTo>
                  <a:lnTo>
                    <a:pt x="236" y="349"/>
                  </a:lnTo>
                  <a:lnTo>
                    <a:pt x="238" y="351"/>
                  </a:lnTo>
                  <a:lnTo>
                    <a:pt x="238" y="352"/>
                  </a:lnTo>
                  <a:lnTo>
                    <a:pt x="237" y="355"/>
                  </a:lnTo>
                  <a:lnTo>
                    <a:pt x="236" y="358"/>
                  </a:lnTo>
                  <a:lnTo>
                    <a:pt x="236" y="361"/>
                  </a:lnTo>
                  <a:lnTo>
                    <a:pt x="234" y="362"/>
                  </a:lnTo>
                  <a:lnTo>
                    <a:pt x="233" y="365"/>
                  </a:lnTo>
                  <a:lnTo>
                    <a:pt x="231" y="368"/>
                  </a:lnTo>
                  <a:lnTo>
                    <a:pt x="231" y="371"/>
                  </a:lnTo>
                  <a:lnTo>
                    <a:pt x="238" y="378"/>
                  </a:lnTo>
                  <a:lnTo>
                    <a:pt x="240" y="378"/>
                  </a:lnTo>
                  <a:lnTo>
                    <a:pt x="241" y="378"/>
                  </a:lnTo>
                  <a:lnTo>
                    <a:pt x="243" y="378"/>
                  </a:lnTo>
                  <a:lnTo>
                    <a:pt x="244" y="378"/>
                  </a:lnTo>
                  <a:lnTo>
                    <a:pt x="246" y="380"/>
                  </a:lnTo>
                  <a:lnTo>
                    <a:pt x="247" y="380"/>
                  </a:lnTo>
                  <a:lnTo>
                    <a:pt x="249" y="381"/>
                  </a:lnTo>
                  <a:lnTo>
                    <a:pt x="250" y="381"/>
                  </a:lnTo>
                  <a:lnTo>
                    <a:pt x="216" y="384"/>
                  </a:lnTo>
                  <a:lnTo>
                    <a:pt x="181" y="375"/>
                  </a:lnTo>
                  <a:lnTo>
                    <a:pt x="172" y="367"/>
                  </a:lnTo>
                  <a:lnTo>
                    <a:pt x="168" y="367"/>
                  </a:lnTo>
                  <a:lnTo>
                    <a:pt x="212" y="33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21" name="Freeform 59"/>
            <p:cNvSpPr>
              <a:spLocks noEditPoints="1"/>
            </p:cNvSpPr>
            <p:nvPr/>
          </p:nvSpPr>
          <p:spPr bwMode="auto">
            <a:xfrm>
              <a:off x="653" y="2962"/>
              <a:ext cx="308" cy="89"/>
            </a:xfrm>
            <a:custGeom>
              <a:avLst/>
              <a:gdLst>
                <a:gd name="T0" fmla="*/ 0 w 924"/>
                <a:gd name="T1" fmla="*/ 0 h 267"/>
                <a:gd name="T2" fmla="*/ 0 w 924"/>
                <a:gd name="T3" fmla="*/ 0 h 267"/>
                <a:gd name="T4" fmla="*/ 0 w 924"/>
                <a:gd name="T5" fmla="*/ 0 h 267"/>
                <a:gd name="T6" fmla="*/ 0 w 924"/>
                <a:gd name="T7" fmla="*/ 0 h 267"/>
                <a:gd name="T8" fmla="*/ 0 w 924"/>
                <a:gd name="T9" fmla="*/ 0 h 267"/>
                <a:gd name="T10" fmla="*/ 0 w 924"/>
                <a:gd name="T11" fmla="*/ 0 h 267"/>
                <a:gd name="T12" fmla="*/ 0 w 924"/>
                <a:gd name="T13" fmla="*/ 0 h 267"/>
                <a:gd name="T14" fmla="*/ 0 w 924"/>
                <a:gd name="T15" fmla="*/ 0 h 267"/>
                <a:gd name="T16" fmla="*/ 0 w 924"/>
                <a:gd name="T17" fmla="*/ 0 h 267"/>
                <a:gd name="T18" fmla="*/ 0 w 924"/>
                <a:gd name="T19" fmla="*/ 0 h 267"/>
                <a:gd name="T20" fmla="*/ 0 w 924"/>
                <a:gd name="T21" fmla="*/ 0 h 267"/>
                <a:gd name="T22" fmla="*/ 0 w 924"/>
                <a:gd name="T23" fmla="*/ 0 h 267"/>
                <a:gd name="T24" fmla="*/ 0 w 924"/>
                <a:gd name="T25" fmla="*/ 0 h 267"/>
                <a:gd name="T26" fmla="*/ 0 w 924"/>
                <a:gd name="T27" fmla="*/ 0 h 267"/>
                <a:gd name="T28" fmla="*/ 0 w 924"/>
                <a:gd name="T29" fmla="*/ 0 h 267"/>
                <a:gd name="T30" fmla="*/ 0 w 924"/>
                <a:gd name="T31" fmla="*/ 0 h 267"/>
                <a:gd name="T32" fmla="*/ 0 w 924"/>
                <a:gd name="T33" fmla="*/ 0 h 267"/>
                <a:gd name="T34" fmla="*/ 0 w 924"/>
                <a:gd name="T35" fmla="*/ 0 h 267"/>
                <a:gd name="T36" fmla="*/ 0 w 924"/>
                <a:gd name="T37" fmla="*/ 0 h 267"/>
                <a:gd name="T38" fmla="*/ 0 w 924"/>
                <a:gd name="T39" fmla="*/ 0 h 267"/>
                <a:gd name="T40" fmla="*/ 0 w 924"/>
                <a:gd name="T41" fmla="*/ 0 h 267"/>
                <a:gd name="T42" fmla="*/ 0 w 924"/>
                <a:gd name="T43" fmla="*/ 0 h 267"/>
                <a:gd name="T44" fmla="*/ 0 w 924"/>
                <a:gd name="T45" fmla="*/ 0 h 267"/>
                <a:gd name="T46" fmla="*/ 0 w 924"/>
                <a:gd name="T47" fmla="*/ 0 h 267"/>
                <a:gd name="T48" fmla="*/ 0 w 924"/>
                <a:gd name="T49" fmla="*/ 0 h 267"/>
                <a:gd name="T50" fmla="*/ 0 w 924"/>
                <a:gd name="T51" fmla="*/ 0 h 267"/>
                <a:gd name="T52" fmla="*/ 0 w 924"/>
                <a:gd name="T53" fmla="*/ 0 h 267"/>
                <a:gd name="T54" fmla="*/ 0 w 924"/>
                <a:gd name="T55" fmla="*/ 0 h 267"/>
                <a:gd name="T56" fmla="*/ 0 w 924"/>
                <a:gd name="T57" fmla="*/ 0 h 267"/>
                <a:gd name="T58" fmla="*/ 0 w 924"/>
                <a:gd name="T59" fmla="*/ 0 h 267"/>
                <a:gd name="T60" fmla="*/ 0 w 924"/>
                <a:gd name="T61" fmla="*/ 0 h 267"/>
                <a:gd name="T62" fmla="*/ 0 w 924"/>
                <a:gd name="T63" fmla="*/ 0 h 267"/>
                <a:gd name="T64" fmla="*/ 0 w 924"/>
                <a:gd name="T65" fmla="*/ 0 h 267"/>
                <a:gd name="T66" fmla="*/ 0 w 924"/>
                <a:gd name="T67" fmla="*/ 0 h 267"/>
                <a:gd name="T68" fmla="*/ 0 w 924"/>
                <a:gd name="T69" fmla="*/ 0 h 267"/>
                <a:gd name="T70" fmla="*/ 0 w 924"/>
                <a:gd name="T71" fmla="*/ 0 h 267"/>
                <a:gd name="T72" fmla="*/ 0 w 924"/>
                <a:gd name="T73" fmla="*/ 0 h 267"/>
                <a:gd name="T74" fmla="*/ 0 w 924"/>
                <a:gd name="T75" fmla="*/ 0 h 267"/>
                <a:gd name="T76" fmla="*/ 0 w 924"/>
                <a:gd name="T77" fmla="*/ 0 h 267"/>
                <a:gd name="T78" fmla="*/ 0 w 924"/>
                <a:gd name="T79" fmla="*/ 0 h 267"/>
                <a:gd name="T80" fmla="*/ 0 w 924"/>
                <a:gd name="T81" fmla="*/ 0 h 267"/>
                <a:gd name="T82" fmla="*/ 0 w 924"/>
                <a:gd name="T83" fmla="*/ 0 h 267"/>
                <a:gd name="T84" fmla="*/ 0 w 924"/>
                <a:gd name="T85" fmla="*/ 0 h 267"/>
                <a:gd name="T86" fmla="*/ 0 w 924"/>
                <a:gd name="T87" fmla="*/ 0 h 267"/>
                <a:gd name="T88" fmla="*/ 0 w 924"/>
                <a:gd name="T89" fmla="*/ 0 h 267"/>
                <a:gd name="T90" fmla="*/ 0 w 924"/>
                <a:gd name="T91" fmla="*/ 0 h 267"/>
                <a:gd name="T92" fmla="*/ 0 w 924"/>
                <a:gd name="T93" fmla="*/ 0 h 2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24"/>
                <a:gd name="T142" fmla="*/ 0 h 267"/>
                <a:gd name="T143" fmla="*/ 924 w 924"/>
                <a:gd name="T144" fmla="*/ 267 h 2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24" h="267">
                  <a:moveTo>
                    <a:pt x="107" y="151"/>
                  </a:moveTo>
                  <a:lnTo>
                    <a:pt x="107" y="152"/>
                  </a:lnTo>
                  <a:lnTo>
                    <a:pt x="109" y="155"/>
                  </a:lnTo>
                  <a:lnTo>
                    <a:pt x="109" y="158"/>
                  </a:lnTo>
                  <a:lnTo>
                    <a:pt x="110" y="161"/>
                  </a:lnTo>
                  <a:lnTo>
                    <a:pt x="112" y="164"/>
                  </a:lnTo>
                  <a:lnTo>
                    <a:pt x="113" y="166"/>
                  </a:lnTo>
                  <a:lnTo>
                    <a:pt x="113" y="167"/>
                  </a:lnTo>
                  <a:lnTo>
                    <a:pt x="115" y="168"/>
                  </a:lnTo>
                  <a:lnTo>
                    <a:pt x="122" y="168"/>
                  </a:lnTo>
                  <a:lnTo>
                    <a:pt x="131" y="167"/>
                  </a:lnTo>
                  <a:lnTo>
                    <a:pt x="141" y="167"/>
                  </a:lnTo>
                  <a:lnTo>
                    <a:pt x="153" y="166"/>
                  </a:lnTo>
                  <a:lnTo>
                    <a:pt x="163" y="164"/>
                  </a:lnTo>
                  <a:lnTo>
                    <a:pt x="174" y="161"/>
                  </a:lnTo>
                  <a:lnTo>
                    <a:pt x="181" y="158"/>
                  </a:lnTo>
                  <a:lnTo>
                    <a:pt x="187" y="155"/>
                  </a:lnTo>
                  <a:lnTo>
                    <a:pt x="186" y="192"/>
                  </a:lnTo>
                  <a:lnTo>
                    <a:pt x="178" y="208"/>
                  </a:lnTo>
                  <a:lnTo>
                    <a:pt x="175" y="243"/>
                  </a:lnTo>
                  <a:lnTo>
                    <a:pt x="169" y="248"/>
                  </a:lnTo>
                  <a:lnTo>
                    <a:pt x="38" y="267"/>
                  </a:lnTo>
                  <a:lnTo>
                    <a:pt x="16" y="267"/>
                  </a:lnTo>
                  <a:lnTo>
                    <a:pt x="4" y="254"/>
                  </a:lnTo>
                  <a:lnTo>
                    <a:pt x="0" y="256"/>
                  </a:lnTo>
                  <a:lnTo>
                    <a:pt x="7" y="241"/>
                  </a:lnTo>
                  <a:lnTo>
                    <a:pt x="15" y="228"/>
                  </a:lnTo>
                  <a:lnTo>
                    <a:pt x="25" y="216"/>
                  </a:lnTo>
                  <a:lnTo>
                    <a:pt x="37" y="205"/>
                  </a:lnTo>
                  <a:lnTo>
                    <a:pt x="50" y="193"/>
                  </a:lnTo>
                  <a:lnTo>
                    <a:pt x="65" y="180"/>
                  </a:lnTo>
                  <a:lnTo>
                    <a:pt x="79" y="168"/>
                  </a:lnTo>
                  <a:lnTo>
                    <a:pt x="97" y="154"/>
                  </a:lnTo>
                  <a:lnTo>
                    <a:pt x="97" y="151"/>
                  </a:lnTo>
                  <a:lnTo>
                    <a:pt x="99" y="151"/>
                  </a:lnTo>
                  <a:lnTo>
                    <a:pt x="100" y="151"/>
                  </a:lnTo>
                  <a:lnTo>
                    <a:pt x="102" y="151"/>
                  </a:lnTo>
                  <a:lnTo>
                    <a:pt x="103" y="151"/>
                  </a:lnTo>
                  <a:lnTo>
                    <a:pt x="105" y="151"/>
                  </a:lnTo>
                  <a:lnTo>
                    <a:pt x="106" y="151"/>
                  </a:lnTo>
                  <a:lnTo>
                    <a:pt x="107" y="151"/>
                  </a:lnTo>
                  <a:close/>
                  <a:moveTo>
                    <a:pt x="283" y="144"/>
                  </a:moveTo>
                  <a:lnTo>
                    <a:pt x="299" y="145"/>
                  </a:lnTo>
                  <a:lnTo>
                    <a:pt x="314" y="145"/>
                  </a:lnTo>
                  <a:lnTo>
                    <a:pt x="330" y="145"/>
                  </a:lnTo>
                  <a:lnTo>
                    <a:pt x="345" y="142"/>
                  </a:lnTo>
                  <a:lnTo>
                    <a:pt x="360" y="139"/>
                  </a:lnTo>
                  <a:lnTo>
                    <a:pt x="373" y="135"/>
                  </a:lnTo>
                  <a:lnTo>
                    <a:pt x="386" y="131"/>
                  </a:lnTo>
                  <a:lnTo>
                    <a:pt x="401" y="125"/>
                  </a:lnTo>
                  <a:lnTo>
                    <a:pt x="367" y="145"/>
                  </a:lnTo>
                  <a:lnTo>
                    <a:pt x="323" y="155"/>
                  </a:lnTo>
                  <a:lnTo>
                    <a:pt x="284" y="145"/>
                  </a:lnTo>
                  <a:lnTo>
                    <a:pt x="283" y="144"/>
                  </a:lnTo>
                  <a:close/>
                  <a:moveTo>
                    <a:pt x="498" y="100"/>
                  </a:moveTo>
                  <a:lnTo>
                    <a:pt x="501" y="100"/>
                  </a:lnTo>
                  <a:lnTo>
                    <a:pt x="503" y="102"/>
                  </a:lnTo>
                  <a:lnTo>
                    <a:pt x="504" y="103"/>
                  </a:lnTo>
                  <a:lnTo>
                    <a:pt x="505" y="103"/>
                  </a:lnTo>
                  <a:lnTo>
                    <a:pt x="507" y="104"/>
                  </a:lnTo>
                  <a:lnTo>
                    <a:pt x="507" y="106"/>
                  </a:lnTo>
                  <a:lnTo>
                    <a:pt x="508" y="107"/>
                  </a:lnTo>
                  <a:lnTo>
                    <a:pt x="508" y="110"/>
                  </a:lnTo>
                  <a:lnTo>
                    <a:pt x="514" y="109"/>
                  </a:lnTo>
                  <a:lnTo>
                    <a:pt x="522" y="107"/>
                  </a:lnTo>
                  <a:lnTo>
                    <a:pt x="532" y="109"/>
                  </a:lnTo>
                  <a:lnTo>
                    <a:pt x="542" y="110"/>
                  </a:lnTo>
                  <a:lnTo>
                    <a:pt x="553" y="112"/>
                  </a:lnTo>
                  <a:lnTo>
                    <a:pt x="563" y="113"/>
                  </a:lnTo>
                  <a:lnTo>
                    <a:pt x="572" y="115"/>
                  </a:lnTo>
                  <a:lnTo>
                    <a:pt x="578" y="116"/>
                  </a:lnTo>
                  <a:lnTo>
                    <a:pt x="567" y="116"/>
                  </a:lnTo>
                  <a:lnTo>
                    <a:pt x="559" y="126"/>
                  </a:lnTo>
                  <a:lnTo>
                    <a:pt x="600" y="126"/>
                  </a:lnTo>
                  <a:lnTo>
                    <a:pt x="650" y="122"/>
                  </a:lnTo>
                  <a:lnTo>
                    <a:pt x="730" y="97"/>
                  </a:lnTo>
                  <a:lnTo>
                    <a:pt x="844" y="51"/>
                  </a:lnTo>
                  <a:lnTo>
                    <a:pt x="914" y="1"/>
                  </a:lnTo>
                  <a:lnTo>
                    <a:pt x="915" y="1"/>
                  </a:lnTo>
                  <a:lnTo>
                    <a:pt x="917" y="1"/>
                  </a:lnTo>
                  <a:lnTo>
                    <a:pt x="918" y="1"/>
                  </a:lnTo>
                  <a:lnTo>
                    <a:pt x="920" y="1"/>
                  </a:lnTo>
                  <a:lnTo>
                    <a:pt x="921" y="0"/>
                  </a:lnTo>
                  <a:lnTo>
                    <a:pt x="923" y="0"/>
                  </a:lnTo>
                  <a:lnTo>
                    <a:pt x="924" y="0"/>
                  </a:lnTo>
                  <a:lnTo>
                    <a:pt x="828" y="84"/>
                  </a:lnTo>
                  <a:lnTo>
                    <a:pt x="737" y="135"/>
                  </a:lnTo>
                  <a:lnTo>
                    <a:pt x="671" y="154"/>
                  </a:lnTo>
                  <a:lnTo>
                    <a:pt x="610" y="167"/>
                  </a:lnTo>
                  <a:lnTo>
                    <a:pt x="581" y="167"/>
                  </a:lnTo>
                  <a:lnTo>
                    <a:pt x="533" y="183"/>
                  </a:lnTo>
                  <a:lnTo>
                    <a:pt x="491" y="192"/>
                  </a:lnTo>
                  <a:lnTo>
                    <a:pt x="430" y="214"/>
                  </a:lnTo>
                  <a:lnTo>
                    <a:pt x="392" y="216"/>
                  </a:lnTo>
                  <a:lnTo>
                    <a:pt x="370" y="227"/>
                  </a:lnTo>
                  <a:lnTo>
                    <a:pt x="320" y="230"/>
                  </a:lnTo>
                  <a:lnTo>
                    <a:pt x="268" y="243"/>
                  </a:lnTo>
                  <a:lnTo>
                    <a:pt x="243" y="243"/>
                  </a:lnTo>
                  <a:lnTo>
                    <a:pt x="239" y="246"/>
                  </a:lnTo>
                  <a:lnTo>
                    <a:pt x="246" y="154"/>
                  </a:lnTo>
                  <a:lnTo>
                    <a:pt x="249" y="151"/>
                  </a:lnTo>
                  <a:lnTo>
                    <a:pt x="293" y="163"/>
                  </a:lnTo>
                  <a:lnTo>
                    <a:pt x="357" y="157"/>
                  </a:lnTo>
                  <a:lnTo>
                    <a:pt x="438" y="129"/>
                  </a:lnTo>
                  <a:lnTo>
                    <a:pt x="498" y="100"/>
                  </a:lnTo>
                  <a:close/>
                  <a:moveTo>
                    <a:pt x="665" y="104"/>
                  </a:moveTo>
                  <a:lnTo>
                    <a:pt x="679" y="99"/>
                  </a:lnTo>
                  <a:lnTo>
                    <a:pt x="696" y="91"/>
                  </a:lnTo>
                  <a:lnTo>
                    <a:pt x="710" y="84"/>
                  </a:lnTo>
                  <a:lnTo>
                    <a:pt x="727" y="77"/>
                  </a:lnTo>
                  <a:lnTo>
                    <a:pt x="741" y="71"/>
                  </a:lnTo>
                  <a:lnTo>
                    <a:pt x="758" y="65"/>
                  </a:lnTo>
                  <a:lnTo>
                    <a:pt x="774" y="62"/>
                  </a:lnTo>
                  <a:lnTo>
                    <a:pt x="790" y="59"/>
                  </a:lnTo>
                  <a:lnTo>
                    <a:pt x="762" y="72"/>
                  </a:lnTo>
                  <a:lnTo>
                    <a:pt x="718" y="88"/>
                  </a:lnTo>
                  <a:lnTo>
                    <a:pt x="685" y="100"/>
                  </a:lnTo>
                  <a:lnTo>
                    <a:pt x="665" y="104"/>
                  </a:lnTo>
                  <a:close/>
                  <a:moveTo>
                    <a:pt x="815" y="46"/>
                  </a:moveTo>
                  <a:lnTo>
                    <a:pt x="819" y="42"/>
                  </a:lnTo>
                  <a:lnTo>
                    <a:pt x="825" y="39"/>
                  </a:lnTo>
                  <a:lnTo>
                    <a:pt x="833" y="35"/>
                  </a:lnTo>
                  <a:lnTo>
                    <a:pt x="840" y="30"/>
                  </a:lnTo>
                  <a:lnTo>
                    <a:pt x="846" y="27"/>
                  </a:lnTo>
                  <a:lnTo>
                    <a:pt x="853" y="23"/>
                  </a:lnTo>
                  <a:lnTo>
                    <a:pt x="859" y="20"/>
                  </a:lnTo>
                  <a:lnTo>
                    <a:pt x="864" y="17"/>
                  </a:lnTo>
                  <a:lnTo>
                    <a:pt x="867" y="10"/>
                  </a:lnTo>
                  <a:lnTo>
                    <a:pt x="870" y="10"/>
                  </a:lnTo>
                  <a:lnTo>
                    <a:pt x="871" y="10"/>
                  </a:lnTo>
                  <a:lnTo>
                    <a:pt x="874" y="10"/>
                  </a:lnTo>
                  <a:lnTo>
                    <a:pt x="877" y="10"/>
                  </a:lnTo>
                  <a:lnTo>
                    <a:pt x="878" y="8"/>
                  </a:lnTo>
                  <a:lnTo>
                    <a:pt x="881" y="8"/>
                  </a:lnTo>
                  <a:lnTo>
                    <a:pt x="884" y="8"/>
                  </a:lnTo>
                  <a:lnTo>
                    <a:pt x="887" y="7"/>
                  </a:lnTo>
                  <a:lnTo>
                    <a:pt x="877" y="16"/>
                  </a:lnTo>
                  <a:lnTo>
                    <a:pt x="815" y="4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22" name="Freeform 60"/>
            <p:cNvSpPr>
              <a:spLocks/>
            </p:cNvSpPr>
            <p:nvPr/>
          </p:nvSpPr>
          <p:spPr bwMode="auto">
            <a:xfrm>
              <a:off x="628" y="2995"/>
              <a:ext cx="84" cy="56"/>
            </a:xfrm>
            <a:custGeom>
              <a:avLst/>
              <a:gdLst>
                <a:gd name="T0" fmla="*/ 0 w 252"/>
                <a:gd name="T1" fmla="*/ 0 h 167"/>
                <a:gd name="T2" fmla="*/ 0 w 252"/>
                <a:gd name="T3" fmla="*/ 0 h 167"/>
                <a:gd name="T4" fmla="*/ 0 w 252"/>
                <a:gd name="T5" fmla="*/ 0 h 167"/>
                <a:gd name="T6" fmla="*/ 0 w 252"/>
                <a:gd name="T7" fmla="*/ 0 h 167"/>
                <a:gd name="T8" fmla="*/ 0 w 252"/>
                <a:gd name="T9" fmla="*/ 0 h 167"/>
                <a:gd name="T10" fmla="*/ 0 w 252"/>
                <a:gd name="T11" fmla="*/ 0 h 167"/>
                <a:gd name="T12" fmla="*/ 0 w 252"/>
                <a:gd name="T13" fmla="*/ 0 h 167"/>
                <a:gd name="T14" fmla="*/ 0 w 252"/>
                <a:gd name="T15" fmla="*/ 0 h 167"/>
                <a:gd name="T16" fmla="*/ 0 w 252"/>
                <a:gd name="T17" fmla="*/ 0 h 167"/>
                <a:gd name="T18" fmla="*/ 0 w 252"/>
                <a:gd name="T19" fmla="*/ 0 h 167"/>
                <a:gd name="T20" fmla="*/ 0 w 252"/>
                <a:gd name="T21" fmla="*/ 0 h 167"/>
                <a:gd name="T22" fmla="*/ 0 w 252"/>
                <a:gd name="T23" fmla="*/ 0 h 167"/>
                <a:gd name="T24" fmla="*/ 0 w 252"/>
                <a:gd name="T25" fmla="*/ 0 h 167"/>
                <a:gd name="T26" fmla="*/ 0 w 252"/>
                <a:gd name="T27" fmla="*/ 0 h 167"/>
                <a:gd name="T28" fmla="*/ 0 w 252"/>
                <a:gd name="T29" fmla="*/ 0 h 167"/>
                <a:gd name="T30" fmla="*/ 0 w 252"/>
                <a:gd name="T31" fmla="*/ 0 h 167"/>
                <a:gd name="T32" fmla="*/ 0 w 252"/>
                <a:gd name="T33" fmla="*/ 0 h 167"/>
                <a:gd name="T34" fmla="*/ 0 w 252"/>
                <a:gd name="T35" fmla="*/ 0 h 167"/>
                <a:gd name="T36" fmla="*/ 0 w 252"/>
                <a:gd name="T37" fmla="*/ 0 h 167"/>
                <a:gd name="T38" fmla="*/ 0 w 252"/>
                <a:gd name="T39" fmla="*/ 0 h 167"/>
                <a:gd name="T40" fmla="*/ 0 w 252"/>
                <a:gd name="T41" fmla="*/ 0 h 167"/>
                <a:gd name="T42" fmla="*/ 0 w 252"/>
                <a:gd name="T43" fmla="*/ 0 h 167"/>
                <a:gd name="T44" fmla="*/ 0 w 252"/>
                <a:gd name="T45" fmla="*/ 0 h 167"/>
                <a:gd name="T46" fmla="*/ 0 w 252"/>
                <a:gd name="T47" fmla="*/ 0 h 167"/>
                <a:gd name="T48" fmla="*/ 0 w 252"/>
                <a:gd name="T49" fmla="*/ 0 h 167"/>
                <a:gd name="T50" fmla="*/ 0 w 252"/>
                <a:gd name="T51" fmla="*/ 0 h 167"/>
                <a:gd name="T52" fmla="*/ 0 w 252"/>
                <a:gd name="T53" fmla="*/ 0 h 167"/>
                <a:gd name="T54" fmla="*/ 0 w 252"/>
                <a:gd name="T55" fmla="*/ 0 h 167"/>
                <a:gd name="T56" fmla="*/ 0 w 252"/>
                <a:gd name="T57" fmla="*/ 0 h 167"/>
                <a:gd name="T58" fmla="*/ 0 w 252"/>
                <a:gd name="T59" fmla="*/ 0 h 167"/>
                <a:gd name="T60" fmla="*/ 0 w 252"/>
                <a:gd name="T61" fmla="*/ 0 h 167"/>
                <a:gd name="T62" fmla="*/ 0 w 252"/>
                <a:gd name="T63" fmla="*/ 0 h 167"/>
                <a:gd name="T64" fmla="*/ 0 w 252"/>
                <a:gd name="T65" fmla="*/ 0 h 167"/>
                <a:gd name="T66" fmla="*/ 0 w 252"/>
                <a:gd name="T67" fmla="*/ 0 h 167"/>
                <a:gd name="T68" fmla="*/ 0 w 252"/>
                <a:gd name="T69" fmla="*/ 0 h 167"/>
                <a:gd name="T70" fmla="*/ 0 w 252"/>
                <a:gd name="T71" fmla="*/ 0 h 167"/>
                <a:gd name="T72" fmla="*/ 0 w 252"/>
                <a:gd name="T73" fmla="*/ 0 h 167"/>
                <a:gd name="T74" fmla="*/ 0 w 252"/>
                <a:gd name="T75" fmla="*/ 0 h 167"/>
                <a:gd name="T76" fmla="*/ 0 w 252"/>
                <a:gd name="T77" fmla="*/ 0 h 167"/>
                <a:gd name="T78" fmla="*/ 0 w 252"/>
                <a:gd name="T79" fmla="*/ 0 h 167"/>
                <a:gd name="T80" fmla="*/ 0 w 252"/>
                <a:gd name="T81" fmla="*/ 0 h 1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2"/>
                <a:gd name="T124" fmla="*/ 0 h 167"/>
                <a:gd name="T125" fmla="*/ 252 w 252"/>
                <a:gd name="T126" fmla="*/ 167 h 1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2" h="167">
                  <a:moveTo>
                    <a:pt x="122" y="0"/>
                  </a:moveTo>
                  <a:lnTo>
                    <a:pt x="116" y="4"/>
                  </a:lnTo>
                  <a:lnTo>
                    <a:pt x="112" y="9"/>
                  </a:lnTo>
                  <a:lnTo>
                    <a:pt x="107" y="13"/>
                  </a:lnTo>
                  <a:lnTo>
                    <a:pt x="103" y="18"/>
                  </a:lnTo>
                  <a:lnTo>
                    <a:pt x="98" y="23"/>
                  </a:lnTo>
                  <a:lnTo>
                    <a:pt x="94" y="28"/>
                  </a:lnTo>
                  <a:lnTo>
                    <a:pt x="91" y="32"/>
                  </a:lnTo>
                  <a:lnTo>
                    <a:pt x="88" y="38"/>
                  </a:lnTo>
                  <a:lnTo>
                    <a:pt x="93" y="38"/>
                  </a:lnTo>
                  <a:lnTo>
                    <a:pt x="97" y="39"/>
                  </a:lnTo>
                  <a:lnTo>
                    <a:pt x="101" y="39"/>
                  </a:lnTo>
                  <a:lnTo>
                    <a:pt x="106" y="41"/>
                  </a:lnTo>
                  <a:lnTo>
                    <a:pt x="110" y="41"/>
                  </a:lnTo>
                  <a:lnTo>
                    <a:pt x="115" y="42"/>
                  </a:lnTo>
                  <a:lnTo>
                    <a:pt x="119" y="42"/>
                  </a:lnTo>
                  <a:lnTo>
                    <a:pt x="124" y="44"/>
                  </a:lnTo>
                  <a:lnTo>
                    <a:pt x="118" y="50"/>
                  </a:lnTo>
                  <a:lnTo>
                    <a:pt x="112" y="54"/>
                  </a:lnTo>
                  <a:lnTo>
                    <a:pt x="106" y="60"/>
                  </a:lnTo>
                  <a:lnTo>
                    <a:pt x="100" y="64"/>
                  </a:lnTo>
                  <a:lnTo>
                    <a:pt x="94" y="68"/>
                  </a:lnTo>
                  <a:lnTo>
                    <a:pt x="87" y="73"/>
                  </a:lnTo>
                  <a:lnTo>
                    <a:pt x="81" y="76"/>
                  </a:lnTo>
                  <a:lnTo>
                    <a:pt x="75" y="79"/>
                  </a:lnTo>
                  <a:lnTo>
                    <a:pt x="76" y="80"/>
                  </a:lnTo>
                  <a:lnTo>
                    <a:pt x="79" y="80"/>
                  </a:lnTo>
                  <a:lnTo>
                    <a:pt x="81" y="82"/>
                  </a:lnTo>
                  <a:lnTo>
                    <a:pt x="84" y="82"/>
                  </a:lnTo>
                  <a:lnTo>
                    <a:pt x="85" y="82"/>
                  </a:lnTo>
                  <a:lnTo>
                    <a:pt x="87" y="82"/>
                  </a:lnTo>
                  <a:lnTo>
                    <a:pt x="90" y="82"/>
                  </a:lnTo>
                  <a:lnTo>
                    <a:pt x="91" y="82"/>
                  </a:lnTo>
                  <a:lnTo>
                    <a:pt x="90" y="83"/>
                  </a:lnTo>
                  <a:lnTo>
                    <a:pt x="87" y="84"/>
                  </a:lnTo>
                  <a:lnTo>
                    <a:pt x="84" y="87"/>
                  </a:lnTo>
                  <a:lnTo>
                    <a:pt x="82" y="89"/>
                  </a:lnTo>
                  <a:lnTo>
                    <a:pt x="79" y="92"/>
                  </a:lnTo>
                  <a:lnTo>
                    <a:pt x="78" y="95"/>
                  </a:lnTo>
                  <a:lnTo>
                    <a:pt x="76" y="96"/>
                  </a:lnTo>
                  <a:lnTo>
                    <a:pt x="75" y="99"/>
                  </a:lnTo>
                  <a:lnTo>
                    <a:pt x="75" y="100"/>
                  </a:lnTo>
                  <a:lnTo>
                    <a:pt x="76" y="102"/>
                  </a:lnTo>
                  <a:lnTo>
                    <a:pt x="78" y="103"/>
                  </a:lnTo>
                  <a:lnTo>
                    <a:pt x="79" y="106"/>
                  </a:lnTo>
                  <a:lnTo>
                    <a:pt x="81" y="108"/>
                  </a:lnTo>
                  <a:lnTo>
                    <a:pt x="84" y="109"/>
                  </a:lnTo>
                  <a:lnTo>
                    <a:pt x="84" y="112"/>
                  </a:lnTo>
                  <a:lnTo>
                    <a:pt x="85" y="114"/>
                  </a:lnTo>
                  <a:lnTo>
                    <a:pt x="116" y="114"/>
                  </a:lnTo>
                  <a:lnTo>
                    <a:pt x="116" y="130"/>
                  </a:lnTo>
                  <a:lnTo>
                    <a:pt x="121" y="131"/>
                  </a:lnTo>
                  <a:lnTo>
                    <a:pt x="124" y="132"/>
                  </a:lnTo>
                  <a:lnTo>
                    <a:pt x="128" y="134"/>
                  </a:lnTo>
                  <a:lnTo>
                    <a:pt x="132" y="135"/>
                  </a:lnTo>
                  <a:lnTo>
                    <a:pt x="135" y="135"/>
                  </a:lnTo>
                  <a:lnTo>
                    <a:pt x="140" y="137"/>
                  </a:lnTo>
                  <a:lnTo>
                    <a:pt x="144" y="137"/>
                  </a:lnTo>
                  <a:lnTo>
                    <a:pt x="147" y="137"/>
                  </a:lnTo>
                  <a:lnTo>
                    <a:pt x="150" y="138"/>
                  </a:lnTo>
                  <a:lnTo>
                    <a:pt x="159" y="140"/>
                  </a:lnTo>
                  <a:lnTo>
                    <a:pt x="172" y="141"/>
                  </a:lnTo>
                  <a:lnTo>
                    <a:pt x="187" y="141"/>
                  </a:lnTo>
                  <a:lnTo>
                    <a:pt x="203" y="141"/>
                  </a:lnTo>
                  <a:lnTo>
                    <a:pt x="221" y="141"/>
                  </a:lnTo>
                  <a:lnTo>
                    <a:pt x="237" y="141"/>
                  </a:lnTo>
                  <a:lnTo>
                    <a:pt x="252" y="141"/>
                  </a:lnTo>
                  <a:lnTo>
                    <a:pt x="250" y="143"/>
                  </a:lnTo>
                  <a:lnTo>
                    <a:pt x="244" y="148"/>
                  </a:lnTo>
                  <a:lnTo>
                    <a:pt x="113" y="167"/>
                  </a:lnTo>
                  <a:lnTo>
                    <a:pt x="91" y="167"/>
                  </a:lnTo>
                  <a:lnTo>
                    <a:pt x="79" y="154"/>
                  </a:lnTo>
                  <a:lnTo>
                    <a:pt x="57" y="164"/>
                  </a:lnTo>
                  <a:lnTo>
                    <a:pt x="47" y="164"/>
                  </a:lnTo>
                  <a:lnTo>
                    <a:pt x="41" y="148"/>
                  </a:lnTo>
                  <a:lnTo>
                    <a:pt x="41" y="146"/>
                  </a:lnTo>
                  <a:lnTo>
                    <a:pt x="34" y="138"/>
                  </a:lnTo>
                  <a:lnTo>
                    <a:pt x="0" y="146"/>
                  </a:lnTo>
                  <a:lnTo>
                    <a:pt x="25" y="121"/>
                  </a:lnTo>
                  <a:lnTo>
                    <a:pt x="50" y="83"/>
                  </a:lnTo>
                  <a:lnTo>
                    <a:pt x="22" y="67"/>
                  </a:lnTo>
                  <a:lnTo>
                    <a:pt x="110" y="7"/>
                  </a:lnTo>
                  <a:lnTo>
                    <a:pt x="122" y="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23" name="Freeform 61"/>
            <p:cNvSpPr>
              <a:spLocks/>
            </p:cNvSpPr>
            <p:nvPr/>
          </p:nvSpPr>
          <p:spPr bwMode="auto">
            <a:xfrm>
              <a:off x="1336" y="2693"/>
              <a:ext cx="75" cy="28"/>
            </a:xfrm>
            <a:custGeom>
              <a:avLst/>
              <a:gdLst>
                <a:gd name="T0" fmla="*/ 0 w 225"/>
                <a:gd name="T1" fmla="*/ 0 h 84"/>
                <a:gd name="T2" fmla="*/ 0 w 225"/>
                <a:gd name="T3" fmla="*/ 0 h 84"/>
                <a:gd name="T4" fmla="*/ 0 w 225"/>
                <a:gd name="T5" fmla="*/ 0 h 84"/>
                <a:gd name="T6" fmla="*/ 0 w 225"/>
                <a:gd name="T7" fmla="*/ 0 h 84"/>
                <a:gd name="T8" fmla="*/ 0 w 225"/>
                <a:gd name="T9" fmla="*/ 0 h 84"/>
                <a:gd name="T10" fmla="*/ 0 w 225"/>
                <a:gd name="T11" fmla="*/ 0 h 84"/>
                <a:gd name="T12" fmla="*/ 0 w 225"/>
                <a:gd name="T13" fmla="*/ 0 h 84"/>
                <a:gd name="T14" fmla="*/ 0 w 225"/>
                <a:gd name="T15" fmla="*/ 0 h 84"/>
                <a:gd name="T16" fmla="*/ 0 w 225"/>
                <a:gd name="T17" fmla="*/ 0 h 84"/>
                <a:gd name="T18" fmla="*/ 0 w 225"/>
                <a:gd name="T19" fmla="*/ 0 h 84"/>
                <a:gd name="T20" fmla="*/ 0 w 225"/>
                <a:gd name="T21" fmla="*/ 0 h 84"/>
                <a:gd name="T22" fmla="*/ 0 w 225"/>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5"/>
                <a:gd name="T37" fmla="*/ 0 h 84"/>
                <a:gd name="T38" fmla="*/ 225 w 225"/>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5" h="84">
                  <a:moveTo>
                    <a:pt x="25" y="0"/>
                  </a:moveTo>
                  <a:lnTo>
                    <a:pt x="26" y="42"/>
                  </a:lnTo>
                  <a:lnTo>
                    <a:pt x="22" y="58"/>
                  </a:lnTo>
                  <a:lnTo>
                    <a:pt x="41" y="68"/>
                  </a:lnTo>
                  <a:lnTo>
                    <a:pt x="93" y="69"/>
                  </a:lnTo>
                  <a:lnTo>
                    <a:pt x="132" y="69"/>
                  </a:lnTo>
                  <a:lnTo>
                    <a:pt x="225" y="84"/>
                  </a:lnTo>
                  <a:lnTo>
                    <a:pt x="62" y="78"/>
                  </a:lnTo>
                  <a:lnTo>
                    <a:pt x="0" y="74"/>
                  </a:lnTo>
                  <a:lnTo>
                    <a:pt x="16" y="46"/>
                  </a:lnTo>
                  <a:lnTo>
                    <a:pt x="25" y="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24" name="Freeform 62"/>
            <p:cNvSpPr>
              <a:spLocks/>
            </p:cNvSpPr>
            <p:nvPr/>
          </p:nvSpPr>
          <p:spPr bwMode="auto">
            <a:xfrm>
              <a:off x="1165" y="2709"/>
              <a:ext cx="23" cy="43"/>
            </a:xfrm>
            <a:custGeom>
              <a:avLst/>
              <a:gdLst>
                <a:gd name="T0" fmla="*/ 0 w 69"/>
                <a:gd name="T1" fmla="*/ 0 h 130"/>
                <a:gd name="T2" fmla="*/ 0 w 69"/>
                <a:gd name="T3" fmla="*/ 0 h 130"/>
                <a:gd name="T4" fmla="*/ 0 w 69"/>
                <a:gd name="T5" fmla="*/ 0 h 130"/>
                <a:gd name="T6" fmla="*/ 0 w 69"/>
                <a:gd name="T7" fmla="*/ 0 h 130"/>
                <a:gd name="T8" fmla="*/ 0 w 69"/>
                <a:gd name="T9" fmla="*/ 0 h 130"/>
                <a:gd name="T10" fmla="*/ 0 w 69"/>
                <a:gd name="T11" fmla="*/ 0 h 130"/>
                <a:gd name="T12" fmla="*/ 0 w 69"/>
                <a:gd name="T13" fmla="*/ 0 h 130"/>
                <a:gd name="T14" fmla="*/ 0 w 69"/>
                <a:gd name="T15" fmla="*/ 0 h 130"/>
                <a:gd name="T16" fmla="*/ 0 w 69"/>
                <a:gd name="T17" fmla="*/ 0 h 130"/>
                <a:gd name="T18" fmla="*/ 0 w 69"/>
                <a:gd name="T19" fmla="*/ 0 h 130"/>
                <a:gd name="T20" fmla="*/ 0 w 69"/>
                <a:gd name="T21" fmla="*/ 0 h 130"/>
                <a:gd name="T22" fmla="*/ 0 w 69"/>
                <a:gd name="T23" fmla="*/ 0 h 130"/>
                <a:gd name="T24" fmla="*/ 0 w 69"/>
                <a:gd name="T25" fmla="*/ 0 h 130"/>
                <a:gd name="T26" fmla="*/ 0 w 69"/>
                <a:gd name="T27" fmla="*/ 0 h 130"/>
                <a:gd name="T28" fmla="*/ 0 w 69"/>
                <a:gd name="T29" fmla="*/ 0 h 130"/>
                <a:gd name="T30" fmla="*/ 0 w 69"/>
                <a:gd name="T31" fmla="*/ 0 h 130"/>
                <a:gd name="T32" fmla="*/ 0 w 69"/>
                <a:gd name="T33" fmla="*/ 0 h 130"/>
                <a:gd name="T34" fmla="*/ 0 w 69"/>
                <a:gd name="T35" fmla="*/ 0 h 130"/>
                <a:gd name="T36" fmla="*/ 0 w 69"/>
                <a:gd name="T37" fmla="*/ 0 h 130"/>
                <a:gd name="T38" fmla="*/ 0 w 69"/>
                <a:gd name="T39" fmla="*/ 0 h 130"/>
                <a:gd name="T40" fmla="*/ 0 w 69"/>
                <a:gd name="T41" fmla="*/ 0 h 130"/>
                <a:gd name="T42" fmla="*/ 0 w 69"/>
                <a:gd name="T43" fmla="*/ 0 h 130"/>
                <a:gd name="T44" fmla="*/ 0 w 69"/>
                <a:gd name="T45" fmla="*/ 0 h 130"/>
                <a:gd name="T46" fmla="*/ 0 w 69"/>
                <a:gd name="T47" fmla="*/ 0 h 130"/>
                <a:gd name="T48" fmla="*/ 0 w 69"/>
                <a:gd name="T49" fmla="*/ 0 h 130"/>
                <a:gd name="T50" fmla="*/ 0 w 69"/>
                <a:gd name="T51" fmla="*/ 0 h 130"/>
                <a:gd name="T52" fmla="*/ 0 w 69"/>
                <a:gd name="T53" fmla="*/ 0 h 130"/>
                <a:gd name="T54" fmla="*/ 0 w 69"/>
                <a:gd name="T55" fmla="*/ 0 h 130"/>
                <a:gd name="T56" fmla="*/ 0 w 69"/>
                <a:gd name="T57" fmla="*/ 0 h 130"/>
                <a:gd name="T58" fmla="*/ 0 w 69"/>
                <a:gd name="T59" fmla="*/ 0 h 130"/>
                <a:gd name="T60" fmla="*/ 0 w 69"/>
                <a:gd name="T61" fmla="*/ 0 h 130"/>
                <a:gd name="T62" fmla="*/ 0 w 69"/>
                <a:gd name="T63" fmla="*/ 0 h 130"/>
                <a:gd name="T64" fmla="*/ 0 w 69"/>
                <a:gd name="T65" fmla="*/ 0 h 130"/>
                <a:gd name="T66" fmla="*/ 0 w 69"/>
                <a:gd name="T67" fmla="*/ 0 h 130"/>
                <a:gd name="T68" fmla="*/ 0 w 69"/>
                <a:gd name="T69" fmla="*/ 0 h 130"/>
                <a:gd name="T70" fmla="*/ 0 w 69"/>
                <a:gd name="T71" fmla="*/ 0 h 130"/>
                <a:gd name="T72" fmla="*/ 0 w 69"/>
                <a:gd name="T73" fmla="*/ 0 h 130"/>
                <a:gd name="T74" fmla="*/ 0 w 69"/>
                <a:gd name="T75" fmla="*/ 0 h 130"/>
                <a:gd name="T76" fmla="*/ 0 w 69"/>
                <a:gd name="T77" fmla="*/ 0 h 130"/>
                <a:gd name="T78" fmla="*/ 0 w 69"/>
                <a:gd name="T79" fmla="*/ 0 h 130"/>
                <a:gd name="T80" fmla="*/ 0 w 69"/>
                <a:gd name="T81" fmla="*/ 0 h 130"/>
                <a:gd name="T82" fmla="*/ 0 w 69"/>
                <a:gd name="T83" fmla="*/ 0 h 130"/>
                <a:gd name="T84" fmla="*/ 0 w 69"/>
                <a:gd name="T85" fmla="*/ 0 h 130"/>
                <a:gd name="T86" fmla="*/ 0 w 69"/>
                <a:gd name="T87" fmla="*/ 0 h 130"/>
                <a:gd name="T88" fmla="*/ 0 w 69"/>
                <a:gd name="T89" fmla="*/ 0 h 130"/>
                <a:gd name="T90" fmla="*/ 0 w 69"/>
                <a:gd name="T91" fmla="*/ 0 h 130"/>
                <a:gd name="T92" fmla="*/ 0 w 69"/>
                <a:gd name="T93" fmla="*/ 0 h 130"/>
                <a:gd name="T94" fmla="*/ 0 w 69"/>
                <a:gd name="T95" fmla="*/ 0 h 130"/>
                <a:gd name="T96" fmla="*/ 0 w 69"/>
                <a:gd name="T97" fmla="*/ 0 h 130"/>
                <a:gd name="T98" fmla="*/ 0 w 69"/>
                <a:gd name="T99" fmla="*/ 0 h 130"/>
                <a:gd name="T100" fmla="*/ 0 w 69"/>
                <a:gd name="T101" fmla="*/ 0 h 130"/>
                <a:gd name="T102" fmla="*/ 0 w 69"/>
                <a:gd name="T103" fmla="*/ 0 h 1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130"/>
                <a:gd name="T158" fmla="*/ 69 w 69"/>
                <a:gd name="T159" fmla="*/ 130 h 1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130">
                  <a:moveTo>
                    <a:pt x="35" y="0"/>
                  </a:moveTo>
                  <a:lnTo>
                    <a:pt x="32" y="2"/>
                  </a:lnTo>
                  <a:lnTo>
                    <a:pt x="31" y="5"/>
                  </a:lnTo>
                  <a:lnTo>
                    <a:pt x="28" y="8"/>
                  </a:lnTo>
                  <a:lnTo>
                    <a:pt x="26" y="11"/>
                  </a:lnTo>
                  <a:lnTo>
                    <a:pt x="23" y="14"/>
                  </a:lnTo>
                  <a:lnTo>
                    <a:pt x="20" y="16"/>
                  </a:lnTo>
                  <a:lnTo>
                    <a:pt x="19" y="18"/>
                  </a:lnTo>
                  <a:lnTo>
                    <a:pt x="18" y="20"/>
                  </a:lnTo>
                  <a:lnTo>
                    <a:pt x="18" y="23"/>
                  </a:lnTo>
                  <a:lnTo>
                    <a:pt x="18" y="24"/>
                  </a:lnTo>
                  <a:lnTo>
                    <a:pt x="18" y="27"/>
                  </a:lnTo>
                  <a:lnTo>
                    <a:pt x="19" y="30"/>
                  </a:lnTo>
                  <a:lnTo>
                    <a:pt x="19" y="32"/>
                  </a:lnTo>
                  <a:lnTo>
                    <a:pt x="20" y="34"/>
                  </a:lnTo>
                  <a:lnTo>
                    <a:pt x="20" y="36"/>
                  </a:lnTo>
                  <a:lnTo>
                    <a:pt x="20" y="37"/>
                  </a:lnTo>
                  <a:lnTo>
                    <a:pt x="20" y="39"/>
                  </a:lnTo>
                  <a:lnTo>
                    <a:pt x="19" y="40"/>
                  </a:lnTo>
                  <a:lnTo>
                    <a:pt x="19" y="43"/>
                  </a:lnTo>
                  <a:lnTo>
                    <a:pt x="18" y="46"/>
                  </a:lnTo>
                  <a:lnTo>
                    <a:pt x="16" y="48"/>
                  </a:lnTo>
                  <a:lnTo>
                    <a:pt x="15" y="50"/>
                  </a:lnTo>
                  <a:lnTo>
                    <a:pt x="15" y="53"/>
                  </a:lnTo>
                  <a:lnTo>
                    <a:pt x="13" y="55"/>
                  </a:lnTo>
                  <a:lnTo>
                    <a:pt x="31" y="55"/>
                  </a:lnTo>
                  <a:lnTo>
                    <a:pt x="31" y="58"/>
                  </a:lnTo>
                  <a:lnTo>
                    <a:pt x="31" y="62"/>
                  </a:lnTo>
                  <a:lnTo>
                    <a:pt x="29" y="65"/>
                  </a:lnTo>
                  <a:lnTo>
                    <a:pt x="29" y="68"/>
                  </a:lnTo>
                  <a:lnTo>
                    <a:pt x="29" y="71"/>
                  </a:lnTo>
                  <a:lnTo>
                    <a:pt x="28" y="75"/>
                  </a:lnTo>
                  <a:lnTo>
                    <a:pt x="28" y="78"/>
                  </a:lnTo>
                  <a:lnTo>
                    <a:pt x="28" y="82"/>
                  </a:lnTo>
                  <a:lnTo>
                    <a:pt x="31" y="82"/>
                  </a:lnTo>
                  <a:lnTo>
                    <a:pt x="35" y="82"/>
                  </a:lnTo>
                  <a:lnTo>
                    <a:pt x="35" y="84"/>
                  </a:lnTo>
                  <a:lnTo>
                    <a:pt x="35" y="87"/>
                  </a:lnTo>
                  <a:lnTo>
                    <a:pt x="35" y="91"/>
                  </a:lnTo>
                  <a:lnTo>
                    <a:pt x="37" y="94"/>
                  </a:lnTo>
                  <a:lnTo>
                    <a:pt x="37" y="97"/>
                  </a:lnTo>
                  <a:lnTo>
                    <a:pt x="38" y="100"/>
                  </a:lnTo>
                  <a:lnTo>
                    <a:pt x="38" y="103"/>
                  </a:lnTo>
                  <a:lnTo>
                    <a:pt x="38" y="106"/>
                  </a:lnTo>
                  <a:lnTo>
                    <a:pt x="43" y="106"/>
                  </a:lnTo>
                  <a:lnTo>
                    <a:pt x="47" y="107"/>
                  </a:lnTo>
                  <a:lnTo>
                    <a:pt x="51" y="110"/>
                  </a:lnTo>
                  <a:lnTo>
                    <a:pt x="56" y="112"/>
                  </a:lnTo>
                  <a:lnTo>
                    <a:pt x="60" y="116"/>
                  </a:lnTo>
                  <a:lnTo>
                    <a:pt x="65" y="119"/>
                  </a:lnTo>
                  <a:lnTo>
                    <a:pt x="68" y="123"/>
                  </a:lnTo>
                  <a:lnTo>
                    <a:pt x="69" y="126"/>
                  </a:lnTo>
                  <a:lnTo>
                    <a:pt x="62" y="130"/>
                  </a:lnTo>
                  <a:lnTo>
                    <a:pt x="59" y="129"/>
                  </a:lnTo>
                  <a:lnTo>
                    <a:pt x="54" y="128"/>
                  </a:lnTo>
                  <a:lnTo>
                    <a:pt x="50" y="126"/>
                  </a:lnTo>
                  <a:lnTo>
                    <a:pt x="46" y="123"/>
                  </a:lnTo>
                  <a:lnTo>
                    <a:pt x="41" y="120"/>
                  </a:lnTo>
                  <a:lnTo>
                    <a:pt x="38" y="117"/>
                  </a:lnTo>
                  <a:lnTo>
                    <a:pt x="35" y="113"/>
                  </a:lnTo>
                  <a:lnTo>
                    <a:pt x="35" y="109"/>
                  </a:lnTo>
                  <a:lnTo>
                    <a:pt x="32" y="109"/>
                  </a:lnTo>
                  <a:lnTo>
                    <a:pt x="29" y="109"/>
                  </a:lnTo>
                  <a:lnTo>
                    <a:pt x="26" y="107"/>
                  </a:lnTo>
                  <a:lnTo>
                    <a:pt x="23" y="106"/>
                  </a:lnTo>
                  <a:lnTo>
                    <a:pt x="22" y="104"/>
                  </a:lnTo>
                  <a:lnTo>
                    <a:pt x="19" y="103"/>
                  </a:lnTo>
                  <a:lnTo>
                    <a:pt x="16" y="103"/>
                  </a:lnTo>
                  <a:lnTo>
                    <a:pt x="13" y="103"/>
                  </a:lnTo>
                  <a:lnTo>
                    <a:pt x="15" y="101"/>
                  </a:lnTo>
                  <a:lnTo>
                    <a:pt x="15" y="100"/>
                  </a:lnTo>
                  <a:lnTo>
                    <a:pt x="16" y="97"/>
                  </a:lnTo>
                  <a:lnTo>
                    <a:pt x="18" y="96"/>
                  </a:lnTo>
                  <a:lnTo>
                    <a:pt x="19" y="94"/>
                  </a:lnTo>
                  <a:lnTo>
                    <a:pt x="20" y="91"/>
                  </a:lnTo>
                  <a:lnTo>
                    <a:pt x="22" y="90"/>
                  </a:lnTo>
                  <a:lnTo>
                    <a:pt x="23" y="88"/>
                  </a:lnTo>
                  <a:lnTo>
                    <a:pt x="23" y="84"/>
                  </a:lnTo>
                  <a:lnTo>
                    <a:pt x="23" y="80"/>
                  </a:lnTo>
                  <a:lnTo>
                    <a:pt x="22" y="75"/>
                  </a:lnTo>
                  <a:lnTo>
                    <a:pt x="20" y="71"/>
                  </a:lnTo>
                  <a:lnTo>
                    <a:pt x="19" y="66"/>
                  </a:lnTo>
                  <a:lnTo>
                    <a:pt x="16" y="62"/>
                  </a:lnTo>
                  <a:lnTo>
                    <a:pt x="13" y="59"/>
                  </a:lnTo>
                  <a:lnTo>
                    <a:pt x="10" y="58"/>
                  </a:lnTo>
                  <a:lnTo>
                    <a:pt x="10" y="55"/>
                  </a:lnTo>
                  <a:lnTo>
                    <a:pt x="9" y="52"/>
                  </a:lnTo>
                  <a:lnTo>
                    <a:pt x="7" y="48"/>
                  </a:lnTo>
                  <a:lnTo>
                    <a:pt x="6" y="45"/>
                  </a:lnTo>
                  <a:lnTo>
                    <a:pt x="4" y="40"/>
                  </a:lnTo>
                  <a:lnTo>
                    <a:pt x="3" y="36"/>
                  </a:lnTo>
                  <a:lnTo>
                    <a:pt x="1" y="33"/>
                  </a:lnTo>
                  <a:lnTo>
                    <a:pt x="0" y="30"/>
                  </a:lnTo>
                  <a:lnTo>
                    <a:pt x="1" y="30"/>
                  </a:lnTo>
                  <a:lnTo>
                    <a:pt x="3" y="29"/>
                  </a:lnTo>
                  <a:lnTo>
                    <a:pt x="4" y="27"/>
                  </a:lnTo>
                  <a:lnTo>
                    <a:pt x="4" y="26"/>
                  </a:lnTo>
                  <a:lnTo>
                    <a:pt x="6" y="24"/>
                  </a:lnTo>
                  <a:lnTo>
                    <a:pt x="7" y="23"/>
                  </a:lnTo>
                  <a:lnTo>
                    <a:pt x="9" y="21"/>
                  </a:lnTo>
                  <a:lnTo>
                    <a:pt x="10" y="20"/>
                  </a:lnTo>
                  <a:lnTo>
                    <a:pt x="10" y="7"/>
                  </a:lnTo>
                  <a:lnTo>
                    <a:pt x="13" y="2"/>
                  </a:lnTo>
                  <a:lnTo>
                    <a:pt x="35" y="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425" name="Freeform 63"/>
            <p:cNvSpPr>
              <a:spLocks/>
            </p:cNvSpPr>
            <p:nvPr/>
          </p:nvSpPr>
          <p:spPr bwMode="auto">
            <a:xfrm>
              <a:off x="1186" y="2663"/>
              <a:ext cx="93" cy="43"/>
            </a:xfrm>
            <a:custGeom>
              <a:avLst/>
              <a:gdLst>
                <a:gd name="T0" fmla="*/ 0 w 281"/>
                <a:gd name="T1" fmla="*/ 0 h 129"/>
                <a:gd name="T2" fmla="*/ 0 w 281"/>
                <a:gd name="T3" fmla="*/ 0 h 129"/>
                <a:gd name="T4" fmla="*/ 0 w 281"/>
                <a:gd name="T5" fmla="*/ 0 h 129"/>
                <a:gd name="T6" fmla="*/ 0 w 281"/>
                <a:gd name="T7" fmla="*/ 0 h 129"/>
                <a:gd name="T8" fmla="*/ 0 w 281"/>
                <a:gd name="T9" fmla="*/ 0 h 129"/>
                <a:gd name="T10" fmla="*/ 0 w 281"/>
                <a:gd name="T11" fmla="*/ 0 h 129"/>
                <a:gd name="T12" fmla="*/ 0 w 281"/>
                <a:gd name="T13" fmla="*/ 0 h 129"/>
                <a:gd name="T14" fmla="*/ 0 w 281"/>
                <a:gd name="T15" fmla="*/ 0 h 129"/>
                <a:gd name="T16" fmla="*/ 0 w 281"/>
                <a:gd name="T17" fmla="*/ 0 h 129"/>
                <a:gd name="T18" fmla="*/ 0 w 281"/>
                <a:gd name="T19" fmla="*/ 0 h 129"/>
                <a:gd name="T20" fmla="*/ 0 w 281"/>
                <a:gd name="T21" fmla="*/ 0 h 129"/>
                <a:gd name="T22" fmla="*/ 0 w 281"/>
                <a:gd name="T23" fmla="*/ 0 h 129"/>
                <a:gd name="T24" fmla="*/ 0 w 281"/>
                <a:gd name="T25" fmla="*/ 0 h 129"/>
                <a:gd name="T26" fmla="*/ 0 w 281"/>
                <a:gd name="T27" fmla="*/ 0 h 129"/>
                <a:gd name="T28" fmla="*/ 0 w 281"/>
                <a:gd name="T29" fmla="*/ 0 h 129"/>
                <a:gd name="T30" fmla="*/ 0 w 281"/>
                <a:gd name="T31" fmla="*/ 0 h 129"/>
                <a:gd name="T32" fmla="*/ 0 w 281"/>
                <a:gd name="T33" fmla="*/ 0 h 129"/>
                <a:gd name="T34" fmla="*/ 0 w 281"/>
                <a:gd name="T35" fmla="*/ 0 h 129"/>
                <a:gd name="T36" fmla="*/ 0 w 281"/>
                <a:gd name="T37" fmla="*/ 0 h 129"/>
                <a:gd name="T38" fmla="*/ 0 w 281"/>
                <a:gd name="T39" fmla="*/ 0 h 129"/>
                <a:gd name="T40" fmla="*/ 0 w 281"/>
                <a:gd name="T41" fmla="*/ 0 h 129"/>
                <a:gd name="T42" fmla="*/ 0 w 281"/>
                <a:gd name="T43" fmla="*/ 0 h 129"/>
                <a:gd name="T44" fmla="*/ 0 w 281"/>
                <a:gd name="T45" fmla="*/ 0 h 129"/>
                <a:gd name="T46" fmla="*/ 0 w 281"/>
                <a:gd name="T47" fmla="*/ 0 h 129"/>
                <a:gd name="T48" fmla="*/ 0 w 281"/>
                <a:gd name="T49" fmla="*/ 0 h 129"/>
                <a:gd name="T50" fmla="*/ 0 w 281"/>
                <a:gd name="T51" fmla="*/ 0 h 129"/>
                <a:gd name="T52" fmla="*/ 0 w 281"/>
                <a:gd name="T53" fmla="*/ 0 h 129"/>
                <a:gd name="T54" fmla="*/ 0 w 281"/>
                <a:gd name="T55" fmla="*/ 0 h 129"/>
                <a:gd name="T56" fmla="*/ 0 w 281"/>
                <a:gd name="T57" fmla="*/ 0 h 129"/>
                <a:gd name="T58" fmla="*/ 0 w 281"/>
                <a:gd name="T59" fmla="*/ 0 h 129"/>
                <a:gd name="T60" fmla="*/ 0 w 281"/>
                <a:gd name="T61" fmla="*/ 0 h 129"/>
                <a:gd name="T62" fmla="*/ 0 w 281"/>
                <a:gd name="T63" fmla="*/ 0 h 129"/>
                <a:gd name="T64" fmla="*/ 0 w 281"/>
                <a:gd name="T65" fmla="*/ 0 h 129"/>
                <a:gd name="T66" fmla="*/ 0 w 281"/>
                <a:gd name="T67" fmla="*/ 0 h 129"/>
                <a:gd name="T68" fmla="*/ 0 w 281"/>
                <a:gd name="T69" fmla="*/ 0 h 129"/>
                <a:gd name="T70" fmla="*/ 0 w 281"/>
                <a:gd name="T71" fmla="*/ 0 h 129"/>
                <a:gd name="T72" fmla="*/ 0 w 281"/>
                <a:gd name="T73" fmla="*/ 0 h 129"/>
                <a:gd name="T74" fmla="*/ 0 w 281"/>
                <a:gd name="T75" fmla="*/ 0 h 129"/>
                <a:gd name="T76" fmla="*/ 0 w 281"/>
                <a:gd name="T77" fmla="*/ 0 h 129"/>
                <a:gd name="T78" fmla="*/ 0 w 281"/>
                <a:gd name="T79" fmla="*/ 0 h 129"/>
                <a:gd name="T80" fmla="*/ 0 w 281"/>
                <a:gd name="T81" fmla="*/ 0 h 129"/>
                <a:gd name="T82" fmla="*/ 0 w 281"/>
                <a:gd name="T83" fmla="*/ 0 h 129"/>
                <a:gd name="T84" fmla="*/ 0 w 281"/>
                <a:gd name="T85" fmla="*/ 0 h 129"/>
                <a:gd name="T86" fmla="*/ 0 w 281"/>
                <a:gd name="T87" fmla="*/ 0 h 129"/>
                <a:gd name="T88" fmla="*/ 0 w 281"/>
                <a:gd name="T89" fmla="*/ 0 h 129"/>
                <a:gd name="T90" fmla="*/ 0 w 281"/>
                <a:gd name="T91" fmla="*/ 0 h 129"/>
                <a:gd name="T92" fmla="*/ 0 w 281"/>
                <a:gd name="T93" fmla="*/ 0 h 1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1"/>
                <a:gd name="T142" fmla="*/ 0 h 129"/>
                <a:gd name="T143" fmla="*/ 281 w 281"/>
                <a:gd name="T144" fmla="*/ 129 h 1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1" h="129">
                  <a:moveTo>
                    <a:pt x="281" y="0"/>
                  </a:moveTo>
                  <a:lnTo>
                    <a:pt x="275" y="4"/>
                  </a:lnTo>
                  <a:lnTo>
                    <a:pt x="269" y="10"/>
                  </a:lnTo>
                  <a:lnTo>
                    <a:pt x="264" y="16"/>
                  </a:lnTo>
                  <a:lnTo>
                    <a:pt x="259" y="22"/>
                  </a:lnTo>
                  <a:lnTo>
                    <a:pt x="255" y="29"/>
                  </a:lnTo>
                  <a:lnTo>
                    <a:pt x="250" y="35"/>
                  </a:lnTo>
                  <a:lnTo>
                    <a:pt x="249" y="39"/>
                  </a:lnTo>
                  <a:lnTo>
                    <a:pt x="247" y="43"/>
                  </a:lnTo>
                  <a:lnTo>
                    <a:pt x="246" y="43"/>
                  </a:lnTo>
                  <a:lnTo>
                    <a:pt x="244" y="45"/>
                  </a:lnTo>
                  <a:lnTo>
                    <a:pt x="243" y="46"/>
                  </a:lnTo>
                  <a:lnTo>
                    <a:pt x="241" y="49"/>
                  </a:lnTo>
                  <a:lnTo>
                    <a:pt x="240" y="51"/>
                  </a:lnTo>
                  <a:lnTo>
                    <a:pt x="239" y="54"/>
                  </a:lnTo>
                  <a:lnTo>
                    <a:pt x="237" y="55"/>
                  </a:lnTo>
                  <a:lnTo>
                    <a:pt x="237" y="57"/>
                  </a:lnTo>
                  <a:lnTo>
                    <a:pt x="234" y="57"/>
                  </a:lnTo>
                  <a:lnTo>
                    <a:pt x="230" y="62"/>
                  </a:lnTo>
                  <a:lnTo>
                    <a:pt x="224" y="67"/>
                  </a:lnTo>
                  <a:lnTo>
                    <a:pt x="218" y="71"/>
                  </a:lnTo>
                  <a:lnTo>
                    <a:pt x="212" y="75"/>
                  </a:lnTo>
                  <a:lnTo>
                    <a:pt x="206" y="80"/>
                  </a:lnTo>
                  <a:lnTo>
                    <a:pt x="200" y="84"/>
                  </a:lnTo>
                  <a:lnTo>
                    <a:pt x="194" y="87"/>
                  </a:lnTo>
                  <a:lnTo>
                    <a:pt x="188" y="91"/>
                  </a:lnTo>
                  <a:lnTo>
                    <a:pt x="188" y="94"/>
                  </a:lnTo>
                  <a:lnTo>
                    <a:pt x="180" y="100"/>
                  </a:lnTo>
                  <a:lnTo>
                    <a:pt x="169" y="105"/>
                  </a:lnTo>
                  <a:lnTo>
                    <a:pt x="159" y="109"/>
                  </a:lnTo>
                  <a:lnTo>
                    <a:pt x="147" y="110"/>
                  </a:lnTo>
                  <a:lnTo>
                    <a:pt x="124" y="113"/>
                  </a:lnTo>
                  <a:lnTo>
                    <a:pt x="98" y="113"/>
                  </a:lnTo>
                  <a:lnTo>
                    <a:pt x="73" y="113"/>
                  </a:lnTo>
                  <a:lnTo>
                    <a:pt x="50" y="115"/>
                  </a:lnTo>
                  <a:lnTo>
                    <a:pt x="40" y="116"/>
                  </a:lnTo>
                  <a:lnTo>
                    <a:pt x="29" y="118"/>
                  </a:lnTo>
                  <a:lnTo>
                    <a:pt x="19" y="122"/>
                  </a:lnTo>
                  <a:lnTo>
                    <a:pt x="12" y="126"/>
                  </a:lnTo>
                  <a:lnTo>
                    <a:pt x="12" y="129"/>
                  </a:lnTo>
                  <a:lnTo>
                    <a:pt x="0" y="128"/>
                  </a:lnTo>
                  <a:lnTo>
                    <a:pt x="0" y="122"/>
                  </a:lnTo>
                  <a:lnTo>
                    <a:pt x="85" y="107"/>
                  </a:lnTo>
                  <a:lnTo>
                    <a:pt x="162" y="91"/>
                  </a:lnTo>
                  <a:lnTo>
                    <a:pt x="200" y="70"/>
                  </a:lnTo>
                  <a:lnTo>
                    <a:pt x="267" y="7"/>
                  </a:lnTo>
                  <a:lnTo>
                    <a:pt x="281" y="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grpSp>
      <p:grpSp>
        <p:nvGrpSpPr>
          <p:cNvPr id="35843" name="Group 64"/>
          <p:cNvGrpSpPr>
            <a:grpSpLocks/>
          </p:cNvGrpSpPr>
          <p:nvPr/>
        </p:nvGrpSpPr>
        <p:grpSpPr bwMode="auto">
          <a:xfrm>
            <a:off x="7463994" y="3921861"/>
            <a:ext cx="500890" cy="1128887"/>
            <a:chOff x="4433" y="1541"/>
            <a:chExt cx="792" cy="2000"/>
          </a:xfrm>
        </p:grpSpPr>
        <p:sp>
          <p:nvSpPr>
            <p:cNvPr id="36363" name="Freeform 65"/>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FF9933"/>
            </a:solidFill>
            <a:ln w="9525">
              <a:solidFill>
                <a:srgbClr val="003399"/>
              </a:solidFill>
              <a:round/>
              <a:headEnd/>
              <a:tailEnd/>
            </a:ln>
          </p:spPr>
          <p:txBody>
            <a:bodyPr/>
            <a:lstStyle/>
            <a:p>
              <a:endParaRPr lang="ja-JP" altLang="en-US">
                <a:latin typeface="+mn-ea"/>
              </a:endParaRPr>
            </a:p>
          </p:txBody>
        </p:sp>
        <p:sp>
          <p:nvSpPr>
            <p:cNvPr id="36364" name="Freeform 66"/>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FF9933"/>
            </a:solidFill>
            <a:ln w="9525">
              <a:solidFill>
                <a:srgbClr val="003399"/>
              </a:solidFill>
              <a:round/>
              <a:headEnd/>
              <a:tailEnd/>
            </a:ln>
          </p:spPr>
          <p:txBody>
            <a:bodyPr/>
            <a:lstStyle/>
            <a:p>
              <a:endParaRPr lang="ja-JP" altLang="en-US">
                <a:latin typeface="+mn-ea"/>
              </a:endParaRPr>
            </a:p>
          </p:txBody>
        </p:sp>
      </p:grpSp>
      <p:grpSp>
        <p:nvGrpSpPr>
          <p:cNvPr id="35844" name="Group 67"/>
          <p:cNvGrpSpPr>
            <a:grpSpLocks/>
          </p:cNvGrpSpPr>
          <p:nvPr/>
        </p:nvGrpSpPr>
        <p:grpSpPr bwMode="auto">
          <a:xfrm>
            <a:off x="3618929" y="1554263"/>
            <a:ext cx="1910681" cy="3620109"/>
            <a:chOff x="2256" y="576"/>
            <a:chExt cx="1394" cy="2603"/>
          </a:xfrm>
        </p:grpSpPr>
        <p:grpSp>
          <p:nvGrpSpPr>
            <p:cNvPr id="36330" name="Group 68"/>
            <p:cNvGrpSpPr>
              <a:grpSpLocks/>
            </p:cNvGrpSpPr>
            <p:nvPr/>
          </p:nvGrpSpPr>
          <p:grpSpPr bwMode="auto">
            <a:xfrm>
              <a:off x="3168" y="576"/>
              <a:ext cx="290" cy="635"/>
              <a:chOff x="4433" y="1541"/>
              <a:chExt cx="792" cy="2000"/>
            </a:xfrm>
          </p:grpSpPr>
          <p:sp>
            <p:nvSpPr>
              <p:cNvPr id="36361" name="Freeform 69"/>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FF9900"/>
              </a:solidFill>
              <a:ln w="9525">
                <a:solidFill>
                  <a:srgbClr val="003399"/>
                </a:solidFill>
                <a:round/>
                <a:headEnd/>
                <a:tailEnd/>
              </a:ln>
            </p:spPr>
            <p:txBody>
              <a:bodyPr/>
              <a:lstStyle/>
              <a:p>
                <a:endParaRPr lang="ja-JP" altLang="en-US">
                  <a:latin typeface="+mn-ea"/>
                </a:endParaRPr>
              </a:p>
            </p:txBody>
          </p:sp>
          <p:sp>
            <p:nvSpPr>
              <p:cNvPr id="36362" name="Freeform 70"/>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FF9900"/>
              </a:solidFill>
              <a:ln w="9525">
                <a:solidFill>
                  <a:srgbClr val="003399"/>
                </a:solidFill>
                <a:round/>
                <a:headEnd/>
                <a:tailEnd/>
              </a:ln>
            </p:spPr>
            <p:txBody>
              <a:bodyPr/>
              <a:lstStyle/>
              <a:p>
                <a:endParaRPr lang="ja-JP" altLang="en-US">
                  <a:latin typeface="+mn-ea"/>
                </a:endParaRPr>
              </a:p>
            </p:txBody>
          </p:sp>
        </p:grpSp>
        <p:sp>
          <p:nvSpPr>
            <p:cNvPr id="36331" name="Line 71"/>
            <p:cNvSpPr>
              <a:spLocks noChangeShapeType="1"/>
            </p:cNvSpPr>
            <p:nvPr/>
          </p:nvSpPr>
          <p:spPr bwMode="auto">
            <a:xfrm flipH="1">
              <a:off x="2736" y="1056"/>
              <a:ext cx="362" cy="394"/>
            </a:xfrm>
            <a:prstGeom prst="line">
              <a:avLst/>
            </a:prstGeom>
            <a:noFill/>
            <a:ln w="57150">
              <a:solidFill>
                <a:srgbClr val="000099"/>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36332" name="Line 72"/>
            <p:cNvSpPr>
              <a:spLocks noChangeShapeType="1"/>
            </p:cNvSpPr>
            <p:nvPr/>
          </p:nvSpPr>
          <p:spPr bwMode="auto">
            <a:xfrm flipH="1" flipV="1">
              <a:off x="2715" y="2154"/>
              <a:ext cx="437" cy="267"/>
            </a:xfrm>
            <a:prstGeom prst="line">
              <a:avLst/>
            </a:prstGeom>
            <a:noFill/>
            <a:ln w="57150">
              <a:solidFill>
                <a:srgbClr val="000099"/>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36333" name="Line 73"/>
            <p:cNvSpPr>
              <a:spLocks noChangeShapeType="1"/>
            </p:cNvSpPr>
            <p:nvPr/>
          </p:nvSpPr>
          <p:spPr bwMode="auto">
            <a:xfrm flipH="1" flipV="1">
              <a:off x="2714" y="1791"/>
              <a:ext cx="437" cy="1"/>
            </a:xfrm>
            <a:prstGeom prst="line">
              <a:avLst/>
            </a:prstGeom>
            <a:noFill/>
            <a:ln w="57150">
              <a:solidFill>
                <a:srgbClr val="000099"/>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grpSp>
          <p:nvGrpSpPr>
            <p:cNvPr id="36334" name="Group 74"/>
            <p:cNvGrpSpPr>
              <a:grpSpLocks/>
            </p:cNvGrpSpPr>
            <p:nvPr/>
          </p:nvGrpSpPr>
          <p:grpSpPr bwMode="auto">
            <a:xfrm>
              <a:off x="3264" y="672"/>
              <a:ext cx="290" cy="635"/>
              <a:chOff x="4433" y="1541"/>
              <a:chExt cx="792" cy="2000"/>
            </a:xfrm>
          </p:grpSpPr>
          <p:sp>
            <p:nvSpPr>
              <p:cNvPr id="36359" name="Freeform 75"/>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FF9900"/>
              </a:solidFill>
              <a:ln w="9525">
                <a:solidFill>
                  <a:srgbClr val="003399"/>
                </a:solidFill>
                <a:round/>
                <a:headEnd/>
                <a:tailEnd/>
              </a:ln>
            </p:spPr>
            <p:txBody>
              <a:bodyPr/>
              <a:lstStyle/>
              <a:p>
                <a:endParaRPr lang="ja-JP" altLang="en-US">
                  <a:latin typeface="+mn-ea"/>
                </a:endParaRPr>
              </a:p>
            </p:txBody>
          </p:sp>
          <p:sp>
            <p:nvSpPr>
              <p:cNvPr id="36360" name="Freeform 76"/>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FF9900"/>
              </a:solidFill>
              <a:ln w="9525">
                <a:solidFill>
                  <a:srgbClr val="003399"/>
                </a:solidFill>
                <a:round/>
                <a:headEnd/>
                <a:tailEnd/>
              </a:ln>
            </p:spPr>
            <p:txBody>
              <a:bodyPr/>
              <a:lstStyle/>
              <a:p>
                <a:endParaRPr lang="ja-JP" altLang="en-US">
                  <a:latin typeface="+mn-ea"/>
                </a:endParaRPr>
              </a:p>
            </p:txBody>
          </p:sp>
        </p:grpSp>
        <p:grpSp>
          <p:nvGrpSpPr>
            <p:cNvPr id="36335" name="Group 77"/>
            <p:cNvGrpSpPr>
              <a:grpSpLocks/>
            </p:cNvGrpSpPr>
            <p:nvPr/>
          </p:nvGrpSpPr>
          <p:grpSpPr bwMode="auto">
            <a:xfrm>
              <a:off x="3360" y="768"/>
              <a:ext cx="290" cy="635"/>
              <a:chOff x="4433" y="1541"/>
              <a:chExt cx="792" cy="2000"/>
            </a:xfrm>
          </p:grpSpPr>
          <p:sp>
            <p:nvSpPr>
              <p:cNvPr id="36357" name="Freeform 78"/>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FF9900"/>
              </a:solidFill>
              <a:ln w="9525">
                <a:solidFill>
                  <a:srgbClr val="003399"/>
                </a:solidFill>
                <a:round/>
                <a:headEnd/>
                <a:tailEnd/>
              </a:ln>
            </p:spPr>
            <p:txBody>
              <a:bodyPr/>
              <a:lstStyle/>
              <a:p>
                <a:endParaRPr lang="ja-JP" altLang="en-US">
                  <a:latin typeface="+mn-ea"/>
                </a:endParaRPr>
              </a:p>
            </p:txBody>
          </p:sp>
          <p:sp>
            <p:nvSpPr>
              <p:cNvPr id="36358" name="Freeform 79"/>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FF9900"/>
              </a:solidFill>
              <a:ln w="9525">
                <a:solidFill>
                  <a:srgbClr val="003399"/>
                </a:solidFill>
                <a:round/>
                <a:headEnd/>
                <a:tailEnd/>
              </a:ln>
            </p:spPr>
            <p:txBody>
              <a:bodyPr/>
              <a:lstStyle/>
              <a:p>
                <a:endParaRPr lang="ja-JP" altLang="en-US">
                  <a:latin typeface="+mn-ea"/>
                </a:endParaRPr>
              </a:p>
            </p:txBody>
          </p:sp>
        </p:grpSp>
        <p:grpSp>
          <p:nvGrpSpPr>
            <p:cNvPr id="36336" name="Group 80"/>
            <p:cNvGrpSpPr>
              <a:grpSpLocks/>
            </p:cNvGrpSpPr>
            <p:nvPr/>
          </p:nvGrpSpPr>
          <p:grpSpPr bwMode="auto">
            <a:xfrm>
              <a:off x="3168" y="1440"/>
              <a:ext cx="290" cy="635"/>
              <a:chOff x="4433" y="1541"/>
              <a:chExt cx="792" cy="2000"/>
            </a:xfrm>
          </p:grpSpPr>
          <p:sp>
            <p:nvSpPr>
              <p:cNvPr id="36355" name="Freeform 81"/>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FF9900"/>
              </a:solidFill>
              <a:ln w="9525">
                <a:solidFill>
                  <a:srgbClr val="003399"/>
                </a:solidFill>
                <a:round/>
                <a:headEnd/>
                <a:tailEnd/>
              </a:ln>
            </p:spPr>
            <p:txBody>
              <a:bodyPr/>
              <a:lstStyle/>
              <a:p>
                <a:endParaRPr lang="ja-JP" altLang="en-US">
                  <a:latin typeface="+mn-ea"/>
                </a:endParaRPr>
              </a:p>
            </p:txBody>
          </p:sp>
          <p:sp>
            <p:nvSpPr>
              <p:cNvPr id="36356" name="Freeform 82"/>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FF9900"/>
              </a:solidFill>
              <a:ln w="9525">
                <a:solidFill>
                  <a:srgbClr val="003399"/>
                </a:solidFill>
                <a:round/>
                <a:headEnd/>
                <a:tailEnd/>
              </a:ln>
            </p:spPr>
            <p:txBody>
              <a:bodyPr/>
              <a:lstStyle/>
              <a:p>
                <a:endParaRPr lang="ja-JP" altLang="en-US">
                  <a:latin typeface="+mn-ea"/>
                </a:endParaRPr>
              </a:p>
            </p:txBody>
          </p:sp>
        </p:grpSp>
        <p:grpSp>
          <p:nvGrpSpPr>
            <p:cNvPr id="36337" name="Group 83"/>
            <p:cNvGrpSpPr>
              <a:grpSpLocks/>
            </p:cNvGrpSpPr>
            <p:nvPr/>
          </p:nvGrpSpPr>
          <p:grpSpPr bwMode="auto">
            <a:xfrm>
              <a:off x="3264" y="1536"/>
              <a:ext cx="290" cy="635"/>
              <a:chOff x="4433" y="1541"/>
              <a:chExt cx="792" cy="2000"/>
            </a:xfrm>
          </p:grpSpPr>
          <p:sp>
            <p:nvSpPr>
              <p:cNvPr id="36353" name="Freeform 84"/>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FF9900"/>
              </a:solidFill>
              <a:ln w="9525">
                <a:solidFill>
                  <a:srgbClr val="003399"/>
                </a:solidFill>
                <a:round/>
                <a:headEnd/>
                <a:tailEnd/>
              </a:ln>
            </p:spPr>
            <p:txBody>
              <a:bodyPr/>
              <a:lstStyle/>
              <a:p>
                <a:endParaRPr lang="ja-JP" altLang="en-US">
                  <a:latin typeface="+mn-ea"/>
                </a:endParaRPr>
              </a:p>
            </p:txBody>
          </p:sp>
          <p:sp>
            <p:nvSpPr>
              <p:cNvPr id="36354" name="Freeform 85"/>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FF9900"/>
              </a:solidFill>
              <a:ln w="9525">
                <a:solidFill>
                  <a:srgbClr val="003399"/>
                </a:solidFill>
                <a:round/>
                <a:headEnd/>
                <a:tailEnd/>
              </a:ln>
            </p:spPr>
            <p:txBody>
              <a:bodyPr/>
              <a:lstStyle/>
              <a:p>
                <a:endParaRPr lang="ja-JP" altLang="en-US">
                  <a:latin typeface="+mn-ea"/>
                </a:endParaRPr>
              </a:p>
            </p:txBody>
          </p:sp>
        </p:grpSp>
        <p:grpSp>
          <p:nvGrpSpPr>
            <p:cNvPr id="36338" name="Group 86"/>
            <p:cNvGrpSpPr>
              <a:grpSpLocks/>
            </p:cNvGrpSpPr>
            <p:nvPr/>
          </p:nvGrpSpPr>
          <p:grpSpPr bwMode="auto">
            <a:xfrm>
              <a:off x="3360" y="1632"/>
              <a:ext cx="290" cy="635"/>
              <a:chOff x="4433" y="1541"/>
              <a:chExt cx="792" cy="2000"/>
            </a:xfrm>
          </p:grpSpPr>
          <p:sp>
            <p:nvSpPr>
              <p:cNvPr id="36351" name="Freeform 87"/>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FF9900"/>
              </a:solidFill>
              <a:ln w="9525">
                <a:solidFill>
                  <a:srgbClr val="003399"/>
                </a:solidFill>
                <a:round/>
                <a:headEnd/>
                <a:tailEnd/>
              </a:ln>
            </p:spPr>
            <p:txBody>
              <a:bodyPr/>
              <a:lstStyle/>
              <a:p>
                <a:endParaRPr lang="ja-JP" altLang="en-US">
                  <a:latin typeface="+mn-ea"/>
                </a:endParaRPr>
              </a:p>
            </p:txBody>
          </p:sp>
          <p:sp>
            <p:nvSpPr>
              <p:cNvPr id="36352" name="Freeform 88"/>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FF9900"/>
              </a:solidFill>
              <a:ln w="9525">
                <a:solidFill>
                  <a:srgbClr val="003399"/>
                </a:solidFill>
                <a:round/>
                <a:headEnd/>
                <a:tailEnd/>
              </a:ln>
            </p:spPr>
            <p:txBody>
              <a:bodyPr/>
              <a:lstStyle/>
              <a:p>
                <a:endParaRPr lang="ja-JP" altLang="en-US">
                  <a:latin typeface="+mn-ea"/>
                </a:endParaRPr>
              </a:p>
            </p:txBody>
          </p:sp>
        </p:grpSp>
        <p:grpSp>
          <p:nvGrpSpPr>
            <p:cNvPr id="36339" name="Group 89"/>
            <p:cNvGrpSpPr>
              <a:grpSpLocks/>
            </p:cNvGrpSpPr>
            <p:nvPr/>
          </p:nvGrpSpPr>
          <p:grpSpPr bwMode="auto">
            <a:xfrm>
              <a:off x="3120" y="2352"/>
              <a:ext cx="290" cy="635"/>
              <a:chOff x="4433" y="1541"/>
              <a:chExt cx="792" cy="2000"/>
            </a:xfrm>
          </p:grpSpPr>
          <p:sp>
            <p:nvSpPr>
              <p:cNvPr id="36349" name="Freeform 90"/>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FF9900"/>
              </a:solidFill>
              <a:ln w="9525">
                <a:solidFill>
                  <a:srgbClr val="003399"/>
                </a:solidFill>
                <a:round/>
                <a:headEnd/>
                <a:tailEnd/>
              </a:ln>
            </p:spPr>
            <p:txBody>
              <a:bodyPr/>
              <a:lstStyle/>
              <a:p>
                <a:endParaRPr lang="ja-JP" altLang="en-US">
                  <a:latin typeface="+mn-ea"/>
                </a:endParaRPr>
              </a:p>
            </p:txBody>
          </p:sp>
          <p:sp>
            <p:nvSpPr>
              <p:cNvPr id="36350" name="Freeform 91"/>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FF9900"/>
              </a:solidFill>
              <a:ln w="9525">
                <a:solidFill>
                  <a:srgbClr val="003399"/>
                </a:solidFill>
                <a:round/>
                <a:headEnd/>
                <a:tailEnd/>
              </a:ln>
            </p:spPr>
            <p:txBody>
              <a:bodyPr/>
              <a:lstStyle/>
              <a:p>
                <a:endParaRPr lang="ja-JP" altLang="en-US">
                  <a:latin typeface="+mn-ea"/>
                </a:endParaRPr>
              </a:p>
            </p:txBody>
          </p:sp>
        </p:grpSp>
        <p:grpSp>
          <p:nvGrpSpPr>
            <p:cNvPr id="36340" name="Group 92"/>
            <p:cNvGrpSpPr>
              <a:grpSpLocks/>
            </p:cNvGrpSpPr>
            <p:nvPr/>
          </p:nvGrpSpPr>
          <p:grpSpPr bwMode="auto">
            <a:xfrm>
              <a:off x="3216" y="2448"/>
              <a:ext cx="290" cy="635"/>
              <a:chOff x="4433" y="1541"/>
              <a:chExt cx="792" cy="2000"/>
            </a:xfrm>
          </p:grpSpPr>
          <p:sp>
            <p:nvSpPr>
              <p:cNvPr id="36347" name="Freeform 93"/>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FF9900"/>
              </a:solidFill>
              <a:ln w="9525">
                <a:solidFill>
                  <a:srgbClr val="003399"/>
                </a:solidFill>
                <a:round/>
                <a:headEnd/>
                <a:tailEnd/>
              </a:ln>
            </p:spPr>
            <p:txBody>
              <a:bodyPr/>
              <a:lstStyle/>
              <a:p>
                <a:endParaRPr lang="ja-JP" altLang="en-US">
                  <a:latin typeface="+mn-ea"/>
                </a:endParaRPr>
              </a:p>
            </p:txBody>
          </p:sp>
          <p:sp>
            <p:nvSpPr>
              <p:cNvPr id="36348" name="Freeform 94"/>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FF9900"/>
              </a:solidFill>
              <a:ln w="9525">
                <a:solidFill>
                  <a:srgbClr val="003399"/>
                </a:solidFill>
                <a:round/>
                <a:headEnd/>
                <a:tailEnd/>
              </a:ln>
            </p:spPr>
            <p:txBody>
              <a:bodyPr/>
              <a:lstStyle/>
              <a:p>
                <a:endParaRPr lang="ja-JP" altLang="en-US">
                  <a:latin typeface="+mn-ea"/>
                </a:endParaRPr>
              </a:p>
            </p:txBody>
          </p:sp>
        </p:grpSp>
        <p:grpSp>
          <p:nvGrpSpPr>
            <p:cNvPr id="36341" name="Group 95"/>
            <p:cNvGrpSpPr>
              <a:grpSpLocks/>
            </p:cNvGrpSpPr>
            <p:nvPr/>
          </p:nvGrpSpPr>
          <p:grpSpPr bwMode="auto">
            <a:xfrm>
              <a:off x="3312" y="2544"/>
              <a:ext cx="290" cy="635"/>
              <a:chOff x="4433" y="1541"/>
              <a:chExt cx="792" cy="2000"/>
            </a:xfrm>
          </p:grpSpPr>
          <p:sp>
            <p:nvSpPr>
              <p:cNvPr id="36345" name="Freeform 96"/>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FF9900"/>
              </a:solidFill>
              <a:ln w="9525">
                <a:solidFill>
                  <a:srgbClr val="003399"/>
                </a:solidFill>
                <a:round/>
                <a:headEnd/>
                <a:tailEnd/>
              </a:ln>
            </p:spPr>
            <p:txBody>
              <a:bodyPr/>
              <a:lstStyle/>
              <a:p>
                <a:endParaRPr lang="ja-JP" altLang="en-US">
                  <a:latin typeface="+mn-ea"/>
                </a:endParaRPr>
              </a:p>
            </p:txBody>
          </p:sp>
          <p:sp>
            <p:nvSpPr>
              <p:cNvPr id="36346" name="Freeform 97"/>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FF9900"/>
              </a:solidFill>
              <a:ln w="9525">
                <a:solidFill>
                  <a:srgbClr val="003399"/>
                </a:solidFill>
                <a:round/>
                <a:headEnd/>
                <a:tailEnd/>
              </a:ln>
            </p:spPr>
            <p:txBody>
              <a:bodyPr/>
              <a:lstStyle/>
              <a:p>
                <a:endParaRPr lang="ja-JP" altLang="en-US">
                  <a:latin typeface="+mn-ea"/>
                </a:endParaRPr>
              </a:p>
            </p:txBody>
          </p:sp>
        </p:grpSp>
        <p:grpSp>
          <p:nvGrpSpPr>
            <p:cNvPr id="36342" name="Group 98"/>
            <p:cNvGrpSpPr>
              <a:grpSpLocks/>
            </p:cNvGrpSpPr>
            <p:nvPr/>
          </p:nvGrpSpPr>
          <p:grpSpPr bwMode="auto">
            <a:xfrm>
              <a:off x="2256" y="1440"/>
              <a:ext cx="336" cy="816"/>
              <a:chOff x="4433" y="1541"/>
              <a:chExt cx="792" cy="2000"/>
            </a:xfrm>
          </p:grpSpPr>
          <p:sp>
            <p:nvSpPr>
              <p:cNvPr id="36343" name="Freeform 99"/>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FF9900"/>
              </a:solidFill>
              <a:ln w="9525">
                <a:solidFill>
                  <a:srgbClr val="003399"/>
                </a:solidFill>
                <a:round/>
                <a:headEnd/>
                <a:tailEnd/>
              </a:ln>
            </p:spPr>
            <p:txBody>
              <a:bodyPr/>
              <a:lstStyle/>
              <a:p>
                <a:endParaRPr lang="ja-JP" altLang="en-US">
                  <a:latin typeface="+mn-ea"/>
                </a:endParaRPr>
              </a:p>
            </p:txBody>
          </p:sp>
          <p:sp>
            <p:nvSpPr>
              <p:cNvPr id="36344" name="Freeform 100"/>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FF9900"/>
              </a:solidFill>
              <a:ln w="9525">
                <a:solidFill>
                  <a:srgbClr val="003399"/>
                </a:solidFill>
                <a:round/>
                <a:headEnd/>
                <a:tailEnd/>
              </a:ln>
            </p:spPr>
            <p:txBody>
              <a:bodyPr/>
              <a:lstStyle/>
              <a:p>
                <a:endParaRPr lang="ja-JP" altLang="en-US">
                  <a:latin typeface="+mn-ea"/>
                </a:endParaRPr>
              </a:p>
            </p:txBody>
          </p:sp>
        </p:grpSp>
      </p:grpSp>
      <p:grpSp>
        <p:nvGrpSpPr>
          <p:cNvPr id="35845" name="Group 101"/>
          <p:cNvGrpSpPr>
            <a:grpSpLocks/>
          </p:cNvGrpSpPr>
          <p:nvPr/>
        </p:nvGrpSpPr>
        <p:grpSpPr bwMode="auto">
          <a:xfrm rot="16200000">
            <a:off x="1826328" y="3014923"/>
            <a:ext cx="640314" cy="600405"/>
            <a:chOff x="336" y="1488"/>
            <a:chExt cx="432" cy="407"/>
          </a:xfrm>
        </p:grpSpPr>
        <p:sp>
          <p:nvSpPr>
            <p:cNvPr id="36273" name="Oval 102"/>
            <p:cNvSpPr>
              <a:spLocks noChangeArrowheads="1"/>
            </p:cNvSpPr>
            <p:nvPr/>
          </p:nvSpPr>
          <p:spPr bwMode="auto">
            <a:xfrm>
              <a:off x="407" y="1546"/>
              <a:ext cx="300" cy="291"/>
            </a:xfrm>
            <a:prstGeom prst="ellipse">
              <a:avLst/>
            </a:prstGeom>
            <a:solidFill>
              <a:srgbClr val="C9FFC9">
                <a:alpha val="70195"/>
              </a:srgbClr>
            </a:solidFill>
            <a:ln w="57150">
              <a:solidFill>
                <a:srgbClr val="006600"/>
              </a:solidFill>
              <a:round/>
              <a:headEnd/>
              <a:tailEnd/>
            </a:ln>
          </p:spPr>
          <p:txBody>
            <a:bodyPr wrap="none" anchor="ctr"/>
            <a:lstStyle/>
            <a:p>
              <a:endParaRPr lang="ja-JP" altLang="en-US">
                <a:latin typeface="+mn-ea"/>
              </a:endParaRPr>
            </a:p>
          </p:txBody>
        </p:sp>
        <p:sp>
          <p:nvSpPr>
            <p:cNvPr id="36274" name="Freeform 103"/>
            <p:cNvSpPr>
              <a:spLocks/>
            </p:cNvSpPr>
            <p:nvPr/>
          </p:nvSpPr>
          <p:spPr bwMode="auto">
            <a:xfrm rot="966628">
              <a:off x="665" y="1537"/>
              <a:ext cx="48" cy="59"/>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9FFC9">
                <a:alpha val="70195"/>
              </a:srgbClr>
            </a:solidFill>
            <a:ln w="9525">
              <a:solidFill>
                <a:srgbClr val="006600"/>
              </a:solidFill>
              <a:round/>
              <a:headEnd/>
              <a:tailEnd/>
            </a:ln>
          </p:spPr>
          <p:txBody>
            <a:bodyPr/>
            <a:lstStyle/>
            <a:p>
              <a:endParaRPr lang="ja-JP" altLang="en-US">
                <a:latin typeface="+mn-ea"/>
              </a:endParaRPr>
            </a:p>
          </p:txBody>
        </p:sp>
        <p:sp>
          <p:nvSpPr>
            <p:cNvPr id="36275" name="Freeform 104"/>
            <p:cNvSpPr>
              <a:spLocks/>
            </p:cNvSpPr>
            <p:nvPr/>
          </p:nvSpPr>
          <p:spPr bwMode="auto">
            <a:xfrm rot="-4347231">
              <a:off x="402" y="1538"/>
              <a:ext cx="46" cy="61"/>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9FFC9">
                <a:alpha val="70195"/>
              </a:srgbClr>
            </a:solidFill>
            <a:ln w="9525">
              <a:solidFill>
                <a:srgbClr val="006600"/>
              </a:solidFill>
              <a:round/>
              <a:headEnd/>
              <a:tailEnd/>
            </a:ln>
          </p:spPr>
          <p:txBody>
            <a:bodyPr/>
            <a:lstStyle/>
            <a:p>
              <a:endParaRPr lang="ja-JP" altLang="en-US">
                <a:latin typeface="+mn-ea"/>
              </a:endParaRPr>
            </a:p>
          </p:txBody>
        </p:sp>
        <p:sp>
          <p:nvSpPr>
            <p:cNvPr id="36276" name="Freeform 105"/>
            <p:cNvSpPr>
              <a:spLocks/>
            </p:cNvSpPr>
            <p:nvPr/>
          </p:nvSpPr>
          <p:spPr bwMode="auto">
            <a:xfrm rot="-10213886">
              <a:off x="407" y="1791"/>
              <a:ext cx="48"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9FFC9">
                <a:alpha val="70195"/>
              </a:srgbClr>
            </a:solidFill>
            <a:ln w="9525">
              <a:solidFill>
                <a:srgbClr val="006600"/>
              </a:solidFill>
              <a:round/>
              <a:headEnd/>
              <a:tailEnd/>
            </a:ln>
          </p:spPr>
          <p:txBody>
            <a:bodyPr/>
            <a:lstStyle/>
            <a:p>
              <a:endParaRPr lang="ja-JP" altLang="en-US">
                <a:latin typeface="+mn-ea"/>
              </a:endParaRPr>
            </a:p>
          </p:txBody>
        </p:sp>
        <p:sp>
          <p:nvSpPr>
            <p:cNvPr id="36277" name="Freeform 106"/>
            <p:cNvSpPr>
              <a:spLocks/>
            </p:cNvSpPr>
            <p:nvPr/>
          </p:nvSpPr>
          <p:spPr bwMode="auto">
            <a:xfrm rot="3170267">
              <a:off x="715" y="1644"/>
              <a:ext cx="46" cy="60"/>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9FFC9">
                <a:alpha val="70195"/>
              </a:srgbClr>
            </a:solidFill>
            <a:ln w="9525">
              <a:solidFill>
                <a:srgbClr val="006600"/>
              </a:solidFill>
              <a:round/>
              <a:headEnd/>
              <a:tailEnd/>
            </a:ln>
          </p:spPr>
          <p:txBody>
            <a:bodyPr/>
            <a:lstStyle/>
            <a:p>
              <a:endParaRPr lang="ja-JP" altLang="en-US">
                <a:latin typeface="+mn-ea"/>
              </a:endParaRPr>
            </a:p>
          </p:txBody>
        </p:sp>
        <p:sp>
          <p:nvSpPr>
            <p:cNvPr id="36278" name="Freeform 107"/>
            <p:cNvSpPr>
              <a:spLocks/>
            </p:cNvSpPr>
            <p:nvPr/>
          </p:nvSpPr>
          <p:spPr bwMode="auto">
            <a:xfrm rot="5400000">
              <a:off x="679" y="1772"/>
              <a:ext cx="46" cy="59"/>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9FFC9">
                <a:alpha val="70195"/>
              </a:srgbClr>
            </a:solidFill>
            <a:ln w="9525">
              <a:solidFill>
                <a:srgbClr val="006600"/>
              </a:solidFill>
              <a:round/>
              <a:headEnd/>
              <a:tailEnd/>
            </a:ln>
          </p:spPr>
          <p:txBody>
            <a:bodyPr/>
            <a:lstStyle/>
            <a:p>
              <a:endParaRPr lang="ja-JP" altLang="en-US">
                <a:latin typeface="+mn-ea"/>
              </a:endParaRPr>
            </a:p>
          </p:txBody>
        </p:sp>
        <p:sp>
          <p:nvSpPr>
            <p:cNvPr id="36279" name="Freeform 108"/>
            <p:cNvSpPr>
              <a:spLocks/>
            </p:cNvSpPr>
            <p:nvPr/>
          </p:nvSpPr>
          <p:spPr bwMode="auto">
            <a:xfrm rot="8660000">
              <a:off x="541" y="1836"/>
              <a:ext cx="46"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9FFC9">
                <a:alpha val="70195"/>
              </a:srgbClr>
            </a:solidFill>
            <a:ln w="9525">
              <a:solidFill>
                <a:srgbClr val="006600"/>
              </a:solidFill>
              <a:round/>
              <a:headEnd/>
              <a:tailEnd/>
            </a:ln>
          </p:spPr>
          <p:txBody>
            <a:bodyPr/>
            <a:lstStyle/>
            <a:p>
              <a:endParaRPr lang="ja-JP" altLang="en-US">
                <a:latin typeface="+mn-ea"/>
              </a:endParaRPr>
            </a:p>
          </p:txBody>
        </p:sp>
        <p:sp>
          <p:nvSpPr>
            <p:cNvPr id="36280" name="Freeform 109"/>
            <p:cNvSpPr>
              <a:spLocks/>
            </p:cNvSpPr>
            <p:nvPr/>
          </p:nvSpPr>
          <p:spPr bwMode="auto">
            <a:xfrm rot="-7762762">
              <a:off x="345" y="1663"/>
              <a:ext cx="52" cy="70"/>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9FFC9">
                <a:alpha val="70195"/>
              </a:srgbClr>
            </a:solidFill>
            <a:ln w="9525">
              <a:solidFill>
                <a:srgbClr val="006600"/>
              </a:solidFill>
              <a:round/>
              <a:headEnd/>
              <a:tailEnd/>
            </a:ln>
          </p:spPr>
          <p:txBody>
            <a:bodyPr/>
            <a:lstStyle/>
            <a:p>
              <a:endParaRPr lang="ja-JP" altLang="en-US">
                <a:latin typeface="+mn-ea"/>
              </a:endParaRPr>
            </a:p>
          </p:txBody>
        </p:sp>
        <p:sp>
          <p:nvSpPr>
            <p:cNvPr id="36281" name="Freeform 110"/>
            <p:cNvSpPr>
              <a:spLocks/>
            </p:cNvSpPr>
            <p:nvPr/>
          </p:nvSpPr>
          <p:spPr bwMode="auto">
            <a:xfrm rot="-2134707">
              <a:off x="539" y="1488"/>
              <a:ext cx="48"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9FFC9">
                <a:alpha val="70195"/>
              </a:srgbClr>
            </a:solidFill>
            <a:ln w="9525">
              <a:solidFill>
                <a:srgbClr val="006600"/>
              </a:solidFill>
              <a:round/>
              <a:headEnd/>
              <a:tailEnd/>
            </a:ln>
          </p:spPr>
          <p:txBody>
            <a:bodyPr/>
            <a:lstStyle/>
            <a:p>
              <a:endParaRPr lang="ja-JP" altLang="en-US">
                <a:latin typeface="+mn-ea"/>
              </a:endParaRPr>
            </a:p>
          </p:txBody>
        </p:sp>
        <p:grpSp>
          <p:nvGrpSpPr>
            <p:cNvPr id="36282" name="Group 111"/>
            <p:cNvGrpSpPr>
              <a:grpSpLocks/>
            </p:cNvGrpSpPr>
            <p:nvPr/>
          </p:nvGrpSpPr>
          <p:grpSpPr bwMode="auto">
            <a:xfrm rot="-1784693">
              <a:off x="443" y="1511"/>
              <a:ext cx="36" cy="70"/>
              <a:chOff x="3888" y="2448"/>
              <a:chExt cx="192" cy="336"/>
            </a:xfrm>
          </p:grpSpPr>
          <p:sp>
            <p:nvSpPr>
              <p:cNvPr id="36328" name="Oval 112"/>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329" name="Oval 113"/>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83" name="Group 114"/>
            <p:cNvGrpSpPr>
              <a:grpSpLocks/>
            </p:cNvGrpSpPr>
            <p:nvPr/>
          </p:nvGrpSpPr>
          <p:grpSpPr bwMode="auto">
            <a:xfrm rot="-1226407">
              <a:off x="491" y="1488"/>
              <a:ext cx="36" cy="70"/>
              <a:chOff x="3888" y="2448"/>
              <a:chExt cx="192" cy="336"/>
            </a:xfrm>
          </p:grpSpPr>
          <p:sp>
            <p:nvSpPr>
              <p:cNvPr id="36326" name="Oval 115"/>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327" name="Oval 116"/>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84" name="Group 117"/>
            <p:cNvGrpSpPr>
              <a:grpSpLocks/>
            </p:cNvGrpSpPr>
            <p:nvPr/>
          </p:nvGrpSpPr>
          <p:grpSpPr bwMode="auto">
            <a:xfrm rot="-6686076">
              <a:off x="364" y="1714"/>
              <a:ext cx="35" cy="72"/>
              <a:chOff x="3888" y="2448"/>
              <a:chExt cx="192" cy="336"/>
            </a:xfrm>
          </p:grpSpPr>
          <p:sp>
            <p:nvSpPr>
              <p:cNvPr id="36324" name="Oval 118"/>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325" name="Oval 119"/>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85" name="Group 120"/>
            <p:cNvGrpSpPr>
              <a:grpSpLocks/>
            </p:cNvGrpSpPr>
            <p:nvPr/>
          </p:nvGrpSpPr>
          <p:grpSpPr bwMode="auto">
            <a:xfrm rot="-7339862">
              <a:off x="389" y="1748"/>
              <a:ext cx="35" cy="73"/>
              <a:chOff x="3888" y="2448"/>
              <a:chExt cx="192" cy="336"/>
            </a:xfrm>
          </p:grpSpPr>
          <p:sp>
            <p:nvSpPr>
              <p:cNvPr id="36322" name="Oval 121"/>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323" name="Oval 122"/>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86" name="Group 123"/>
            <p:cNvGrpSpPr>
              <a:grpSpLocks/>
            </p:cNvGrpSpPr>
            <p:nvPr/>
          </p:nvGrpSpPr>
          <p:grpSpPr bwMode="auto">
            <a:xfrm rot="1286076" flipH="1">
              <a:off x="587" y="1488"/>
              <a:ext cx="36" cy="70"/>
              <a:chOff x="3888" y="2448"/>
              <a:chExt cx="192" cy="336"/>
            </a:xfrm>
          </p:grpSpPr>
          <p:sp>
            <p:nvSpPr>
              <p:cNvPr id="36320" name="Oval 124"/>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321" name="Oval 125"/>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87" name="Group 126"/>
            <p:cNvGrpSpPr>
              <a:grpSpLocks/>
            </p:cNvGrpSpPr>
            <p:nvPr/>
          </p:nvGrpSpPr>
          <p:grpSpPr bwMode="auto">
            <a:xfrm rot="1939862" flipH="1">
              <a:off x="635" y="1511"/>
              <a:ext cx="37" cy="70"/>
              <a:chOff x="3888" y="2448"/>
              <a:chExt cx="192" cy="336"/>
            </a:xfrm>
          </p:grpSpPr>
          <p:sp>
            <p:nvSpPr>
              <p:cNvPr id="36318" name="Oval 127"/>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319" name="Oval 128"/>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88" name="Group 129"/>
            <p:cNvGrpSpPr>
              <a:grpSpLocks/>
            </p:cNvGrpSpPr>
            <p:nvPr/>
          </p:nvGrpSpPr>
          <p:grpSpPr bwMode="auto">
            <a:xfrm rot="-1904367" flipH="1" flipV="1">
              <a:off x="648" y="1791"/>
              <a:ext cx="36" cy="69"/>
              <a:chOff x="3888" y="2448"/>
              <a:chExt cx="192" cy="336"/>
            </a:xfrm>
          </p:grpSpPr>
          <p:sp>
            <p:nvSpPr>
              <p:cNvPr id="36316" name="Oval 130"/>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317" name="Oval 131"/>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89" name="Group 132"/>
            <p:cNvGrpSpPr>
              <a:grpSpLocks/>
            </p:cNvGrpSpPr>
            <p:nvPr/>
          </p:nvGrpSpPr>
          <p:grpSpPr bwMode="auto">
            <a:xfrm rot="-1939862" flipH="1" flipV="1">
              <a:off x="612" y="1813"/>
              <a:ext cx="36" cy="70"/>
              <a:chOff x="3888" y="2448"/>
              <a:chExt cx="192" cy="336"/>
            </a:xfrm>
          </p:grpSpPr>
          <p:sp>
            <p:nvSpPr>
              <p:cNvPr id="36314" name="Oval 133"/>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315" name="Oval 134"/>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90" name="Group 135"/>
            <p:cNvGrpSpPr>
              <a:grpSpLocks/>
            </p:cNvGrpSpPr>
            <p:nvPr/>
          </p:nvGrpSpPr>
          <p:grpSpPr bwMode="auto">
            <a:xfrm rot="-3571198">
              <a:off x="377" y="1562"/>
              <a:ext cx="35" cy="73"/>
              <a:chOff x="3888" y="2448"/>
              <a:chExt cx="192" cy="336"/>
            </a:xfrm>
          </p:grpSpPr>
          <p:sp>
            <p:nvSpPr>
              <p:cNvPr id="36312" name="Oval 136"/>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313" name="Oval 137"/>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91" name="Group 138"/>
            <p:cNvGrpSpPr>
              <a:grpSpLocks/>
            </p:cNvGrpSpPr>
            <p:nvPr/>
          </p:nvGrpSpPr>
          <p:grpSpPr bwMode="auto">
            <a:xfrm rot="-4324977">
              <a:off x="365" y="1609"/>
              <a:ext cx="34" cy="72"/>
              <a:chOff x="3888" y="2448"/>
              <a:chExt cx="192" cy="336"/>
            </a:xfrm>
          </p:grpSpPr>
          <p:sp>
            <p:nvSpPr>
              <p:cNvPr id="36310" name="Oval 139"/>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311" name="Oval 140"/>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92" name="Group 141"/>
            <p:cNvGrpSpPr>
              <a:grpSpLocks/>
            </p:cNvGrpSpPr>
            <p:nvPr/>
          </p:nvGrpSpPr>
          <p:grpSpPr bwMode="auto">
            <a:xfrm rot="3979296" flipH="1">
              <a:off x="714" y="1598"/>
              <a:ext cx="35" cy="72"/>
              <a:chOff x="3888" y="2448"/>
              <a:chExt cx="192" cy="336"/>
            </a:xfrm>
          </p:grpSpPr>
          <p:sp>
            <p:nvSpPr>
              <p:cNvPr id="36308" name="Oval 142"/>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309" name="Oval 143"/>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93" name="Group 144"/>
            <p:cNvGrpSpPr>
              <a:grpSpLocks/>
            </p:cNvGrpSpPr>
            <p:nvPr/>
          </p:nvGrpSpPr>
          <p:grpSpPr bwMode="auto">
            <a:xfrm rot="3979296" flipH="1">
              <a:off x="702" y="1563"/>
              <a:ext cx="35" cy="72"/>
              <a:chOff x="3888" y="2448"/>
              <a:chExt cx="192" cy="336"/>
            </a:xfrm>
          </p:grpSpPr>
          <p:sp>
            <p:nvSpPr>
              <p:cNvPr id="36306" name="Oval 145"/>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307" name="Oval 146"/>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94" name="Group 147"/>
            <p:cNvGrpSpPr>
              <a:grpSpLocks/>
            </p:cNvGrpSpPr>
            <p:nvPr/>
          </p:nvGrpSpPr>
          <p:grpSpPr bwMode="auto">
            <a:xfrm rot="5900997">
              <a:off x="714" y="1679"/>
              <a:ext cx="35" cy="72"/>
              <a:chOff x="3888" y="2448"/>
              <a:chExt cx="192" cy="336"/>
            </a:xfrm>
          </p:grpSpPr>
          <p:sp>
            <p:nvSpPr>
              <p:cNvPr id="36304" name="Oval 148"/>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305" name="Oval 149"/>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95" name="Group 150"/>
            <p:cNvGrpSpPr>
              <a:grpSpLocks/>
            </p:cNvGrpSpPr>
            <p:nvPr/>
          </p:nvGrpSpPr>
          <p:grpSpPr bwMode="auto">
            <a:xfrm rot="6590298">
              <a:off x="702" y="1726"/>
              <a:ext cx="35" cy="72"/>
              <a:chOff x="3888" y="2448"/>
              <a:chExt cx="192" cy="336"/>
            </a:xfrm>
          </p:grpSpPr>
          <p:sp>
            <p:nvSpPr>
              <p:cNvPr id="36302" name="Oval 151"/>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303" name="Oval 152"/>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96" name="Group 153"/>
            <p:cNvGrpSpPr>
              <a:grpSpLocks/>
            </p:cNvGrpSpPr>
            <p:nvPr/>
          </p:nvGrpSpPr>
          <p:grpSpPr bwMode="auto">
            <a:xfrm rot="-9360471">
              <a:off x="455" y="1813"/>
              <a:ext cx="36" cy="70"/>
              <a:chOff x="3888" y="2448"/>
              <a:chExt cx="192" cy="336"/>
            </a:xfrm>
          </p:grpSpPr>
          <p:sp>
            <p:nvSpPr>
              <p:cNvPr id="36300" name="Oval 154"/>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301" name="Oval 155"/>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97" name="Group 156"/>
            <p:cNvGrpSpPr>
              <a:grpSpLocks/>
            </p:cNvGrpSpPr>
            <p:nvPr/>
          </p:nvGrpSpPr>
          <p:grpSpPr bwMode="auto">
            <a:xfrm rot="-10239734">
              <a:off x="491" y="1825"/>
              <a:ext cx="36" cy="70"/>
              <a:chOff x="3888" y="2448"/>
              <a:chExt cx="192" cy="336"/>
            </a:xfrm>
          </p:grpSpPr>
          <p:sp>
            <p:nvSpPr>
              <p:cNvPr id="36298" name="Oval 157"/>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299" name="Oval 158"/>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sp>
        <p:nvSpPr>
          <p:cNvPr id="35846" name="AutoShape 159"/>
          <p:cNvSpPr>
            <a:spLocks noChangeArrowheads="1"/>
          </p:cNvSpPr>
          <p:nvPr/>
        </p:nvSpPr>
        <p:spPr bwMode="auto">
          <a:xfrm>
            <a:off x="244516" y="2354655"/>
            <a:ext cx="636894" cy="2081020"/>
          </a:xfrm>
          <a:prstGeom prst="curvedRightArrow">
            <a:avLst>
              <a:gd name="adj1" fmla="val 65000"/>
              <a:gd name="adj2" fmla="val 130000"/>
              <a:gd name="adj3" fmla="val 33333"/>
            </a:avLst>
          </a:prstGeom>
          <a:solidFill>
            <a:srgbClr val="008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latin typeface="+mn-ea"/>
            </a:endParaRPr>
          </a:p>
        </p:txBody>
      </p:sp>
      <p:sp>
        <p:nvSpPr>
          <p:cNvPr id="35847" name="AutoShape 160"/>
          <p:cNvSpPr>
            <a:spLocks noChangeArrowheads="1"/>
          </p:cNvSpPr>
          <p:nvPr/>
        </p:nvSpPr>
        <p:spPr bwMode="auto">
          <a:xfrm flipH="1" flipV="1">
            <a:off x="2076728" y="2194577"/>
            <a:ext cx="557282" cy="2081020"/>
          </a:xfrm>
          <a:prstGeom prst="curvedRightArrow">
            <a:avLst>
              <a:gd name="adj1" fmla="val 74286"/>
              <a:gd name="adj2" fmla="val 148571"/>
              <a:gd name="adj3" fmla="val 33333"/>
            </a:avLst>
          </a:prstGeom>
          <a:solidFill>
            <a:srgbClr val="008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latin typeface="+mn-ea"/>
            </a:endParaRPr>
          </a:p>
        </p:txBody>
      </p:sp>
      <p:grpSp>
        <p:nvGrpSpPr>
          <p:cNvPr id="35848" name="Group 223"/>
          <p:cNvGrpSpPr>
            <a:grpSpLocks/>
          </p:cNvGrpSpPr>
          <p:nvPr/>
        </p:nvGrpSpPr>
        <p:grpSpPr bwMode="auto">
          <a:xfrm rot="16200000">
            <a:off x="530927" y="3014923"/>
            <a:ext cx="640314" cy="600405"/>
            <a:chOff x="336" y="1488"/>
            <a:chExt cx="432" cy="407"/>
          </a:xfrm>
        </p:grpSpPr>
        <p:sp>
          <p:nvSpPr>
            <p:cNvPr id="36216" name="Oval 224"/>
            <p:cNvSpPr>
              <a:spLocks noChangeArrowheads="1"/>
            </p:cNvSpPr>
            <p:nvPr/>
          </p:nvSpPr>
          <p:spPr bwMode="auto">
            <a:xfrm>
              <a:off x="407" y="1546"/>
              <a:ext cx="300" cy="291"/>
            </a:xfrm>
            <a:prstGeom prst="ellipse">
              <a:avLst/>
            </a:prstGeom>
            <a:solidFill>
              <a:srgbClr val="C9FFC9">
                <a:alpha val="70195"/>
              </a:srgbClr>
            </a:solidFill>
            <a:ln w="57150">
              <a:solidFill>
                <a:srgbClr val="006600"/>
              </a:solidFill>
              <a:round/>
              <a:headEnd/>
              <a:tailEnd/>
            </a:ln>
          </p:spPr>
          <p:txBody>
            <a:bodyPr wrap="none" anchor="ctr"/>
            <a:lstStyle/>
            <a:p>
              <a:endParaRPr lang="ja-JP" altLang="en-US">
                <a:latin typeface="+mn-ea"/>
              </a:endParaRPr>
            </a:p>
          </p:txBody>
        </p:sp>
        <p:sp>
          <p:nvSpPr>
            <p:cNvPr id="36217" name="Freeform 225"/>
            <p:cNvSpPr>
              <a:spLocks/>
            </p:cNvSpPr>
            <p:nvPr/>
          </p:nvSpPr>
          <p:spPr bwMode="auto">
            <a:xfrm rot="966628">
              <a:off x="665" y="1537"/>
              <a:ext cx="48" cy="59"/>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9FFC9">
                <a:alpha val="70195"/>
              </a:srgbClr>
            </a:solidFill>
            <a:ln w="9525">
              <a:solidFill>
                <a:srgbClr val="006600"/>
              </a:solidFill>
              <a:round/>
              <a:headEnd/>
              <a:tailEnd/>
            </a:ln>
          </p:spPr>
          <p:txBody>
            <a:bodyPr/>
            <a:lstStyle/>
            <a:p>
              <a:endParaRPr lang="ja-JP" altLang="en-US">
                <a:latin typeface="+mn-ea"/>
              </a:endParaRPr>
            </a:p>
          </p:txBody>
        </p:sp>
        <p:sp>
          <p:nvSpPr>
            <p:cNvPr id="36218" name="Freeform 226"/>
            <p:cNvSpPr>
              <a:spLocks/>
            </p:cNvSpPr>
            <p:nvPr/>
          </p:nvSpPr>
          <p:spPr bwMode="auto">
            <a:xfrm rot="-4347231">
              <a:off x="402" y="1538"/>
              <a:ext cx="46" cy="61"/>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9FFC9">
                <a:alpha val="70195"/>
              </a:srgbClr>
            </a:solidFill>
            <a:ln w="9525">
              <a:solidFill>
                <a:srgbClr val="006600"/>
              </a:solidFill>
              <a:round/>
              <a:headEnd/>
              <a:tailEnd/>
            </a:ln>
          </p:spPr>
          <p:txBody>
            <a:bodyPr/>
            <a:lstStyle/>
            <a:p>
              <a:endParaRPr lang="ja-JP" altLang="en-US">
                <a:latin typeface="+mn-ea"/>
              </a:endParaRPr>
            </a:p>
          </p:txBody>
        </p:sp>
        <p:sp>
          <p:nvSpPr>
            <p:cNvPr id="36219" name="Freeform 227"/>
            <p:cNvSpPr>
              <a:spLocks/>
            </p:cNvSpPr>
            <p:nvPr/>
          </p:nvSpPr>
          <p:spPr bwMode="auto">
            <a:xfrm rot="-10213886">
              <a:off x="407" y="1791"/>
              <a:ext cx="48"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9FFC9">
                <a:alpha val="70195"/>
              </a:srgbClr>
            </a:solidFill>
            <a:ln w="9525">
              <a:solidFill>
                <a:srgbClr val="006600"/>
              </a:solidFill>
              <a:round/>
              <a:headEnd/>
              <a:tailEnd/>
            </a:ln>
          </p:spPr>
          <p:txBody>
            <a:bodyPr/>
            <a:lstStyle/>
            <a:p>
              <a:endParaRPr lang="ja-JP" altLang="en-US">
                <a:latin typeface="+mn-ea"/>
              </a:endParaRPr>
            </a:p>
          </p:txBody>
        </p:sp>
        <p:sp>
          <p:nvSpPr>
            <p:cNvPr id="36220" name="Freeform 228"/>
            <p:cNvSpPr>
              <a:spLocks/>
            </p:cNvSpPr>
            <p:nvPr/>
          </p:nvSpPr>
          <p:spPr bwMode="auto">
            <a:xfrm rot="3170267">
              <a:off x="715" y="1644"/>
              <a:ext cx="46" cy="60"/>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9FFC9">
                <a:alpha val="70195"/>
              </a:srgbClr>
            </a:solidFill>
            <a:ln w="9525">
              <a:solidFill>
                <a:srgbClr val="006600"/>
              </a:solidFill>
              <a:round/>
              <a:headEnd/>
              <a:tailEnd/>
            </a:ln>
          </p:spPr>
          <p:txBody>
            <a:bodyPr/>
            <a:lstStyle/>
            <a:p>
              <a:endParaRPr lang="ja-JP" altLang="en-US">
                <a:latin typeface="+mn-ea"/>
              </a:endParaRPr>
            </a:p>
          </p:txBody>
        </p:sp>
        <p:sp>
          <p:nvSpPr>
            <p:cNvPr id="36221" name="Freeform 229"/>
            <p:cNvSpPr>
              <a:spLocks/>
            </p:cNvSpPr>
            <p:nvPr/>
          </p:nvSpPr>
          <p:spPr bwMode="auto">
            <a:xfrm rot="5400000">
              <a:off x="679" y="1772"/>
              <a:ext cx="46" cy="59"/>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9FFC9">
                <a:alpha val="70195"/>
              </a:srgbClr>
            </a:solidFill>
            <a:ln w="9525">
              <a:solidFill>
                <a:srgbClr val="006600"/>
              </a:solidFill>
              <a:round/>
              <a:headEnd/>
              <a:tailEnd/>
            </a:ln>
          </p:spPr>
          <p:txBody>
            <a:bodyPr/>
            <a:lstStyle/>
            <a:p>
              <a:endParaRPr lang="ja-JP" altLang="en-US">
                <a:latin typeface="+mn-ea"/>
              </a:endParaRPr>
            </a:p>
          </p:txBody>
        </p:sp>
        <p:sp>
          <p:nvSpPr>
            <p:cNvPr id="36222" name="Freeform 230"/>
            <p:cNvSpPr>
              <a:spLocks/>
            </p:cNvSpPr>
            <p:nvPr/>
          </p:nvSpPr>
          <p:spPr bwMode="auto">
            <a:xfrm rot="8660000">
              <a:off x="541" y="1836"/>
              <a:ext cx="46"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9FFC9">
                <a:alpha val="70195"/>
              </a:srgbClr>
            </a:solidFill>
            <a:ln w="9525">
              <a:solidFill>
                <a:srgbClr val="006600"/>
              </a:solidFill>
              <a:round/>
              <a:headEnd/>
              <a:tailEnd/>
            </a:ln>
          </p:spPr>
          <p:txBody>
            <a:bodyPr/>
            <a:lstStyle/>
            <a:p>
              <a:endParaRPr lang="ja-JP" altLang="en-US">
                <a:latin typeface="+mn-ea"/>
              </a:endParaRPr>
            </a:p>
          </p:txBody>
        </p:sp>
        <p:sp>
          <p:nvSpPr>
            <p:cNvPr id="36223" name="Freeform 231"/>
            <p:cNvSpPr>
              <a:spLocks/>
            </p:cNvSpPr>
            <p:nvPr/>
          </p:nvSpPr>
          <p:spPr bwMode="auto">
            <a:xfrm rot="-7762762">
              <a:off x="345" y="1663"/>
              <a:ext cx="52" cy="70"/>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9FFC9">
                <a:alpha val="70195"/>
              </a:srgbClr>
            </a:solidFill>
            <a:ln w="9525">
              <a:solidFill>
                <a:srgbClr val="006600"/>
              </a:solidFill>
              <a:round/>
              <a:headEnd/>
              <a:tailEnd/>
            </a:ln>
          </p:spPr>
          <p:txBody>
            <a:bodyPr/>
            <a:lstStyle/>
            <a:p>
              <a:endParaRPr lang="ja-JP" altLang="en-US">
                <a:latin typeface="+mn-ea"/>
              </a:endParaRPr>
            </a:p>
          </p:txBody>
        </p:sp>
        <p:sp>
          <p:nvSpPr>
            <p:cNvPr id="36224" name="Freeform 232"/>
            <p:cNvSpPr>
              <a:spLocks/>
            </p:cNvSpPr>
            <p:nvPr/>
          </p:nvSpPr>
          <p:spPr bwMode="auto">
            <a:xfrm rot="-2134707">
              <a:off x="539" y="1488"/>
              <a:ext cx="48"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9FFC9">
                <a:alpha val="70195"/>
              </a:srgbClr>
            </a:solidFill>
            <a:ln w="9525">
              <a:solidFill>
                <a:srgbClr val="006600"/>
              </a:solidFill>
              <a:round/>
              <a:headEnd/>
              <a:tailEnd/>
            </a:ln>
          </p:spPr>
          <p:txBody>
            <a:bodyPr/>
            <a:lstStyle/>
            <a:p>
              <a:endParaRPr lang="ja-JP" altLang="en-US">
                <a:latin typeface="+mn-ea"/>
              </a:endParaRPr>
            </a:p>
          </p:txBody>
        </p:sp>
        <p:grpSp>
          <p:nvGrpSpPr>
            <p:cNvPr id="36225" name="Group 233"/>
            <p:cNvGrpSpPr>
              <a:grpSpLocks/>
            </p:cNvGrpSpPr>
            <p:nvPr/>
          </p:nvGrpSpPr>
          <p:grpSpPr bwMode="auto">
            <a:xfrm rot="-1784693">
              <a:off x="443" y="1511"/>
              <a:ext cx="36" cy="70"/>
              <a:chOff x="3888" y="2448"/>
              <a:chExt cx="192" cy="336"/>
            </a:xfrm>
          </p:grpSpPr>
          <p:sp>
            <p:nvSpPr>
              <p:cNvPr id="36271" name="Oval 234"/>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272" name="Oval 235"/>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26" name="Group 236"/>
            <p:cNvGrpSpPr>
              <a:grpSpLocks/>
            </p:cNvGrpSpPr>
            <p:nvPr/>
          </p:nvGrpSpPr>
          <p:grpSpPr bwMode="auto">
            <a:xfrm rot="-1226407">
              <a:off x="491" y="1488"/>
              <a:ext cx="36" cy="70"/>
              <a:chOff x="3888" y="2448"/>
              <a:chExt cx="192" cy="336"/>
            </a:xfrm>
          </p:grpSpPr>
          <p:sp>
            <p:nvSpPr>
              <p:cNvPr id="36269" name="Oval 237"/>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270" name="Oval 238"/>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27" name="Group 239"/>
            <p:cNvGrpSpPr>
              <a:grpSpLocks/>
            </p:cNvGrpSpPr>
            <p:nvPr/>
          </p:nvGrpSpPr>
          <p:grpSpPr bwMode="auto">
            <a:xfrm rot="-6686076">
              <a:off x="364" y="1714"/>
              <a:ext cx="35" cy="72"/>
              <a:chOff x="3888" y="2448"/>
              <a:chExt cx="192" cy="336"/>
            </a:xfrm>
          </p:grpSpPr>
          <p:sp>
            <p:nvSpPr>
              <p:cNvPr id="36267" name="Oval 240"/>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268" name="Oval 241"/>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28" name="Group 242"/>
            <p:cNvGrpSpPr>
              <a:grpSpLocks/>
            </p:cNvGrpSpPr>
            <p:nvPr/>
          </p:nvGrpSpPr>
          <p:grpSpPr bwMode="auto">
            <a:xfrm rot="-7339862">
              <a:off x="389" y="1748"/>
              <a:ext cx="35" cy="73"/>
              <a:chOff x="3888" y="2448"/>
              <a:chExt cx="192" cy="336"/>
            </a:xfrm>
          </p:grpSpPr>
          <p:sp>
            <p:nvSpPr>
              <p:cNvPr id="36265" name="Oval 243"/>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266" name="Oval 244"/>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29" name="Group 245"/>
            <p:cNvGrpSpPr>
              <a:grpSpLocks/>
            </p:cNvGrpSpPr>
            <p:nvPr/>
          </p:nvGrpSpPr>
          <p:grpSpPr bwMode="auto">
            <a:xfrm rot="1286076" flipH="1">
              <a:off x="587" y="1488"/>
              <a:ext cx="36" cy="70"/>
              <a:chOff x="3888" y="2448"/>
              <a:chExt cx="192" cy="336"/>
            </a:xfrm>
          </p:grpSpPr>
          <p:sp>
            <p:nvSpPr>
              <p:cNvPr id="36263" name="Oval 246"/>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264" name="Oval 247"/>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30" name="Group 248"/>
            <p:cNvGrpSpPr>
              <a:grpSpLocks/>
            </p:cNvGrpSpPr>
            <p:nvPr/>
          </p:nvGrpSpPr>
          <p:grpSpPr bwMode="auto">
            <a:xfrm rot="1939862" flipH="1">
              <a:off x="635" y="1511"/>
              <a:ext cx="37" cy="70"/>
              <a:chOff x="3888" y="2448"/>
              <a:chExt cx="192" cy="336"/>
            </a:xfrm>
          </p:grpSpPr>
          <p:sp>
            <p:nvSpPr>
              <p:cNvPr id="36261" name="Oval 249"/>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262" name="Oval 250"/>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31" name="Group 251"/>
            <p:cNvGrpSpPr>
              <a:grpSpLocks/>
            </p:cNvGrpSpPr>
            <p:nvPr/>
          </p:nvGrpSpPr>
          <p:grpSpPr bwMode="auto">
            <a:xfrm rot="-1904367" flipH="1" flipV="1">
              <a:off x="648" y="1791"/>
              <a:ext cx="36" cy="69"/>
              <a:chOff x="3888" y="2448"/>
              <a:chExt cx="192" cy="336"/>
            </a:xfrm>
          </p:grpSpPr>
          <p:sp>
            <p:nvSpPr>
              <p:cNvPr id="36259" name="Oval 252"/>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260" name="Oval 253"/>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32" name="Group 254"/>
            <p:cNvGrpSpPr>
              <a:grpSpLocks/>
            </p:cNvGrpSpPr>
            <p:nvPr/>
          </p:nvGrpSpPr>
          <p:grpSpPr bwMode="auto">
            <a:xfrm rot="-1939862" flipH="1" flipV="1">
              <a:off x="612" y="1813"/>
              <a:ext cx="36" cy="70"/>
              <a:chOff x="3888" y="2448"/>
              <a:chExt cx="192" cy="336"/>
            </a:xfrm>
          </p:grpSpPr>
          <p:sp>
            <p:nvSpPr>
              <p:cNvPr id="36257" name="Oval 255"/>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258" name="Oval 256"/>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33" name="Group 257"/>
            <p:cNvGrpSpPr>
              <a:grpSpLocks/>
            </p:cNvGrpSpPr>
            <p:nvPr/>
          </p:nvGrpSpPr>
          <p:grpSpPr bwMode="auto">
            <a:xfrm rot="-3571198">
              <a:off x="377" y="1562"/>
              <a:ext cx="35" cy="73"/>
              <a:chOff x="3888" y="2448"/>
              <a:chExt cx="192" cy="336"/>
            </a:xfrm>
          </p:grpSpPr>
          <p:sp>
            <p:nvSpPr>
              <p:cNvPr id="36255" name="Oval 258"/>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256" name="Oval 259"/>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34" name="Group 260"/>
            <p:cNvGrpSpPr>
              <a:grpSpLocks/>
            </p:cNvGrpSpPr>
            <p:nvPr/>
          </p:nvGrpSpPr>
          <p:grpSpPr bwMode="auto">
            <a:xfrm rot="-4324977">
              <a:off x="365" y="1609"/>
              <a:ext cx="34" cy="72"/>
              <a:chOff x="3888" y="2448"/>
              <a:chExt cx="192" cy="336"/>
            </a:xfrm>
          </p:grpSpPr>
          <p:sp>
            <p:nvSpPr>
              <p:cNvPr id="36253" name="Oval 261"/>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254" name="Oval 262"/>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35" name="Group 263"/>
            <p:cNvGrpSpPr>
              <a:grpSpLocks/>
            </p:cNvGrpSpPr>
            <p:nvPr/>
          </p:nvGrpSpPr>
          <p:grpSpPr bwMode="auto">
            <a:xfrm rot="3979296" flipH="1">
              <a:off x="714" y="1598"/>
              <a:ext cx="35" cy="72"/>
              <a:chOff x="3888" y="2448"/>
              <a:chExt cx="192" cy="336"/>
            </a:xfrm>
          </p:grpSpPr>
          <p:sp>
            <p:nvSpPr>
              <p:cNvPr id="36251" name="Oval 264"/>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252" name="Oval 265"/>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36" name="Group 266"/>
            <p:cNvGrpSpPr>
              <a:grpSpLocks/>
            </p:cNvGrpSpPr>
            <p:nvPr/>
          </p:nvGrpSpPr>
          <p:grpSpPr bwMode="auto">
            <a:xfrm rot="3979296" flipH="1">
              <a:off x="702" y="1563"/>
              <a:ext cx="35" cy="72"/>
              <a:chOff x="3888" y="2448"/>
              <a:chExt cx="192" cy="336"/>
            </a:xfrm>
          </p:grpSpPr>
          <p:sp>
            <p:nvSpPr>
              <p:cNvPr id="36249" name="Oval 267"/>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250" name="Oval 268"/>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37" name="Group 269"/>
            <p:cNvGrpSpPr>
              <a:grpSpLocks/>
            </p:cNvGrpSpPr>
            <p:nvPr/>
          </p:nvGrpSpPr>
          <p:grpSpPr bwMode="auto">
            <a:xfrm rot="5900997">
              <a:off x="714" y="1679"/>
              <a:ext cx="35" cy="72"/>
              <a:chOff x="3888" y="2448"/>
              <a:chExt cx="192" cy="336"/>
            </a:xfrm>
          </p:grpSpPr>
          <p:sp>
            <p:nvSpPr>
              <p:cNvPr id="36247" name="Oval 270"/>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248" name="Oval 271"/>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38" name="Group 272"/>
            <p:cNvGrpSpPr>
              <a:grpSpLocks/>
            </p:cNvGrpSpPr>
            <p:nvPr/>
          </p:nvGrpSpPr>
          <p:grpSpPr bwMode="auto">
            <a:xfrm rot="6590298">
              <a:off x="702" y="1726"/>
              <a:ext cx="35" cy="72"/>
              <a:chOff x="3888" y="2448"/>
              <a:chExt cx="192" cy="336"/>
            </a:xfrm>
          </p:grpSpPr>
          <p:sp>
            <p:nvSpPr>
              <p:cNvPr id="36245" name="Oval 273"/>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246" name="Oval 274"/>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39" name="Group 275"/>
            <p:cNvGrpSpPr>
              <a:grpSpLocks/>
            </p:cNvGrpSpPr>
            <p:nvPr/>
          </p:nvGrpSpPr>
          <p:grpSpPr bwMode="auto">
            <a:xfrm rot="-9360471">
              <a:off x="455" y="1813"/>
              <a:ext cx="36" cy="70"/>
              <a:chOff x="3888" y="2448"/>
              <a:chExt cx="192" cy="336"/>
            </a:xfrm>
          </p:grpSpPr>
          <p:sp>
            <p:nvSpPr>
              <p:cNvPr id="36243" name="Oval 276"/>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244" name="Oval 277"/>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240" name="Group 278"/>
            <p:cNvGrpSpPr>
              <a:grpSpLocks/>
            </p:cNvGrpSpPr>
            <p:nvPr/>
          </p:nvGrpSpPr>
          <p:grpSpPr bwMode="auto">
            <a:xfrm rot="-10239734">
              <a:off x="491" y="1825"/>
              <a:ext cx="36" cy="70"/>
              <a:chOff x="3888" y="2448"/>
              <a:chExt cx="192" cy="336"/>
            </a:xfrm>
          </p:grpSpPr>
          <p:sp>
            <p:nvSpPr>
              <p:cNvPr id="36241" name="Oval 279"/>
              <p:cNvSpPr>
                <a:spLocks noChangeArrowheads="1"/>
              </p:cNvSpPr>
              <p:nvPr/>
            </p:nvSpPr>
            <p:spPr bwMode="auto">
              <a:xfrm>
                <a:off x="3888" y="2448"/>
                <a:ext cx="192" cy="96"/>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sp>
            <p:nvSpPr>
              <p:cNvPr id="36242" name="Oval 280"/>
              <p:cNvSpPr>
                <a:spLocks noChangeArrowheads="1"/>
              </p:cNvSpPr>
              <p:nvPr/>
            </p:nvSpPr>
            <p:spPr bwMode="auto">
              <a:xfrm>
                <a:off x="3936" y="2496"/>
                <a:ext cx="96" cy="288"/>
              </a:xfrm>
              <a:prstGeom prst="ellipse">
                <a:avLst/>
              </a:prstGeom>
              <a:solidFill>
                <a:srgbClr val="C9FFC9">
                  <a:alpha val="70195"/>
                </a:srgbClr>
              </a:solidFill>
              <a:ln w="9525">
                <a:solidFill>
                  <a:srgbClr val="006600"/>
                </a:solidFill>
                <a:round/>
                <a:headEnd/>
                <a:tailEnd/>
              </a:ln>
            </p:spPr>
            <p:txBody>
              <a:bodyPr wrap="none" anchor="ctr"/>
              <a:lstStyle/>
              <a:p>
                <a:endParaRPr lang="ja-JP" altLang="en-US">
                  <a:latin typeface="+mn-ea"/>
                </a:endParaRPr>
              </a:p>
            </p:txBody>
          </p:sp>
        </p:grpSp>
      </p:grpSp>
      <p:grpSp>
        <p:nvGrpSpPr>
          <p:cNvPr id="35849" name="Group 281"/>
          <p:cNvGrpSpPr>
            <a:grpSpLocks/>
          </p:cNvGrpSpPr>
          <p:nvPr/>
        </p:nvGrpSpPr>
        <p:grpSpPr bwMode="auto">
          <a:xfrm rot="16200000">
            <a:off x="6782952" y="3094748"/>
            <a:ext cx="560275" cy="520793"/>
            <a:chOff x="336" y="1488"/>
            <a:chExt cx="432" cy="407"/>
          </a:xfrm>
        </p:grpSpPr>
        <p:sp>
          <p:nvSpPr>
            <p:cNvPr id="36159" name="Oval 282"/>
            <p:cNvSpPr>
              <a:spLocks noChangeArrowheads="1"/>
            </p:cNvSpPr>
            <p:nvPr/>
          </p:nvSpPr>
          <p:spPr bwMode="auto">
            <a:xfrm>
              <a:off x="407" y="1546"/>
              <a:ext cx="300" cy="291"/>
            </a:xfrm>
            <a:prstGeom prst="ellipse">
              <a:avLst/>
            </a:prstGeom>
            <a:solidFill>
              <a:srgbClr val="FFCC99">
                <a:alpha val="70195"/>
              </a:srgbClr>
            </a:solidFill>
            <a:ln w="57150">
              <a:solidFill>
                <a:srgbClr val="FF9900"/>
              </a:solidFill>
              <a:round/>
              <a:headEnd/>
              <a:tailEnd/>
            </a:ln>
          </p:spPr>
          <p:txBody>
            <a:bodyPr wrap="none" anchor="ctr"/>
            <a:lstStyle/>
            <a:p>
              <a:endParaRPr lang="ja-JP" altLang="en-US">
                <a:latin typeface="+mn-ea"/>
              </a:endParaRPr>
            </a:p>
          </p:txBody>
        </p:sp>
        <p:sp>
          <p:nvSpPr>
            <p:cNvPr id="36160" name="Freeform 283"/>
            <p:cNvSpPr>
              <a:spLocks/>
            </p:cNvSpPr>
            <p:nvPr/>
          </p:nvSpPr>
          <p:spPr bwMode="auto">
            <a:xfrm rot="966628">
              <a:off x="665" y="1537"/>
              <a:ext cx="48" cy="59"/>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CFFCC">
                <a:alpha val="70195"/>
              </a:srgbClr>
            </a:solidFill>
            <a:ln w="9525">
              <a:solidFill>
                <a:srgbClr val="FF9900"/>
              </a:solidFill>
              <a:round/>
              <a:headEnd/>
              <a:tailEnd/>
            </a:ln>
          </p:spPr>
          <p:txBody>
            <a:bodyPr/>
            <a:lstStyle/>
            <a:p>
              <a:endParaRPr lang="ja-JP" altLang="en-US">
                <a:latin typeface="+mn-ea"/>
              </a:endParaRPr>
            </a:p>
          </p:txBody>
        </p:sp>
        <p:sp>
          <p:nvSpPr>
            <p:cNvPr id="36161" name="Freeform 284"/>
            <p:cNvSpPr>
              <a:spLocks/>
            </p:cNvSpPr>
            <p:nvPr/>
          </p:nvSpPr>
          <p:spPr bwMode="auto">
            <a:xfrm rot="-4347231">
              <a:off x="402" y="1538"/>
              <a:ext cx="46" cy="61"/>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CFFCC">
                <a:alpha val="70195"/>
              </a:srgbClr>
            </a:solidFill>
            <a:ln w="9525">
              <a:solidFill>
                <a:srgbClr val="FF9900"/>
              </a:solidFill>
              <a:round/>
              <a:headEnd/>
              <a:tailEnd/>
            </a:ln>
          </p:spPr>
          <p:txBody>
            <a:bodyPr/>
            <a:lstStyle/>
            <a:p>
              <a:endParaRPr lang="ja-JP" altLang="en-US">
                <a:latin typeface="+mn-ea"/>
              </a:endParaRPr>
            </a:p>
          </p:txBody>
        </p:sp>
        <p:sp>
          <p:nvSpPr>
            <p:cNvPr id="36162" name="Freeform 285"/>
            <p:cNvSpPr>
              <a:spLocks/>
            </p:cNvSpPr>
            <p:nvPr/>
          </p:nvSpPr>
          <p:spPr bwMode="auto">
            <a:xfrm rot="-10213886">
              <a:off x="407" y="1791"/>
              <a:ext cx="48"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CFFCC">
                <a:alpha val="70195"/>
              </a:srgbClr>
            </a:solidFill>
            <a:ln w="9525">
              <a:solidFill>
                <a:srgbClr val="FF9900"/>
              </a:solidFill>
              <a:round/>
              <a:headEnd/>
              <a:tailEnd/>
            </a:ln>
          </p:spPr>
          <p:txBody>
            <a:bodyPr/>
            <a:lstStyle/>
            <a:p>
              <a:endParaRPr lang="ja-JP" altLang="en-US">
                <a:latin typeface="+mn-ea"/>
              </a:endParaRPr>
            </a:p>
          </p:txBody>
        </p:sp>
        <p:sp>
          <p:nvSpPr>
            <p:cNvPr id="36163" name="Freeform 286"/>
            <p:cNvSpPr>
              <a:spLocks/>
            </p:cNvSpPr>
            <p:nvPr/>
          </p:nvSpPr>
          <p:spPr bwMode="auto">
            <a:xfrm rot="3170267">
              <a:off x="715" y="1644"/>
              <a:ext cx="46" cy="60"/>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CFFCC">
                <a:alpha val="70195"/>
              </a:srgbClr>
            </a:solidFill>
            <a:ln w="9525">
              <a:solidFill>
                <a:srgbClr val="FF9900"/>
              </a:solidFill>
              <a:round/>
              <a:headEnd/>
              <a:tailEnd/>
            </a:ln>
          </p:spPr>
          <p:txBody>
            <a:bodyPr/>
            <a:lstStyle/>
            <a:p>
              <a:endParaRPr lang="ja-JP" altLang="en-US">
                <a:latin typeface="+mn-ea"/>
              </a:endParaRPr>
            </a:p>
          </p:txBody>
        </p:sp>
        <p:sp>
          <p:nvSpPr>
            <p:cNvPr id="36164" name="Freeform 287"/>
            <p:cNvSpPr>
              <a:spLocks/>
            </p:cNvSpPr>
            <p:nvPr/>
          </p:nvSpPr>
          <p:spPr bwMode="auto">
            <a:xfrm rot="5400000">
              <a:off x="679" y="1772"/>
              <a:ext cx="46" cy="59"/>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CFFCC">
                <a:alpha val="70195"/>
              </a:srgbClr>
            </a:solidFill>
            <a:ln w="9525">
              <a:solidFill>
                <a:srgbClr val="FF9900"/>
              </a:solidFill>
              <a:round/>
              <a:headEnd/>
              <a:tailEnd/>
            </a:ln>
          </p:spPr>
          <p:txBody>
            <a:bodyPr/>
            <a:lstStyle/>
            <a:p>
              <a:endParaRPr lang="ja-JP" altLang="en-US">
                <a:latin typeface="+mn-ea"/>
              </a:endParaRPr>
            </a:p>
          </p:txBody>
        </p:sp>
        <p:sp>
          <p:nvSpPr>
            <p:cNvPr id="36165" name="Freeform 288"/>
            <p:cNvSpPr>
              <a:spLocks/>
            </p:cNvSpPr>
            <p:nvPr/>
          </p:nvSpPr>
          <p:spPr bwMode="auto">
            <a:xfrm rot="8660000">
              <a:off x="541" y="1836"/>
              <a:ext cx="46"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CFFCC">
                <a:alpha val="70195"/>
              </a:srgbClr>
            </a:solidFill>
            <a:ln w="9525">
              <a:solidFill>
                <a:srgbClr val="FF9900"/>
              </a:solidFill>
              <a:round/>
              <a:headEnd/>
              <a:tailEnd/>
            </a:ln>
          </p:spPr>
          <p:txBody>
            <a:bodyPr/>
            <a:lstStyle/>
            <a:p>
              <a:endParaRPr lang="ja-JP" altLang="en-US">
                <a:latin typeface="+mn-ea"/>
              </a:endParaRPr>
            </a:p>
          </p:txBody>
        </p:sp>
        <p:sp>
          <p:nvSpPr>
            <p:cNvPr id="36166" name="Freeform 289"/>
            <p:cNvSpPr>
              <a:spLocks/>
            </p:cNvSpPr>
            <p:nvPr/>
          </p:nvSpPr>
          <p:spPr bwMode="auto">
            <a:xfrm rot="-7762762">
              <a:off x="345" y="1663"/>
              <a:ext cx="52" cy="70"/>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CFFCC">
                <a:alpha val="70195"/>
              </a:srgbClr>
            </a:solidFill>
            <a:ln w="9525">
              <a:solidFill>
                <a:srgbClr val="FF9900"/>
              </a:solidFill>
              <a:round/>
              <a:headEnd/>
              <a:tailEnd/>
            </a:ln>
          </p:spPr>
          <p:txBody>
            <a:bodyPr/>
            <a:lstStyle/>
            <a:p>
              <a:endParaRPr lang="ja-JP" altLang="en-US">
                <a:latin typeface="+mn-ea"/>
              </a:endParaRPr>
            </a:p>
          </p:txBody>
        </p:sp>
        <p:sp>
          <p:nvSpPr>
            <p:cNvPr id="36167" name="Freeform 290"/>
            <p:cNvSpPr>
              <a:spLocks/>
            </p:cNvSpPr>
            <p:nvPr/>
          </p:nvSpPr>
          <p:spPr bwMode="auto">
            <a:xfrm rot="-2134707">
              <a:off x="539" y="1488"/>
              <a:ext cx="48"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CFFCC">
                <a:alpha val="70195"/>
              </a:srgbClr>
            </a:solidFill>
            <a:ln w="9525">
              <a:solidFill>
                <a:srgbClr val="FF9900"/>
              </a:solidFill>
              <a:round/>
              <a:headEnd/>
              <a:tailEnd/>
            </a:ln>
          </p:spPr>
          <p:txBody>
            <a:bodyPr/>
            <a:lstStyle/>
            <a:p>
              <a:endParaRPr lang="ja-JP" altLang="en-US">
                <a:latin typeface="+mn-ea"/>
              </a:endParaRPr>
            </a:p>
          </p:txBody>
        </p:sp>
        <p:grpSp>
          <p:nvGrpSpPr>
            <p:cNvPr id="36168" name="Group 291"/>
            <p:cNvGrpSpPr>
              <a:grpSpLocks/>
            </p:cNvGrpSpPr>
            <p:nvPr/>
          </p:nvGrpSpPr>
          <p:grpSpPr bwMode="auto">
            <a:xfrm rot="-1784693">
              <a:off x="443" y="1511"/>
              <a:ext cx="36" cy="70"/>
              <a:chOff x="3888" y="2448"/>
              <a:chExt cx="192" cy="336"/>
            </a:xfrm>
          </p:grpSpPr>
          <p:sp>
            <p:nvSpPr>
              <p:cNvPr id="36214" name="Oval 292"/>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215" name="Oval 293"/>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69" name="Group 294"/>
            <p:cNvGrpSpPr>
              <a:grpSpLocks/>
            </p:cNvGrpSpPr>
            <p:nvPr/>
          </p:nvGrpSpPr>
          <p:grpSpPr bwMode="auto">
            <a:xfrm rot="-1226407">
              <a:off x="491" y="1488"/>
              <a:ext cx="36" cy="70"/>
              <a:chOff x="3888" y="2448"/>
              <a:chExt cx="192" cy="336"/>
            </a:xfrm>
          </p:grpSpPr>
          <p:sp>
            <p:nvSpPr>
              <p:cNvPr id="36212" name="Oval 295"/>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213" name="Oval 296"/>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70" name="Group 297"/>
            <p:cNvGrpSpPr>
              <a:grpSpLocks/>
            </p:cNvGrpSpPr>
            <p:nvPr/>
          </p:nvGrpSpPr>
          <p:grpSpPr bwMode="auto">
            <a:xfrm rot="-6686076">
              <a:off x="364" y="1714"/>
              <a:ext cx="35" cy="72"/>
              <a:chOff x="3888" y="2448"/>
              <a:chExt cx="192" cy="336"/>
            </a:xfrm>
          </p:grpSpPr>
          <p:sp>
            <p:nvSpPr>
              <p:cNvPr id="36210" name="Oval 298"/>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211" name="Oval 299"/>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71" name="Group 300"/>
            <p:cNvGrpSpPr>
              <a:grpSpLocks/>
            </p:cNvGrpSpPr>
            <p:nvPr/>
          </p:nvGrpSpPr>
          <p:grpSpPr bwMode="auto">
            <a:xfrm rot="-7339862">
              <a:off x="389" y="1748"/>
              <a:ext cx="35" cy="73"/>
              <a:chOff x="3888" y="2448"/>
              <a:chExt cx="192" cy="336"/>
            </a:xfrm>
          </p:grpSpPr>
          <p:sp>
            <p:nvSpPr>
              <p:cNvPr id="36208" name="Oval 301"/>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209" name="Oval 302"/>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72" name="Group 303"/>
            <p:cNvGrpSpPr>
              <a:grpSpLocks/>
            </p:cNvGrpSpPr>
            <p:nvPr/>
          </p:nvGrpSpPr>
          <p:grpSpPr bwMode="auto">
            <a:xfrm rot="1286076" flipH="1">
              <a:off x="587" y="1488"/>
              <a:ext cx="36" cy="70"/>
              <a:chOff x="3888" y="2448"/>
              <a:chExt cx="192" cy="336"/>
            </a:xfrm>
          </p:grpSpPr>
          <p:sp>
            <p:nvSpPr>
              <p:cNvPr id="36206" name="Oval 304"/>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207" name="Oval 305"/>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73" name="Group 306"/>
            <p:cNvGrpSpPr>
              <a:grpSpLocks/>
            </p:cNvGrpSpPr>
            <p:nvPr/>
          </p:nvGrpSpPr>
          <p:grpSpPr bwMode="auto">
            <a:xfrm rot="1939862" flipH="1">
              <a:off x="635" y="1511"/>
              <a:ext cx="37" cy="70"/>
              <a:chOff x="3888" y="2448"/>
              <a:chExt cx="192" cy="336"/>
            </a:xfrm>
          </p:grpSpPr>
          <p:sp>
            <p:nvSpPr>
              <p:cNvPr id="36204" name="Oval 307"/>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205" name="Oval 308"/>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74" name="Group 309"/>
            <p:cNvGrpSpPr>
              <a:grpSpLocks/>
            </p:cNvGrpSpPr>
            <p:nvPr/>
          </p:nvGrpSpPr>
          <p:grpSpPr bwMode="auto">
            <a:xfrm rot="-1904367" flipH="1" flipV="1">
              <a:off x="648" y="1791"/>
              <a:ext cx="36" cy="69"/>
              <a:chOff x="3888" y="2448"/>
              <a:chExt cx="192" cy="336"/>
            </a:xfrm>
          </p:grpSpPr>
          <p:sp>
            <p:nvSpPr>
              <p:cNvPr id="36202" name="Oval 310"/>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203" name="Oval 311"/>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75" name="Group 312"/>
            <p:cNvGrpSpPr>
              <a:grpSpLocks/>
            </p:cNvGrpSpPr>
            <p:nvPr/>
          </p:nvGrpSpPr>
          <p:grpSpPr bwMode="auto">
            <a:xfrm rot="-1939862" flipH="1" flipV="1">
              <a:off x="612" y="1813"/>
              <a:ext cx="36" cy="70"/>
              <a:chOff x="3888" y="2448"/>
              <a:chExt cx="192" cy="336"/>
            </a:xfrm>
          </p:grpSpPr>
          <p:sp>
            <p:nvSpPr>
              <p:cNvPr id="36200" name="Oval 313"/>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201" name="Oval 314"/>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76" name="Group 315"/>
            <p:cNvGrpSpPr>
              <a:grpSpLocks/>
            </p:cNvGrpSpPr>
            <p:nvPr/>
          </p:nvGrpSpPr>
          <p:grpSpPr bwMode="auto">
            <a:xfrm rot="-3571198">
              <a:off x="377" y="1562"/>
              <a:ext cx="35" cy="73"/>
              <a:chOff x="3888" y="2448"/>
              <a:chExt cx="192" cy="336"/>
            </a:xfrm>
          </p:grpSpPr>
          <p:sp>
            <p:nvSpPr>
              <p:cNvPr id="36198" name="Oval 316"/>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99" name="Oval 317"/>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77" name="Group 318"/>
            <p:cNvGrpSpPr>
              <a:grpSpLocks/>
            </p:cNvGrpSpPr>
            <p:nvPr/>
          </p:nvGrpSpPr>
          <p:grpSpPr bwMode="auto">
            <a:xfrm rot="-4324977">
              <a:off x="365" y="1609"/>
              <a:ext cx="34" cy="72"/>
              <a:chOff x="3888" y="2448"/>
              <a:chExt cx="192" cy="336"/>
            </a:xfrm>
          </p:grpSpPr>
          <p:sp>
            <p:nvSpPr>
              <p:cNvPr id="36196" name="Oval 319"/>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97" name="Oval 320"/>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78" name="Group 321"/>
            <p:cNvGrpSpPr>
              <a:grpSpLocks/>
            </p:cNvGrpSpPr>
            <p:nvPr/>
          </p:nvGrpSpPr>
          <p:grpSpPr bwMode="auto">
            <a:xfrm rot="3979296" flipH="1">
              <a:off x="714" y="1598"/>
              <a:ext cx="35" cy="72"/>
              <a:chOff x="3888" y="2448"/>
              <a:chExt cx="192" cy="336"/>
            </a:xfrm>
          </p:grpSpPr>
          <p:sp>
            <p:nvSpPr>
              <p:cNvPr id="36194" name="Oval 322"/>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95" name="Oval 323"/>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79" name="Group 324"/>
            <p:cNvGrpSpPr>
              <a:grpSpLocks/>
            </p:cNvGrpSpPr>
            <p:nvPr/>
          </p:nvGrpSpPr>
          <p:grpSpPr bwMode="auto">
            <a:xfrm rot="3979296" flipH="1">
              <a:off x="702" y="1563"/>
              <a:ext cx="35" cy="72"/>
              <a:chOff x="3888" y="2448"/>
              <a:chExt cx="192" cy="336"/>
            </a:xfrm>
          </p:grpSpPr>
          <p:sp>
            <p:nvSpPr>
              <p:cNvPr id="36192" name="Oval 325"/>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93" name="Oval 326"/>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80" name="Group 327"/>
            <p:cNvGrpSpPr>
              <a:grpSpLocks/>
            </p:cNvGrpSpPr>
            <p:nvPr/>
          </p:nvGrpSpPr>
          <p:grpSpPr bwMode="auto">
            <a:xfrm rot="5900997">
              <a:off x="714" y="1679"/>
              <a:ext cx="35" cy="72"/>
              <a:chOff x="3888" y="2448"/>
              <a:chExt cx="192" cy="336"/>
            </a:xfrm>
          </p:grpSpPr>
          <p:sp>
            <p:nvSpPr>
              <p:cNvPr id="36190" name="Oval 328"/>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91" name="Oval 329"/>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81" name="Group 330"/>
            <p:cNvGrpSpPr>
              <a:grpSpLocks/>
            </p:cNvGrpSpPr>
            <p:nvPr/>
          </p:nvGrpSpPr>
          <p:grpSpPr bwMode="auto">
            <a:xfrm rot="6590298">
              <a:off x="702" y="1726"/>
              <a:ext cx="35" cy="72"/>
              <a:chOff x="3888" y="2448"/>
              <a:chExt cx="192" cy="336"/>
            </a:xfrm>
          </p:grpSpPr>
          <p:sp>
            <p:nvSpPr>
              <p:cNvPr id="36188" name="Oval 331"/>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89" name="Oval 332"/>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82" name="Group 333"/>
            <p:cNvGrpSpPr>
              <a:grpSpLocks/>
            </p:cNvGrpSpPr>
            <p:nvPr/>
          </p:nvGrpSpPr>
          <p:grpSpPr bwMode="auto">
            <a:xfrm rot="-9360471">
              <a:off x="455" y="1813"/>
              <a:ext cx="36" cy="70"/>
              <a:chOff x="3888" y="2448"/>
              <a:chExt cx="192" cy="336"/>
            </a:xfrm>
          </p:grpSpPr>
          <p:sp>
            <p:nvSpPr>
              <p:cNvPr id="36186" name="Oval 334"/>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87" name="Oval 335"/>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83" name="Group 336"/>
            <p:cNvGrpSpPr>
              <a:grpSpLocks/>
            </p:cNvGrpSpPr>
            <p:nvPr/>
          </p:nvGrpSpPr>
          <p:grpSpPr bwMode="auto">
            <a:xfrm rot="-10239734">
              <a:off x="491" y="1825"/>
              <a:ext cx="36" cy="70"/>
              <a:chOff x="3888" y="2448"/>
              <a:chExt cx="192" cy="336"/>
            </a:xfrm>
          </p:grpSpPr>
          <p:sp>
            <p:nvSpPr>
              <p:cNvPr id="36184" name="Oval 337"/>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85" name="Oval 338"/>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grpSp>
        <p:nvGrpSpPr>
          <p:cNvPr id="35850" name="Group 339"/>
          <p:cNvGrpSpPr>
            <a:grpSpLocks/>
          </p:cNvGrpSpPr>
          <p:nvPr/>
        </p:nvGrpSpPr>
        <p:grpSpPr bwMode="auto">
          <a:xfrm rot="16200000">
            <a:off x="8078352" y="3094748"/>
            <a:ext cx="560275" cy="520793"/>
            <a:chOff x="336" y="1488"/>
            <a:chExt cx="432" cy="407"/>
          </a:xfrm>
        </p:grpSpPr>
        <p:sp>
          <p:nvSpPr>
            <p:cNvPr id="36102" name="Oval 340"/>
            <p:cNvSpPr>
              <a:spLocks noChangeArrowheads="1"/>
            </p:cNvSpPr>
            <p:nvPr/>
          </p:nvSpPr>
          <p:spPr bwMode="auto">
            <a:xfrm>
              <a:off x="407" y="1546"/>
              <a:ext cx="300" cy="291"/>
            </a:xfrm>
            <a:prstGeom prst="ellipse">
              <a:avLst/>
            </a:prstGeom>
            <a:solidFill>
              <a:srgbClr val="FFCC99">
                <a:alpha val="70195"/>
              </a:srgbClr>
            </a:solidFill>
            <a:ln w="57150">
              <a:solidFill>
                <a:srgbClr val="FF9900"/>
              </a:solidFill>
              <a:round/>
              <a:headEnd/>
              <a:tailEnd/>
            </a:ln>
          </p:spPr>
          <p:txBody>
            <a:bodyPr wrap="none" anchor="ctr"/>
            <a:lstStyle/>
            <a:p>
              <a:endParaRPr lang="ja-JP" altLang="en-US">
                <a:latin typeface="+mn-ea"/>
              </a:endParaRPr>
            </a:p>
          </p:txBody>
        </p:sp>
        <p:sp>
          <p:nvSpPr>
            <p:cNvPr id="36103" name="Freeform 341"/>
            <p:cNvSpPr>
              <a:spLocks/>
            </p:cNvSpPr>
            <p:nvPr/>
          </p:nvSpPr>
          <p:spPr bwMode="auto">
            <a:xfrm rot="966628">
              <a:off x="665" y="1537"/>
              <a:ext cx="48" cy="59"/>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CFFCC">
                <a:alpha val="70195"/>
              </a:srgbClr>
            </a:solidFill>
            <a:ln w="9525">
              <a:solidFill>
                <a:srgbClr val="FF9900"/>
              </a:solidFill>
              <a:round/>
              <a:headEnd/>
              <a:tailEnd/>
            </a:ln>
          </p:spPr>
          <p:txBody>
            <a:bodyPr/>
            <a:lstStyle/>
            <a:p>
              <a:endParaRPr lang="ja-JP" altLang="en-US">
                <a:latin typeface="+mn-ea"/>
              </a:endParaRPr>
            </a:p>
          </p:txBody>
        </p:sp>
        <p:sp>
          <p:nvSpPr>
            <p:cNvPr id="36104" name="Freeform 342"/>
            <p:cNvSpPr>
              <a:spLocks/>
            </p:cNvSpPr>
            <p:nvPr/>
          </p:nvSpPr>
          <p:spPr bwMode="auto">
            <a:xfrm rot="-4347231">
              <a:off x="402" y="1538"/>
              <a:ext cx="46" cy="61"/>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CFFCC">
                <a:alpha val="70195"/>
              </a:srgbClr>
            </a:solidFill>
            <a:ln w="9525">
              <a:solidFill>
                <a:srgbClr val="FF9900"/>
              </a:solidFill>
              <a:round/>
              <a:headEnd/>
              <a:tailEnd/>
            </a:ln>
          </p:spPr>
          <p:txBody>
            <a:bodyPr/>
            <a:lstStyle/>
            <a:p>
              <a:endParaRPr lang="ja-JP" altLang="en-US">
                <a:latin typeface="+mn-ea"/>
              </a:endParaRPr>
            </a:p>
          </p:txBody>
        </p:sp>
        <p:sp>
          <p:nvSpPr>
            <p:cNvPr id="36105" name="Freeform 343"/>
            <p:cNvSpPr>
              <a:spLocks/>
            </p:cNvSpPr>
            <p:nvPr/>
          </p:nvSpPr>
          <p:spPr bwMode="auto">
            <a:xfrm rot="-10213886">
              <a:off x="407" y="1791"/>
              <a:ext cx="48"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CFFCC">
                <a:alpha val="70195"/>
              </a:srgbClr>
            </a:solidFill>
            <a:ln w="9525">
              <a:solidFill>
                <a:srgbClr val="FF9900"/>
              </a:solidFill>
              <a:round/>
              <a:headEnd/>
              <a:tailEnd/>
            </a:ln>
          </p:spPr>
          <p:txBody>
            <a:bodyPr/>
            <a:lstStyle/>
            <a:p>
              <a:endParaRPr lang="ja-JP" altLang="en-US">
                <a:latin typeface="+mn-ea"/>
              </a:endParaRPr>
            </a:p>
          </p:txBody>
        </p:sp>
        <p:sp>
          <p:nvSpPr>
            <p:cNvPr id="36106" name="Freeform 344"/>
            <p:cNvSpPr>
              <a:spLocks/>
            </p:cNvSpPr>
            <p:nvPr/>
          </p:nvSpPr>
          <p:spPr bwMode="auto">
            <a:xfrm rot="3170267">
              <a:off x="715" y="1644"/>
              <a:ext cx="46" cy="60"/>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CFFCC">
                <a:alpha val="70195"/>
              </a:srgbClr>
            </a:solidFill>
            <a:ln w="9525">
              <a:solidFill>
                <a:srgbClr val="FF9900"/>
              </a:solidFill>
              <a:round/>
              <a:headEnd/>
              <a:tailEnd/>
            </a:ln>
          </p:spPr>
          <p:txBody>
            <a:bodyPr/>
            <a:lstStyle/>
            <a:p>
              <a:endParaRPr lang="ja-JP" altLang="en-US">
                <a:latin typeface="+mn-ea"/>
              </a:endParaRPr>
            </a:p>
          </p:txBody>
        </p:sp>
        <p:sp>
          <p:nvSpPr>
            <p:cNvPr id="36107" name="Freeform 345"/>
            <p:cNvSpPr>
              <a:spLocks/>
            </p:cNvSpPr>
            <p:nvPr/>
          </p:nvSpPr>
          <p:spPr bwMode="auto">
            <a:xfrm rot="5400000">
              <a:off x="679" y="1772"/>
              <a:ext cx="46" cy="59"/>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CFFCC">
                <a:alpha val="70195"/>
              </a:srgbClr>
            </a:solidFill>
            <a:ln w="9525">
              <a:solidFill>
                <a:srgbClr val="FF9900"/>
              </a:solidFill>
              <a:round/>
              <a:headEnd/>
              <a:tailEnd/>
            </a:ln>
          </p:spPr>
          <p:txBody>
            <a:bodyPr/>
            <a:lstStyle/>
            <a:p>
              <a:endParaRPr lang="ja-JP" altLang="en-US">
                <a:latin typeface="+mn-ea"/>
              </a:endParaRPr>
            </a:p>
          </p:txBody>
        </p:sp>
        <p:sp>
          <p:nvSpPr>
            <p:cNvPr id="36108" name="Freeform 346"/>
            <p:cNvSpPr>
              <a:spLocks/>
            </p:cNvSpPr>
            <p:nvPr/>
          </p:nvSpPr>
          <p:spPr bwMode="auto">
            <a:xfrm rot="8660000">
              <a:off x="541" y="1836"/>
              <a:ext cx="46"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CFFCC">
                <a:alpha val="70195"/>
              </a:srgbClr>
            </a:solidFill>
            <a:ln w="9525">
              <a:solidFill>
                <a:srgbClr val="FF9900"/>
              </a:solidFill>
              <a:round/>
              <a:headEnd/>
              <a:tailEnd/>
            </a:ln>
          </p:spPr>
          <p:txBody>
            <a:bodyPr/>
            <a:lstStyle/>
            <a:p>
              <a:endParaRPr lang="ja-JP" altLang="en-US">
                <a:latin typeface="+mn-ea"/>
              </a:endParaRPr>
            </a:p>
          </p:txBody>
        </p:sp>
        <p:sp>
          <p:nvSpPr>
            <p:cNvPr id="36109" name="Freeform 347"/>
            <p:cNvSpPr>
              <a:spLocks/>
            </p:cNvSpPr>
            <p:nvPr/>
          </p:nvSpPr>
          <p:spPr bwMode="auto">
            <a:xfrm rot="-7762762">
              <a:off x="345" y="1663"/>
              <a:ext cx="52" cy="70"/>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CFFCC">
                <a:alpha val="70195"/>
              </a:srgbClr>
            </a:solidFill>
            <a:ln w="9525">
              <a:solidFill>
                <a:srgbClr val="FF9900"/>
              </a:solidFill>
              <a:round/>
              <a:headEnd/>
              <a:tailEnd/>
            </a:ln>
          </p:spPr>
          <p:txBody>
            <a:bodyPr/>
            <a:lstStyle/>
            <a:p>
              <a:endParaRPr lang="ja-JP" altLang="en-US">
                <a:latin typeface="+mn-ea"/>
              </a:endParaRPr>
            </a:p>
          </p:txBody>
        </p:sp>
        <p:sp>
          <p:nvSpPr>
            <p:cNvPr id="36110" name="Freeform 348"/>
            <p:cNvSpPr>
              <a:spLocks/>
            </p:cNvSpPr>
            <p:nvPr/>
          </p:nvSpPr>
          <p:spPr bwMode="auto">
            <a:xfrm rot="-2134707">
              <a:off x="539" y="1488"/>
              <a:ext cx="48"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CCFFCC">
                <a:alpha val="70195"/>
              </a:srgbClr>
            </a:solidFill>
            <a:ln w="9525">
              <a:solidFill>
                <a:srgbClr val="FF9900"/>
              </a:solidFill>
              <a:round/>
              <a:headEnd/>
              <a:tailEnd/>
            </a:ln>
          </p:spPr>
          <p:txBody>
            <a:bodyPr/>
            <a:lstStyle/>
            <a:p>
              <a:endParaRPr lang="ja-JP" altLang="en-US">
                <a:latin typeface="+mn-ea"/>
              </a:endParaRPr>
            </a:p>
          </p:txBody>
        </p:sp>
        <p:grpSp>
          <p:nvGrpSpPr>
            <p:cNvPr id="36111" name="Group 349"/>
            <p:cNvGrpSpPr>
              <a:grpSpLocks/>
            </p:cNvGrpSpPr>
            <p:nvPr/>
          </p:nvGrpSpPr>
          <p:grpSpPr bwMode="auto">
            <a:xfrm rot="-1784693">
              <a:off x="443" y="1511"/>
              <a:ext cx="36" cy="70"/>
              <a:chOff x="3888" y="2448"/>
              <a:chExt cx="192" cy="336"/>
            </a:xfrm>
          </p:grpSpPr>
          <p:sp>
            <p:nvSpPr>
              <p:cNvPr id="36157" name="Oval 350"/>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58" name="Oval 351"/>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12" name="Group 352"/>
            <p:cNvGrpSpPr>
              <a:grpSpLocks/>
            </p:cNvGrpSpPr>
            <p:nvPr/>
          </p:nvGrpSpPr>
          <p:grpSpPr bwMode="auto">
            <a:xfrm rot="-1226407">
              <a:off x="491" y="1488"/>
              <a:ext cx="36" cy="70"/>
              <a:chOff x="3888" y="2448"/>
              <a:chExt cx="192" cy="336"/>
            </a:xfrm>
          </p:grpSpPr>
          <p:sp>
            <p:nvSpPr>
              <p:cNvPr id="36155" name="Oval 353"/>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56" name="Oval 354"/>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13" name="Group 355"/>
            <p:cNvGrpSpPr>
              <a:grpSpLocks/>
            </p:cNvGrpSpPr>
            <p:nvPr/>
          </p:nvGrpSpPr>
          <p:grpSpPr bwMode="auto">
            <a:xfrm rot="-6686076">
              <a:off x="364" y="1714"/>
              <a:ext cx="35" cy="72"/>
              <a:chOff x="3888" y="2448"/>
              <a:chExt cx="192" cy="336"/>
            </a:xfrm>
          </p:grpSpPr>
          <p:sp>
            <p:nvSpPr>
              <p:cNvPr id="36153" name="Oval 356"/>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54" name="Oval 357"/>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14" name="Group 358"/>
            <p:cNvGrpSpPr>
              <a:grpSpLocks/>
            </p:cNvGrpSpPr>
            <p:nvPr/>
          </p:nvGrpSpPr>
          <p:grpSpPr bwMode="auto">
            <a:xfrm rot="-7339862">
              <a:off x="389" y="1748"/>
              <a:ext cx="35" cy="73"/>
              <a:chOff x="3888" y="2448"/>
              <a:chExt cx="192" cy="336"/>
            </a:xfrm>
          </p:grpSpPr>
          <p:sp>
            <p:nvSpPr>
              <p:cNvPr id="36151" name="Oval 359"/>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52" name="Oval 360"/>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15" name="Group 361"/>
            <p:cNvGrpSpPr>
              <a:grpSpLocks/>
            </p:cNvGrpSpPr>
            <p:nvPr/>
          </p:nvGrpSpPr>
          <p:grpSpPr bwMode="auto">
            <a:xfrm rot="1286076" flipH="1">
              <a:off x="587" y="1488"/>
              <a:ext cx="36" cy="70"/>
              <a:chOff x="3888" y="2448"/>
              <a:chExt cx="192" cy="336"/>
            </a:xfrm>
          </p:grpSpPr>
          <p:sp>
            <p:nvSpPr>
              <p:cNvPr id="36149" name="Oval 362"/>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50" name="Oval 363"/>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16" name="Group 364"/>
            <p:cNvGrpSpPr>
              <a:grpSpLocks/>
            </p:cNvGrpSpPr>
            <p:nvPr/>
          </p:nvGrpSpPr>
          <p:grpSpPr bwMode="auto">
            <a:xfrm rot="1939862" flipH="1">
              <a:off x="635" y="1511"/>
              <a:ext cx="37" cy="70"/>
              <a:chOff x="3888" y="2448"/>
              <a:chExt cx="192" cy="336"/>
            </a:xfrm>
          </p:grpSpPr>
          <p:sp>
            <p:nvSpPr>
              <p:cNvPr id="36147" name="Oval 365"/>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48" name="Oval 366"/>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17" name="Group 367"/>
            <p:cNvGrpSpPr>
              <a:grpSpLocks/>
            </p:cNvGrpSpPr>
            <p:nvPr/>
          </p:nvGrpSpPr>
          <p:grpSpPr bwMode="auto">
            <a:xfrm rot="-1904367" flipH="1" flipV="1">
              <a:off x="648" y="1791"/>
              <a:ext cx="36" cy="69"/>
              <a:chOff x="3888" y="2448"/>
              <a:chExt cx="192" cy="336"/>
            </a:xfrm>
          </p:grpSpPr>
          <p:sp>
            <p:nvSpPr>
              <p:cNvPr id="36145" name="Oval 368"/>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46" name="Oval 369"/>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18" name="Group 370"/>
            <p:cNvGrpSpPr>
              <a:grpSpLocks/>
            </p:cNvGrpSpPr>
            <p:nvPr/>
          </p:nvGrpSpPr>
          <p:grpSpPr bwMode="auto">
            <a:xfrm rot="-1939862" flipH="1" flipV="1">
              <a:off x="612" y="1813"/>
              <a:ext cx="36" cy="70"/>
              <a:chOff x="3888" y="2448"/>
              <a:chExt cx="192" cy="336"/>
            </a:xfrm>
          </p:grpSpPr>
          <p:sp>
            <p:nvSpPr>
              <p:cNvPr id="36143" name="Oval 371"/>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44" name="Oval 372"/>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19" name="Group 373"/>
            <p:cNvGrpSpPr>
              <a:grpSpLocks/>
            </p:cNvGrpSpPr>
            <p:nvPr/>
          </p:nvGrpSpPr>
          <p:grpSpPr bwMode="auto">
            <a:xfrm rot="-3571198">
              <a:off x="377" y="1562"/>
              <a:ext cx="35" cy="73"/>
              <a:chOff x="3888" y="2448"/>
              <a:chExt cx="192" cy="336"/>
            </a:xfrm>
          </p:grpSpPr>
          <p:sp>
            <p:nvSpPr>
              <p:cNvPr id="36141" name="Oval 374"/>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42" name="Oval 375"/>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20" name="Group 376"/>
            <p:cNvGrpSpPr>
              <a:grpSpLocks/>
            </p:cNvGrpSpPr>
            <p:nvPr/>
          </p:nvGrpSpPr>
          <p:grpSpPr bwMode="auto">
            <a:xfrm rot="-4324977">
              <a:off x="365" y="1609"/>
              <a:ext cx="34" cy="72"/>
              <a:chOff x="3888" y="2448"/>
              <a:chExt cx="192" cy="336"/>
            </a:xfrm>
          </p:grpSpPr>
          <p:sp>
            <p:nvSpPr>
              <p:cNvPr id="36139" name="Oval 377"/>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40" name="Oval 378"/>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21" name="Group 379"/>
            <p:cNvGrpSpPr>
              <a:grpSpLocks/>
            </p:cNvGrpSpPr>
            <p:nvPr/>
          </p:nvGrpSpPr>
          <p:grpSpPr bwMode="auto">
            <a:xfrm rot="3979296" flipH="1">
              <a:off x="714" y="1598"/>
              <a:ext cx="35" cy="72"/>
              <a:chOff x="3888" y="2448"/>
              <a:chExt cx="192" cy="336"/>
            </a:xfrm>
          </p:grpSpPr>
          <p:sp>
            <p:nvSpPr>
              <p:cNvPr id="36137" name="Oval 380"/>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38" name="Oval 381"/>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22" name="Group 382"/>
            <p:cNvGrpSpPr>
              <a:grpSpLocks/>
            </p:cNvGrpSpPr>
            <p:nvPr/>
          </p:nvGrpSpPr>
          <p:grpSpPr bwMode="auto">
            <a:xfrm rot="3979296" flipH="1">
              <a:off x="702" y="1563"/>
              <a:ext cx="35" cy="72"/>
              <a:chOff x="3888" y="2448"/>
              <a:chExt cx="192" cy="336"/>
            </a:xfrm>
          </p:grpSpPr>
          <p:sp>
            <p:nvSpPr>
              <p:cNvPr id="36135" name="Oval 383"/>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36" name="Oval 384"/>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23" name="Group 385"/>
            <p:cNvGrpSpPr>
              <a:grpSpLocks/>
            </p:cNvGrpSpPr>
            <p:nvPr/>
          </p:nvGrpSpPr>
          <p:grpSpPr bwMode="auto">
            <a:xfrm rot="5900997">
              <a:off x="714" y="1679"/>
              <a:ext cx="35" cy="72"/>
              <a:chOff x="3888" y="2448"/>
              <a:chExt cx="192" cy="336"/>
            </a:xfrm>
          </p:grpSpPr>
          <p:sp>
            <p:nvSpPr>
              <p:cNvPr id="36133" name="Oval 386"/>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34" name="Oval 387"/>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24" name="Group 388"/>
            <p:cNvGrpSpPr>
              <a:grpSpLocks/>
            </p:cNvGrpSpPr>
            <p:nvPr/>
          </p:nvGrpSpPr>
          <p:grpSpPr bwMode="auto">
            <a:xfrm rot="6590298">
              <a:off x="702" y="1726"/>
              <a:ext cx="35" cy="72"/>
              <a:chOff x="3888" y="2448"/>
              <a:chExt cx="192" cy="336"/>
            </a:xfrm>
          </p:grpSpPr>
          <p:sp>
            <p:nvSpPr>
              <p:cNvPr id="36131" name="Oval 389"/>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32" name="Oval 390"/>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25" name="Group 391"/>
            <p:cNvGrpSpPr>
              <a:grpSpLocks/>
            </p:cNvGrpSpPr>
            <p:nvPr/>
          </p:nvGrpSpPr>
          <p:grpSpPr bwMode="auto">
            <a:xfrm rot="-9360471">
              <a:off x="455" y="1813"/>
              <a:ext cx="36" cy="70"/>
              <a:chOff x="3888" y="2448"/>
              <a:chExt cx="192" cy="336"/>
            </a:xfrm>
          </p:grpSpPr>
          <p:sp>
            <p:nvSpPr>
              <p:cNvPr id="36129" name="Oval 392"/>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30" name="Oval 393"/>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nvGrpSpPr>
            <p:cNvPr id="36126" name="Group 394"/>
            <p:cNvGrpSpPr>
              <a:grpSpLocks/>
            </p:cNvGrpSpPr>
            <p:nvPr/>
          </p:nvGrpSpPr>
          <p:grpSpPr bwMode="auto">
            <a:xfrm rot="-10239734">
              <a:off x="491" y="1825"/>
              <a:ext cx="36" cy="70"/>
              <a:chOff x="3888" y="2448"/>
              <a:chExt cx="192" cy="336"/>
            </a:xfrm>
          </p:grpSpPr>
          <p:sp>
            <p:nvSpPr>
              <p:cNvPr id="36127" name="Oval 395"/>
              <p:cNvSpPr>
                <a:spLocks noChangeArrowheads="1"/>
              </p:cNvSpPr>
              <p:nvPr/>
            </p:nvSpPr>
            <p:spPr bwMode="auto">
              <a:xfrm>
                <a:off x="3888" y="2448"/>
                <a:ext cx="192" cy="96"/>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sp>
            <p:nvSpPr>
              <p:cNvPr id="36128" name="Oval 396"/>
              <p:cNvSpPr>
                <a:spLocks noChangeArrowheads="1"/>
              </p:cNvSpPr>
              <p:nvPr/>
            </p:nvSpPr>
            <p:spPr bwMode="auto">
              <a:xfrm>
                <a:off x="3936" y="2496"/>
                <a:ext cx="96" cy="288"/>
              </a:xfrm>
              <a:prstGeom prst="ellipse">
                <a:avLst/>
              </a:prstGeom>
              <a:solidFill>
                <a:srgbClr val="CCFFCC">
                  <a:alpha val="70195"/>
                </a:srgbClr>
              </a:solidFill>
              <a:ln w="9525">
                <a:solidFill>
                  <a:srgbClr val="FF9900"/>
                </a:solidFill>
                <a:round/>
                <a:headEnd/>
                <a:tailEnd/>
              </a:ln>
            </p:spPr>
            <p:txBody>
              <a:bodyPr wrap="none" anchor="ctr"/>
              <a:lstStyle/>
              <a:p>
                <a:endParaRPr lang="ja-JP" altLang="en-US">
                  <a:latin typeface="+mn-ea"/>
                </a:endParaRPr>
              </a:p>
            </p:txBody>
          </p:sp>
        </p:grpSp>
      </p:grpSp>
      <p:sp>
        <p:nvSpPr>
          <p:cNvPr id="35851" name="AutoShape 397"/>
          <p:cNvSpPr>
            <a:spLocks noChangeArrowheads="1"/>
          </p:cNvSpPr>
          <p:nvPr/>
        </p:nvSpPr>
        <p:spPr bwMode="auto">
          <a:xfrm>
            <a:off x="6569116" y="2434695"/>
            <a:ext cx="636894" cy="2081020"/>
          </a:xfrm>
          <a:prstGeom prst="curvedRightArrow">
            <a:avLst>
              <a:gd name="adj1" fmla="val 65000"/>
              <a:gd name="adj2" fmla="val 130000"/>
              <a:gd name="adj3" fmla="val 33333"/>
            </a:avLst>
          </a:prstGeom>
          <a:solidFill>
            <a:srgbClr val="FF99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latin typeface="+mn-ea"/>
            </a:endParaRPr>
          </a:p>
        </p:txBody>
      </p:sp>
      <p:sp>
        <p:nvSpPr>
          <p:cNvPr id="35852" name="AutoShape 398"/>
          <p:cNvSpPr>
            <a:spLocks noChangeArrowheads="1"/>
          </p:cNvSpPr>
          <p:nvPr/>
        </p:nvSpPr>
        <p:spPr bwMode="auto">
          <a:xfrm flipH="1" flipV="1">
            <a:off x="8248928" y="2274616"/>
            <a:ext cx="557282" cy="2081020"/>
          </a:xfrm>
          <a:prstGeom prst="curvedRightArrow">
            <a:avLst>
              <a:gd name="adj1" fmla="val 74286"/>
              <a:gd name="adj2" fmla="val 148571"/>
              <a:gd name="adj3" fmla="val 33333"/>
            </a:avLst>
          </a:prstGeom>
          <a:solidFill>
            <a:srgbClr val="FF99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latin typeface="+mn-ea"/>
            </a:endParaRPr>
          </a:p>
        </p:txBody>
      </p:sp>
      <p:grpSp>
        <p:nvGrpSpPr>
          <p:cNvPr id="35853" name="Group 399"/>
          <p:cNvGrpSpPr>
            <a:grpSpLocks/>
          </p:cNvGrpSpPr>
          <p:nvPr/>
        </p:nvGrpSpPr>
        <p:grpSpPr bwMode="auto">
          <a:xfrm rot="16200000">
            <a:off x="4199568" y="2129916"/>
            <a:ext cx="480235" cy="449475"/>
            <a:chOff x="336" y="1488"/>
            <a:chExt cx="432" cy="407"/>
          </a:xfrm>
        </p:grpSpPr>
        <p:sp>
          <p:nvSpPr>
            <p:cNvPr id="36045" name="Oval 400"/>
            <p:cNvSpPr>
              <a:spLocks noChangeArrowheads="1"/>
            </p:cNvSpPr>
            <p:nvPr/>
          </p:nvSpPr>
          <p:spPr bwMode="auto">
            <a:xfrm>
              <a:off x="407" y="1546"/>
              <a:ext cx="300" cy="291"/>
            </a:xfrm>
            <a:prstGeom prst="ellipse">
              <a:avLst/>
            </a:prstGeom>
            <a:solidFill>
              <a:srgbClr val="FF9900">
                <a:alpha val="70195"/>
              </a:srgbClr>
            </a:solidFill>
            <a:ln w="57150">
              <a:solidFill>
                <a:srgbClr val="006600"/>
              </a:solidFill>
              <a:round/>
              <a:headEnd/>
              <a:tailEnd/>
            </a:ln>
          </p:spPr>
          <p:txBody>
            <a:bodyPr wrap="none" anchor="ctr"/>
            <a:lstStyle/>
            <a:p>
              <a:endParaRPr lang="ja-JP" altLang="en-US">
                <a:latin typeface="+mn-ea"/>
              </a:endParaRPr>
            </a:p>
          </p:txBody>
        </p:sp>
        <p:sp>
          <p:nvSpPr>
            <p:cNvPr id="36046" name="Freeform 401"/>
            <p:cNvSpPr>
              <a:spLocks/>
            </p:cNvSpPr>
            <p:nvPr/>
          </p:nvSpPr>
          <p:spPr bwMode="auto">
            <a:xfrm rot="966628">
              <a:off x="665" y="1537"/>
              <a:ext cx="48" cy="59"/>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6047" name="Freeform 402"/>
            <p:cNvSpPr>
              <a:spLocks/>
            </p:cNvSpPr>
            <p:nvPr/>
          </p:nvSpPr>
          <p:spPr bwMode="auto">
            <a:xfrm rot="-4347231">
              <a:off x="402" y="1538"/>
              <a:ext cx="46" cy="61"/>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6048" name="Freeform 403"/>
            <p:cNvSpPr>
              <a:spLocks/>
            </p:cNvSpPr>
            <p:nvPr/>
          </p:nvSpPr>
          <p:spPr bwMode="auto">
            <a:xfrm rot="-10213886">
              <a:off x="407" y="1791"/>
              <a:ext cx="48"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6049" name="Freeform 404"/>
            <p:cNvSpPr>
              <a:spLocks/>
            </p:cNvSpPr>
            <p:nvPr/>
          </p:nvSpPr>
          <p:spPr bwMode="auto">
            <a:xfrm rot="3170267">
              <a:off x="715" y="1644"/>
              <a:ext cx="46" cy="60"/>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6050" name="Freeform 405"/>
            <p:cNvSpPr>
              <a:spLocks/>
            </p:cNvSpPr>
            <p:nvPr/>
          </p:nvSpPr>
          <p:spPr bwMode="auto">
            <a:xfrm rot="5400000">
              <a:off x="679" y="1772"/>
              <a:ext cx="46" cy="59"/>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6051" name="Freeform 406"/>
            <p:cNvSpPr>
              <a:spLocks/>
            </p:cNvSpPr>
            <p:nvPr/>
          </p:nvSpPr>
          <p:spPr bwMode="auto">
            <a:xfrm rot="8660000">
              <a:off x="541" y="1836"/>
              <a:ext cx="46"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6052" name="Freeform 407"/>
            <p:cNvSpPr>
              <a:spLocks/>
            </p:cNvSpPr>
            <p:nvPr/>
          </p:nvSpPr>
          <p:spPr bwMode="auto">
            <a:xfrm rot="-7762762">
              <a:off x="345" y="1663"/>
              <a:ext cx="52" cy="70"/>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6053" name="Freeform 408"/>
            <p:cNvSpPr>
              <a:spLocks/>
            </p:cNvSpPr>
            <p:nvPr/>
          </p:nvSpPr>
          <p:spPr bwMode="auto">
            <a:xfrm rot="-2134707">
              <a:off x="539" y="1488"/>
              <a:ext cx="48"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grpSp>
          <p:nvGrpSpPr>
            <p:cNvPr id="36054" name="Group 409"/>
            <p:cNvGrpSpPr>
              <a:grpSpLocks/>
            </p:cNvGrpSpPr>
            <p:nvPr/>
          </p:nvGrpSpPr>
          <p:grpSpPr bwMode="auto">
            <a:xfrm rot="-1784693">
              <a:off x="443" y="1511"/>
              <a:ext cx="36" cy="70"/>
              <a:chOff x="3888" y="2448"/>
              <a:chExt cx="192" cy="336"/>
            </a:xfrm>
          </p:grpSpPr>
          <p:sp>
            <p:nvSpPr>
              <p:cNvPr id="36100" name="Oval 410"/>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101" name="Oval 411"/>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55" name="Group 412"/>
            <p:cNvGrpSpPr>
              <a:grpSpLocks/>
            </p:cNvGrpSpPr>
            <p:nvPr/>
          </p:nvGrpSpPr>
          <p:grpSpPr bwMode="auto">
            <a:xfrm rot="-1226407">
              <a:off x="491" y="1488"/>
              <a:ext cx="36" cy="70"/>
              <a:chOff x="3888" y="2448"/>
              <a:chExt cx="192" cy="336"/>
            </a:xfrm>
          </p:grpSpPr>
          <p:sp>
            <p:nvSpPr>
              <p:cNvPr id="36098" name="Oval 413"/>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99" name="Oval 414"/>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56" name="Group 415"/>
            <p:cNvGrpSpPr>
              <a:grpSpLocks/>
            </p:cNvGrpSpPr>
            <p:nvPr/>
          </p:nvGrpSpPr>
          <p:grpSpPr bwMode="auto">
            <a:xfrm rot="-6686076">
              <a:off x="364" y="1714"/>
              <a:ext cx="35" cy="72"/>
              <a:chOff x="3888" y="2448"/>
              <a:chExt cx="192" cy="336"/>
            </a:xfrm>
          </p:grpSpPr>
          <p:sp>
            <p:nvSpPr>
              <p:cNvPr id="36096" name="Oval 416"/>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97" name="Oval 417"/>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57" name="Group 418"/>
            <p:cNvGrpSpPr>
              <a:grpSpLocks/>
            </p:cNvGrpSpPr>
            <p:nvPr/>
          </p:nvGrpSpPr>
          <p:grpSpPr bwMode="auto">
            <a:xfrm rot="-7339862">
              <a:off x="389" y="1748"/>
              <a:ext cx="35" cy="73"/>
              <a:chOff x="3888" y="2448"/>
              <a:chExt cx="192" cy="336"/>
            </a:xfrm>
          </p:grpSpPr>
          <p:sp>
            <p:nvSpPr>
              <p:cNvPr id="36094" name="Oval 419"/>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95" name="Oval 420"/>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58" name="Group 421"/>
            <p:cNvGrpSpPr>
              <a:grpSpLocks/>
            </p:cNvGrpSpPr>
            <p:nvPr/>
          </p:nvGrpSpPr>
          <p:grpSpPr bwMode="auto">
            <a:xfrm rot="1286076" flipH="1">
              <a:off x="587" y="1488"/>
              <a:ext cx="36" cy="70"/>
              <a:chOff x="3888" y="2448"/>
              <a:chExt cx="192" cy="336"/>
            </a:xfrm>
          </p:grpSpPr>
          <p:sp>
            <p:nvSpPr>
              <p:cNvPr id="36092" name="Oval 422"/>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93" name="Oval 423"/>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59" name="Group 424"/>
            <p:cNvGrpSpPr>
              <a:grpSpLocks/>
            </p:cNvGrpSpPr>
            <p:nvPr/>
          </p:nvGrpSpPr>
          <p:grpSpPr bwMode="auto">
            <a:xfrm rot="1939862" flipH="1">
              <a:off x="635" y="1511"/>
              <a:ext cx="37" cy="70"/>
              <a:chOff x="3888" y="2448"/>
              <a:chExt cx="192" cy="336"/>
            </a:xfrm>
          </p:grpSpPr>
          <p:sp>
            <p:nvSpPr>
              <p:cNvPr id="36090" name="Oval 425"/>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91" name="Oval 426"/>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60" name="Group 427"/>
            <p:cNvGrpSpPr>
              <a:grpSpLocks/>
            </p:cNvGrpSpPr>
            <p:nvPr/>
          </p:nvGrpSpPr>
          <p:grpSpPr bwMode="auto">
            <a:xfrm rot="-1904367" flipH="1" flipV="1">
              <a:off x="648" y="1791"/>
              <a:ext cx="36" cy="69"/>
              <a:chOff x="3888" y="2448"/>
              <a:chExt cx="192" cy="336"/>
            </a:xfrm>
          </p:grpSpPr>
          <p:sp>
            <p:nvSpPr>
              <p:cNvPr id="36088" name="Oval 428"/>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89" name="Oval 429"/>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61" name="Group 430"/>
            <p:cNvGrpSpPr>
              <a:grpSpLocks/>
            </p:cNvGrpSpPr>
            <p:nvPr/>
          </p:nvGrpSpPr>
          <p:grpSpPr bwMode="auto">
            <a:xfrm rot="-1939862" flipH="1" flipV="1">
              <a:off x="612" y="1813"/>
              <a:ext cx="36" cy="70"/>
              <a:chOff x="3888" y="2448"/>
              <a:chExt cx="192" cy="336"/>
            </a:xfrm>
          </p:grpSpPr>
          <p:sp>
            <p:nvSpPr>
              <p:cNvPr id="36086" name="Oval 431"/>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87" name="Oval 432"/>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62" name="Group 433"/>
            <p:cNvGrpSpPr>
              <a:grpSpLocks/>
            </p:cNvGrpSpPr>
            <p:nvPr/>
          </p:nvGrpSpPr>
          <p:grpSpPr bwMode="auto">
            <a:xfrm rot="-3571198">
              <a:off x="377" y="1562"/>
              <a:ext cx="35" cy="73"/>
              <a:chOff x="3888" y="2448"/>
              <a:chExt cx="192" cy="336"/>
            </a:xfrm>
          </p:grpSpPr>
          <p:sp>
            <p:nvSpPr>
              <p:cNvPr id="36084" name="Oval 434"/>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85" name="Oval 435"/>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63" name="Group 436"/>
            <p:cNvGrpSpPr>
              <a:grpSpLocks/>
            </p:cNvGrpSpPr>
            <p:nvPr/>
          </p:nvGrpSpPr>
          <p:grpSpPr bwMode="auto">
            <a:xfrm rot="-4324977">
              <a:off x="365" y="1609"/>
              <a:ext cx="34" cy="72"/>
              <a:chOff x="3888" y="2448"/>
              <a:chExt cx="192" cy="336"/>
            </a:xfrm>
          </p:grpSpPr>
          <p:sp>
            <p:nvSpPr>
              <p:cNvPr id="36082" name="Oval 437"/>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83" name="Oval 438"/>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64" name="Group 439"/>
            <p:cNvGrpSpPr>
              <a:grpSpLocks/>
            </p:cNvGrpSpPr>
            <p:nvPr/>
          </p:nvGrpSpPr>
          <p:grpSpPr bwMode="auto">
            <a:xfrm rot="3979296" flipH="1">
              <a:off x="714" y="1598"/>
              <a:ext cx="35" cy="72"/>
              <a:chOff x="3888" y="2448"/>
              <a:chExt cx="192" cy="336"/>
            </a:xfrm>
          </p:grpSpPr>
          <p:sp>
            <p:nvSpPr>
              <p:cNvPr id="36080" name="Oval 440"/>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81" name="Oval 441"/>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65" name="Group 442"/>
            <p:cNvGrpSpPr>
              <a:grpSpLocks/>
            </p:cNvGrpSpPr>
            <p:nvPr/>
          </p:nvGrpSpPr>
          <p:grpSpPr bwMode="auto">
            <a:xfrm rot="3979296" flipH="1">
              <a:off x="702" y="1563"/>
              <a:ext cx="35" cy="72"/>
              <a:chOff x="3888" y="2448"/>
              <a:chExt cx="192" cy="336"/>
            </a:xfrm>
          </p:grpSpPr>
          <p:sp>
            <p:nvSpPr>
              <p:cNvPr id="36078" name="Oval 443"/>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79" name="Oval 444"/>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66" name="Group 445"/>
            <p:cNvGrpSpPr>
              <a:grpSpLocks/>
            </p:cNvGrpSpPr>
            <p:nvPr/>
          </p:nvGrpSpPr>
          <p:grpSpPr bwMode="auto">
            <a:xfrm rot="5900997">
              <a:off x="714" y="1679"/>
              <a:ext cx="35" cy="72"/>
              <a:chOff x="3888" y="2448"/>
              <a:chExt cx="192" cy="336"/>
            </a:xfrm>
          </p:grpSpPr>
          <p:sp>
            <p:nvSpPr>
              <p:cNvPr id="36076" name="Oval 446"/>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77" name="Oval 447"/>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67" name="Group 448"/>
            <p:cNvGrpSpPr>
              <a:grpSpLocks/>
            </p:cNvGrpSpPr>
            <p:nvPr/>
          </p:nvGrpSpPr>
          <p:grpSpPr bwMode="auto">
            <a:xfrm rot="6590298">
              <a:off x="702" y="1726"/>
              <a:ext cx="35" cy="72"/>
              <a:chOff x="3888" y="2448"/>
              <a:chExt cx="192" cy="336"/>
            </a:xfrm>
          </p:grpSpPr>
          <p:sp>
            <p:nvSpPr>
              <p:cNvPr id="36074" name="Oval 449"/>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75" name="Oval 450"/>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68" name="Group 451"/>
            <p:cNvGrpSpPr>
              <a:grpSpLocks/>
            </p:cNvGrpSpPr>
            <p:nvPr/>
          </p:nvGrpSpPr>
          <p:grpSpPr bwMode="auto">
            <a:xfrm rot="-9360471">
              <a:off x="455" y="1813"/>
              <a:ext cx="36" cy="70"/>
              <a:chOff x="3888" y="2448"/>
              <a:chExt cx="192" cy="336"/>
            </a:xfrm>
          </p:grpSpPr>
          <p:sp>
            <p:nvSpPr>
              <p:cNvPr id="36072" name="Oval 452"/>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73" name="Oval 453"/>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69" name="Group 454"/>
            <p:cNvGrpSpPr>
              <a:grpSpLocks/>
            </p:cNvGrpSpPr>
            <p:nvPr/>
          </p:nvGrpSpPr>
          <p:grpSpPr bwMode="auto">
            <a:xfrm rot="-10239734">
              <a:off x="491" y="1825"/>
              <a:ext cx="36" cy="70"/>
              <a:chOff x="3888" y="2448"/>
              <a:chExt cx="192" cy="336"/>
            </a:xfrm>
          </p:grpSpPr>
          <p:sp>
            <p:nvSpPr>
              <p:cNvPr id="36070" name="Oval 455"/>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71" name="Oval 456"/>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grpSp>
        <p:nvGrpSpPr>
          <p:cNvPr id="35854" name="Group 457"/>
          <p:cNvGrpSpPr>
            <a:grpSpLocks/>
          </p:cNvGrpSpPr>
          <p:nvPr/>
        </p:nvGrpSpPr>
        <p:grpSpPr bwMode="auto">
          <a:xfrm rot="16200000">
            <a:off x="4275768" y="2770230"/>
            <a:ext cx="480235" cy="449475"/>
            <a:chOff x="336" y="1488"/>
            <a:chExt cx="432" cy="407"/>
          </a:xfrm>
        </p:grpSpPr>
        <p:sp>
          <p:nvSpPr>
            <p:cNvPr id="35988" name="Oval 458"/>
            <p:cNvSpPr>
              <a:spLocks noChangeArrowheads="1"/>
            </p:cNvSpPr>
            <p:nvPr/>
          </p:nvSpPr>
          <p:spPr bwMode="auto">
            <a:xfrm>
              <a:off x="407" y="1546"/>
              <a:ext cx="300" cy="291"/>
            </a:xfrm>
            <a:prstGeom prst="ellipse">
              <a:avLst/>
            </a:prstGeom>
            <a:solidFill>
              <a:srgbClr val="FF9900">
                <a:alpha val="70195"/>
              </a:srgbClr>
            </a:solidFill>
            <a:ln w="57150">
              <a:solidFill>
                <a:srgbClr val="006600"/>
              </a:solidFill>
              <a:round/>
              <a:headEnd/>
              <a:tailEnd/>
            </a:ln>
          </p:spPr>
          <p:txBody>
            <a:bodyPr wrap="none" anchor="ctr"/>
            <a:lstStyle/>
            <a:p>
              <a:endParaRPr lang="ja-JP" altLang="en-US">
                <a:latin typeface="+mn-ea"/>
              </a:endParaRPr>
            </a:p>
          </p:txBody>
        </p:sp>
        <p:sp>
          <p:nvSpPr>
            <p:cNvPr id="35989" name="Freeform 459"/>
            <p:cNvSpPr>
              <a:spLocks/>
            </p:cNvSpPr>
            <p:nvPr/>
          </p:nvSpPr>
          <p:spPr bwMode="auto">
            <a:xfrm rot="966628">
              <a:off x="665" y="1537"/>
              <a:ext cx="48" cy="59"/>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5990" name="Freeform 460"/>
            <p:cNvSpPr>
              <a:spLocks/>
            </p:cNvSpPr>
            <p:nvPr/>
          </p:nvSpPr>
          <p:spPr bwMode="auto">
            <a:xfrm rot="-4347231">
              <a:off x="402" y="1538"/>
              <a:ext cx="46" cy="61"/>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5991" name="Freeform 461"/>
            <p:cNvSpPr>
              <a:spLocks/>
            </p:cNvSpPr>
            <p:nvPr/>
          </p:nvSpPr>
          <p:spPr bwMode="auto">
            <a:xfrm rot="-10213886">
              <a:off x="407" y="1791"/>
              <a:ext cx="48"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5992" name="Freeform 462"/>
            <p:cNvSpPr>
              <a:spLocks/>
            </p:cNvSpPr>
            <p:nvPr/>
          </p:nvSpPr>
          <p:spPr bwMode="auto">
            <a:xfrm rot="3170267">
              <a:off x="715" y="1644"/>
              <a:ext cx="46" cy="60"/>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5993" name="Freeform 463"/>
            <p:cNvSpPr>
              <a:spLocks/>
            </p:cNvSpPr>
            <p:nvPr/>
          </p:nvSpPr>
          <p:spPr bwMode="auto">
            <a:xfrm rot="5400000">
              <a:off x="679" y="1772"/>
              <a:ext cx="46" cy="59"/>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5994" name="Freeform 464"/>
            <p:cNvSpPr>
              <a:spLocks/>
            </p:cNvSpPr>
            <p:nvPr/>
          </p:nvSpPr>
          <p:spPr bwMode="auto">
            <a:xfrm rot="8660000">
              <a:off x="541" y="1836"/>
              <a:ext cx="46"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5995" name="Freeform 465"/>
            <p:cNvSpPr>
              <a:spLocks/>
            </p:cNvSpPr>
            <p:nvPr/>
          </p:nvSpPr>
          <p:spPr bwMode="auto">
            <a:xfrm rot="-7762762">
              <a:off x="345" y="1663"/>
              <a:ext cx="52" cy="70"/>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5996" name="Freeform 466"/>
            <p:cNvSpPr>
              <a:spLocks/>
            </p:cNvSpPr>
            <p:nvPr/>
          </p:nvSpPr>
          <p:spPr bwMode="auto">
            <a:xfrm rot="-2134707">
              <a:off x="539" y="1488"/>
              <a:ext cx="48"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grpSp>
          <p:nvGrpSpPr>
            <p:cNvPr id="35997" name="Group 467"/>
            <p:cNvGrpSpPr>
              <a:grpSpLocks/>
            </p:cNvGrpSpPr>
            <p:nvPr/>
          </p:nvGrpSpPr>
          <p:grpSpPr bwMode="auto">
            <a:xfrm rot="-1784693">
              <a:off x="443" y="1511"/>
              <a:ext cx="36" cy="70"/>
              <a:chOff x="3888" y="2448"/>
              <a:chExt cx="192" cy="336"/>
            </a:xfrm>
          </p:grpSpPr>
          <p:sp>
            <p:nvSpPr>
              <p:cNvPr id="36043" name="Oval 468"/>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44" name="Oval 469"/>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5998" name="Group 470"/>
            <p:cNvGrpSpPr>
              <a:grpSpLocks/>
            </p:cNvGrpSpPr>
            <p:nvPr/>
          </p:nvGrpSpPr>
          <p:grpSpPr bwMode="auto">
            <a:xfrm rot="-1226407">
              <a:off x="491" y="1488"/>
              <a:ext cx="36" cy="70"/>
              <a:chOff x="3888" y="2448"/>
              <a:chExt cx="192" cy="336"/>
            </a:xfrm>
          </p:grpSpPr>
          <p:sp>
            <p:nvSpPr>
              <p:cNvPr id="36041" name="Oval 471"/>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42" name="Oval 472"/>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5999" name="Group 473"/>
            <p:cNvGrpSpPr>
              <a:grpSpLocks/>
            </p:cNvGrpSpPr>
            <p:nvPr/>
          </p:nvGrpSpPr>
          <p:grpSpPr bwMode="auto">
            <a:xfrm rot="-6686076">
              <a:off x="364" y="1714"/>
              <a:ext cx="35" cy="72"/>
              <a:chOff x="3888" y="2448"/>
              <a:chExt cx="192" cy="336"/>
            </a:xfrm>
          </p:grpSpPr>
          <p:sp>
            <p:nvSpPr>
              <p:cNvPr id="36039" name="Oval 474"/>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40" name="Oval 475"/>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00" name="Group 476"/>
            <p:cNvGrpSpPr>
              <a:grpSpLocks/>
            </p:cNvGrpSpPr>
            <p:nvPr/>
          </p:nvGrpSpPr>
          <p:grpSpPr bwMode="auto">
            <a:xfrm rot="-7339862">
              <a:off x="389" y="1748"/>
              <a:ext cx="35" cy="73"/>
              <a:chOff x="3888" y="2448"/>
              <a:chExt cx="192" cy="336"/>
            </a:xfrm>
          </p:grpSpPr>
          <p:sp>
            <p:nvSpPr>
              <p:cNvPr id="36037" name="Oval 477"/>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38" name="Oval 478"/>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01" name="Group 479"/>
            <p:cNvGrpSpPr>
              <a:grpSpLocks/>
            </p:cNvGrpSpPr>
            <p:nvPr/>
          </p:nvGrpSpPr>
          <p:grpSpPr bwMode="auto">
            <a:xfrm rot="1286076" flipH="1">
              <a:off x="587" y="1488"/>
              <a:ext cx="36" cy="70"/>
              <a:chOff x="3888" y="2448"/>
              <a:chExt cx="192" cy="336"/>
            </a:xfrm>
          </p:grpSpPr>
          <p:sp>
            <p:nvSpPr>
              <p:cNvPr id="36035" name="Oval 480"/>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36" name="Oval 481"/>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02" name="Group 482"/>
            <p:cNvGrpSpPr>
              <a:grpSpLocks/>
            </p:cNvGrpSpPr>
            <p:nvPr/>
          </p:nvGrpSpPr>
          <p:grpSpPr bwMode="auto">
            <a:xfrm rot="1939862" flipH="1">
              <a:off x="635" y="1511"/>
              <a:ext cx="37" cy="70"/>
              <a:chOff x="3888" y="2448"/>
              <a:chExt cx="192" cy="336"/>
            </a:xfrm>
          </p:grpSpPr>
          <p:sp>
            <p:nvSpPr>
              <p:cNvPr id="36033" name="Oval 483"/>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34" name="Oval 484"/>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03" name="Group 485"/>
            <p:cNvGrpSpPr>
              <a:grpSpLocks/>
            </p:cNvGrpSpPr>
            <p:nvPr/>
          </p:nvGrpSpPr>
          <p:grpSpPr bwMode="auto">
            <a:xfrm rot="-1904367" flipH="1" flipV="1">
              <a:off x="648" y="1791"/>
              <a:ext cx="36" cy="69"/>
              <a:chOff x="3888" y="2448"/>
              <a:chExt cx="192" cy="336"/>
            </a:xfrm>
          </p:grpSpPr>
          <p:sp>
            <p:nvSpPr>
              <p:cNvPr id="36031" name="Oval 486"/>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32" name="Oval 487"/>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04" name="Group 488"/>
            <p:cNvGrpSpPr>
              <a:grpSpLocks/>
            </p:cNvGrpSpPr>
            <p:nvPr/>
          </p:nvGrpSpPr>
          <p:grpSpPr bwMode="auto">
            <a:xfrm rot="-1939862" flipH="1" flipV="1">
              <a:off x="612" y="1813"/>
              <a:ext cx="36" cy="70"/>
              <a:chOff x="3888" y="2448"/>
              <a:chExt cx="192" cy="336"/>
            </a:xfrm>
          </p:grpSpPr>
          <p:sp>
            <p:nvSpPr>
              <p:cNvPr id="36029" name="Oval 489"/>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30" name="Oval 490"/>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05" name="Group 491"/>
            <p:cNvGrpSpPr>
              <a:grpSpLocks/>
            </p:cNvGrpSpPr>
            <p:nvPr/>
          </p:nvGrpSpPr>
          <p:grpSpPr bwMode="auto">
            <a:xfrm rot="-3571198">
              <a:off x="377" y="1562"/>
              <a:ext cx="35" cy="73"/>
              <a:chOff x="3888" y="2448"/>
              <a:chExt cx="192" cy="336"/>
            </a:xfrm>
          </p:grpSpPr>
          <p:sp>
            <p:nvSpPr>
              <p:cNvPr id="36027" name="Oval 492"/>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28" name="Oval 493"/>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06" name="Group 494"/>
            <p:cNvGrpSpPr>
              <a:grpSpLocks/>
            </p:cNvGrpSpPr>
            <p:nvPr/>
          </p:nvGrpSpPr>
          <p:grpSpPr bwMode="auto">
            <a:xfrm rot="-4324977">
              <a:off x="365" y="1609"/>
              <a:ext cx="34" cy="72"/>
              <a:chOff x="3888" y="2448"/>
              <a:chExt cx="192" cy="336"/>
            </a:xfrm>
          </p:grpSpPr>
          <p:sp>
            <p:nvSpPr>
              <p:cNvPr id="36025" name="Oval 495"/>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26" name="Oval 496"/>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07" name="Group 497"/>
            <p:cNvGrpSpPr>
              <a:grpSpLocks/>
            </p:cNvGrpSpPr>
            <p:nvPr/>
          </p:nvGrpSpPr>
          <p:grpSpPr bwMode="auto">
            <a:xfrm rot="3979296" flipH="1">
              <a:off x="714" y="1598"/>
              <a:ext cx="35" cy="72"/>
              <a:chOff x="3888" y="2448"/>
              <a:chExt cx="192" cy="336"/>
            </a:xfrm>
          </p:grpSpPr>
          <p:sp>
            <p:nvSpPr>
              <p:cNvPr id="36023" name="Oval 498"/>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24" name="Oval 499"/>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08" name="Group 500"/>
            <p:cNvGrpSpPr>
              <a:grpSpLocks/>
            </p:cNvGrpSpPr>
            <p:nvPr/>
          </p:nvGrpSpPr>
          <p:grpSpPr bwMode="auto">
            <a:xfrm rot="3979296" flipH="1">
              <a:off x="702" y="1563"/>
              <a:ext cx="35" cy="72"/>
              <a:chOff x="3888" y="2448"/>
              <a:chExt cx="192" cy="336"/>
            </a:xfrm>
          </p:grpSpPr>
          <p:sp>
            <p:nvSpPr>
              <p:cNvPr id="36021" name="Oval 501"/>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22" name="Oval 502"/>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09" name="Group 503"/>
            <p:cNvGrpSpPr>
              <a:grpSpLocks/>
            </p:cNvGrpSpPr>
            <p:nvPr/>
          </p:nvGrpSpPr>
          <p:grpSpPr bwMode="auto">
            <a:xfrm rot="5900997">
              <a:off x="714" y="1679"/>
              <a:ext cx="35" cy="72"/>
              <a:chOff x="3888" y="2448"/>
              <a:chExt cx="192" cy="336"/>
            </a:xfrm>
          </p:grpSpPr>
          <p:sp>
            <p:nvSpPr>
              <p:cNvPr id="36019" name="Oval 504"/>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20" name="Oval 505"/>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10" name="Group 506"/>
            <p:cNvGrpSpPr>
              <a:grpSpLocks/>
            </p:cNvGrpSpPr>
            <p:nvPr/>
          </p:nvGrpSpPr>
          <p:grpSpPr bwMode="auto">
            <a:xfrm rot="6590298">
              <a:off x="702" y="1726"/>
              <a:ext cx="35" cy="72"/>
              <a:chOff x="3888" y="2448"/>
              <a:chExt cx="192" cy="336"/>
            </a:xfrm>
          </p:grpSpPr>
          <p:sp>
            <p:nvSpPr>
              <p:cNvPr id="36017" name="Oval 507"/>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18" name="Oval 508"/>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11" name="Group 509"/>
            <p:cNvGrpSpPr>
              <a:grpSpLocks/>
            </p:cNvGrpSpPr>
            <p:nvPr/>
          </p:nvGrpSpPr>
          <p:grpSpPr bwMode="auto">
            <a:xfrm rot="-9360471">
              <a:off x="455" y="1813"/>
              <a:ext cx="36" cy="70"/>
              <a:chOff x="3888" y="2448"/>
              <a:chExt cx="192" cy="336"/>
            </a:xfrm>
          </p:grpSpPr>
          <p:sp>
            <p:nvSpPr>
              <p:cNvPr id="36015" name="Oval 510"/>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16" name="Oval 511"/>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6012" name="Group 512"/>
            <p:cNvGrpSpPr>
              <a:grpSpLocks/>
            </p:cNvGrpSpPr>
            <p:nvPr/>
          </p:nvGrpSpPr>
          <p:grpSpPr bwMode="auto">
            <a:xfrm rot="-10239734">
              <a:off x="491" y="1825"/>
              <a:ext cx="36" cy="70"/>
              <a:chOff x="3888" y="2448"/>
              <a:chExt cx="192" cy="336"/>
            </a:xfrm>
          </p:grpSpPr>
          <p:sp>
            <p:nvSpPr>
              <p:cNvPr id="36013" name="Oval 513"/>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6014" name="Oval 514"/>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grpSp>
        <p:nvGrpSpPr>
          <p:cNvPr id="35855" name="Group 515"/>
          <p:cNvGrpSpPr>
            <a:grpSpLocks/>
          </p:cNvGrpSpPr>
          <p:nvPr/>
        </p:nvGrpSpPr>
        <p:grpSpPr bwMode="auto">
          <a:xfrm rot="16200000">
            <a:off x="4275768" y="3410544"/>
            <a:ext cx="480235" cy="449475"/>
            <a:chOff x="336" y="1488"/>
            <a:chExt cx="432" cy="407"/>
          </a:xfrm>
        </p:grpSpPr>
        <p:sp>
          <p:nvSpPr>
            <p:cNvPr id="35931" name="Oval 516"/>
            <p:cNvSpPr>
              <a:spLocks noChangeArrowheads="1"/>
            </p:cNvSpPr>
            <p:nvPr/>
          </p:nvSpPr>
          <p:spPr bwMode="auto">
            <a:xfrm>
              <a:off x="407" y="1546"/>
              <a:ext cx="300" cy="291"/>
            </a:xfrm>
            <a:prstGeom prst="ellipse">
              <a:avLst/>
            </a:prstGeom>
            <a:solidFill>
              <a:srgbClr val="FF9900">
                <a:alpha val="70195"/>
              </a:srgbClr>
            </a:solidFill>
            <a:ln w="57150">
              <a:solidFill>
                <a:srgbClr val="006600"/>
              </a:solidFill>
              <a:round/>
              <a:headEnd/>
              <a:tailEnd/>
            </a:ln>
          </p:spPr>
          <p:txBody>
            <a:bodyPr wrap="none" anchor="ctr"/>
            <a:lstStyle/>
            <a:p>
              <a:endParaRPr lang="ja-JP" altLang="en-US">
                <a:latin typeface="+mn-ea"/>
              </a:endParaRPr>
            </a:p>
          </p:txBody>
        </p:sp>
        <p:sp>
          <p:nvSpPr>
            <p:cNvPr id="35932" name="Freeform 517"/>
            <p:cNvSpPr>
              <a:spLocks/>
            </p:cNvSpPr>
            <p:nvPr/>
          </p:nvSpPr>
          <p:spPr bwMode="auto">
            <a:xfrm rot="966628">
              <a:off x="665" y="1537"/>
              <a:ext cx="48" cy="59"/>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5933" name="Freeform 518"/>
            <p:cNvSpPr>
              <a:spLocks/>
            </p:cNvSpPr>
            <p:nvPr/>
          </p:nvSpPr>
          <p:spPr bwMode="auto">
            <a:xfrm rot="-4347231">
              <a:off x="402" y="1538"/>
              <a:ext cx="46" cy="61"/>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5934" name="Freeform 519"/>
            <p:cNvSpPr>
              <a:spLocks/>
            </p:cNvSpPr>
            <p:nvPr/>
          </p:nvSpPr>
          <p:spPr bwMode="auto">
            <a:xfrm rot="-10213886">
              <a:off x="407" y="1791"/>
              <a:ext cx="48"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5935" name="Freeform 520"/>
            <p:cNvSpPr>
              <a:spLocks/>
            </p:cNvSpPr>
            <p:nvPr/>
          </p:nvSpPr>
          <p:spPr bwMode="auto">
            <a:xfrm rot="3170267">
              <a:off x="715" y="1644"/>
              <a:ext cx="46" cy="60"/>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5936" name="Freeform 521"/>
            <p:cNvSpPr>
              <a:spLocks/>
            </p:cNvSpPr>
            <p:nvPr/>
          </p:nvSpPr>
          <p:spPr bwMode="auto">
            <a:xfrm rot="5400000">
              <a:off x="679" y="1772"/>
              <a:ext cx="46" cy="59"/>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5937" name="Freeform 522"/>
            <p:cNvSpPr>
              <a:spLocks/>
            </p:cNvSpPr>
            <p:nvPr/>
          </p:nvSpPr>
          <p:spPr bwMode="auto">
            <a:xfrm rot="8660000">
              <a:off x="541" y="1836"/>
              <a:ext cx="46"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5938" name="Freeform 523"/>
            <p:cNvSpPr>
              <a:spLocks/>
            </p:cNvSpPr>
            <p:nvPr/>
          </p:nvSpPr>
          <p:spPr bwMode="auto">
            <a:xfrm rot="-7762762">
              <a:off x="345" y="1663"/>
              <a:ext cx="52" cy="70"/>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sp>
          <p:nvSpPr>
            <p:cNvPr id="35939" name="Freeform 524"/>
            <p:cNvSpPr>
              <a:spLocks/>
            </p:cNvSpPr>
            <p:nvPr/>
          </p:nvSpPr>
          <p:spPr bwMode="auto">
            <a:xfrm rot="-2134707">
              <a:off x="539" y="1488"/>
              <a:ext cx="48" cy="5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w="9525">
              <a:solidFill>
                <a:srgbClr val="006600"/>
              </a:solidFill>
              <a:round/>
              <a:headEnd/>
              <a:tailEnd/>
            </a:ln>
          </p:spPr>
          <p:txBody>
            <a:bodyPr/>
            <a:lstStyle/>
            <a:p>
              <a:endParaRPr lang="ja-JP" altLang="en-US">
                <a:latin typeface="+mn-ea"/>
              </a:endParaRPr>
            </a:p>
          </p:txBody>
        </p:sp>
        <p:grpSp>
          <p:nvGrpSpPr>
            <p:cNvPr id="35940" name="Group 525"/>
            <p:cNvGrpSpPr>
              <a:grpSpLocks/>
            </p:cNvGrpSpPr>
            <p:nvPr/>
          </p:nvGrpSpPr>
          <p:grpSpPr bwMode="auto">
            <a:xfrm rot="-1784693">
              <a:off x="443" y="1511"/>
              <a:ext cx="36" cy="70"/>
              <a:chOff x="3888" y="2448"/>
              <a:chExt cx="192" cy="336"/>
            </a:xfrm>
          </p:grpSpPr>
          <p:sp>
            <p:nvSpPr>
              <p:cNvPr id="35986" name="Oval 526"/>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5987" name="Oval 527"/>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5941" name="Group 528"/>
            <p:cNvGrpSpPr>
              <a:grpSpLocks/>
            </p:cNvGrpSpPr>
            <p:nvPr/>
          </p:nvGrpSpPr>
          <p:grpSpPr bwMode="auto">
            <a:xfrm rot="-1226407">
              <a:off x="491" y="1488"/>
              <a:ext cx="36" cy="70"/>
              <a:chOff x="3888" y="2448"/>
              <a:chExt cx="192" cy="336"/>
            </a:xfrm>
          </p:grpSpPr>
          <p:sp>
            <p:nvSpPr>
              <p:cNvPr id="35984" name="Oval 529"/>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5985" name="Oval 530"/>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5942" name="Group 531"/>
            <p:cNvGrpSpPr>
              <a:grpSpLocks/>
            </p:cNvGrpSpPr>
            <p:nvPr/>
          </p:nvGrpSpPr>
          <p:grpSpPr bwMode="auto">
            <a:xfrm rot="-6686076">
              <a:off x="364" y="1714"/>
              <a:ext cx="35" cy="72"/>
              <a:chOff x="3888" y="2448"/>
              <a:chExt cx="192" cy="336"/>
            </a:xfrm>
          </p:grpSpPr>
          <p:sp>
            <p:nvSpPr>
              <p:cNvPr id="35982" name="Oval 532"/>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5983" name="Oval 533"/>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5943" name="Group 534"/>
            <p:cNvGrpSpPr>
              <a:grpSpLocks/>
            </p:cNvGrpSpPr>
            <p:nvPr/>
          </p:nvGrpSpPr>
          <p:grpSpPr bwMode="auto">
            <a:xfrm rot="-7339862">
              <a:off x="389" y="1748"/>
              <a:ext cx="35" cy="73"/>
              <a:chOff x="3888" y="2448"/>
              <a:chExt cx="192" cy="336"/>
            </a:xfrm>
          </p:grpSpPr>
          <p:sp>
            <p:nvSpPr>
              <p:cNvPr id="35980" name="Oval 535"/>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5981" name="Oval 536"/>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5944" name="Group 537"/>
            <p:cNvGrpSpPr>
              <a:grpSpLocks/>
            </p:cNvGrpSpPr>
            <p:nvPr/>
          </p:nvGrpSpPr>
          <p:grpSpPr bwMode="auto">
            <a:xfrm rot="1286076" flipH="1">
              <a:off x="587" y="1488"/>
              <a:ext cx="36" cy="70"/>
              <a:chOff x="3888" y="2448"/>
              <a:chExt cx="192" cy="336"/>
            </a:xfrm>
          </p:grpSpPr>
          <p:sp>
            <p:nvSpPr>
              <p:cNvPr id="35978" name="Oval 538"/>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5979" name="Oval 539"/>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5945" name="Group 540"/>
            <p:cNvGrpSpPr>
              <a:grpSpLocks/>
            </p:cNvGrpSpPr>
            <p:nvPr/>
          </p:nvGrpSpPr>
          <p:grpSpPr bwMode="auto">
            <a:xfrm rot="1939862" flipH="1">
              <a:off x="635" y="1511"/>
              <a:ext cx="37" cy="70"/>
              <a:chOff x="3888" y="2448"/>
              <a:chExt cx="192" cy="336"/>
            </a:xfrm>
          </p:grpSpPr>
          <p:sp>
            <p:nvSpPr>
              <p:cNvPr id="35976" name="Oval 541"/>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5977" name="Oval 542"/>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5946" name="Group 543"/>
            <p:cNvGrpSpPr>
              <a:grpSpLocks/>
            </p:cNvGrpSpPr>
            <p:nvPr/>
          </p:nvGrpSpPr>
          <p:grpSpPr bwMode="auto">
            <a:xfrm rot="-1904367" flipH="1" flipV="1">
              <a:off x="648" y="1791"/>
              <a:ext cx="36" cy="69"/>
              <a:chOff x="3888" y="2448"/>
              <a:chExt cx="192" cy="336"/>
            </a:xfrm>
          </p:grpSpPr>
          <p:sp>
            <p:nvSpPr>
              <p:cNvPr id="35974" name="Oval 544"/>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5975" name="Oval 545"/>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5947" name="Group 546"/>
            <p:cNvGrpSpPr>
              <a:grpSpLocks/>
            </p:cNvGrpSpPr>
            <p:nvPr/>
          </p:nvGrpSpPr>
          <p:grpSpPr bwMode="auto">
            <a:xfrm rot="-1939862" flipH="1" flipV="1">
              <a:off x="612" y="1813"/>
              <a:ext cx="36" cy="70"/>
              <a:chOff x="3888" y="2448"/>
              <a:chExt cx="192" cy="336"/>
            </a:xfrm>
          </p:grpSpPr>
          <p:sp>
            <p:nvSpPr>
              <p:cNvPr id="35972" name="Oval 547"/>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5973" name="Oval 548"/>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5948" name="Group 549"/>
            <p:cNvGrpSpPr>
              <a:grpSpLocks/>
            </p:cNvGrpSpPr>
            <p:nvPr/>
          </p:nvGrpSpPr>
          <p:grpSpPr bwMode="auto">
            <a:xfrm rot="-3571198">
              <a:off x="377" y="1562"/>
              <a:ext cx="35" cy="73"/>
              <a:chOff x="3888" y="2448"/>
              <a:chExt cx="192" cy="336"/>
            </a:xfrm>
          </p:grpSpPr>
          <p:sp>
            <p:nvSpPr>
              <p:cNvPr id="35970" name="Oval 550"/>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5971" name="Oval 551"/>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5949" name="Group 552"/>
            <p:cNvGrpSpPr>
              <a:grpSpLocks/>
            </p:cNvGrpSpPr>
            <p:nvPr/>
          </p:nvGrpSpPr>
          <p:grpSpPr bwMode="auto">
            <a:xfrm rot="-4324977">
              <a:off x="365" y="1609"/>
              <a:ext cx="34" cy="72"/>
              <a:chOff x="3888" y="2448"/>
              <a:chExt cx="192" cy="336"/>
            </a:xfrm>
          </p:grpSpPr>
          <p:sp>
            <p:nvSpPr>
              <p:cNvPr id="35968" name="Oval 553"/>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5969" name="Oval 554"/>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5950" name="Group 555"/>
            <p:cNvGrpSpPr>
              <a:grpSpLocks/>
            </p:cNvGrpSpPr>
            <p:nvPr/>
          </p:nvGrpSpPr>
          <p:grpSpPr bwMode="auto">
            <a:xfrm rot="3979296" flipH="1">
              <a:off x="714" y="1598"/>
              <a:ext cx="35" cy="72"/>
              <a:chOff x="3888" y="2448"/>
              <a:chExt cx="192" cy="336"/>
            </a:xfrm>
          </p:grpSpPr>
          <p:sp>
            <p:nvSpPr>
              <p:cNvPr id="35966" name="Oval 556"/>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5967" name="Oval 557"/>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5951" name="Group 558"/>
            <p:cNvGrpSpPr>
              <a:grpSpLocks/>
            </p:cNvGrpSpPr>
            <p:nvPr/>
          </p:nvGrpSpPr>
          <p:grpSpPr bwMode="auto">
            <a:xfrm rot="3979296" flipH="1">
              <a:off x="702" y="1563"/>
              <a:ext cx="35" cy="72"/>
              <a:chOff x="3888" y="2448"/>
              <a:chExt cx="192" cy="336"/>
            </a:xfrm>
          </p:grpSpPr>
          <p:sp>
            <p:nvSpPr>
              <p:cNvPr id="35964" name="Oval 559"/>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5965" name="Oval 560"/>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5952" name="Group 561"/>
            <p:cNvGrpSpPr>
              <a:grpSpLocks/>
            </p:cNvGrpSpPr>
            <p:nvPr/>
          </p:nvGrpSpPr>
          <p:grpSpPr bwMode="auto">
            <a:xfrm rot="5900997">
              <a:off x="714" y="1679"/>
              <a:ext cx="35" cy="72"/>
              <a:chOff x="3888" y="2448"/>
              <a:chExt cx="192" cy="336"/>
            </a:xfrm>
          </p:grpSpPr>
          <p:sp>
            <p:nvSpPr>
              <p:cNvPr id="35962" name="Oval 562"/>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5963" name="Oval 563"/>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5953" name="Group 564"/>
            <p:cNvGrpSpPr>
              <a:grpSpLocks/>
            </p:cNvGrpSpPr>
            <p:nvPr/>
          </p:nvGrpSpPr>
          <p:grpSpPr bwMode="auto">
            <a:xfrm rot="6590298">
              <a:off x="702" y="1726"/>
              <a:ext cx="35" cy="72"/>
              <a:chOff x="3888" y="2448"/>
              <a:chExt cx="192" cy="336"/>
            </a:xfrm>
          </p:grpSpPr>
          <p:sp>
            <p:nvSpPr>
              <p:cNvPr id="35960" name="Oval 565"/>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5961" name="Oval 566"/>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5954" name="Group 567"/>
            <p:cNvGrpSpPr>
              <a:grpSpLocks/>
            </p:cNvGrpSpPr>
            <p:nvPr/>
          </p:nvGrpSpPr>
          <p:grpSpPr bwMode="auto">
            <a:xfrm rot="-9360471">
              <a:off x="455" y="1813"/>
              <a:ext cx="36" cy="70"/>
              <a:chOff x="3888" y="2448"/>
              <a:chExt cx="192" cy="336"/>
            </a:xfrm>
          </p:grpSpPr>
          <p:sp>
            <p:nvSpPr>
              <p:cNvPr id="35958" name="Oval 568"/>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5959" name="Oval 569"/>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nvGrpSpPr>
            <p:cNvPr id="35955" name="Group 570"/>
            <p:cNvGrpSpPr>
              <a:grpSpLocks/>
            </p:cNvGrpSpPr>
            <p:nvPr/>
          </p:nvGrpSpPr>
          <p:grpSpPr bwMode="auto">
            <a:xfrm rot="-10239734">
              <a:off x="491" y="1825"/>
              <a:ext cx="36" cy="70"/>
              <a:chOff x="3888" y="2448"/>
              <a:chExt cx="192" cy="336"/>
            </a:xfrm>
          </p:grpSpPr>
          <p:sp>
            <p:nvSpPr>
              <p:cNvPr id="35956" name="Oval 571"/>
              <p:cNvSpPr>
                <a:spLocks noChangeArrowheads="1"/>
              </p:cNvSpPr>
              <p:nvPr/>
            </p:nvSpPr>
            <p:spPr bwMode="auto">
              <a:xfrm>
                <a:off x="3888" y="2448"/>
                <a:ext cx="192" cy="96"/>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sp>
            <p:nvSpPr>
              <p:cNvPr id="35957" name="Oval 572"/>
              <p:cNvSpPr>
                <a:spLocks noChangeArrowheads="1"/>
              </p:cNvSpPr>
              <p:nvPr/>
            </p:nvSpPr>
            <p:spPr bwMode="auto">
              <a:xfrm>
                <a:off x="3936" y="2496"/>
                <a:ext cx="96" cy="288"/>
              </a:xfrm>
              <a:prstGeom prst="ellipse">
                <a:avLst/>
              </a:prstGeom>
              <a:solidFill>
                <a:srgbClr val="FF9900">
                  <a:alpha val="70195"/>
                </a:srgbClr>
              </a:solidFill>
              <a:ln w="9525">
                <a:solidFill>
                  <a:srgbClr val="006600"/>
                </a:solidFill>
                <a:round/>
                <a:headEnd/>
                <a:tailEnd/>
              </a:ln>
            </p:spPr>
            <p:txBody>
              <a:bodyPr wrap="none" anchor="ctr"/>
              <a:lstStyle/>
              <a:p>
                <a:endParaRPr lang="ja-JP" altLang="en-US">
                  <a:latin typeface="+mn-ea"/>
                </a:endParaRPr>
              </a:p>
            </p:txBody>
          </p:sp>
        </p:grpSp>
      </p:grpSp>
      <p:grpSp>
        <p:nvGrpSpPr>
          <p:cNvPr id="35856" name="Group 573"/>
          <p:cNvGrpSpPr>
            <a:grpSpLocks/>
          </p:cNvGrpSpPr>
          <p:nvPr/>
        </p:nvGrpSpPr>
        <p:grpSpPr bwMode="auto">
          <a:xfrm>
            <a:off x="7489346" y="1874420"/>
            <a:ext cx="500890" cy="1128887"/>
            <a:chOff x="4433" y="1541"/>
            <a:chExt cx="792" cy="2000"/>
          </a:xfrm>
        </p:grpSpPr>
        <p:sp>
          <p:nvSpPr>
            <p:cNvPr id="35929" name="Freeform 574"/>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FF9933"/>
            </a:solidFill>
            <a:ln w="9525">
              <a:solidFill>
                <a:srgbClr val="003399"/>
              </a:solidFill>
              <a:round/>
              <a:headEnd/>
              <a:tailEnd/>
            </a:ln>
          </p:spPr>
          <p:txBody>
            <a:bodyPr/>
            <a:lstStyle/>
            <a:p>
              <a:endParaRPr lang="ja-JP" altLang="en-US">
                <a:latin typeface="+mn-ea"/>
              </a:endParaRPr>
            </a:p>
          </p:txBody>
        </p:sp>
        <p:sp>
          <p:nvSpPr>
            <p:cNvPr id="35930" name="Freeform 575"/>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FF9933"/>
            </a:solidFill>
            <a:ln w="9525">
              <a:solidFill>
                <a:srgbClr val="003399"/>
              </a:solidFill>
              <a:round/>
              <a:headEnd/>
              <a:tailEnd/>
            </a:ln>
          </p:spPr>
          <p:txBody>
            <a:bodyPr/>
            <a:lstStyle/>
            <a:p>
              <a:endParaRPr lang="ja-JP" altLang="en-US">
                <a:latin typeface="+mn-ea"/>
              </a:endParaRPr>
            </a:p>
          </p:txBody>
        </p:sp>
      </p:grpSp>
      <p:sp>
        <p:nvSpPr>
          <p:cNvPr id="35857" name="AutoShape 576"/>
          <p:cNvSpPr>
            <a:spLocks noChangeArrowheads="1"/>
          </p:cNvSpPr>
          <p:nvPr/>
        </p:nvSpPr>
        <p:spPr bwMode="auto">
          <a:xfrm>
            <a:off x="2752293" y="3155048"/>
            <a:ext cx="796117" cy="480235"/>
          </a:xfrm>
          <a:prstGeom prst="rightArrow">
            <a:avLst>
              <a:gd name="adj1" fmla="val 50000"/>
              <a:gd name="adj2" fmla="val 41667"/>
            </a:avLst>
          </a:prstGeom>
          <a:solidFill>
            <a:srgbClr val="FF0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latin typeface="+mn-ea"/>
            </a:endParaRPr>
          </a:p>
        </p:txBody>
      </p:sp>
      <p:sp>
        <p:nvSpPr>
          <p:cNvPr id="35858" name="AutoShape 577"/>
          <p:cNvSpPr>
            <a:spLocks noChangeArrowheads="1"/>
          </p:cNvSpPr>
          <p:nvPr/>
        </p:nvSpPr>
        <p:spPr bwMode="auto">
          <a:xfrm>
            <a:off x="5647893" y="3155048"/>
            <a:ext cx="796117" cy="480235"/>
          </a:xfrm>
          <a:prstGeom prst="rightArrow">
            <a:avLst>
              <a:gd name="adj1" fmla="val 50000"/>
              <a:gd name="adj2" fmla="val 41667"/>
            </a:avLst>
          </a:prstGeom>
          <a:solidFill>
            <a:srgbClr val="FF0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latin typeface="+mn-ea"/>
            </a:endParaRPr>
          </a:p>
        </p:txBody>
      </p:sp>
      <p:sp>
        <p:nvSpPr>
          <p:cNvPr id="35859" name="Text Box 578"/>
          <p:cNvSpPr txBox="1">
            <a:spLocks noChangeArrowheads="1"/>
          </p:cNvSpPr>
          <p:nvPr/>
        </p:nvSpPr>
        <p:spPr bwMode="auto">
          <a:xfrm>
            <a:off x="5254" y="573779"/>
            <a:ext cx="32349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b="1" dirty="0">
                <a:solidFill>
                  <a:srgbClr val="003399"/>
                </a:solidFill>
                <a:latin typeface="+mn-ea"/>
                <a:ea typeface="+mn-ea"/>
                <a:cs typeface="Meiryo UI" pitchFamily="50" charset="-128"/>
              </a:rPr>
              <a:t>動物のインフルエンザ</a:t>
            </a:r>
          </a:p>
        </p:txBody>
      </p:sp>
      <p:sp>
        <p:nvSpPr>
          <p:cNvPr id="35860" name="Text Box 579"/>
          <p:cNvSpPr txBox="1">
            <a:spLocks noChangeArrowheads="1"/>
          </p:cNvSpPr>
          <p:nvPr/>
        </p:nvSpPr>
        <p:spPr bwMode="auto">
          <a:xfrm>
            <a:off x="3347864" y="573782"/>
            <a:ext cx="27864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b="1" dirty="0">
                <a:solidFill>
                  <a:srgbClr val="003399"/>
                </a:solidFill>
                <a:latin typeface="+mn-ea"/>
                <a:ea typeface="+mn-ea"/>
                <a:cs typeface="Meiryo UI" pitchFamily="50" charset="-128"/>
              </a:rPr>
              <a:t>新型</a:t>
            </a:r>
            <a:r>
              <a:rPr lang="ja-JP" altLang="en-US" sz="2400" b="1" dirty="0" smtClean="0">
                <a:solidFill>
                  <a:srgbClr val="003399"/>
                </a:solidFill>
                <a:latin typeface="+mn-ea"/>
                <a:ea typeface="+mn-ea"/>
                <a:cs typeface="Meiryo UI" pitchFamily="50" charset="-128"/>
              </a:rPr>
              <a:t>インフルエンザ</a:t>
            </a:r>
            <a:endParaRPr lang="ja-JP" altLang="en-US" sz="2400" b="1" dirty="0">
              <a:solidFill>
                <a:srgbClr val="003399"/>
              </a:solidFill>
              <a:latin typeface="+mn-ea"/>
              <a:ea typeface="+mn-ea"/>
              <a:cs typeface="Meiryo UI" pitchFamily="50" charset="-128"/>
            </a:endParaRPr>
          </a:p>
        </p:txBody>
      </p:sp>
      <p:sp>
        <p:nvSpPr>
          <p:cNvPr id="35861" name="Text Box 580"/>
          <p:cNvSpPr txBox="1">
            <a:spLocks noChangeArrowheads="1"/>
          </p:cNvSpPr>
          <p:nvPr/>
        </p:nvSpPr>
        <p:spPr bwMode="auto">
          <a:xfrm>
            <a:off x="6323330" y="573780"/>
            <a:ext cx="28206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b="1" dirty="0">
                <a:solidFill>
                  <a:srgbClr val="003399"/>
                </a:solidFill>
                <a:latin typeface="+mn-ea"/>
                <a:ea typeface="+mn-ea"/>
                <a:cs typeface="Meiryo UI" pitchFamily="50" charset="-128"/>
              </a:rPr>
              <a:t>ヒトインフルエンザ</a:t>
            </a:r>
          </a:p>
        </p:txBody>
      </p:sp>
      <p:sp>
        <p:nvSpPr>
          <p:cNvPr id="35862" name="Text Box 581"/>
          <p:cNvSpPr txBox="1">
            <a:spLocks noChangeArrowheads="1"/>
          </p:cNvSpPr>
          <p:nvPr/>
        </p:nvSpPr>
        <p:spPr bwMode="auto">
          <a:xfrm>
            <a:off x="144273" y="5545476"/>
            <a:ext cx="30595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000" dirty="0" smtClean="0">
                <a:latin typeface="+mn-ea"/>
                <a:ea typeface="+mn-ea"/>
                <a:cs typeface="Meiryo UI" pitchFamily="50" charset="-128"/>
              </a:rPr>
              <a:t>動物の</a:t>
            </a:r>
            <a:r>
              <a:rPr lang="ja-JP" altLang="en-US" sz="2000" dirty="0">
                <a:latin typeface="+mn-ea"/>
                <a:ea typeface="+mn-ea"/>
                <a:cs typeface="Meiryo UI" pitchFamily="50" charset="-128"/>
              </a:rPr>
              <a:t>間で感染サイクルが成立</a:t>
            </a:r>
          </a:p>
        </p:txBody>
      </p:sp>
      <p:sp>
        <p:nvSpPr>
          <p:cNvPr id="35863" name="Text Box 582"/>
          <p:cNvSpPr txBox="1">
            <a:spLocks noChangeArrowheads="1"/>
          </p:cNvSpPr>
          <p:nvPr/>
        </p:nvSpPr>
        <p:spPr bwMode="auto">
          <a:xfrm>
            <a:off x="3120889" y="5391587"/>
            <a:ext cx="31683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000" dirty="0">
                <a:latin typeface="+mn-ea"/>
                <a:ea typeface="+mn-ea"/>
                <a:cs typeface="Meiryo UI" pitchFamily="50" charset="-128"/>
              </a:rPr>
              <a:t>数十年に一度、動物のインフルエンザウイルスがヒトからヒトへの感染性を獲得</a:t>
            </a:r>
            <a:r>
              <a:rPr lang="ja-JP" altLang="en-US" sz="2000" dirty="0" smtClean="0">
                <a:latin typeface="+mn-ea"/>
                <a:ea typeface="+mn-ea"/>
                <a:cs typeface="Meiryo UI" pitchFamily="50" charset="-128"/>
              </a:rPr>
              <a:t>しヒト</a:t>
            </a:r>
            <a:r>
              <a:rPr lang="ja-JP" altLang="en-US" sz="2000" dirty="0">
                <a:latin typeface="+mn-ea"/>
                <a:ea typeface="+mn-ea"/>
                <a:cs typeface="Meiryo UI" pitchFamily="50" charset="-128"/>
              </a:rPr>
              <a:t>での大流行を引き起こす</a:t>
            </a:r>
          </a:p>
        </p:txBody>
      </p:sp>
      <p:sp>
        <p:nvSpPr>
          <p:cNvPr id="35864" name="Text Box 583"/>
          <p:cNvSpPr txBox="1">
            <a:spLocks noChangeArrowheads="1"/>
          </p:cNvSpPr>
          <p:nvPr/>
        </p:nvSpPr>
        <p:spPr bwMode="auto">
          <a:xfrm>
            <a:off x="6323264" y="5237699"/>
            <a:ext cx="273376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000" dirty="0">
                <a:latin typeface="+mn-ea"/>
                <a:ea typeface="+mn-ea"/>
                <a:cs typeface="Meiryo UI" pitchFamily="50" charset="-128"/>
              </a:rPr>
              <a:t>１－２年で大流行は終息</a:t>
            </a:r>
            <a:r>
              <a:rPr lang="ja-JP" altLang="en-US" sz="2000" dirty="0" smtClean="0">
                <a:latin typeface="+mn-ea"/>
                <a:ea typeface="+mn-ea"/>
                <a:cs typeface="Meiryo UI" pitchFamily="50" charset="-128"/>
              </a:rPr>
              <a:t>し、その</a:t>
            </a:r>
            <a:r>
              <a:rPr lang="ja-JP" altLang="en-US" sz="2000" dirty="0">
                <a:latin typeface="+mn-ea"/>
                <a:ea typeface="+mn-ea"/>
                <a:cs typeface="Meiryo UI" pitchFamily="50" charset="-128"/>
              </a:rPr>
              <a:t>ウイルス</a:t>
            </a:r>
            <a:r>
              <a:rPr lang="ja-JP" altLang="en-US" sz="2000" dirty="0" smtClean="0">
                <a:latin typeface="+mn-ea"/>
                <a:ea typeface="+mn-ea"/>
                <a:cs typeface="Meiryo UI" pitchFamily="50" charset="-128"/>
              </a:rPr>
              <a:t>は　ヒトインフルエンザ</a:t>
            </a:r>
            <a:r>
              <a:rPr lang="ja-JP" altLang="en-US" sz="2000" dirty="0">
                <a:latin typeface="+mn-ea"/>
                <a:ea typeface="+mn-ea"/>
                <a:cs typeface="Meiryo UI" pitchFamily="50" charset="-128"/>
              </a:rPr>
              <a:t>としてヒトの間</a:t>
            </a:r>
            <a:r>
              <a:rPr lang="ja-JP" altLang="en-US" sz="2000" dirty="0" smtClean="0">
                <a:latin typeface="+mn-ea"/>
                <a:ea typeface="+mn-ea"/>
                <a:cs typeface="Meiryo UI" pitchFamily="50" charset="-128"/>
              </a:rPr>
              <a:t>で周期的</a:t>
            </a:r>
            <a:r>
              <a:rPr lang="ja-JP" altLang="en-US" sz="2000" dirty="0">
                <a:latin typeface="+mn-ea"/>
                <a:ea typeface="+mn-ea"/>
                <a:cs typeface="Meiryo UI" pitchFamily="50" charset="-128"/>
              </a:rPr>
              <a:t>な流行を起こす</a:t>
            </a:r>
          </a:p>
        </p:txBody>
      </p:sp>
      <p:grpSp>
        <p:nvGrpSpPr>
          <p:cNvPr id="106497" name="Group 172"/>
          <p:cNvGrpSpPr>
            <a:grpSpLocks/>
          </p:cNvGrpSpPr>
          <p:nvPr/>
        </p:nvGrpSpPr>
        <p:grpSpPr bwMode="auto">
          <a:xfrm>
            <a:off x="1512954" y="1774356"/>
            <a:ext cx="821002" cy="600299"/>
            <a:chOff x="1848" y="1056"/>
            <a:chExt cx="1789" cy="939"/>
          </a:xfrm>
          <a:solidFill>
            <a:srgbClr val="C00000"/>
          </a:solidFill>
        </p:grpSpPr>
        <p:sp>
          <p:nvSpPr>
            <p:cNvPr id="585" name="Freeform 173"/>
            <p:cNvSpPr>
              <a:spLocks/>
            </p:cNvSpPr>
            <p:nvPr/>
          </p:nvSpPr>
          <p:spPr bwMode="auto">
            <a:xfrm>
              <a:off x="1848" y="1056"/>
              <a:ext cx="1789" cy="939"/>
            </a:xfrm>
            <a:custGeom>
              <a:avLst/>
              <a:gdLst/>
              <a:ahLst/>
              <a:cxnLst>
                <a:cxn ang="0">
                  <a:pos x="3343" y="573"/>
                </a:cxn>
                <a:cxn ang="0">
                  <a:pos x="3376" y="472"/>
                </a:cxn>
                <a:cxn ang="0">
                  <a:pos x="3350" y="424"/>
                </a:cxn>
                <a:cxn ang="0">
                  <a:pos x="3482" y="318"/>
                </a:cxn>
                <a:cxn ang="0">
                  <a:pos x="3370" y="302"/>
                </a:cxn>
                <a:cxn ang="0">
                  <a:pos x="3244" y="352"/>
                </a:cxn>
                <a:cxn ang="0">
                  <a:pos x="3196" y="468"/>
                </a:cxn>
                <a:cxn ang="0">
                  <a:pos x="3108" y="628"/>
                </a:cxn>
                <a:cxn ang="0">
                  <a:pos x="3001" y="734"/>
                </a:cxn>
                <a:cxn ang="0">
                  <a:pos x="3144" y="769"/>
                </a:cxn>
                <a:cxn ang="0">
                  <a:pos x="2985" y="898"/>
                </a:cxn>
                <a:cxn ang="0">
                  <a:pos x="2780" y="882"/>
                </a:cxn>
                <a:cxn ang="0">
                  <a:pos x="2820" y="845"/>
                </a:cxn>
                <a:cxn ang="0">
                  <a:pos x="2573" y="758"/>
                </a:cxn>
                <a:cxn ang="0">
                  <a:pos x="2301" y="560"/>
                </a:cxn>
                <a:cxn ang="0">
                  <a:pos x="2265" y="361"/>
                </a:cxn>
                <a:cxn ang="0">
                  <a:pos x="2238" y="384"/>
                </a:cxn>
                <a:cxn ang="0">
                  <a:pos x="2231" y="519"/>
                </a:cxn>
                <a:cxn ang="0">
                  <a:pos x="2381" y="695"/>
                </a:cxn>
                <a:cxn ang="0">
                  <a:pos x="2327" y="703"/>
                </a:cxn>
                <a:cxn ang="0">
                  <a:pos x="2174" y="721"/>
                </a:cxn>
                <a:cxn ang="0">
                  <a:pos x="1943" y="739"/>
                </a:cxn>
                <a:cxn ang="0">
                  <a:pos x="1648" y="747"/>
                </a:cxn>
                <a:cxn ang="0">
                  <a:pos x="1310" y="738"/>
                </a:cxn>
                <a:cxn ang="0">
                  <a:pos x="1198" y="785"/>
                </a:cxn>
                <a:cxn ang="0">
                  <a:pos x="1069" y="908"/>
                </a:cxn>
                <a:cxn ang="0">
                  <a:pos x="871" y="920"/>
                </a:cxn>
                <a:cxn ang="0">
                  <a:pos x="968" y="832"/>
                </a:cxn>
                <a:cxn ang="0">
                  <a:pos x="925" y="703"/>
                </a:cxn>
                <a:cxn ang="0">
                  <a:pos x="788" y="646"/>
                </a:cxn>
                <a:cxn ang="0">
                  <a:pos x="653" y="551"/>
                </a:cxn>
                <a:cxn ang="0">
                  <a:pos x="572" y="519"/>
                </a:cxn>
                <a:cxn ang="0">
                  <a:pos x="459" y="478"/>
                </a:cxn>
                <a:cxn ang="0">
                  <a:pos x="290" y="468"/>
                </a:cxn>
                <a:cxn ang="0">
                  <a:pos x="139" y="414"/>
                </a:cxn>
                <a:cxn ang="0">
                  <a:pos x="47" y="378"/>
                </a:cxn>
                <a:cxn ang="0">
                  <a:pos x="11" y="226"/>
                </a:cxn>
                <a:cxn ang="0">
                  <a:pos x="126" y="247"/>
                </a:cxn>
                <a:cxn ang="0">
                  <a:pos x="338" y="183"/>
                </a:cxn>
                <a:cxn ang="0">
                  <a:pos x="336" y="102"/>
                </a:cxn>
                <a:cxn ang="0">
                  <a:pos x="304" y="12"/>
                </a:cxn>
                <a:cxn ang="0">
                  <a:pos x="491" y="67"/>
                </a:cxn>
                <a:cxn ang="0">
                  <a:pos x="615" y="110"/>
                </a:cxn>
                <a:cxn ang="0">
                  <a:pos x="698" y="96"/>
                </a:cxn>
                <a:cxn ang="0">
                  <a:pos x="905" y="68"/>
                </a:cxn>
                <a:cxn ang="0">
                  <a:pos x="1342" y="115"/>
                </a:cxn>
                <a:cxn ang="0">
                  <a:pos x="1616" y="141"/>
                </a:cxn>
                <a:cxn ang="0">
                  <a:pos x="1852" y="127"/>
                </a:cxn>
                <a:cxn ang="0">
                  <a:pos x="2060" y="90"/>
                </a:cxn>
                <a:cxn ang="0">
                  <a:pos x="2255" y="52"/>
                </a:cxn>
                <a:cxn ang="0">
                  <a:pos x="2449" y="31"/>
                </a:cxn>
                <a:cxn ang="0">
                  <a:pos x="2760" y="52"/>
                </a:cxn>
                <a:cxn ang="0">
                  <a:pos x="3039" y="137"/>
                </a:cxn>
                <a:cxn ang="0">
                  <a:pos x="3203" y="302"/>
                </a:cxn>
                <a:cxn ang="0">
                  <a:pos x="3316" y="274"/>
                </a:cxn>
                <a:cxn ang="0">
                  <a:pos x="3498" y="239"/>
                </a:cxn>
                <a:cxn ang="0">
                  <a:pos x="3554" y="341"/>
                </a:cxn>
                <a:cxn ang="0">
                  <a:pos x="3449" y="454"/>
                </a:cxn>
                <a:cxn ang="0">
                  <a:pos x="3419" y="596"/>
                </a:cxn>
              </a:cxnLst>
              <a:rect l="0" t="0" r="r" b="b"/>
              <a:pathLst>
                <a:path w="3577" h="939">
                  <a:moveTo>
                    <a:pt x="3383" y="627"/>
                  </a:moveTo>
                  <a:lnTo>
                    <a:pt x="3379" y="625"/>
                  </a:lnTo>
                  <a:lnTo>
                    <a:pt x="3370" y="619"/>
                  </a:lnTo>
                  <a:lnTo>
                    <a:pt x="3359" y="609"/>
                  </a:lnTo>
                  <a:lnTo>
                    <a:pt x="3349" y="594"/>
                  </a:lnTo>
                  <a:lnTo>
                    <a:pt x="3343" y="573"/>
                  </a:lnTo>
                  <a:lnTo>
                    <a:pt x="3343" y="547"/>
                  </a:lnTo>
                  <a:lnTo>
                    <a:pt x="3356" y="515"/>
                  </a:lnTo>
                  <a:lnTo>
                    <a:pt x="3383" y="477"/>
                  </a:lnTo>
                  <a:lnTo>
                    <a:pt x="3381" y="476"/>
                  </a:lnTo>
                  <a:lnTo>
                    <a:pt x="3379" y="475"/>
                  </a:lnTo>
                  <a:lnTo>
                    <a:pt x="3376" y="472"/>
                  </a:lnTo>
                  <a:lnTo>
                    <a:pt x="3372" y="468"/>
                  </a:lnTo>
                  <a:lnTo>
                    <a:pt x="3372" y="468"/>
                  </a:lnTo>
                  <a:lnTo>
                    <a:pt x="3365" y="460"/>
                  </a:lnTo>
                  <a:lnTo>
                    <a:pt x="3358" y="450"/>
                  </a:lnTo>
                  <a:lnTo>
                    <a:pt x="3352" y="438"/>
                  </a:lnTo>
                  <a:lnTo>
                    <a:pt x="3350" y="424"/>
                  </a:lnTo>
                  <a:lnTo>
                    <a:pt x="3354" y="408"/>
                  </a:lnTo>
                  <a:lnTo>
                    <a:pt x="3367" y="392"/>
                  </a:lnTo>
                  <a:lnTo>
                    <a:pt x="3388" y="376"/>
                  </a:lnTo>
                  <a:lnTo>
                    <a:pt x="3421" y="359"/>
                  </a:lnTo>
                  <a:lnTo>
                    <a:pt x="3460" y="338"/>
                  </a:lnTo>
                  <a:lnTo>
                    <a:pt x="3482" y="318"/>
                  </a:lnTo>
                  <a:lnTo>
                    <a:pt x="3489" y="300"/>
                  </a:lnTo>
                  <a:lnTo>
                    <a:pt x="3482" y="287"/>
                  </a:lnTo>
                  <a:lnTo>
                    <a:pt x="3466" y="279"/>
                  </a:lnTo>
                  <a:lnTo>
                    <a:pt x="3440" y="278"/>
                  </a:lnTo>
                  <a:lnTo>
                    <a:pt x="3408" y="285"/>
                  </a:lnTo>
                  <a:lnTo>
                    <a:pt x="3370" y="302"/>
                  </a:lnTo>
                  <a:lnTo>
                    <a:pt x="3334" y="321"/>
                  </a:lnTo>
                  <a:lnTo>
                    <a:pt x="3307" y="334"/>
                  </a:lnTo>
                  <a:lnTo>
                    <a:pt x="3287" y="343"/>
                  </a:lnTo>
                  <a:lnTo>
                    <a:pt x="3271" y="347"/>
                  </a:lnTo>
                  <a:lnTo>
                    <a:pt x="3259" y="350"/>
                  </a:lnTo>
                  <a:lnTo>
                    <a:pt x="3244" y="352"/>
                  </a:lnTo>
                  <a:lnTo>
                    <a:pt x="3230" y="354"/>
                  </a:lnTo>
                  <a:lnTo>
                    <a:pt x="3212" y="359"/>
                  </a:lnTo>
                  <a:lnTo>
                    <a:pt x="3212" y="367"/>
                  </a:lnTo>
                  <a:lnTo>
                    <a:pt x="3210" y="390"/>
                  </a:lnTo>
                  <a:lnTo>
                    <a:pt x="3207" y="425"/>
                  </a:lnTo>
                  <a:lnTo>
                    <a:pt x="3196" y="468"/>
                  </a:lnTo>
                  <a:lnTo>
                    <a:pt x="3196" y="468"/>
                  </a:lnTo>
                  <a:lnTo>
                    <a:pt x="3185" y="498"/>
                  </a:lnTo>
                  <a:lnTo>
                    <a:pt x="3172" y="529"/>
                  </a:lnTo>
                  <a:lnTo>
                    <a:pt x="3156" y="562"/>
                  </a:lnTo>
                  <a:lnTo>
                    <a:pt x="3135" y="595"/>
                  </a:lnTo>
                  <a:lnTo>
                    <a:pt x="3108" y="628"/>
                  </a:lnTo>
                  <a:lnTo>
                    <a:pt x="3077" y="660"/>
                  </a:lnTo>
                  <a:lnTo>
                    <a:pt x="3039" y="691"/>
                  </a:lnTo>
                  <a:lnTo>
                    <a:pt x="2994" y="721"/>
                  </a:lnTo>
                  <a:lnTo>
                    <a:pt x="2994" y="723"/>
                  </a:lnTo>
                  <a:lnTo>
                    <a:pt x="2996" y="727"/>
                  </a:lnTo>
                  <a:lnTo>
                    <a:pt x="3001" y="734"/>
                  </a:lnTo>
                  <a:lnTo>
                    <a:pt x="3014" y="741"/>
                  </a:lnTo>
                  <a:lnTo>
                    <a:pt x="3032" y="749"/>
                  </a:lnTo>
                  <a:lnTo>
                    <a:pt x="3059" y="756"/>
                  </a:lnTo>
                  <a:lnTo>
                    <a:pt x="3097" y="762"/>
                  </a:lnTo>
                  <a:lnTo>
                    <a:pt x="3147" y="765"/>
                  </a:lnTo>
                  <a:lnTo>
                    <a:pt x="3144" y="769"/>
                  </a:lnTo>
                  <a:lnTo>
                    <a:pt x="3133" y="780"/>
                  </a:lnTo>
                  <a:lnTo>
                    <a:pt x="3115" y="797"/>
                  </a:lnTo>
                  <a:lnTo>
                    <a:pt x="3091" y="819"/>
                  </a:lnTo>
                  <a:lnTo>
                    <a:pt x="3061" y="844"/>
                  </a:lnTo>
                  <a:lnTo>
                    <a:pt x="3027" y="870"/>
                  </a:lnTo>
                  <a:lnTo>
                    <a:pt x="2985" y="898"/>
                  </a:lnTo>
                  <a:lnTo>
                    <a:pt x="2938" y="924"/>
                  </a:lnTo>
                  <a:lnTo>
                    <a:pt x="2751" y="924"/>
                  </a:lnTo>
                  <a:lnTo>
                    <a:pt x="2755" y="913"/>
                  </a:lnTo>
                  <a:lnTo>
                    <a:pt x="2760" y="902"/>
                  </a:lnTo>
                  <a:lnTo>
                    <a:pt x="2769" y="892"/>
                  </a:lnTo>
                  <a:lnTo>
                    <a:pt x="2780" y="882"/>
                  </a:lnTo>
                  <a:lnTo>
                    <a:pt x="2793" y="873"/>
                  </a:lnTo>
                  <a:lnTo>
                    <a:pt x="2807" y="865"/>
                  </a:lnTo>
                  <a:lnTo>
                    <a:pt x="2823" y="858"/>
                  </a:lnTo>
                  <a:lnTo>
                    <a:pt x="2843" y="851"/>
                  </a:lnTo>
                  <a:lnTo>
                    <a:pt x="2838" y="850"/>
                  </a:lnTo>
                  <a:lnTo>
                    <a:pt x="2820" y="845"/>
                  </a:lnTo>
                  <a:lnTo>
                    <a:pt x="2794" y="838"/>
                  </a:lnTo>
                  <a:lnTo>
                    <a:pt x="2760" y="828"/>
                  </a:lnTo>
                  <a:lnTo>
                    <a:pt x="2721" y="815"/>
                  </a:lnTo>
                  <a:lnTo>
                    <a:pt x="2674" y="799"/>
                  </a:lnTo>
                  <a:lnTo>
                    <a:pt x="2625" y="780"/>
                  </a:lnTo>
                  <a:lnTo>
                    <a:pt x="2573" y="758"/>
                  </a:lnTo>
                  <a:lnTo>
                    <a:pt x="2521" y="733"/>
                  </a:lnTo>
                  <a:lnTo>
                    <a:pt x="2471" y="705"/>
                  </a:lnTo>
                  <a:lnTo>
                    <a:pt x="2422" y="673"/>
                  </a:lnTo>
                  <a:lnTo>
                    <a:pt x="2377" y="638"/>
                  </a:lnTo>
                  <a:lnTo>
                    <a:pt x="2336" y="601"/>
                  </a:lnTo>
                  <a:lnTo>
                    <a:pt x="2301" y="560"/>
                  </a:lnTo>
                  <a:lnTo>
                    <a:pt x="2276" y="515"/>
                  </a:lnTo>
                  <a:lnTo>
                    <a:pt x="2260" y="468"/>
                  </a:lnTo>
                  <a:lnTo>
                    <a:pt x="2264" y="468"/>
                  </a:lnTo>
                  <a:lnTo>
                    <a:pt x="2258" y="434"/>
                  </a:lnTo>
                  <a:lnTo>
                    <a:pt x="2260" y="399"/>
                  </a:lnTo>
                  <a:lnTo>
                    <a:pt x="2265" y="361"/>
                  </a:lnTo>
                  <a:lnTo>
                    <a:pt x="2278" y="322"/>
                  </a:lnTo>
                  <a:lnTo>
                    <a:pt x="2276" y="325"/>
                  </a:lnTo>
                  <a:lnTo>
                    <a:pt x="2269" y="333"/>
                  </a:lnTo>
                  <a:lnTo>
                    <a:pt x="2260" y="346"/>
                  </a:lnTo>
                  <a:lnTo>
                    <a:pt x="2249" y="363"/>
                  </a:lnTo>
                  <a:lnTo>
                    <a:pt x="2238" y="384"/>
                  </a:lnTo>
                  <a:lnTo>
                    <a:pt x="2229" y="409"/>
                  </a:lnTo>
                  <a:lnTo>
                    <a:pt x="2224" y="437"/>
                  </a:lnTo>
                  <a:lnTo>
                    <a:pt x="2222" y="468"/>
                  </a:lnTo>
                  <a:lnTo>
                    <a:pt x="2222" y="468"/>
                  </a:lnTo>
                  <a:lnTo>
                    <a:pt x="2224" y="493"/>
                  </a:lnTo>
                  <a:lnTo>
                    <a:pt x="2231" y="519"/>
                  </a:lnTo>
                  <a:lnTo>
                    <a:pt x="2242" y="546"/>
                  </a:lnTo>
                  <a:lnTo>
                    <a:pt x="2256" y="575"/>
                  </a:lnTo>
                  <a:lnTo>
                    <a:pt x="2278" y="604"/>
                  </a:lnTo>
                  <a:lnTo>
                    <a:pt x="2305" y="634"/>
                  </a:lnTo>
                  <a:lnTo>
                    <a:pt x="2339" y="664"/>
                  </a:lnTo>
                  <a:lnTo>
                    <a:pt x="2381" y="695"/>
                  </a:lnTo>
                  <a:lnTo>
                    <a:pt x="2379" y="695"/>
                  </a:lnTo>
                  <a:lnTo>
                    <a:pt x="2375" y="696"/>
                  </a:lnTo>
                  <a:lnTo>
                    <a:pt x="2366" y="697"/>
                  </a:lnTo>
                  <a:lnTo>
                    <a:pt x="2355" y="699"/>
                  </a:lnTo>
                  <a:lnTo>
                    <a:pt x="2343" y="701"/>
                  </a:lnTo>
                  <a:lnTo>
                    <a:pt x="2327" y="703"/>
                  </a:lnTo>
                  <a:lnTo>
                    <a:pt x="2307" y="706"/>
                  </a:lnTo>
                  <a:lnTo>
                    <a:pt x="2285" y="709"/>
                  </a:lnTo>
                  <a:lnTo>
                    <a:pt x="2262" y="712"/>
                  </a:lnTo>
                  <a:lnTo>
                    <a:pt x="2235" y="715"/>
                  </a:lnTo>
                  <a:lnTo>
                    <a:pt x="2206" y="718"/>
                  </a:lnTo>
                  <a:lnTo>
                    <a:pt x="2174" y="721"/>
                  </a:lnTo>
                  <a:lnTo>
                    <a:pt x="2141" y="724"/>
                  </a:lnTo>
                  <a:lnTo>
                    <a:pt x="2105" y="728"/>
                  </a:lnTo>
                  <a:lnTo>
                    <a:pt x="2068" y="731"/>
                  </a:lnTo>
                  <a:lnTo>
                    <a:pt x="2028" y="733"/>
                  </a:lnTo>
                  <a:lnTo>
                    <a:pt x="1987" y="736"/>
                  </a:lnTo>
                  <a:lnTo>
                    <a:pt x="1943" y="739"/>
                  </a:lnTo>
                  <a:lnTo>
                    <a:pt x="1897" y="741"/>
                  </a:lnTo>
                  <a:lnTo>
                    <a:pt x="1850" y="743"/>
                  </a:lnTo>
                  <a:lnTo>
                    <a:pt x="1803" y="745"/>
                  </a:lnTo>
                  <a:lnTo>
                    <a:pt x="1753" y="746"/>
                  </a:lnTo>
                  <a:lnTo>
                    <a:pt x="1700" y="747"/>
                  </a:lnTo>
                  <a:lnTo>
                    <a:pt x="1648" y="747"/>
                  </a:lnTo>
                  <a:lnTo>
                    <a:pt x="1594" y="747"/>
                  </a:lnTo>
                  <a:lnTo>
                    <a:pt x="1540" y="747"/>
                  </a:lnTo>
                  <a:lnTo>
                    <a:pt x="1484" y="746"/>
                  </a:lnTo>
                  <a:lnTo>
                    <a:pt x="1427" y="744"/>
                  </a:lnTo>
                  <a:lnTo>
                    <a:pt x="1369" y="741"/>
                  </a:lnTo>
                  <a:lnTo>
                    <a:pt x="1310" y="738"/>
                  </a:lnTo>
                  <a:lnTo>
                    <a:pt x="1251" y="734"/>
                  </a:lnTo>
                  <a:lnTo>
                    <a:pt x="1191" y="729"/>
                  </a:lnTo>
                  <a:lnTo>
                    <a:pt x="1193" y="733"/>
                  </a:lnTo>
                  <a:lnTo>
                    <a:pt x="1198" y="745"/>
                  </a:lnTo>
                  <a:lnTo>
                    <a:pt x="1200" y="763"/>
                  </a:lnTo>
                  <a:lnTo>
                    <a:pt x="1198" y="785"/>
                  </a:lnTo>
                  <a:lnTo>
                    <a:pt x="1189" y="811"/>
                  </a:lnTo>
                  <a:lnTo>
                    <a:pt x="1168" y="839"/>
                  </a:lnTo>
                  <a:lnTo>
                    <a:pt x="1132" y="867"/>
                  </a:lnTo>
                  <a:lnTo>
                    <a:pt x="1076" y="895"/>
                  </a:lnTo>
                  <a:lnTo>
                    <a:pt x="1074" y="898"/>
                  </a:lnTo>
                  <a:lnTo>
                    <a:pt x="1069" y="908"/>
                  </a:lnTo>
                  <a:lnTo>
                    <a:pt x="1058" y="922"/>
                  </a:lnTo>
                  <a:lnTo>
                    <a:pt x="1042" y="939"/>
                  </a:lnTo>
                  <a:lnTo>
                    <a:pt x="869" y="939"/>
                  </a:lnTo>
                  <a:lnTo>
                    <a:pt x="869" y="937"/>
                  </a:lnTo>
                  <a:lnTo>
                    <a:pt x="869" y="930"/>
                  </a:lnTo>
                  <a:lnTo>
                    <a:pt x="871" y="920"/>
                  </a:lnTo>
                  <a:lnTo>
                    <a:pt x="876" y="907"/>
                  </a:lnTo>
                  <a:lnTo>
                    <a:pt x="887" y="891"/>
                  </a:lnTo>
                  <a:lnTo>
                    <a:pt x="905" y="874"/>
                  </a:lnTo>
                  <a:lnTo>
                    <a:pt x="932" y="855"/>
                  </a:lnTo>
                  <a:lnTo>
                    <a:pt x="970" y="836"/>
                  </a:lnTo>
                  <a:lnTo>
                    <a:pt x="968" y="832"/>
                  </a:lnTo>
                  <a:lnTo>
                    <a:pt x="961" y="815"/>
                  </a:lnTo>
                  <a:lnTo>
                    <a:pt x="954" y="779"/>
                  </a:lnTo>
                  <a:lnTo>
                    <a:pt x="948" y="716"/>
                  </a:lnTo>
                  <a:lnTo>
                    <a:pt x="945" y="713"/>
                  </a:lnTo>
                  <a:lnTo>
                    <a:pt x="937" y="709"/>
                  </a:lnTo>
                  <a:lnTo>
                    <a:pt x="925" y="703"/>
                  </a:lnTo>
                  <a:lnTo>
                    <a:pt x="909" y="696"/>
                  </a:lnTo>
                  <a:lnTo>
                    <a:pt x="889" y="689"/>
                  </a:lnTo>
                  <a:lnTo>
                    <a:pt x="866" y="680"/>
                  </a:lnTo>
                  <a:lnTo>
                    <a:pt x="840" y="670"/>
                  </a:lnTo>
                  <a:lnTo>
                    <a:pt x="815" y="658"/>
                  </a:lnTo>
                  <a:lnTo>
                    <a:pt x="788" y="646"/>
                  </a:lnTo>
                  <a:lnTo>
                    <a:pt x="763" y="633"/>
                  </a:lnTo>
                  <a:lnTo>
                    <a:pt x="736" y="618"/>
                  </a:lnTo>
                  <a:lnTo>
                    <a:pt x="713" y="603"/>
                  </a:lnTo>
                  <a:lnTo>
                    <a:pt x="689" y="587"/>
                  </a:lnTo>
                  <a:lnTo>
                    <a:pt x="669" y="569"/>
                  </a:lnTo>
                  <a:lnTo>
                    <a:pt x="653" y="551"/>
                  </a:lnTo>
                  <a:lnTo>
                    <a:pt x="641" y="532"/>
                  </a:lnTo>
                  <a:lnTo>
                    <a:pt x="637" y="532"/>
                  </a:lnTo>
                  <a:lnTo>
                    <a:pt x="628" y="531"/>
                  </a:lnTo>
                  <a:lnTo>
                    <a:pt x="612" y="529"/>
                  </a:lnTo>
                  <a:lnTo>
                    <a:pt x="594" y="525"/>
                  </a:lnTo>
                  <a:lnTo>
                    <a:pt x="572" y="519"/>
                  </a:lnTo>
                  <a:lnTo>
                    <a:pt x="547" y="509"/>
                  </a:lnTo>
                  <a:lnTo>
                    <a:pt x="522" y="495"/>
                  </a:lnTo>
                  <a:lnTo>
                    <a:pt x="497" y="477"/>
                  </a:lnTo>
                  <a:lnTo>
                    <a:pt x="491" y="477"/>
                  </a:lnTo>
                  <a:lnTo>
                    <a:pt x="479" y="478"/>
                  </a:lnTo>
                  <a:lnTo>
                    <a:pt x="459" y="478"/>
                  </a:lnTo>
                  <a:lnTo>
                    <a:pt x="432" y="478"/>
                  </a:lnTo>
                  <a:lnTo>
                    <a:pt x="399" y="478"/>
                  </a:lnTo>
                  <a:lnTo>
                    <a:pt x="365" y="476"/>
                  </a:lnTo>
                  <a:lnTo>
                    <a:pt x="327" y="473"/>
                  </a:lnTo>
                  <a:lnTo>
                    <a:pt x="290" y="468"/>
                  </a:lnTo>
                  <a:lnTo>
                    <a:pt x="290" y="468"/>
                  </a:lnTo>
                  <a:lnTo>
                    <a:pt x="261" y="463"/>
                  </a:lnTo>
                  <a:lnTo>
                    <a:pt x="232" y="457"/>
                  </a:lnTo>
                  <a:lnTo>
                    <a:pt x="205" y="449"/>
                  </a:lnTo>
                  <a:lnTo>
                    <a:pt x="180" y="440"/>
                  </a:lnTo>
                  <a:lnTo>
                    <a:pt x="158" y="428"/>
                  </a:lnTo>
                  <a:lnTo>
                    <a:pt x="139" y="414"/>
                  </a:lnTo>
                  <a:lnTo>
                    <a:pt x="122" y="398"/>
                  </a:lnTo>
                  <a:lnTo>
                    <a:pt x="112" y="379"/>
                  </a:lnTo>
                  <a:lnTo>
                    <a:pt x="106" y="381"/>
                  </a:lnTo>
                  <a:lnTo>
                    <a:pt x="90" y="384"/>
                  </a:lnTo>
                  <a:lnTo>
                    <a:pt x="70" y="384"/>
                  </a:lnTo>
                  <a:lnTo>
                    <a:pt x="47" y="378"/>
                  </a:lnTo>
                  <a:lnTo>
                    <a:pt x="25" y="363"/>
                  </a:lnTo>
                  <a:lnTo>
                    <a:pt x="7" y="334"/>
                  </a:lnTo>
                  <a:lnTo>
                    <a:pt x="0" y="288"/>
                  </a:lnTo>
                  <a:lnTo>
                    <a:pt x="4" y="221"/>
                  </a:lnTo>
                  <a:lnTo>
                    <a:pt x="5" y="222"/>
                  </a:lnTo>
                  <a:lnTo>
                    <a:pt x="11" y="226"/>
                  </a:lnTo>
                  <a:lnTo>
                    <a:pt x="22" y="231"/>
                  </a:lnTo>
                  <a:lnTo>
                    <a:pt x="36" y="237"/>
                  </a:lnTo>
                  <a:lnTo>
                    <a:pt x="52" y="243"/>
                  </a:lnTo>
                  <a:lnTo>
                    <a:pt x="74" y="246"/>
                  </a:lnTo>
                  <a:lnTo>
                    <a:pt x="97" y="248"/>
                  </a:lnTo>
                  <a:lnTo>
                    <a:pt x="126" y="247"/>
                  </a:lnTo>
                  <a:lnTo>
                    <a:pt x="157" y="243"/>
                  </a:lnTo>
                  <a:lnTo>
                    <a:pt x="193" y="236"/>
                  </a:lnTo>
                  <a:lnTo>
                    <a:pt x="229" y="226"/>
                  </a:lnTo>
                  <a:lnTo>
                    <a:pt x="266" y="214"/>
                  </a:lnTo>
                  <a:lnTo>
                    <a:pt x="302" y="200"/>
                  </a:lnTo>
                  <a:lnTo>
                    <a:pt x="338" y="183"/>
                  </a:lnTo>
                  <a:lnTo>
                    <a:pt x="374" y="162"/>
                  </a:lnTo>
                  <a:lnTo>
                    <a:pt x="405" y="139"/>
                  </a:lnTo>
                  <a:lnTo>
                    <a:pt x="399" y="137"/>
                  </a:lnTo>
                  <a:lnTo>
                    <a:pt x="383" y="130"/>
                  </a:lnTo>
                  <a:lnTo>
                    <a:pt x="360" y="118"/>
                  </a:lnTo>
                  <a:lnTo>
                    <a:pt x="336" y="102"/>
                  </a:lnTo>
                  <a:lnTo>
                    <a:pt x="311" y="82"/>
                  </a:lnTo>
                  <a:lnTo>
                    <a:pt x="293" y="58"/>
                  </a:lnTo>
                  <a:lnTo>
                    <a:pt x="282" y="31"/>
                  </a:lnTo>
                  <a:lnTo>
                    <a:pt x="284" y="0"/>
                  </a:lnTo>
                  <a:lnTo>
                    <a:pt x="290" y="3"/>
                  </a:lnTo>
                  <a:lnTo>
                    <a:pt x="304" y="12"/>
                  </a:lnTo>
                  <a:lnTo>
                    <a:pt x="327" y="23"/>
                  </a:lnTo>
                  <a:lnTo>
                    <a:pt x="356" y="36"/>
                  </a:lnTo>
                  <a:lnTo>
                    <a:pt x="389" y="49"/>
                  </a:lnTo>
                  <a:lnTo>
                    <a:pt x="423" y="60"/>
                  </a:lnTo>
                  <a:lnTo>
                    <a:pt x="457" y="66"/>
                  </a:lnTo>
                  <a:lnTo>
                    <a:pt x="491" y="67"/>
                  </a:lnTo>
                  <a:lnTo>
                    <a:pt x="522" y="67"/>
                  </a:lnTo>
                  <a:lnTo>
                    <a:pt x="547" y="71"/>
                  </a:lnTo>
                  <a:lnTo>
                    <a:pt x="570" y="79"/>
                  </a:lnTo>
                  <a:lnTo>
                    <a:pt x="590" y="90"/>
                  </a:lnTo>
                  <a:lnTo>
                    <a:pt x="605" y="100"/>
                  </a:lnTo>
                  <a:lnTo>
                    <a:pt x="615" y="110"/>
                  </a:lnTo>
                  <a:lnTo>
                    <a:pt x="623" y="116"/>
                  </a:lnTo>
                  <a:lnTo>
                    <a:pt x="624" y="119"/>
                  </a:lnTo>
                  <a:lnTo>
                    <a:pt x="641" y="114"/>
                  </a:lnTo>
                  <a:lnTo>
                    <a:pt x="659" y="109"/>
                  </a:lnTo>
                  <a:lnTo>
                    <a:pt x="677" y="103"/>
                  </a:lnTo>
                  <a:lnTo>
                    <a:pt x="698" y="96"/>
                  </a:lnTo>
                  <a:lnTo>
                    <a:pt x="723" y="89"/>
                  </a:lnTo>
                  <a:lnTo>
                    <a:pt x="750" y="83"/>
                  </a:lnTo>
                  <a:lnTo>
                    <a:pt x="781" y="77"/>
                  </a:lnTo>
                  <a:lnTo>
                    <a:pt x="817" y="73"/>
                  </a:lnTo>
                  <a:lnTo>
                    <a:pt x="858" y="70"/>
                  </a:lnTo>
                  <a:lnTo>
                    <a:pt x="905" y="68"/>
                  </a:lnTo>
                  <a:lnTo>
                    <a:pt x="959" y="69"/>
                  </a:lnTo>
                  <a:lnTo>
                    <a:pt x="1018" y="72"/>
                  </a:lnTo>
                  <a:lnTo>
                    <a:pt x="1087" y="78"/>
                  </a:lnTo>
                  <a:lnTo>
                    <a:pt x="1162" y="86"/>
                  </a:lnTo>
                  <a:lnTo>
                    <a:pt x="1249" y="99"/>
                  </a:lnTo>
                  <a:lnTo>
                    <a:pt x="1342" y="115"/>
                  </a:lnTo>
                  <a:lnTo>
                    <a:pt x="1391" y="123"/>
                  </a:lnTo>
                  <a:lnTo>
                    <a:pt x="1438" y="130"/>
                  </a:lnTo>
                  <a:lnTo>
                    <a:pt x="1484" y="135"/>
                  </a:lnTo>
                  <a:lnTo>
                    <a:pt x="1529" y="138"/>
                  </a:lnTo>
                  <a:lnTo>
                    <a:pt x="1573" y="140"/>
                  </a:lnTo>
                  <a:lnTo>
                    <a:pt x="1616" y="141"/>
                  </a:lnTo>
                  <a:lnTo>
                    <a:pt x="1657" y="141"/>
                  </a:lnTo>
                  <a:lnTo>
                    <a:pt x="1699" y="140"/>
                  </a:lnTo>
                  <a:lnTo>
                    <a:pt x="1736" y="138"/>
                  </a:lnTo>
                  <a:lnTo>
                    <a:pt x="1776" y="135"/>
                  </a:lnTo>
                  <a:lnTo>
                    <a:pt x="1814" y="131"/>
                  </a:lnTo>
                  <a:lnTo>
                    <a:pt x="1852" y="127"/>
                  </a:lnTo>
                  <a:lnTo>
                    <a:pt x="1888" y="122"/>
                  </a:lnTo>
                  <a:lnTo>
                    <a:pt x="1924" y="116"/>
                  </a:lnTo>
                  <a:lnTo>
                    <a:pt x="1958" y="110"/>
                  </a:lnTo>
                  <a:lnTo>
                    <a:pt x="1992" y="104"/>
                  </a:lnTo>
                  <a:lnTo>
                    <a:pt x="2026" y="97"/>
                  </a:lnTo>
                  <a:lnTo>
                    <a:pt x="2060" y="90"/>
                  </a:lnTo>
                  <a:lnTo>
                    <a:pt x="2093" y="84"/>
                  </a:lnTo>
                  <a:lnTo>
                    <a:pt x="2127" y="77"/>
                  </a:lnTo>
                  <a:lnTo>
                    <a:pt x="2159" y="70"/>
                  </a:lnTo>
                  <a:lnTo>
                    <a:pt x="2192" y="64"/>
                  </a:lnTo>
                  <a:lnTo>
                    <a:pt x="2224" y="58"/>
                  </a:lnTo>
                  <a:lnTo>
                    <a:pt x="2255" y="52"/>
                  </a:lnTo>
                  <a:lnTo>
                    <a:pt x="2287" y="47"/>
                  </a:lnTo>
                  <a:lnTo>
                    <a:pt x="2319" y="42"/>
                  </a:lnTo>
                  <a:lnTo>
                    <a:pt x="2352" y="38"/>
                  </a:lnTo>
                  <a:lnTo>
                    <a:pt x="2384" y="35"/>
                  </a:lnTo>
                  <a:lnTo>
                    <a:pt x="2417" y="32"/>
                  </a:lnTo>
                  <a:lnTo>
                    <a:pt x="2449" y="31"/>
                  </a:lnTo>
                  <a:lnTo>
                    <a:pt x="2481" y="30"/>
                  </a:lnTo>
                  <a:lnTo>
                    <a:pt x="2516" y="31"/>
                  </a:lnTo>
                  <a:lnTo>
                    <a:pt x="2582" y="34"/>
                  </a:lnTo>
                  <a:lnTo>
                    <a:pt x="2643" y="38"/>
                  </a:lnTo>
                  <a:lnTo>
                    <a:pt x="2704" y="44"/>
                  </a:lnTo>
                  <a:lnTo>
                    <a:pt x="2760" y="52"/>
                  </a:lnTo>
                  <a:lnTo>
                    <a:pt x="2816" y="61"/>
                  </a:lnTo>
                  <a:lnTo>
                    <a:pt x="2866" y="72"/>
                  </a:lnTo>
                  <a:lnTo>
                    <a:pt x="2915" y="85"/>
                  </a:lnTo>
                  <a:lnTo>
                    <a:pt x="2960" y="100"/>
                  </a:lnTo>
                  <a:lnTo>
                    <a:pt x="3001" y="117"/>
                  </a:lnTo>
                  <a:lnTo>
                    <a:pt x="3039" y="137"/>
                  </a:lnTo>
                  <a:lnTo>
                    <a:pt x="3075" y="158"/>
                  </a:lnTo>
                  <a:lnTo>
                    <a:pt x="3108" y="182"/>
                  </a:lnTo>
                  <a:lnTo>
                    <a:pt x="3136" y="208"/>
                  </a:lnTo>
                  <a:lnTo>
                    <a:pt x="3162" y="237"/>
                  </a:lnTo>
                  <a:lnTo>
                    <a:pt x="3183" y="268"/>
                  </a:lnTo>
                  <a:lnTo>
                    <a:pt x="3203" y="302"/>
                  </a:lnTo>
                  <a:lnTo>
                    <a:pt x="3208" y="301"/>
                  </a:lnTo>
                  <a:lnTo>
                    <a:pt x="3219" y="299"/>
                  </a:lnTo>
                  <a:lnTo>
                    <a:pt x="3239" y="295"/>
                  </a:lnTo>
                  <a:lnTo>
                    <a:pt x="3262" y="290"/>
                  </a:lnTo>
                  <a:lnTo>
                    <a:pt x="3289" y="283"/>
                  </a:lnTo>
                  <a:lnTo>
                    <a:pt x="3316" y="274"/>
                  </a:lnTo>
                  <a:lnTo>
                    <a:pt x="3345" y="263"/>
                  </a:lnTo>
                  <a:lnTo>
                    <a:pt x="3370" y="251"/>
                  </a:lnTo>
                  <a:lnTo>
                    <a:pt x="3397" y="240"/>
                  </a:lnTo>
                  <a:lnTo>
                    <a:pt x="3430" y="234"/>
                  </a:lnTo>
                  <a:lnTo>
                    <a:pt x="3464" y="234"/>
                  </a:lnTo>
                  <a:lnTo>
                    <a:pt x="3498" y="239"/>
                  </a:lnTo>
                  <a:lnTo>
                    <a:pt x="3529" y="248"/>
                  </a:lnTo>
                  <a:lnTo>
                    <a:pt x="3554" y="262"/>
                  </a:lnTo>
                  <a:lnTo>
                    <a:pt x="3572" y="279"/>
                  </a:lnTo>
                  <a:lnTo>
                    <a:pt x="3577" y="299"/>
                  </a:lnTo>
                  <a:lnTo>
                    <a:pt x="3570" y="323"/>
                  </a:lnTo>
                  <a:lnTo>
                    <a:pt x="3554" y="341"/>
                  </a:lnTo>
                  <a:lnTo>
                    <a:pt x="3532" y="353"/>
                  </a:lnTo>
                  <a:lnTo>
                    <a:pt x="3509" y="365"/>
                  </a:lnTo>
                  <a:lnTo>
                    <a:pt x="3485" y="378"/>
                  </a:lnTo>
                  <a:lnTo>
                    <a:pt x="3466" y="395"/>
                  </a:lnTo>
                  <a:lnTo>
                    <a:pt x="3453" y="419"/>
                  </a:lnTo>
                  <a:lnTo>
                    <a:pt x="3449" y="454"/>
                  </a:lnTo>
                  <a:lnTo>
                    <a:pt x="3478" y="465"/>
                  </a:lnTo>
                  <a:lnTo>
                    <a:pt x="3487" y="485"/>
                  </a:lnTo>
                  <a:lnTo>
                    <a:pt x="3482" y="511"/>
                  </a:lnTo>
                  <a:lnTo>
                    <a:pt x="3466" y="540"/>
                  </a:lnTo>
                  <a:lnTo>
                    <a:pt x="3444" y="570"/>
                  </a:lnTo>
                  <a:lnTo>
                    <a:pt x="3419" y="596"/>
                  </a:lnTo>
                  <a:lnTo>
                    <a:pt x="3397" y="616"/>
                  </a:lnTo>
                  <a:lnTo>
                    <a:pt x="3383" y="627"/>
                  </a:lnTo>
                  <a:close/>
                </a:path>
              </a:pathLst>
            </a:custGeom>
            <a:grpFill/>
            <a:ln w="9525">
              <a:noFill/>
              <a:round/>
              <a:headEnd/>
              <a:tailEnd/>
            </a:ln>
          </p:spPr>
          <p:txBody>
            <a:bodyPr/>
            <a:lstStyle/>
            <a:p>
              <a:pPr fontAlgn="auto">
                <a:spcBef>
                  <a:spcPts val="0"/>
                </a:spcBef>
                <a:spcAft>
                  <a:spcPts val="0"/>
                </a:spcAft>
                <a:defRPr/>
              </a:pPr>
              <a:endParaRPr lang="ja-JP" altLang="en-US">
                <a:latin typeface="+mn-ea"/>
              </a:endParaRPr>
            </a:p>
          </p:txBody>
        </p:sp>
        <p:sp>
          <p:nvSpPr>
            <p:cNvPr id="586" name="Freeform 174"/>
            <p:cNvSpPr>
              <a:spLocks/>
            </p:cNvSpPr>
            <p:nvPr/>
          </p:nvSpPr>
          <p:spPr bwMode="auto">
            <a:xfrm>
              <a:off x="2484" y="1822"/>
              <a:ext cx="126" cy="161"/>
            </a:xfrm>
            <a:custGeom>
              <a:avLst/>
              <a:gdLst/>
              <a:ahLst/>
              <a:cxnLst>
                <a:cxn ang="0">
                  <a:pos x="29" y="0"/>
                </a:cxn>
                <a:cxn ang="0">
                  <a:pos x="54" y="1"/>
                </a:cxn>
                <a:cxn ang="0">
                  <a:pos x="80" y="3"/>
                </a:cxn>
                <a:cxn ang="0">
                  <a:pos x="105" y="4"/>
                </a:cxn>
                <a:cxn ang="0">
                  <a:pos x="130" y="5"/>
                </a:cxn>
                <a:cxn ang="0">
                  <a:pos x="155" y="6"/>
                </a:cxn>
                <a:cxn ang="0">
                  <a:pos x="180" y="6"/>
                </a:cxn>
                <a:cxn ang="0">
                  <a:pos x="204" y="5"/>
                </a:cxn>
                <a:cxn ang="0">
                  <a:pos x="229" y="3"/>
                </a:cxn>
                <a:cxn ang="0">
                  <a:pos x="231" y="6"/>
                </a:cxn>
                <a:cxn ang="0">
                  <a:pos x="238" y="13"/>
                </a:cxn>
                <a:cxn ang="0">
                  <a:pos x="245" y="24"/>
                </a:cxn>
                <a:cxn ang="0">
                  <a:pos x="250" y="38"/>
                </a:cxn>
                <a:cxn ang="0">
                  <a:pos x="252" y="54"/>
                </a:cxn>
                <a:cxn ang="0">
                  <a:pos x="247" y="72"/>
                </a:cxn>
                <a:cxn ang="0">
                  <a:pos x="231" y="91"/>
                </a:cxn>
                <a:cxn ang="0">
                  <a:pos x="204" y="109"/>
                </a:cxn>
                <a:cxn ang="0">
                  <a:pos x="200" y="114"/>
                </a:cxn>
                <a:cxn ang="0">
                  <a:pos x="193" y="126"/>
                </a:cxn>
                <a:cxn ang="0">
                  <a:pos x="179" y="143"/>
                </a:cxn>
                <a:cxn ang="0">
                  <a:pos x="161" y="161"/>
                </a:cxn>
                <a:cxn ang="0">
                  <a:pos x="0" y="161"/>
                </a:cxn>
                <a:cxn ang="0">
                  <a:pos x="0" y="158"/>
                </a:cxn>
                <a:cxn ang="0">
                  <a:pos x="2" y="151"/>
                </a:cxn>
                <a:cxn ang="0">
                  <a:pos x="4" y="140"/>
                </a:cxn>
                <a:cxn ang="0">
                  <a:pos x="9" y="126"/>
                </a:cxn>
                <a:cxn ang="0">
                  <a:pos x="18" y="111"/>
                </a:cxn>
                <a:cxn ang="0">
                  <a:pos x="31" y="95"/>
                </a:cxn>
                <a:cxn ang="0">
                  <a:pos x="49" y="79"/>
                </a:cxn>
                <a:cxn ang="0">
                  <a:pos x="72" y="65"/>
                </a:cxn>
                <a:cxn ang="0">
                  <a:pos x="29" y="0"/>
                </a:cxn>
              </a:cxnLst>
              <a:rect l="0" t="0" r="r" b="b"/>
              <a:pathLst>
                <a:path w="252" h="161">
                  <a:moveTo>
                    <a:pt x="29" y="0"/>
                  </a:moveTo>
                  <a:lnTo>
                    <a:pt x="54" y="1"/>
                  </a:lnTo>
                  <a:lnTo>
                    <a:pt x="80" y="3"/>
                  </a:lnTo>
                  <a:lnTo>
                    <a:pt x="105" y="4"/>
                  </a:lnTo>
                  <a:lnTo>
                    <a:pt x="130" y="5"/>
                  </a:lnTo>
                  <a:lnTo>
                    <a:pt x="155" y="6"/>
                  </a:lnTo>
                  <a:lnTo>
                    <a:pt x="180" y="6"/>
                  </a:lnTo>
                  <a:lnTo>
                    <a:pt x="204" y="5"/>
                  </a:lnTo>
                  <a:lnTo>
                    <a:pt x="229" y="3"/>
                  </a:lnTo>
                  <a:lnTo>
                    <a:pt x="231" y="6"/>
                  </a:lnTo>
                  <a:lnTo>
                    <a:pt x="238" y="13"/>
                  </a:lnTo>
                  <a:lnTo>
                    <a:pt x="245" y="24"/>
                  </a:lnTo>
                  <a:lnTo>
                    <a:pt x="250" y="38"/>
                  </a:lnTo>
                  <a:lnTo>
                    <a:pt x="252" y="54"/>
                  </a:lnTo>
                  <a:lnTo>
                    <a:pt x="247" y="72"/>
                  </a:lnTo>
                  <a:lnTo>
                    <a:pt x="231" y="91"/>
                  </a:lnTo>
                  <a:lnTo>
                    <a:pt x="204" y="109"/>
                  </a:lnTo>
                  <a:lnTo>
                    <a:pt x="200" y="114"/>
                  </a:lnTo>
                  <a:lnTo>
                    <a:pt x="193" y="126"/>
                  </a:lnTo>
                  <a:lnTo>
                    <a:pt x="179" y="143"/>
                  </a:lnTo>
                  <a:lnTo>
                    <a:pt x="161" y="161"/>
                  </a:lnTo>
                  <a:lnTo>
                    <a:pt x="0" y="161"/>
                  </a:lnTo>
                  <a:lnTo>
                    <a:pt x="0" y="158"/>
                  </a:lnTo>
                  <a:lnTo>
                    <a:pt x="2" y="151"/>
                  </a:lnTo>
                  <a:lnTo>
                    <a:pt x="4" y="140"/>
                  </a:lnTo>
                  <a:lnTo>
                    <a:pt x="9" y="126"/>
                  </a:lnTo>
                  <a:lnTo>
                    <a:pt x="18" y="111"/>
                  </a:lnTo>
                  <a:lnTo>
                    <a:pt x="31" y="95"/>
                  </a:lnTo>
                  <a:lnTo>
                    <a:pt x="49" y="79"/>
                  </a:lnTo>
                  <a:lnTo>
                    <a:pt x="72" y="65"/>
                  </a:lnTo>
                  <a:lnTo>
                    <a:pt x="29" y="0"/>
                  </a:lnTo>
                  <a:close/>
                </a:path>
              </a:pathLst>
            </a:custGeom>
            <a:grpFill/>
            <a:ln w="9525">
              <a:noFill/>
              <a:round/>
              <a:headEnd/>
              <a:tailEnd/>
            </a:ln>
          </p:spPr>
          <p:txBody>
            <a:bodyPr/>
            <a:lstStyle/>
            <a:p>
              <a:pPr fontAlgn="auto">
                <a:spcBef>
                  <a:spcPts val="0"/>
                </a:spcBef>
                <a:spcAft>
                  <a:spcPts val="0"/>
                </a:spcAft>
                <a:defRPr/>
              </a:pPr>
              <a:endParaRPr lang="ja-JP" altLang="en-US">
                <a:latin typeface="+mn-ea"/>
              </a:endParaRPr>
            </a:p>
          </p:txBody>
        </p:sp>
        <p:sp>
          <p:nvSpPr>
            <p:cNvPr id="587" name="Freeform 175"/>
            <p:cNvSpPr>
              <a:spLocks/>
            </p:cNvSpPr>
            <p:nvPr/>
          </p:nvSpPr>
          <p:spPr bwMode="auto">
            <a:xfrm>
              <a:off x="2958" y="1785"/>
              <a:ext cx="161" cy="195"/>
            </a:xfrm>
            <a:custGeom>
              <a:avLst/>
              <a:gdLst/>
              <a:ahLst/>
              <a:cxnLst>
                <a:cxn ang="0">
                  <a:pos x="3" y="23"/>
                </a:cxn>
                <a:cxn ang="0">
                  <a:pos x="27" y="21"/>
                </a:cxn>
                <a:cxn ang="0">
                  <a:pos x="48" y="19"/>
                </a:cxn>
                <a:cxn ang="0">
                  <a:pos x="70" y="17"/>
                </a:cxn>
                <a:cxn ang="0">
                  <a:pos x="93" y="15"/>
                </a:cxn>
                <a:cxn ang="0">
                  <a:pos x="115" y="12"/>
                </a:cxn>
                <a:cxn ang="0">
                  <a:pos x="138" y="9"/>
                </a:cxn>
                <a:cxn ang="0">
                  <a:pos x="162" y="5"/>
                </a:cxn>
                <a:cxn ang="0">
                  <a:pos x="187" y="0"/>
                </a:cxn>
                <a:cxn ang="0">
                  <a:pos x="194" y="3"/>
                </a:cxn>
                <a:cxn ang="0">
                  <a:pos x="214" y="10"/>
                </a:cxn>
                <a:cxn ang="0">
                  <a:pos x="241" y="21"/>
                </a:cxn>
                <a:cxn ang="0">
                  <a:pos x="271" y="35"/>
                </a:cxn>
                <a:cxn ang="0">
                  <a:pos x="297" y="51"/>
                </a:cxn>
                <a:cxn ang="0">
                  <a:pos x="316" y="69"/>
                </a:cxn>
                <a:cxn ang="0">
                  <a:pos x="322" y="88"/>
                </a:cxn>
                <a:cxn ang="0">
                  <a:pos x="309" y="107"/>
                </a:cxn>
                <a:cxn ang="0">
                  <a:pos x="284" y="128"/>
                </a:cxn>
                <a:cxn ang="0">
                  <a:pos x="262" y="144"/>
                </a:cxn>
                <a:cxn ang="0">
                  <a:pos x="246" y="155"/>
                </a:cxn>
                <a:cxn ang="0">
                  <a:pos x="232" y="164"/>
                </a:cxn>
                <a:cxn ang="0">
                  <a:pos x="221" y="171"/>
                </a:cxn>
                <a:cxn ang="0">
                  <a:pos x="212" y="178"/>
                </a:cxn>
                <a:cxn ang="0">
                  <a:pos x="205" y="186"/>
                </a:cxn>
                <a:cxn ang="0">
                  <a:pos x="198" y="195"/>
                </a:cxn>
                <a:cxn ang="0">
                  <a:pos x="3" y="195"/>
                </a:cxn>
                <a:cxn ang="0">
                  <a:pos x="1" y="193"/>
                </a:cxn>
                <a:cxn ang="0">
                  <a:pos x="0" y="188"/>
                </a:cxn>
                <a:cxn ang="0">
                  <a:pos x="0" y="180"/>
                </a:cxn>
                <a:cxn ang="0">
                  <a:pos x="5" y="168"/>
                </a:cxn>
                <a:cxn ang="0">
                  <a:pos x="16" y="153"/>
                </a:cxn>
                <a:cxn ang="0">
                  <a:pos x="37" y="136"/>
                </a:cxn>
                <a:cxn ang="0">
                  <a:pos x="70" y="115"/>
                </a:cxn>
                <a:cxn ang="0">
                  <a:pos x="118" y="91"/>
                </a:cxn>
                <a:cxn ang="0">
                  <a:pos x="3" y="23"/>
                </a:cxn>
              </a:cxnLst>
              <a:rect l="0" t="0" r="r" b="b"/>
              <a:pathLst>
                <a:path w="322" h="195">
                  <a:moveTo>
                    <a:pt x="3" y="23"/>
                  </a:moveTo>
                  <a:lnTo>
                    <a:pt x="27" y="21"/>
                  </a:lnTo>
                  <a:lnTo>
                    <a:pt x="48" y="19"/>
                  </a:lnTo>
                  <a:lnTo>
                    <a:pt x="70" y="17"/>
                  </a:lnTo>
                  <a:lnTo>
                    <a:pt x="93" y="15"/>
                  </a:lnTo>
                  <a:lnTo>
                    <a:pt x="115" y="12"/>
                  </a:lnTo>
                  <a:lnTo>
                    <a:pt x="138" y="9"/>
                  </a:lnTo>
                  <a:lnTo>
                    <a:pt x="162" y="5"/>
                  </a:lnTo>
                  <a:lnTo>
                    <a:pt x="187" y="0"/>
                  </a:lnTo>
                  <a:lnTo>
                    <a:pt x="194" y="3"/>
                  </a:lnTo>
                  <a:lnTo>
                    <a:pt x="214" y="10"/>
                  </a:lnTo>
                  <a:lnTo>
                    <a:pt x="241" y="21"/>
                  </a:lnTo>
                  <a:lnTo>
                    <a:pt x="271" y="35"/>
                  </a:lnTo>
                  <a:lnTo>
                    <a:pt x="297" y="51"/>
                  </a:lnTo>
                  <a:lnTo>
                    <a:pt x="316" y="69"/>
                  </a:lnTo>
                  <a:lnTo>
                    <a:pt x="322" y="88"/>
                  </a:lnTo>
                  <a:lnTo>
                    <a:pt x="309" y="107"/>
                  </a:lnTo>
                  <a:lnTo>
                    <a:pt x="284" y="128"/>
                  </a:lnTo>
                  <a:lnTo>
                    <a:pt x="262" y="144"/>
                  </a:lnTo>
                  <a:lnTo>
                    <a:pt x="246" y="155"/>
                  </a:lnTo>
                  <a:lnTo>
                    <a:pt x="232" y="164"/>
                  </a:lnTo>
                  <a:lnTo>
                    <a:pt x="221" y="171"/>
                  </a:lnTo>
                  <a:lnTo>
                    <a:pt x="212" y="178"/>
                  </a:lnTo>
                  <a:lnTo>
                    <a:pt x="205" y="186"/>
                  </a:lnTo>
                  <a:lnTo>
                    <a:pt x="198" y="195"/>
                  </a:lnTo>
                  <a:lnTo>
                    <a:pt x="3" y="195"/>
                  </a:lnTo>
                  <a:lnTo>
                    <a:pt x="1" y="193"/>
                  </a:lnTo>
                  <a:lnTo>
                    <a:pt x="0" y="188"/>
                  </a:lnTo>
                  <a:lnTo>
                    <a:pt x="0" y="180"/>
                  </a:lnTo>
                  <a:lnTo>
                    <a:pt x="5" y="168"/>
                  </a:lnTo>
                  <a:lnTo>
                    <a:pt x="16" y="153"/>
                  </a:lnTo>
                  <a:lnTo>
                    <a:pt x="37" y="136"/>
                  </a:lnTo>
                  <a:lnTo>
                    <a:pt x="70" y="115"/>
                  </a:lnTo>
                  <a:lnTo>
                    <a:pt x="118" y="91"/>
                  </a:lnTo>
                  <a:lnTo>
                    <a:pt x="3" y="23"/>
                  </a:lnTo>
                  <a:close/>
                </a:path>
              </a:pathLst>
            </a:custGeom>
            <a:grpFill/>
            <a:ln w="9525">
              <a:noFill/>
              <a:round/>
              <a:headEnd/>
              <a:tailEnd/>
            </a:ln>
          </p:spPr>
          <p:txBody>
            <a:bodyPr/>
            <a:lstStyle/>
            <a:p>
              <a:pPr fontAlgn="auto">
                <a:spcBef>
                  <a:spcPts val="0"/>
                </a:spcBef>
                <a:spcAft>
                  <a:spcPts val="0"/>
                </a:spcAft>
                <a:defRPr/>
              </a:pPr>
              <a:endParaRPr lang="ja-JP" altLang="en-US">
                <a:latin typeface="+mn-ea"/>
              </a:endParaRPr>
            </a:p>
          </p:txBody>
        </p:sp>
        <p:sp>
          <p:nvSpPr>
            <p:cNvPr id="588" name="Freeform 176"/>
            <p:cNvSpPr>
              <a:spLocks/>
            </p:cNvSpPr>
            <p:nvPr/>
          </p:nvSpPr>
          <p:spPr bwMode="auto">
            <a:xfrm>
              <a:off x="2026" y="1282"/>
              <a:ext cx="53" cy="59"/>
            </a:xfrm>
            <a:custGeom>
              <a:avLst/>
              <a:gdLst/>
              <a:ahLst/>
              <a:cxnLst>
                <a:cxn ang="0">
                  <a:pos x="51" y="59"/>
                </a:cxn>
                <a:cxn ang="0">
                  <a:pos x="62" y="58"/>
                </a:cxn>
                <a:cxn ang="0">
                  <a:pos x="72" y="57"/>
                </a:cxn>
                <a:cxn ang="0">
                  <a:pos x="81" y="54"/>
                </a:cxn>
                <a:cxn ang="0">
                  <a:pos x="90" y="50"/>
                </a:cxn>
                <a:cxn ang="0">
                  <a:pos x="98" y="46"/>
                </a:cxn>
                <a:cxn ang="0">
                  <a:pos x="103" y="41"/>
                </a:cxn>
                <a:cxn ang="0">
                  <a:pos x="105" y="35"/>
                </a:cxn>
                <a:cxn ang="0">
                  <a:pos x="107" y="29"/>
                </a:cxn>
                <a:cxn ang="0">
                  <a:pos x="105" y="23"/>
                </a:cxn>
                <a:cxn ang="0">
                  <a:pos x="103" y="18"/>
                </a:cxn>
                <a:cxn ang="0">
                  <a:pos x="98" y="14"/>
                </a:cxn>
                <a:cxn ang="0">
                  <a:pos x="90" y="8"/>
                </a:cxn>
                <a:cxn ang="0">
                  <a:pos x="81" y="5"/>
                </a:cxn>
                <a:cxn ang="0">
                  <a:pos x="72" y="2"/>
                </a:cxn>
                <a:cxn ang="0">
                  <a:pos x="62" y="1"/>
                </a:cxn>
                <a:cxn ang="0">
                  <a:pos x="51" y="0"/>
                </a:cxn>
                <a:cxn ang="0">
                  <a:pos x="31" y="2"/>
                </a:cxn>
                <a:cxn ang="0">
                  <a:pos x="15" y="8"/>
                </a:cxn>
                <a:cxn ang="0">
                  <a:pos x="4" y="18"/>
                </a:cxn>
                <a:cxn ang="0">
                  <a:pos x="0" y="29"/>
                </a:cxn>
                <a:cxn ang="0">
                  <a:pos x="4" y="41"/>
                </a:cxn>
                <a:cxn ang="0">
                  <a:pos x="15" y="50"/>
                </a:cxn>
                <a:cxn ang="0">
                  <a:pos x="31" y="57"/>
                </a:cxn>
                <a:cxn ang="0">
                  <a:pos x="51" y="59"/>
                </a:cxn>
              </a:cxnLst>
              <a:rect l="0" t="0" r="r" b="b"/>
              <a:pathLst>
                <a:path w="107" h="59">
                  <a:moveTo>
                    <a:pt x="51" y="59"/>
                  </a:moveTo>
                  <a:lnTo>
                    <a:pt x="62" y="58"/>
                  </a:lnTo>
                  <a:lnTo>
                    <a:pt x="72" y="57"/>
                  </a:lnTo>
                  <a:lnTo>
                    <a:pt x="81" y="54"/>
                  </a:lnTo>
                  <a:lnTo>
                    <a:pt x="90" y="50"/>
                  </a:lnTo>
                  <a:lnTo>
                    <a:pt x="98" y="46"/>
                  </a:lnTo>
                  <a:lnTo>
                    <a:pt x="103" y="41"/>
                  </a:lnTo>
                  <a:lnTo>
                    <a:pt x="105" y="35"/>
                  </a:lnTo>
                  <a:lnTo>
                    <a:pt x="107" y="29"/>
                  </a:lnTo>
                  <a:lnTo>
                    <a:pt x="105" y="23"/>
                  </a:lnTo>
                  <a:lnTo>
                    <a:pt x="103" y="18"/>
                  </a:lnTo>
                  <a:lnTo>
                    <a:pt x="98" y="14"/>
                  </a:lnTo>
                  <a:lnTo>
                    <a:pt x="90" y="8"/>
                  </a:lnTo>
                  <a:lnTo>
                    <a:pt x="81" y="5"/>
                  </a:lnTo>
                  <a:lnTo>
                    <a:pt x="72" y="2"/>
                  </a:lnTo>
                  <a:lnTo>
                    <a:pt x="62" y="1"/>
                  </a:lnTo>
                  <a:lnTo>
                    <a:pt x="51" y="0"/>
                  </a:lnTo>
                  <a:lnTo>
                    <a:pt x="31" y="2"/>
                  </a:lnTo>
                  <a:lnTo>
                    <a:pt x="15" y="8"/>
                  </a:lnTo>
                  <a:lnTo>
                    <a:pt x="4" y="18"/>
                  </a:lnTo>
                  <a:lnTo>
                    <a:pt x="0" y="29"/>
                  </a:lnTo>
                  <a:lnTo>
                    <a:pt x="4" y="41"/>
                  </a:lnTo>
                  <a:lnTo>
                    <a:pt x="15" y="50"/>
                  </a:lnTo>
                  <a:lnTo>
                    <a:pt x="31" y="57"/>
                  </a:lnTo>
                  <a:lnTo>
                    <a:pt x="51" y="59"/>
                  </a:lnTo>
                  <a:close/>
                </a:path>
              </a:pathLst>
            </a:custGeom>
            <a:grpFill/>
            <a:ln w="9525">
              <a:noFill/>
              <a:round/>
              <a:headEnd/>
              <a:tailEnd/>
            </a:ln>
          </p:spPr>
          <p:txBody>
            <a:bodyPr/>
            <a:lstStyle/>
            <a:p>
              <a:pPr fontAlgn="auto">
                <a:spcBef>
                  <a:spcPts val="0"/>
                </a:spcBef>
                <a:spcAft>
                  <a:spcPts val="0"/>
                </a:spcAft>
                <a:defRPr/>
              </a:pPr>
              <a:endParaRPr lang="ja-JP" altLang="en-US">
                <a:latin typeface="+mn-ea"/>
              </a:endParaRPr>
            </a:p>
          </p:txBody>
        </p:sp>
      </p:grpSp>
      <p:grpSp>
        <p:nvGrpSpPr>
          <p:cNvPr id="35866" name="Group 2"/>
          <p:cNvGrpSpPr>
            <a:grpSpLocks/>
          </p:cNvGrpSpPr>
          <p:nvPr/>
        </p:nvGrpSpPr>
        <p:grpSpPr bwMode="auto">
          <a:xfrm>
            <a:off x="800734" y="4475695"/>
            <a:ext cx="771239" cy="641982"/>
            <a:chOff x="480" y="2421"/>
            <a:chExt cx="937" cy="703"/>
          </a:xfrm>
        </p:grpSpPr>
        <p:sp>
          <p:nvSpPr>
            <p:cNvPr id="35868" name="Freeform 3"/>
            <p:cNvSpPr>
              <a:spLocks/>
            </p:cNvSpPr>
            <p:nvPr/>
          </p:nvSpPr>
          <p:spPr bwMode="auto">
            <a:xfrm>
              <a:off x="480" y="2421"/>
              <a:ext cx="937" cy="703"/>
            </a:xfrm>
            <a:custGeom>
              <a:avLst/>
              <a:gdLst>
                <a:gd name="T0" fmla="*/ 0 w 2811"/>
                <a:gd name="T1" fmla="*/ 0 h 2109"/>
                <a:gd name="T2" fmla="*/ 0 w 2811"/>
                <a:gd name="T3" fmla="*/ 0 h 2109"/>
                <a:gd name="T4" fmla="*/ 0 w 2811"/>
                <a:gd name="T5" fmla="*/ 0 h 2109"/>
                <a:gd name="T6" fmla="*/ 0 w 2811"/>
                <a:gd name="T7" fmla="*/ 0 h 2109"/>
                <a:gd name="T8" fmla="*/ 0 w 2811"/>
                <a:gd name="T9" fmla="*/ 0 h 2109"/>
                <a:gd name="T10" fmla="*/ 0 w 2811"/>
                <a:gd name="T11" fmla="*/ 0 h 2109"/>
                <a:gd name="T12" fmla="*/ 0 w 2811"/>
                <a:gd name="T13" fmla="*/ 0 h 2109"/>
                <a:gd name="T14" fmla="*/ 0 w 2811"/>
                <a:gd name="T15" fmla="*/ 0 h 2109"/>
                <a:gd name="T16" fmla="*/ 0 w 2811"/>
                <a:gd name="T17" fmla="*/ 0 h 2109"/>
                <a:gd name="T18" fmla="*/ 0 w 2811"/>
                <a:gd name="T19" fmla="*/ 0 h 2109"/>
                <a:gd name="T20" fmla="*/ 0 w 2811"/>
                <a:gd name="T21" fmla="*/ 0 h 2109"/>
                <a:gd name="T22" fmla="*/ 0 w 2811"/>
                <a:gd name="T23" fmla="*/ 0 h 2109"/>
                <a:gd name="T24" fmla="*/ 0 w 2811"/>
                <a:gd name="T25" fmla="*/ 0 h 2109"/>
                <a:gd name="T26" fmla="*/ 0 w 2811"/>
                <a:gd name="T27" fmla="*/ 0 h 2109"/>
                <a:gd name="T28" fmla="*/ 0 w 2811"/>
                <a:gd name="T29" fmla="*/ 0 h 2109"/>
                <a:gd name="T30" fmla="*/ 0 w 2811"/>
                <a:gd name="T31" fmla="*/ 0 h 2109"/>
                <a:gd name="T32" fmla="*/ 0 w 2811"/>
                <a:gd name="T33" fmla="*/ 0 h 2109"/>
                <a:gd name="T34" fmla="*/ 0 w 2811"/>
                <a:gd name="T35" fmla="*/ 0 h 2109"/>
                <a:gd name="T36" fmla="*/ 0 w 2811"/>
                <a:gd name="T37" fmla="*/ 0 h 2109"/>
                <a:gd name="T38" fmla="*/ 0 w 2811"/>
                <a:gd name="T39" fmla="*/ 0 h 2109"/>
                <a:gd name="T40" fmla="*/ 0 w 2811"/>
                <a:gd name="T41" fmla="*/ 0 h 2109"/>
                <a:gd name="T42" fmla="*/ 0 w 2811"/>
                <a:gd name="T43" fmla="*/ 0 h 2109"/>
                <a:gd name="T44" fmla="*/ 0 w 2811"/>
                <a:gd name="T45" fmla="*/ 0 h 2109"/>
                <a:gd name="T46" fmla="*/ 0 w 2811"/>
                <a:gd name="T47" fmla="*/ 0 h 2109"/>
                <a:gd name="T48" fmla="*/ 0 w 2811"/>
                <a:gd name="T49" fmla="*/ 0 h 2109"/>
                <a:gd name="T50" fmla="*/ 0 w 2811"/>
                <a:gd name="T51" fmla="*/ 0 h 2109"/>
                <a:gd name="T52" fmla="*/ 0 w 2811"/>
                <a:gd name="T53" fmla="*/ 0 h 2109"/>
                <a:gd name="T54" fmla="*/ 0 w 2811"/>
                <a:gd name="T55" fmla="*/ 0 h 2109"/>
                <a:gd name="T56" fmla="*/ 0 w 2811"/>
                <a:gd name="T57" fmla="*/ 0 h 2109"/>
                <a:gd name="T58" fmla="*/ 0 w 2811"/>
                <a:gd name="T59" fmla="*/ 0 h 2109"/>
                <a:gd name="T60" fmla="*/ 0 w 2811"/>
                <a:gd name="T61" fmla="*/ 0 h 2109"/>
                <a:gd name="T62" fmla="*/ 0 w 2811"/>
                <a:gd name="T63" fmla="*/ 0 h 2109"/>
                <a:gd name="T64" fmla="*/ 0 w 2811"/>
                <a:gd name="T65" fmla="*/ 0 h 2109"/>
                <a:gd name="T66" fmla="*/ 0 w 2811"/>
                <a:gd name="T67" fmla="*/ 0 h 2109"/>
                <a:gd name="T68" fmla="*/ 0 w 2811"/>
                <a:gd name="T69" fmla="*/ 0 h 2109"/>
                <a:gd name="T70" fmla="*/ 0 w 2811"/>
                <a:gd name="T71" fmla="*/ 0 h 2109"/>
                <a:gd name="T72" fmla="*/ 0 w 2811"/>
                <a:gd name="T73" fmla="*/ 0 h 2109"/>
                <a:gd name="T74" fmla="*/ 0 w 2811"/>
                <a:gd name="T75" fmla="*/ 0 h 2109"/>
                <a:gd name="T76" fmla="*/ 0 w 2811"/>
                <a:gd name="T77" fmla="*/ 0 h 2109"/>
                <a:gd name="T78" fmla="*/ 0 w 2811"/>
                <a:gd name="T79" fmla="*/ 0 h 2109"/>
                <a:gd name="T80" fmla="*/ 0 w 2811"/>
                <a:gd name="T81" fmla="*/ 0 h 2109"/>
                <a:gd name="T82" fmla="*/ 0 w 2811"/>
                <a:gd name="T83" fmla="*/ 0 h 2109"/>
                <a:gd name="T84" fmla="*/ 0 w 2811"/>
                <a:gd name="T85" fmla="*/ 0 h 2109"/>
                <a:gd name="T86" fmla="*/ 0 w 2811"/>
                <a:gd name="T87" fmla="*/ 0 h 2109"/>
                <a:gd name="T88" fmla="*/ 0 w 2811"/>
                <a:gd name="T89" fmla="*/ 0 h 2109"/>
                <a:gd name="T90" fmla="*/ 0 w 2811"/>
                <a:gd name="T91" fmla="*/ 0 h 2109"/>
                <a:gd name="T92" fmla="*/ 0 w 2811"/>
                <a:gd name="T93" fmla="*/ 0 h 2109"/>
                <a:gd name="T94" fmla="*/ 0 w 2811"/>
                <a:gd name="T95" fmla="*/ 0 h 2109"/>
                <a:gd name="T96" fmla="*/ 0 w 2811"/>
                <a:gd name="T97" fmla="*/ 0 h 2109"/>
                <a:gd name="T98" fmla="*/ 0 w 2811"/>
                <a:gd name="T99" fmla="*/ 0 h 2109"/>
                <a:gd name="T100" fmla="*/ 0 w 2811"/>
                <a:gd name="T101" fmla="*/ 0 h 2109"/>
                <a:gd name="T102" fmla="*/ 0 w 2811"/>
                <a:gd name="T103" fmla="*/ 0 h 2109"/>
                <a:gd name="T104" fmla="*/ 0 w 2811"/>
                <a:gd name="T105" fmla="*/ 0 h 2109"/>
                <a:gd name="T106" fmla="*/ 0 w 2811"/>
                <a:gd name="T107" fmla="*/ 0 h 2109"/>
                <a:gd name="T108" fmla="*/ 0 w 2811"/>
                <a:gd name="T109" fmla="*/ 0 h 2109"/>
                <a:gd name="T110" fmla="*/ 0 w 2811"/>
                <a:gd name="T111" fmla="*/ 0 h 2109"/>
                <a:gd name="T112" fmla="*/ 0 w 2811"/>
                <a:gd name="T113" fmla="*/ 0 h 2109"/>
                <a:gd name="T114" fmla="*/ 0 w 2811"/>
                <a:gd name="T115" fmla="*/ 0 h 2109"/>
                <a:gd name="T116" fmla="*/ 0 w 2811"/>
                <a:gd name="T117" fmla="*/ 0 h 2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11"/>
                <a:gd name="T178" fmla="*/ 0 h 2109"/>
                <a:gd name="T179" fmla="*/ 2811 w 2811"/>
                <a:gd name="T180" fmla="*/ 2109 h 2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11" h="2109">
                  <a:moveTo>
                    <a:pt x="277" y="106"/>
                  </a:moveTo>
                  <a:lnTo>
                    <a:pt x="447" y="239"/>
                  </a:lnTo>
                  <a:lnTo>
                    <a:pt x="507" y="273"/>
                  </a:lnTo>
                  <a:lnTo>
                    <a:pt x="666" y="361"/>
                  </a:lnTo>
                  <a:lnTo>
                    <a:pt x="796" y="412"/>
                  </a:lnTo>
                  <a:lnTo>
                    <a:pt x="927" y="474"/>
                  </a:lnTo>
                  <a:lnTo>
                    <a:pt x="1007" y="522"/>
                  </a:lnTo>
                  <a:lnTo>
                    <a:pt x="1075" y="601"/>
                  </a:lnTo>
                  <a:lnTo>
                    <a:pt x="1135" y="676"/>
                  </a:lnTo>
                  <a:lnTo>
                    <a:pt x="1141" y="682"/>
                  </a:lnTo>
                  <a:lnTo>
                    <a:pt x="1157" y="657"/>
                  </a:lnTo>
                  <a:lnTo>
                    <a:pt x="1163" y="657"/>
                  </a:lnTo>
                  <a:lnTo>
                    <a:pt x="1163" y="612"/>
                  </a:lnTo>
                  <a:lnTo>
                    <a:pt x="1176" y="604"/>
                  </a:lnTo>
                  <a:lnTo>
                    <a:pt x="1195" y="604"/>
                  </a:lnTo>
                  <a:lnTo>
                    <a:pt x="1198" y="547"/>
                  </a:lnTo>
                  <a:lnTo>
                    <a:pt x="1204" y="537"/>
                  </a:lnTo>
                  <a:lnTo>
                    <a:pt x="1218" y="537"/>
                  </a:lnTo>
                  <a:lnTo>
                    <a:pt x="1223" y="496"/>
                  </a:lnTo>
                  <a:lnTo>
                    <a:pt x="1234" y="479"/>
                  </a:lnTo>
                  <a:lnTo>
                    <a:pt x="1243" y="468"/>
                  </a:lnTo>
                  <a:lnTo>
                    <a:pt x="1265" y="468"/>
                  </a:lnTo>
                  <a:lnTo>
                    <a:pt x="1275" y="412"/>
                  </a:lnTo>
                  <a:lnTo>
                    <a:pt x="1287" y="390"/>
                  </a:lnTo>
                  <a:lnTo>
                    <a:pt x="1300" y="381"/>
                  </a:lnTo>
                  <a:lnTo>
                    <a:pt x="1307" y="381"/>
                  </a:lnTo>
                  <a:lnTo>
                    <a:pt x="1316" y="390"/>
                  </a:lnTo>
                  <a:lnTo>
                    <a:pt x="1322" y="383"/>
                  </a:lnTo>
                  <a:lnTo>
                    <a:pt x="1322" y="349"/>
                  </a:lnTo>
                  <a:lnTo>
                    <a:pt x="1346" y="311"/>
                  </a:lnTo>
                  <a:lnTo>
                    <a:pt x="1352" y="308"/>
                  </a:lnTo>
                  <a:lnTo>
                    <a:pt x="1361" y="308"/>
                  </a:lnTo>
                  <a:lnTo>
                    <a:pt x="1374" y="320"/>
                  </a:lnTo>
                  <a:lnTo>
                    <a:pt x="1377" y="320"/>
                  </a:lnTo>
                  <a:lnTo>
                    <a:pt x="1386" y="265"/>
                  </a:lnTo>
                  <a:lnTo>
                    <a:pt x="1412" y="220"/>
                  </a:lnTo>
                  <a:lnTo>
                    <a:pt x="1434" y="227"/>
                  </a:lnTo>
                  <a:lnTo>
                    <a:pt x="1456" y="252"/>
                  </a:lnTo>
                  <a:lnTo>
                    <a:pt x="1459" y="255"/>
                  </a:lnTo>
                  <a:lnTo>
                    <a:pt x="1459" y="241"/>
                  </a:lnTo>
                  <a:lnTo>
                    <a:pt x="1453" y="211"/>
                  </a:lnTo>
                  <a:lnTo>
                    <a:pt x="1464" y="176"/>
                  </a:lnTo>
                  <a:lnTo>
                    <a:pt x="1476" y="163"/>
                  </a:lnTo>
                  <a:lnTo>
                    <a:pt x="1495" y="163"/>
                  </a:lnTo>
                  <a:lnTo>
                    <a:pt x="1527" y="189"/>
                  </a:lnTo>
                  <a:lnTo>
                    <a:pt x="1542" y="217"/>
                  </a:lnTo>
                  <a:lnTo>
                    <a:pt x="1552" y="227"/>
                  </a:lnTo>
                  <a:lnTo>
                    <a:pt x="1555" y="132"/>
                  </a:lnTo>
                  <a:lnTo>
                    <a:pt x="1568" y="111"/>
                  </a:lnTo>
                  <a:lnTo>
                    <a:pt x="1580" y="100"/>
                  </a:lnTo>
                  <a:lnTo>
                    <a:pt x="1599" y="100"/>
                  </a:lnTo>
                  <a:lnTo>
                    <a:pt x="1638" y="154"/>
                  </a:lnTo>
                  <a:lnTo>
                    <a:pt x="1644" y="166"/>
                  </a:lnTo>
                  <a:lnTo>
                    <a:pt x="1648" y="169"/>
                  </a:lnTo>
                  <a:lnTo>
                    <a:pt x="1651" y="169"/>
                  </a:lnTo>
                  <a:lnTo>
                    <a:pt x="1676" y="81"/>
                  </a:lnTo>
                  <a:lnTo>
                    <a:pt x="1698" y="51"/>
                  </a:lnTo>
                  <a:lnTo>
                    <a:pt x="1711" y="44"/>
                  </a:lnTo>
                  <a:lnTo>
                    <a:pt x="1725" y="44"/>
                  </a:lnTo>
                  <a:lnTo>
                    <a:pt x="1739" y="65"/>
                  </a:lnTo>
                  <a:lnTo>
                    <a:pt x="1747" y="97"/>
                  </a:lnTo>
                  <a:lnTo>
                    <a:pt x="1747" y="106"/>
                  </a:lnTo>
                  <a:lnTo>
                    <a:pt x="1750" y="111"/>
                  </a:lnTo>
                  <a:lnTo>
                    <a:pt x="1791" y="28"/>
                  </a:lnTo>
                  <a:lnTo>
                    <a:pt x="1800" y="19"/>
                  </a:lnTo>
                  <a:lnTo>
                    <a:pt x="1826" y="22"/>
                  </a:lnTo>
                  <a:lnTo>
                    <a:pt x="1846" y="41"/>
                  </a:lnTo>
                  <a:lnTo>
                    <a:pt x="1846" y="73"/>
                  </a:lnTo>
                  <a:lnTo>
                    <a:pt x="1848" y="76"/>
                  </a:lnTo>
                  <a:lnTo>
                    <a:pt x="1900" y="15"/>
                  </a:lnTo>
                  <a:lnTo>
                    <a:pt x="1912" y="6"/>
                  </a:lnTo>
                  <a:lnTo>
                    <a:pt x="1916" y="6"/>
                  </a:lnTo>
                  <a:lnTo>
                    <a:pt x="1925" y="3"/>
                  </a:lnTo>
                  <a:lnTo>
                    <a:pt x="1935" y="1"/>
                  </a:lnTo>
                  <a:lnTo>
                    <a:pt x="1944" y="0"/>
                  </a:lnTo>
                  <a:lnTo>
                    <a:pt x="1953" y="0"/>
                  </a:lnTo>
                  <a:lnTo>
                    <a:pt x="1960" y="1"/>
                  </a:lnTo>
                  <a:lnTo>
                    <a:pt x="1968" y="4"/>
                  </a:lnTo>
                  <a:lnTo>
                    <a:pt x="1969" y="6"/>
                  </a:lnTo>
                  <a:lnTo>
                    <a:pt x="1977" y="15"/>
                  </a:lnTo>
                  <a:lnTo>
                    <a:pt x="1977" y="51"/>
                  </a:lnTo>
                  <a:lnTo>
                    <a:pt x="1903" y="185"/>
                  </a:lnTo>
                  <a:lnTo>
                    <a:pt x="1862" y="342"/>
                  </a:lnTo>
                  <a:lnTo>
                    <a:pt x="1846" y="487"/>
                  </a:lnTo>
                  <a:lnTo>
                    <a:pt x="1854" y="534"/>
                  </a:lnTo>
                  <a:lnTo>
                    <a:pt x="1846" y="596"/>
                  </a:lnTo>
                  <a:lnTo>
                    <a:pt x="1810" y="672"/>
                  </a:lnTo>
                  <a:lnTo>
                    <a:pt x="1756" y="748"/>
                  </a:lnTo>
                  <a:lnTo>
                    <a:pt x="1708" y="836"/>
                  </a:lnTo>
                  <a:lnTo>
                    <a:pt x="1680" y="924"/>
                  </a:lnTo>
                  <a:lnTo>
                    <a:pt x="1680" y="934"/>
                  </a:lnTo>
                  <a:lnTo>
                    <a:pt x="1692" y="934"/>
                  </a:lnTo>
                  <a:lnTo>
                    <a:pt x="1720" y="921"/>
                  </a:lnTo>
                  <a:lnTo>
                    <a:pt x="1887" y="883"/>
                  </a:lnTo>
                  <a:lnTo>
                    <a:pt x="1977" y="861"/>
                  </a:lnTo>
                  <a:lnTo>
                    <a:pt x="2129" y="833"/>
                  </a:lnTo>
                  <a:lnTo>
                    <a:pt x="2269" y="809"/>
                  </a:lnTo>
                  <a:lnTo>
                    <a:pt x="2342" y="755"/>
                  </a:lnTo>
                  <a:lnTo>
                    <a:pt x="2389" y="717"/>
                  </a:lnTo>
                  <a:lnTo>
                    <a:pt x="2444" y="695"/>
                  </a:lnTo>
                  <a:lnTo>
                    <a:pt x="2501" y="695"/>
                  </a:lnTo>
                  <a:lnTo>
                    <a:pt x="2578" y="720"/>
                  </a:lnTo>
                  <a:lnTo>
                    <a:pt x="2611" y="742"/>
                  </a:lnTo>
                  <a:lnTo>
                    <a:pt x="2625" y="764"/>
                  </a:lnTo>
                  <a:lnTo>
                    <a:pt x="2633" y="796"/>
                  </a:lnTo>
                  <a:lnTo>
                    <a:pt x="2668" y="820"/>
                  </a:lnTo>
                  <a:lnTo>
                    <a:pt x="2708" y="836"/>
                  </a:lnTo>
                  <a:lnTo>
                    <a:pt x="2786" y="861"/>
                  </a:lnTo>
                  <a:lnTo>
                    <a:pt x="2801" y="883"/>
                  </a:lnTo>
                  <a:lnTo>
                    <a:pt x="2811" y="902"/>
                  </a:lnTo>
                  <a:lnTo>
                    <a:pt x="2808" y="911"/>
                  </a:lnTo>
                  <a:lnTo>
                    <a:pt x="2622" y="905"/>
                  </a:lnTo>
                  <a:lnTo>
                    <a:pt x="2457" y="915"/>
                  </a:lnTo>
                  <a:lnTo>
                    <a:pt x="2381" y="921"/>
                  </a:lnTo>
                  <a:lnTo>
                    <a:pt x="2329" y="931"/>
                  </a:lnTo>
                  <a:lnTo>
                    <a:pt x="2211" y="975"/>
                  </a:lnTo>
                  <a:lnTo>
                    <a:pt x="2075" y="1053"/>
                  </a:lnTo>
                  <a:lnTo>
                    <a:pt x="2024" y="1116"/>
                  </a:lnTo>
                  <a:lnTo>
                    <a:pt x="1983" y="1185"/>
                  </a:lnTo>
                  <a:lnTo>
                    <a:pt x="1835" y="1370"/>
                  </a:lnTo>
                  <a:lnTo>
                    <a:pt x="1714" y="1454"/>
                  </a:lnTo>
                  <a:lnTo>
                    <a:pt x="1642" y="1491"/>
                  </a:lnTo>
                  <a:lnTo>
                    <a:pt x="1536" y="1540"/>
                  </a:lnTo>
                  <a:lnTo>
                    <a:pt x="1492" y="1575"/>
                  </a:lnTo>
                  <a:lnTo>
                    <a:pt x="1425" y="1660"/>
                  </a:lnTo>
                  <a:lnTo>
                    <a:pt x="1322" y="1738"/>
                  </a:lnTo>
                  <a:lnTo>
                    <a:pt x="1207" y="1785"/>
                  </a:lnTo>
                  <a:lnTo>
                    <a:pt x="1070" y="1811"/>
                  </a:lnTo>
                  <a:lnTo>
                    <a:pt x="1001" y="1827"/>
                  </a:lnTo>
                  <a:lnTo>
                    <a:pt x="968" y="1843"/>
                  </a:lnTo>
                  <a:lnTo>
                    <a:pt x="908" y="1854"/>
                  </a:lnTo>
                  <a:lnTo>
                    <a:pt x="809" y="1940"/>
                  </a:lnTo>
                  <a:lnTo>
                    <a:pt x="719" y="1990"/>
                  </a:lnTo>
                  <a:lnTo>
                    <a:pt x="694" y="1996"/>
                  </a:lnTo>
                  <a:lnTo>
                    <a:pt x="622" y="2074"/>
                  </a:lnTo>
                  <a:lnTo>
                    <a:pt x="570" y="2106"/>
                  </a:lnTo>
                  <a:lnTo>
                    <a:pt x="565" y="2109"/>
                  </a:lnTo>
                  <a:lnTo>
                    <a:pt x="541" y="2100"/>
                  </a:lnTo>
                  <a:lnTo>
                    <a:pt x="532" y="2109"/>
                  </a:lnTo>
                  <a:lnTo>
                    <a:pt x="516" y="2109"/>
                  </a:lnTo>
                  <a:lnTo>
                    <a:pt x="475" y="2065"/>
                  </a:lnTo>
                  <a:lnTo>
                    <a:pt x="461" y="2071"/>
                  </a:lnTo>
                  <a:lnTo>
                    <a:pt x="411" y="2068"/>
                  </a:lnTo>
                  <a:lnTo>
                    <a:pt x="376" y="2046"/>
                  </a:lnTo>
                  <a:lnTo>
                    <a:pt x="367" y="2036"/>
                  </a:lnTo>
                  <a:lnTo>
                    <a:pt x="367" y="2030"/>
                  </a:lnTo>
                  <a:lnTo>
                    <a:pt x="405" y="2012"/>
                  </a:lnTo>
                  <a:lnTo>
                    <a:pt x="265" y="2003"/>
                  </a:lnTo>
                  <a:lnTo>
                    <a:pt x="261" y="1998"/>
                  </a:lnTo>
                  <a:lnTo>
                    <a:pt x="258" y="1998"/>
                  </a:lnTo>
                  <a:lnTo>
                    <a:pt x="258" y="1993"/>
                  </a:lnTo>
                  <a:lnTo>
                    <a:pt x="304" y="1968"/>
                  </a:lnTo>
                  <a:lnTo>
                    <a:pt x="307" y="1965"/>
                  </a:lnTo>
                  <a:lnTo>
                    <a:pt x="211" y="1962"/>
                  </a:lnTo>
                  <a:lnTo>
                    <a:pt x="200" y="1952"/>
                  </a:lnTo>
                  <a:lnTo>
                    <a:pt x="206" y="1940"/>
                  </a:lnTo>
                  <a:lnTo>
                    <a:pt x="233" y="1920"/>
                  </a:lnTo>
                  <a:lnTo>
                    <a:pt x="236" y="1918"/>
                  </a:lnTo>
                  <a:lnTo>
                    <a:pt x="230" y="1911"/>
                  </a:lnTo>
                  <a:lnTo>
                    <a:pt x="214" y="1911"/>
                  </a:lnTo>
                  <a:lnTo>
                    <a:pt x="206" y="1905"/>
                  </a:lnTo>
                  <a:lnTo>
                    <a:pt x="206" y="1898"/>
                  </a:lnTo>
                  <a:lnTo>
                    <a:pt x="258" y="1870"/>
                  </a:lnTo>
                  <a:lnTo>
                    <a:pt x="261" y="1868"/>
                  </a:lnTo>
                  <a:lnTo>
                    <a:pt x="230" y="1843"/>
                  </a:lnTo>
                  <a:lnTo>
                    <a:pt x="223" y="1833"/>
                  </a:lnTo>
                  <a:lnTo>
                    <a:pt x="223" y="1822"/>
                  </a:lnTo>
                  <a:lnTo>
                    <a:pt x="274" y="1785"/>
                  </a:lnTo>
                  <a:lnTo>
                    <a:pt x="261" y="1754"/>
                  </a:lnTo>
                  <a:lnTo>
                    <a:pt x="265" y="1738"/>
                  </a:lnTo>
                  <a:lnTo>
                    <a:pt x="312" y="1706"/>
                  </a:lnTo>
                  <a:lnTo>
                    <a:pt x="379" y="1692"/>
                  </a:lnTo>
                  <a:lnTo>
                    <a:pt x="398" y="1662"/>
                  </a:lnTo>
                  <a:lnTo>
                    <a:pt x="436" y="1657"/>
                  </a:lnTo>
                  <a:lnTo>
                    <a:pt x="557" y="1646"/>
                  </a:lnTo>
                  <a:lnTo>
                    <a:pt x="603" y="1646"/>
                  </a:lnTo>
                  <a:lnTo>
                    <a:pt x="697" y="1556"/>
                  </a:lnTo>
                  <a:lnTo>
                    <a:pt x="803" y="1449"/>
                  </a:lnTo>
                  <a:lnTo>
                    <a:pt x="834" y="1424"/>
                  </a:lnTo>
                  <a:lnTo>
                    <a:pt x="853" y="1405"/>
                  </a:lnTo>
                  <a:lnTo>
                    <a:pt x="853" y="1367"/>
                  </a:lnTo>
                  <a:lnTo>
                    <a:pt x="834" y="1324"/>
                  </a:lnTo>
                  <a:lnTo>
                    <a:pt x="784" y="1264"/>
                  </a:lnTo>
                  <a:lnTo>
                    <a:pt x="749" y="1213"/>
                  </a:lnTo>
                  <a:lnTo>
                    <a:pt x="724" y="1194"/>
                  </a:lnTo>
                  <a:lnTo>
                    <a:pt x="680" y="1132"/>
                  </a:lnTo>
                  <a:lnTo>
                    <a:pt x="653" y="1110"/>
                  </a:lnTo>
                  <a:lnTo>
                    <a:pt x="638" y="1088"/>
                  </a:lnTo>
                  <a:lnTo>
                    <a:pt x="622" y="1053"/>
                  </a:lnTo>
                  <a:lnTo>
                    <a:pt x="584" y="1002"/>
                  </a:lnTo>
                  <a:lnTo>
                    <a:pt x="557" y="959"/>
                  </a:lnTo>
                  <a:lnTo>
                    <a:pt x="539" y="937"/>
                  </a:lnTo>
                  <a:lnTo>
                    <a:pt x="501" y="852"/>
                  </a:lnTo>
                  <a:lnTo>
                    <a:pt x="478" y="804"/>
                  </a:lnTo>
                  <a:lnTo>
                    <a:pt x="450" y="748"/>
                  </a:lnTo>
                  <a:lnTo>
                    <a:pt x="439" y="726"/>
                  </a:lnTo>
                  <a:lnTo>
                    <a:pt x="392" y="666"/>
                  </a:lnTo>
                  <a:lnTo>
                    <a:pt x="296" y="620"/>
                  </a:lnTo>
                  <a:lnTo>
                    <a:pt x="146" y="506"/>
                  </a:lnTo>
                  <a:lnTo>
                    <a:pt x="128" y="481"/>
                  </a:lnTo>
                  <a:lnTo>
                    <a:pt x="128" y="468"/>
                  </a:lnTo>
                  <a:lnTo>
                    <a:pt x="143" y="463"/>
                  </a:lnTo>
                  <a:lnTo>
                    <a:pt x="162" y="465"/>
                  </a:lnTo>
                  <a:lnTo>
                    <a:pt x="172" y="465"/>
                  </a:lnTo>
                  <a:lnTo>
                    <a:pt x="175" y="463"/>
                  </a:lnTo>
                  <a:lnTo>
                    <a:pt x="60" y="374"/>
                  </a:lnTo>
                  <a:lnTo>
                    <a:pt x="38" y="339"/>
                  </a:lnTo>
                  <a:lnTo>
                    <a:pt x="32" y="320"/>
                  </a:lnTo>
                  <a:lnTo>
                    <a:pt x="32" y="314"/>
                  </a:lnTo>
                  <a:lnTo>
                    <a:pt x="49" y="304"/>
                  </a:lnTo>
                  <a:lnTo>
                    <a:pt x="71" y="324"/>
                  </a:lnTo>
                  <a:lnTo>
                    <a:pt x="156" y="368"/>
                  </a:lnTo>
                  <a:lnTo>
                    <a:pt x="159" y="365"/>
                  </a:lnTo>
                  <a:lnTo>
                    <a:pt x="49" y="265"/>
                  </a:lnTo>
                  <a:lnTo>
                    <a:pt x="13" y="220"/>
                  </a:lnTo>
                  <a:lnTo>
                    <a:pt x="0" y="189"/>
                  </a:lnTo>
                  <a:lnTo>
                    <a:pt x="3" y="185"/>
                  </a:lnTo>
                  <a:lnTo>
                    <a:pt x="25" y="182"/>
                  </a:lnTo>
                  <a:lnTo>
                    <a:pt x="93" y="228"/>
                  </a:lnTo>
                  <a:lnTo>
                    <a:pt x="93" y="217"/>
                  </a:lnTo>
                  <a:lnTo>
                    <a:pt x="49" y="163"/>
                  </a:lnTo>
                  <a:lnTo>
                    <a:pt x="13" y="103"/>
                  </a:lnTo>
                  <a:lnTo>
                    <a:pt x="3" y="41"/>
                  </a:lnTo>
                  <a:lnTo>
                    <a:pt x="25" y="41"/>
                  </a:lnTo>
                  <a:lnTo>
                    <a:pt x="65" y="65"/>
                  </a:lnTo>
                  <a:lnTo>
                    <a:pt x="66" y="65"/>
                  </a:lnTo>
                  <a:lnTo>
                    <a:pt x="74" y="28"/>
                  </a:lnTo>
                  <a:lnTo>
                    <a:pt x="93" y="19"/>
                  </a:lnTo>
                  <a:lnTo>
                    <a:pt x="115" y="25"/>
                  </a:lnTo>
                  <a:lnTo>
                    <a:pt x="146" y="63"/>
                  </a:lnTo>
                  <a:lnTo>
                    <a:pt x="150" y="65"/>
                  </a:lnTo>
                  <a:lnTo>
                    <a:pt x="153" y="63"/>
                  </a:lnTo>
                  <a:lnTo>
                    <a:pt x="137" y="28"/>
                  </a:lnTo>
                  <a:lnTo>
                    <a:pt x="140" y="15"/>
                  </a:lnTo>
                  <a:lnTo>
                    <a:pt x="153" y="6"/>
                  </a:lnTo>
                  <a:lnTo>
                    <a:pt x="184" y="6"/>
                  </a:lnTo>
                  <a:lnTo>
                    <a:pt x="277" y="10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69" name="Freeform 4"/>
            <p:cNvSpPr>
              <a:spLocks/>
            </p:cNvSpPr>
            <p:nvPr/>
          </p:nvSpPr>
          <p:spPr bwMode="auto">
            <a:xfrm>
              <a:off x="485" y="2426"/>
              <a:ext cx="533" cy="457"/>
            </a:xfrm>
            <a:custGeom>
              <a:avLst/>
              <a:gdLst>
                <a:gd name="T0" fmla="*/ 0 w 1597"/>
                <a:gd name="T1" fmla="*/ 0 h 1371"/>
                <a:gd name="T2" fmla="*/ 0 w 1597"/>
                <a:gd name="T3" fmla="*/ 0 h 1371"/>
                <a:gd name="T4" fmla="*/ 0 w 1597"/>
                <a:gd name="T5" fmla="*/ 0 h 1371"/>
                <a:gd name="T6" fmla="*/ 0 w 1597"/>
                <a:gd name="T7" fmla="*/ 0 h 1371"/>
                <a:gd name="T8" fmla="*/ 0 w 1597"/>
                <a:gd name="T9" fmla="*/ 0 h 1371"/>
                <a:gd name="T10" fmla="*/ 0 w 1597"/>
                <a:gd name="T11" fmla="*/ 0 h 1371"/>
                <a:gd name="T12" fmla="*/ 0 w 1597"/>
                <a:gd name="T13" fmla="*/ 0 h 1371"/>
                <a:gd name="T14" fmla="*/ 0 w 1597"/>
                <a:gd name="T15" fmla="*/ 0 h 1371"/>
                <a:gd name="T16" fmla="*/ 0 w 1597"/>
                <a:gd name="T17" fmla="*/ 0 h 1371"/>
                <a:gd name="T18" fmla="*/ 0 w 1597"/>
                <a:gd name="T19" fmla="*/ 0 h 1371"/>
                <a:gd name="T20" fmla="*/ 0 w 1597"/>
                <a:gd name="T21" fmla="*/ 0 h 1371"/>
                <a:gd name="T22" fmla="*/ 0 w 1597"/>
                <a:gd name="T23" fmla="*/ 0 h 1371"/>
                <a:gd name="T24" fmla="*/ 0 w 1597"/>
                <a:gd name="T25" fmla="*/ 0 h 1371"/>
                <a:gd name="T26" fmla="*/ 0 w 1597"/>
                <a:gd name="T27" fmla="*/ 0 h 1371"/>
                <a:gd name="T28" fmla="*/ 0 w 1597"/>
                <a:gd name="T29" fmla="*/ 0 h 1371"/>
                <a:gd name="T30" fmla="*/ 0 w 1597"/>
                <a:gd name="T31" fmla="*/ 0 h 1371"/>
                <a:gd name="T32" fmla="*/ 0 w 1597"/>
                <a:gd name="T33" fmla="*/ 0 h 1371"/>
                <a:gd name="T34" fmla="*/ 0 w 1597"/>
                <a:gd name="T35" fmla="*/ 0 h 1371"/>
                <a:gd name="T36" fmla="*/ 0 w 1597"/>
                <a:gd name="T37" fmla="*/ 0 h 1371"/>
                <a:gd name="T38" fmla="*/ 0 w 1597"/>
                <a:gd name="T39" fmla="*/ 0 h 1371"/>
                <a:gd name="T40" fmla="*/ 0 w 1597"/>
                <a:gd name="T41" fmla="*/ 0 h 1371"/>
                <a:gd name="T42" fmla="*/ 0 w 1597"/>
                <a:gd name="T43" fmla="*/ 0 h 1371"/>
                <a:gd name="T44" fmla="*/ 0 w 1597"/>
                <a:gd name="T45" fmla="*/ 0 h 1371"/>
                <a:gd name="T46" fmla="*/ 0 w 1597"/>
                <a:gd name="T47" fmla="*/ 0 h 1371"/>
                <a:gd name="T48" fmla="*/ 0 w 1597"/>
                <a:gd name="T49" fmla="*/ 0 h 1371"/>
                <a:gd name="T50" fmla="*/ 0 w 1597"/>
                <a:gd name="T51" fmla="*/ 0 h 1371"/>
                <a:gd name="T52" fmla="*/ 0 w 1597"/>
                <a:gd name="T53" fmla="*/ 0 h 1371"/>
                <a:gd name="T54" fmla="*/ 0 w 1597"/>
                <a:gd name="T55" fmla="*/ 0 h 1371"/>
                <a:gd name="T56" fmla="*/ 0 w 1597"/>
                <a:gd name="T57" fmla="*/ 0 h 1371"/>
                <a:gd name="T58" fmla="*/ 0 w 1597"/>
                <a:gd name="T59" fmla="*/ 0 h 1371"/>
                <a:gd name="T60" fmla="*/ 0 w 1597"/>
                <a:gd name="T61" fmla="*/ 0 h 1371"/>
                <a:gd name="T62" fmla="*/ 0 w 1597"/>
                <a:gd name="T63" fmla="*/ 0 h 1371"/>
                <a:gd name="T64" fmla="*/ 0 w 1597"/>
                <a:gd name="T65" fmla="*/ 0 h 1371"/>
                <a:gd name="T66" fmla="*/ 0 w 1597"/>
                <a:gd name="T67" fmla="*/ 0 h 1371"/>
                <a:gd name="T68" fmla="*/ 0 w 1597"/>
                <a:gd name="T69" fmla="*/ 0 h 1371"/>
                <a:gd name="T70" fmla="*/ 0 w 1597"/>
                <a:gd name="T71" fmla="*/ 0 h 1371"/>
                <a:gd name="T72" fmla="*/ 0 w 1597"/>
                <a:gd name="T73" fmla="*/ 0 h 1371"/>
                <a:gd name="T74" fmla="*/ 0 w 1597"/>
                <a:gd name="T75" fmla="*/ 0 h 1371"/>
                <a:gd name="T76" fmla="*/ 0 w 1597"/>
                <a:gd name="T77" fmla="*/ 0 h 1371"/>
                <a:gd name="T78" fmla="*/ 0 w 1597"/>
                <a:gd name="T79" fmla="*/ 0 h 1371"/>
                <a:gd name="T80" fmla="*/ 0 w 1597"/>
                <a:gd name="T81" fmla="*/ 0 h 1371"/>
                <a:gd name="T82" fmla="*/ 0 w 1597"/>
                <a:gd name="T83" fmla="*/ 0 h 1371"/>
                <a:gd name="T84" fmla="*/ 0 w 1597"/>
                <a:gd name="T85" fmla="*/ 0 h 1371"/>
                <a:gd name="T86" fmla="*/ 0 w 1597"/>
                <a:gd name="T87" fmla="*/ 0 h 1371"/>
                <a:gd name="T88" fmla="*/ 0 w 1597"/>
                <a:gd name="T89" fmla="*/ 0 h 1371"/>
                <a:gd name="T90" fmla="*/ 0 w 1597"/>
                <a:gd name="T91" fmla="*/ 0 h 1371"/>
                <a:gd name="T92" fmla="*/ 0 w 1597"/>
                <a:gd name="T93" fmla="*/ 0 h 1371"/>
                <a:gd name="T94" fmla="*/ 0 w 1597"/>
                <a:gd name="T95" fmla="*/ 0 h 1371"/>
                <a:gd name="T96" fmla="*/ 0 w 1597"/>
                <a:gd name="T97" fmla="*/ 0 h 1371"/>
                <a:gd name="T98" fmla="*/ 0 w 1597"/>
                <a:gd name="T99" fmla="*/ 0 h 1371"/>
                <a:gd name="T100" fmla="*/ 0 w 1597"/>
                <a:gd name="T101" fmla="*/ 0 h 1371"/>
                <a:gd name="T102" fmla="*/ 0 w 1597"/>
                <a:gd name="T103" fmla="*/ 0 h 1371"/>
                <a:gd name="T104" fmla="*/ 0 w 1597"/>
                <a:gd name="T105" fmla="*/ 0 h 1371"/>
                <a:gd name="T106" fmla="*/ 0 w 1597"/>
                <a:gd name="T107" fmla="*/ 0 h 1371"/>
                <a:gd name="T108" fmla="*/ 0 w 1597"/>
                <a:gd name="T109" fmla="*/ 0 h 1371"/>
                <a:gd name="T110" fmla="*/ 0 w 1597"/>
                <a:gd name="T111" fmla="*/ 0 h 1371"/>
                <a:gd name="T112" fmla="*/ 0 w 1597"/>
                <a:gd name="T113" fmla="*/ 0 h 1371"/>
                <a:gd name="T114" fmla="*/ 0 w 1597"/>
                <a:gd name="T115" fmla="*/ 0 h 1371"/>
                <a:gd name="T116" fmla="*/ 0 w 1597"/>
                <a:gd name="T117" fmla="*/ 0 h 1371"/>
                <a:gd name="T118" fmla="*/ 0 w 1597"/>
                <a:gd name="T119" fmla="*/ 0 h 1371"/>
                <a:gd name="T120" fmla="*/ 0 w 1597"/>
                <a:gd name="T121" fmla="*/ 0 h 1371"/>
                <a:gd name="T122" fmla="*/ 0 w 1597"/>
                <a:gd name="T123" fmla="*/ 0 h 1371"/>
                <a:gd name="T124" fmla="*/ 0 w 1597"/>
                <a:gd name="T125" fmla="*/ 0 h 13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97"/>
                <a:gd name="T190" fmla="*/ 0 h 1371"/>
                <a:gd name="T191" fmla="*/ 1597 w 1597"/>
                <a:gd name="T192" fmla="*/ 1371 h 13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97" h="1371">
                  <a:moveTo>
                    <a:pt x="266" y="107"/>
                  </a:moveTo>
                  <a:lnTo>
                    <a:pt x="389" y="212"/>
                  </a:lnTo>
                  <a:lnTo>
                    <a:pt x="584" y="324"/>
                  </a:lnTo>
                  <a:lnTo>
                    <a:pt x="669" y="368"/>
                  </a:lnTo>
                  <a:lnTo>
                    <a:pt x="746" y="394"/>
                  </a:lnTo>
                  <a:lnTo>
                    <a:pt x="815" y="429"/>
                  </a:lnTo>
                  <a:lnTo>
                    <a:pt x="864" y="448"/>
                  </a:lnTo>
                  <a:lnTo>
                    <a:pt x="924" y="481"/>
                  </a:lnTo>
                  <a:lnTo>
                    <a:pt x="982" y="516"/>
                  </a:lnTo>
                  <a:lnTo>
                    <a:pt x="1054" y="602"/>
                  </a:lnTo>
                  <a:lnTo>
                    <a:pt x="1109" y="670"/>
                  </a:lnTo>
                  <a:lnTo>
                    <a:pt x="1297" y="846"/>
                  </a:lnTo>
                  <a:lnTo>
                    <a:pt x="1424" y="933"/>
                  </a:lnTo>
                  <a:lnTo>
                    <a:pt x="1460" y="946"/>
                  </a:lnTo>
                  <a:lnTo>
                    <a:pt x="1488" y="962"/>
                  </a:lnTo>
                  <a:lnTo>
                    <a:pt x="1561" y="981"/>
                  </a:lnTo>
                  <a:lnTo>
                    <a:pt x="1588" y="987"/>
                  </a:lnTo>
                  <a:lnTo>
                    <a:pt x="1589" y="984"/>
                  </a:lnTo>
                  <a:lnTo>
                    <a:pt x="1597" y="984"/>
                  </a:lnTo>
                  <a:lnTo>
                    <a:pt x="1577" y="1013"/>
                  </a:lnTo>
                  <a:lnTo>
                    <a:pt x="1498" y="1063"/>
                  </a:lnTo>
                  <a:lnTo>
                    <a:pt x="1345" y="1119"/>
                  </a:lnTo>
                  <a:lnTo>
                    <a:pt x="1297" y="1130"/>
                  </a:lnTo>
                  <a:lnTo>
                    <a:pt x="1191" y="1183"/>
                  </a:lnTo>
                  <a:lnTo>
                    <a:pt x="1100" y="1246"/>
                  </a:lnTo>
                  <a:lnTo>
                    <a:pt x="979" y="1314"/>
                  </a:lnTo>
                  <a:lnTo>
                    <a:pt x="930" y="1325"/>
                  </a:lnTo>
                  <a:lnTo>
                    <a:pt x="854" y="1371"/>
                  </a:lnTo>
                  <a:lnTo>
                    <a:pt x="845" y="1330"/>
                  </a:lnTo>
                  <a:lnTo>
                    <a:pt x="823" y="1293"/>
                  </a:lnTo>
                  <a:lnTo>
                    <a:pt x="873" y="1301"/>
                  </a:lnTo>
                  <a:lnTo>
                    <a:pt x="911" y="1314"/>
                  </a:lnTo>
                  <a:lnTo>
                    <a:pt x="1001" y="1295"/>
                  </a:lnTo>
                  <a:lnTo>
                    <a:pt x="1020" y="1284"/>
                  </a:lnTo>
                  <a:lnTo>
                    <a:pt x="1013" y="1277"/>
                  </a:lnTo>
                  <a:lnTo>
                    <a:pt x="960" y="1293"/>
                  </a:lnTo>
                  <a:lnTo>
                    <a:pt x="880" y="1293"/>
                  </a:lnTo>
                  <a:lnTo>
                    <a:pt x="807" y="1271"/>
                  </a:lnTo>
                  <a:lnTo>
                    <a:pt x="771" y="1227"/>
                  </a:lnTo>
                  <a:lnTo>
                    <a:pt x="784" y="1227"/>
                  </a:lnTo>
                  <a:lnTo>
                    <a:pt x="886" y="1236"/>
                  </a:lnTo>
                  <a:lnTo>
                    <a:pt x="941" y="1230"/>
                  </a:lnTo>
                  <a:lnTo>
                    <a:pt x="960" y="1217"/>
                  </a:lnTo>
                  <a:lnTo>
                    <a:pt x="933" y="1217"/>
                  </a:lnTo>
                  <a:lnTo>
                    <a:pt x="854" y="1227"/>
                  </a:lnTo>
                  <a:lnTo>
                    <a:pt x="807" y="1214"/>
                  </a:lnTo>
                  <a:lnTo>
                    <a:pt x="779" y="1208"/>
                  </a:lnTo>
                  <a:lnTo>
                    <a:pt x="736" y="1185"/>
                  </a:lnTo>
                  <a:lnTo>
                    <a:pt x="708" y="1151"/>
                  </a:lnTo>
                  <a:lnTo>
                    <a:pt x="703" y="1147"/>
                  </a:lnTo>
                  <a:lnTo>
                    <a:pt x="740" y="1151"/>
                  </a:lnTo>
                  <a:lnTo>
                    <a:pt x="826" y="1163"/>
                  </a:lnTo>
                  <a:lnTo>
                    <a:pt x="835" y="1157"/>
                  </a:lnTo>
                  <a:lnTo>
                    <a:pt x="835" y="1154"/>
                  </a:lnTo>
                  <a:lnTo>
                    <a:pt x="711" y="1130"/>
                  </a:lnTo>
                  <a:lnTo>
                    <a:pt x="666" y="1103"/>
                  </a:lnTo>
                  <a:lnTo>
                    <a:pt x="631" y="1054"/>
                  </a:lnTo>
                  <a:lnTo>
                    <a:pt x="653" y="1054"/>
                  </a:lnTo>
                  <a:lnTo>
                    <a:pt x="784" y="1079"/>
                  </a:lnTo>
                  <a:lnTo>
                    <a:pt x="790" y="1073"/>
                  </a:lnTo>
                  <a:lnTo>
                    <a:pt x="780" y="1063"/>
                  </a:lnTo>
                  <a:lnTo>
                    <a:pt x="768" y="1063"/>
                  </a:lnTo>
                  <a:lnTo>
                    <a:pt x="650" y="1038"/>
                  </a:lnTo>
                  <a:lnTo>
                    <a:pt x="618" y="1028"/>
                  </a:lnTo>
                  <a:lnTo>
                    <a:pt x="587" y="994"/>
                  </a:lnTo>
                  <a:lnTo>
                    <a:pt x="577" y="976"/>
                  </a:lnTo>
                  <a:lnTo>
                    <a:pt x="574" y="971"/>
                  </a:lnTo>
                  <a:lnTo>
                    <a:pt x="659" y="994"/>
                  </a:lnTo>
                  <a:lnTo>
                    <a:pt x="727" y="997"/>
                  </a:lnTo>
                  <a:lnTo>
                    <a:pt x="730" y="994"/>
                  </a:lnTo>
                  <a:lnTo>
                    <a:pt x="714" y="984"/>
                  </a:lnTo>
                  <a:lnTo>
                    <a:pt x="702" y="984"/>
                  </a:lnTo>
                  <a:lnTo>
                    <a:pt x="593" y="962"/>
                  </a:lnTo>
                  <a:lnTo>
                    <a:pt x="562" y="946"/>
                  </a:lnTo>
                  <a:lnTo>
                    <a:pt x="529" y="900"/>
                  </a:lnTo>
                  <a:lnTo>
                    <a:pt x="529" y="884"/>
                  </a:lnTo>
                  <a:lnTo>
                    <a:pt x="587" y="903"/>
                  </a:lnTo>
                  <a:lnTo>
                    <a:pt x="656" y="912"/>
                  </a:lnTo>
                  <a:lnTo>
                    <a:pt x="659" y="909"/>
                  </a:lnTo>
                  <a:lnTo>
                    <a:pt x="659" y="906"/>
                  </a:lnTo>
                  <a:lnTo>
                    <a:pt x="615" y="890"/>
                  </a:lnTo>
                  <a:lnTo>
                    <a:pt x="562" y="881"/>
                  </a:lnTo>
                  <a:lnTo>
                    <a:pt x="529" y="868"/>
                  </a:lnTo>
                  <a:lnTo>
                    <a:pt x="494" y="830"/>
                  </a:lnTo>
                  <a:lnTo>
                    <a:pt x="488" y="816"/>
                  </a:lnTo>
                  <a:lnTo>
                    <a:pt x="525" y="833"/>
                  </a:lnTo>
                  <a:lnTo>
                    <a:pt x="602" y="846"/>
                  </a:lnTo>
                  <a:lnTo>
                    <a:pt x="609" y="840"/>
                  </a:lnTo>
                  <a:lnTo>
                    <a:pt x="580" y="824"/>
                  </a:lnTo>
                  <a:lnTo>
                    <a:pt x="529" y="818"/>
                  </a:lnTo>
                  <a:lnTo>
                    <a:pt x="478" y="789"/>
                  </a:lnTo>
                  <a:lnTo>
                    <a:pt x="450" y="736"/>
                  </a:lnTo>
                  <a:lnTo>
                    <a:pt x="450" y="730"/>
                  </a:lnTo>
                  <a:lnTo>
                    <a:pt x="562" y="770"/>
                  </a:lnTo>
                  <a:lnTo>
                    <a:pt x="563" y="768"/>
                  </a:lnTo>
                  <a:lnTo>
                    <a:pt x="563" y="762"/>
                  </a:lnTo>
                  <a:lnTo>
                    <a:pt x="434" y="698"/>
                  </a:lnTo>
                  <a:lnTo>
                    <a:pt x="407" y="670"/>
                  </a:lnTo>
                  <a:lnTo>
                    <a:pt x="523" y="714"/>
                  </a:lnTo>
                  <a:lnTo>
                    <a:pt x="529" y="708"/>
                  </a:lnTo>
                  <a:lnTo>
                    <a:pt x="513" y="692"/>
                  </a:lnTo>
                  <a:lnTo>
                    <a:pt x="456" y="673"/>
                  </a:lnTo>
                  <a:lnTo>
                    <a:pt x="280" y="589"/>
                  </a:lnTo>
                  <a:lnTo>
                    <a:pt x="398" y="629"/>
                  </a:lnTo>
                  <a:lnTo>
                    <a:pt x="513" y="648"/>
                  </a:lnTo>
                  <a:lnTo>
                    <a:pt x="519" y="648"/>
                  </a:lnTo>
                  <a:lnTo>
                    <a:pt x="523" y="645"/>
                  </a:lnTo>
                  <a:lnTo>
                    <a:pt x="516" y="640"/>
                  </a:lnTo>
                  <a:lnTo>
                    <a:pt x="494" y="640"/>
                  </a:lnTo>
                  <a:lnTo>
                    <a:pt x="472" y="629"/>
                  </a:lnTo>
                  <a:lnTo>
                    <a:pt x="367" y="605"/>
                  </a:lnTo>
                  <a:lnTo>
                    <a:pt x="236" y="551"/>
                  </a:lnTo>
                  <a:lnTo>
                    <a:pt x="229" y="544"/>
                  </a:lnTo>
                  <a:lnTo>
                    <a:pt x="217" y="544"/>
                  </a:lnTo>
                  <a:lnTo>
                    <a:pt x="130" y="475"/>
                  </a:lnTo>
                  <a:lnTo>
                    <a:pt x="124" y="466"/>
                  </a:lnTo>
                  <a:lnTo>
                    <a:pt x="124" y="459"/>
                  </a:lnTo>
                  <a:lnTo>
                    <a:pt x="190" y="472"/>
                  </a:lnTo>
                  <a:lnTo>
                    <a:pt x="198" y="478"/>
                  </a:lnTo>
                  <a:lnTo>
                    <a:pt x="227" y="485"/>
                  </a:lnTo>
                  <a:lnTo>
                    <a:pt x="367" y="554"/>
                  </a:lnTo>
                  <a:lnTo>
                    <a:pt x="478" y="586"/>
                  </a:lnTo>
                  <a:lnTo>
                    <a:pt x="485" y="586"/>
                  </a:lnTo>
                  <a:lnTo>
                    <a:pt x="488" y="581"/>
                  </a:lnTo>
                  <a:lnTo>
                    <a:pt x="439" y="560"/>
                  </a:lnTo>
                  <a:lnTo>
                    <a:pt x="382" y="548"/>
                  </a:lnTo>
                  <a:lnTo>
                    <a:pt x="335" y="522"/>
                  </a:lnTo>
                  <a:lnTo>
                    <a:pt x="299" y="510"/>
                  </a:lnTo>
                  <a:lnTo>
                    <a:pt x="280" y="494"/>
                  </a:lnTo>
                  <a:lnTo>
                    <a:pt x="207" y="459"/>
                  </a:lnTo>
                  <a:lnTo>
                    <a:pt x="50" y="350"/>
                  </a:lnTo>
                  <a:lnTo>
                    <a:pt x="28" y="312"/>
                  </a:lnTo>
                  <a:lnTo>
                    <a:pt x="28" y="305"/>
                  </a:lnTo>
                  <a:lnTo>
                    <a:pt x="71" y="327"/>
                  </a:lnTo>
                  <a:lnTo>
                    <a:pt x="140" y="366"/>
                  </a:lnTo>
                  <a:lnTo>
                    <a:pt x="217" y="391"/>
                  </a:lnTo>
                  <a:lnTo>
                    <a:pt x="291" y="429"/>
                  </a:lnTo>
                  <a:lnTo>
                    <a:pt x="389" y="459"/>
                  </a:lnTo>
                  <a:lnTo>
                    <a:pt x="392" y="456"/>
                  </a:lnTo>
                  <a:lnTo>
                    <a:pt x="376" y="448"/>
                  </a:lnTo>
                  <a:lnTo>
                    <a:pt x="341" y="434"/>
                  </a:lnTo>
                  <a:lnTo>
                    <a:pt x="227" y="384"/>
                  </a:lnTo>
                  <a:lnTo>
                    <a:pt x="105" y="305"/>
                  </a:lnTo>
                  <a:lnTo>
                    <a:pt x="12" y="212"/>
                  </a:lnTo>
                  <a:lnTo>
                    <a:pt x="0" y="180"/>
                  </a:lnTo>
                  <a:lnTo>
                    <a:pt x="176" y="293"/>
                  </a:lnTo>
                  <a:lnTo>
                    <a:pt x="280" y="353"/>
                  </a:lnTo>
                  <a:lnTo>
                    <a:pt x="335" y="375"/>
                  </a:lnTo>
                  <a:lnTo>
                    <a:pt x="338" y="372"/>
                  </a:lnTo>
                  <a:lnTo>
                    <a:pt x="182" y="283"/>
                  </a:lnTo>
                  <a:lnTo>
                    <a:pt x="152" y="258"/>
                  </a:lnTo>
                  <a:lnTo>
                    <a:pt x="108" y="226"/>
                  </a:lnTo>
                  <a:lnTo>
                    <a:pt x="44" y="151"/>
                  </a:lnTo>
                  <a:lnTo>
                    <a:pt x="9" y="96"/>
                  </a:lnTo>
                  <a:lnTo>
                    <a:pt x="0" y="42"/>
                  </a:lnTo>
                  <a:lnTo>
                    <a:pt x="16" y="42"/>
                  </a:lnTo>
                  <a:lnTo>
                    <a:pt x="93" y="126"/>
                  </a:lnTo>
                  <a:lnTo>
                    <a:pt x="146" y="192"/>
                  </a:lnTo>
                  <a:lnTo>
                    <a:pt x="198" y="237"/>
                  </a:lnTo>
                  <a:lnTo>
                    <a:pt x="217" y="242"/>
                  </a:lnTo>
                  <a:lnTo>
                    <a:pt x="325" y="312"/>
                  </a:lnTo>
                  <a:lnTo>
                    <a:pt x="332" y="312"/>
                  </a:lnTo>
                  <a:lnTo>
                    <a:pt x="335" y="309"/>
                  </a:lnTo>
                  <a:lnTo>
                    <a:pt x="302" y="288"/>
                  </a:lnTo>
                  <a:lnTo>
                    <a:pt x="249" y="258"/>
                  </a:lnTo>
                  <a:lnTo>
                    <a:pt x="198" y="213"/>
                  </a:lnTo>
                  <a:lnTo>
                    <a:pt x="173" y="199"/>
                  </a:lnTo>
                  <a:lnTo>
                    <a:pt x="99" y="117"/>
                  </a:lnTo>
                  <a:lnTo>
                    <a:pt x="67" y="42"/>
                  </a:lnTo>
                  <a:lnTo>
                    <a:pt x="67" y="23"/>
                  </a:lnTo>
                  <a:lnTo>
                    <a:pt x="77" y="16"/>
                  </a:lnTo>
                  <a:lnTo>
                    <a:pt x="86" y="16"/>
                  </a:lnTo>
                  <a:lnTo>
                    <a:pt x="239" y="180"/>
                  </a:lnTo>
                  <a:lnTo>
                    <a:pt x="294" y="221"/>
                  </a:lnTo>
                  <a:lnTo>
                    <a:pt x="369" y="267"/>
                  </a:lnTo>
                  <a:lnTo>
                    <a:pt x="453" y="312"/>
                  </a:lnTo>
                  <a:lnTo>
                    <a:pt x="456" y="312"/>
                  </a:lnTo>
                  <a:lnTo>
                    <a:pt x="459" y="309"/>
                  </a:lnTo>
                  <a:lnTo>
                    <a:pt x="406" y="274"/>
                  </a:lnTo>
                  <a:lnTo>
                    <a:pt x="347" y="242"/>
                  </a:lnTo>
                  <a:lnTo>
                    <a:pt x="305" y="212"/>
                  </a:lnTo>
                  <a:lnTo>
                    <a:pt x="239" y="164"/>
                  </a:lnTo>
                  <a:lnTo>
                    <a:pt x="168" y="75"/>
                  </a:lnTo>
                  <a:lnTo>
                    <a:pt x="140" y="26"/>
                  </a:lnTo>
                  <a:lnTo>
                    <a:pt x="137" y="16"/>
                  </a:lnTo>
                  <a:lnTo>
                    <a:pt x="137" y="7"/>
                  </a:lnTo>
                  <a:lnTo>
                    <a:pt x="152" y="0"/>
                  </a:lnTo>
                  <a:lnTo>
                    <a:pt x="195" y="36"/>
                  </a:lnTo>
                  <a:lnTo>
                    <a:pt x="266" y="107"/>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70" name="Freeform 5"/>
            <p:cNvSpPr>
              <a:spLocks/>
            </p:cNvSpPr>
            <p:nvPr/>
          </p:nvSpPr>
          <p:spPr bwMode="auto">
            <a:xfrm>
              <a:off x="662" y="2601"/>
              <a:ext cx="209" cy="215"/>
            </a:xfrm>
            <a:custGeom>
              <a:avLst/>
              <a:gdLst>
                <a:gd name="T0" fmla="*/ 0 w 628"/>
                <a:gd name="T1" fmla="*/ 0 h 645"/>
                <a:gd name="T2" fmla="*/ 0 w 628"/>
                <a:gd name="T3" fmla="*/ 0 h 645"/>
                <a:gd name="T4" fmla="*/ 0 w 628"/>
                <a:gd name="T5" fmla="*/ 0 h 645"/>
                <a:gd name="T6" fmla="*/ 0 w 628"/>
                <a:gd name="T7" fmla="*/ 0 h 645"/>
                <a:gd name="T8" fmla="*/ 0 w 628"/>
                <a:gd name="T9" fmla="*/ 0 h 645"/>
                <a:gd name="T10" fmla="*/ 0 w 628"/>
                <a:gd name="T11" fmla="*/ 0 h 645"/>
                <a:gd name="T12" fmla="*/ 0 w 628"/>
                <a:gd name="T13" fmla="*/ 0 h 645"/>
                <a:gd name="T14" fmla="*/ 0 w 628"/>
                <a:gd name="T15" fmla="*/ 0 h 645"/>
                <a:gd name="T16" fmla="*/ 0 w 628"/>
                <a:gd name="T17" fmla="*/ 0 h 645"/>
                <a:gd name="T18" fmla="*/ 0 w 628"/>
                <a:gd name="T19" fmla="*/ 0 h 645"/>
                <a:gd name="T20" fmla="*/ 0 w 628"/>
                <a:gd name="T21" fmla="*/ 0 h 645"/>
                <a:gd name="T22" fmla="*/ 0 w 628"/>
                <a:gd name="T23" fmla="*/ 0 h 645"/>
                <a:gd name="T24" fmla="*/ 0 w 628"/>
                <a:gd name="T25" fmla="*/ 0 h 645"/>
                <a:gd name="T26" fmla="*/ 0 w 628"/>
                <a:gd name="T27" fmla="*/ 0 h 645"/>
                <a:gd name="T28" fmla="*/ 0 w 628"/>
                <a:gd name="T29" fmla="*/ 0 h 645"/>
                <a:gd name="T30" fmla="*/ 0 w 628"/>
                <a:gd name="T31" fmla="*/ 0 h 645"/>
                <a:gd name="T32" fmla="*/ 0 w 628"/>
                <a:gd name="T33" fmla="*/ 0 h 645"/>
                <a:gd name="T34" fmla="*/ 0 w 628"/>
                <a:gd name="T35" fmla="*/ 0 h 645"/>
                <a:gd name="T36" fmla="*/ 0 w 628"/>
                <a:gd name="T37" fmla="*/ 0 h 645"/>
                <a:gd name="T38" fmla="*/ 0 w 628"/>
                <a:gd name="T39" fmla="*/ 0 h 645"/>
                <a:gd name="T40" fmla="*/ 0 w 628"/>
                <a:gd name="T41" fmla="*/ 0 h 645"/>
                <a:gd name="T42" fmla="*/ 0 w 628"/>
                <a:gd name="T43" fmla="*/ 0 h 645"/>
                <a:gd name="T44" fmla="*/ 0 w 628"/>
                <a:gd name="T45" fmla="*/ 0 h 645"/>
                <a:gd name="T46" fmla="*/ 0 w 628"/>
                <a:gd name="T47" fmla="*/ 0 h 645"/>
                <a:gd name="T48" fmla="*/ 0 w 628"/>
                <a:gd name="T49" fmla="*/ 0 h 645"/>
                <a:gd name="T50" fmla="*/ 0 w 628"/>
                <a:gd name="T51" fmla="*/ 0 h 645"/>
                <a:gd name="T52" fmla="*/ 0 w 628"/>
                <a:gd name="T53" fmla="*/ 0 h 645"/>
                <a:gd name="T54" fmla="*/ 0 w 628"/>
                <a:gd name="T55" fmla="*/ 0 h 645"/>
                <a:gd name="T56" fmla="*/ 0 w 628"/>
                <a:gd name="T57" fmla="*/ 0 h 645"/>
                <a:gd name="T58" fmla="*/ 0 w 628"/>
                <a:gd name="T59" fmla="*/ 0 h 645"/>
                <a:gd name="T60" fmla="*/ 0 w 628"/>
                <a:gd name="T61" fmla="*/ 0 h 645"/>
                <a:gd name="T62" fmla="*/ 0 w 628"/>
                <a:gd name="T63" fmla="*/ 0 h 645"/>
                <a:gd name="T64" fmla="*/ 0 w 628"/>
                <a:gd name="T65" fmla="*/ 0 h 645"/>
                <a:gd name="T66" fmla="*/ 0 w 628"/>
                <a:gd name="T67" fmla="*/ 0 h 645"/>
                <a:gd name="T68" fmla="*/ 0 w 628"/>
                <a:gd name="T69" fmla="*/ 0 h 645"/>
                <a:gd name="T70" fmla="*/ 0 w 628"/>
                <a:gd name="T71" fmla="*/ 0 h 645"/>
                <a:gd name="T72" fmla="*/ 0 w 628"/>
                <a:gd name="T73" fmla="*/ 0 h 645"/>
                <a:gd name="T74" fmla="*/ 0 w 628"/>
                <a:gd name="T75" fmla="*/ 0 h 645"/>
                <a:gd name="T76" fmla="*/ 0 w 628"/>
                <a:gd name="T77" fmla="*/ 0 h 645"/>
                <a:gd name="T78" fmla="*/ 0 w 628"/>
                <a:gd name="T79" fmla="*/ 0 h 645"/>
                <a:gd name="T80" fmla="*/ 0 w 628"/>
                <a:gd name="T81" fmla="*/ 0 h 645"/>
                <a:gd name="T82" fmla="*/ 0 w 628"/>
                <a:gd name="T83" fmla="*/ 0 h 645"/>
                <a:gd name="T84" fmla="*/ 0 w 628"/>
                <a:gd name="T85" fmla="*/ 0 h 645"/>
                <a:gd name="T86" fmla="*/ 0 w 628"/>
                <a:gd name="T87" fmla="*/ 0 h 645"/>
                <a:gd name="T88" fmla="*/ 0 w 628"/>
                <a:gd name="T89" fmla="*/ 0 h 645"/>
                <a:gd name="T90" fmla="*/ 0 w 628"/>
                <a:gd name="T91" fmla="*/ 0 h 645"/>
                <a:gd name="T92" fmla="*/ 0 w 628"/>
                <a:gd name="T93" fmla="*/ 0 h 645"/>
                <a:gd name="T94" fmla="*/ 0 w 628"/>
                <a:gd name="T95" fmla="*/ 0 h 645"/>
                <a:gd name="T96" fmla="*/ 0 w 628"/>
                <a:gd name="T97" fmla="*/ 0 h 645"/>
                <a:gd name="T98" fmla="*/ 0 w 628"/>
                <a:gd name="T99" fmla="*/ 0 h 645"/>
                <a:gd name="T100" fmla="*/ 0 w 628"/>
                <a:gd name="T101" fmla="*/ 0 h 645"/>
                <a:gd name="T102" fmla="*/ 0 w 628"/>
                <a:gd name="T103" fmla="*/ 0 h 645"/>
                <a:gd name="T104" fmla="*/ 0 w 628"/>
                <a:gd name="T105" fmla="*/ 0 h 645"/>
                <a:gd name="T106" fmla="*/ 0 w 628"/>
                <a:gd name="T107" fmla="*/ 0 h 645"/>
                <a:gd name="T108" fmla="*/ 0 w 628"/>
                <a:gd name="T109" fmla="*/ 0 h 6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8"/>
                <a:gd name="T166" fmla="*/ 0 h 645"/>
                <a:gd name="T167" fmla="*/ 628 w 628"/>
                <a:gd name="T168" fmla="*/ 645 h 6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8" h="645">
                  <a:moveTo>
                    <a:pt x="99" y="13"/>
                  </a:moveTo>
                  <a:lnTo>
                    <a:pt x="127" y="24"/>
                  </a:lnTo>
                  <a:lnTo>
                    <a:pt x="157" y="37"/>
                  </a:lnTo>
                  <a:lnTo>
                    <a:pt x="185" y="53"/>
                  </a:lnTo>
                  <a:lnTo>
                    <a:pt x="213" y="68"/>
                  </a:lnTo>
                  <a:lnTo>
                    <a:pt x="241" y="85"/>
                  </a:lnTo>
                  <a:lnTo>
                    <a:pt x="269" y="101"/>
                  </a:lnTo>
                  <a:lnTo>
                    <a:pt x="295" y="116"/>
                  </a:lnTo>
                  <a:lnTo>
                    <a:pt x="322" y="129"/>
                  </a:lnTo>
                  <a:lnTo>
                    <a:pt x="316" y="133"/>
                  </a:lnTo>
                  <a:lnTo>
                    <a:pt x="308" y="136"/>
                  </a:lnTo>
                  <a:lnTo>
                    <a:pt x="301" y="142"/>
                  </a:lnTo>
                  <a:lnTo>
                    <a:pt x="294" y="147"/>
                  </a:lnTo>
                  <a:lnTo>
                    <a:pt x="286" y="152"/>
                  </a:lnTo>
                  <a:lnTo>
                    <a:pt x="279" y="157"/>
                  </a:lnTo>
                  <a:lnTo>
                    <a:pt x="272" y="161"/>
                  </a:lnTo>
                  <a:lnTo>
                    <a:pt x="266" y="164"/>
                  </a:lnTo>
                  <a:lnTo>
                    <a:pt x="269" y="179"/>
                  </a:lnTo>
                  <a:lnTo>
                    <a:pt x="272" y="195"/>
                  </a:lnTo>
                  <a:lnTo>
                    <a:pt x="276" y="212"/>
                  </a:lnTo>
                  <a:lnTo>
                    <a:pt x="282" y="228"/>
                  </a:lnTo>
                  <a:lnTo>
                    <a:pt x="285" y="237"/>
                  </a:lnTo>
                  <a:lnTo>
                    <a:pt x="289" y="244"/>
                  </a:lnTo>
                  <a:lnTo>
                    <a:pt x="294" y="250"/>
                  </a:lnTo>
                  <a:lnTo>
                    <a:pt x="300" y="256"/>
                  </a:lnTo>
                  <a:lnTo>
                    <a:pt x="306" y="260"/>
                  </a:lnTo>
                  <a:lnTo>
                    <a:pt x="311" y="264"/>
                  </a:lnTo>
                  <a:lnTo>
                    <a:pt x="320" y="266"/>
                  </a:lnTo>
                  <a:lnTo>
                    <a:pt x="329" y="267"/>
                  </a:lnTo>
                  <a:lnTo>
                    <a:pt x="307" y="288"/>
                  </a:lnTo>
                  <a:lnTo>
                    <a:pt x="308" y="296"/>
                  </a:lnTo>
                  <a:lnTo>
                    <a:pt x="310" y="304"/>
                  </a:lnTo>
                  <a:lnTo>
                    <a:pt x="314" y="311"/>
                  </a:lnTo>
                  <a:lnTo>
                    <a:pt x="319" y="317"/>
                  </a:lnTo>
                  <a:lnTo>
                    <a:pt x="331" y="328"/>
                  </a:lnTo>
                  <a:lnTo>
                    <a:pt x="344" y="337"/>
                  </a:lnTo>
                  <a:lnTo>
                    <a:pt x="359" y="344"/>
                  </a:lnTo>
                  <a:lnTo>
                    <a:pt x="372" y="353"/>
                  </a:lnTo>
                  <a:lnTo>
                    <a:pt x="378" y="356"/>
                  </a:lnTo>
                  <a:lnTo>
                    <a:pt x="384" y="360"/>
                  </a:lnTo>
                  <a:lnTo>
                    <a:pt x="388" y="365"/>
                  </a:lnTo>
                  <a:lnTo>
                    <a:pt x="391" y="371"/>
                  </a:lnTo>
                  <a:lnTo>
                    <a:pt x="382" y="381"/>
                  </a:lnTo>
                  <a:lnTo>
                    <a:pt x="378" y="389"/>
                  </a:lnTo>
                  <a:lnTo>
                    <a:pt x="375" y="398"/>
                  </a:lnTo>
                  <a:lnTo>
                    <a:pt x="375" y="407"/>
                  </a:lnTo>
                  <a:lnTo>
                    <a:pt x="378" y="414"/>
                  </a:lnTo>
                  <a:lnTo>
                    <a:pt x="382" y="421"/>
                  </a:lnTo>
                  <a:lnTo>
                    <a:pt x="388" y="429"/>
                  </a:lnTo>
                  <a:lnTo>
                    <a:pt x="395" y="435"/>
                  </a:lnTo>
                  <a:lnTo>
                    <a:pt x="413" y="446"/>
                  </a:lnTo>
                  <a:lnTo>
                    <a:pt x="434" y="456"/>
                  </a:lnTo>
                  <a:lnTo>
                    <a:pt x="453" y="465"/>
                  </a:lnTo>
                  <a:lnTo>
                    <a:pt x="468" y="474"/>
                  </a:lnTo>
                  <a:lnTo>
                    <a:pt x="468" y="477"/>
                  </a:lnTo>
                  <a:lnTo>
                    <a:pt x="465" y="480"/>
                  </a:lnTo>
                  <a:lnTo>
                    <a:pt x="460" y="483"/>
                  </a:lnTo>
                  <a:lnTo>
                    <a:pt x="456" y="487"/>
                  </a:lnTo>
                  <a:lnTo>
                    <a:pt x="451" y="490"/>
                  </a:lnTo>
                  <a:lnTo>
                    <a:pt x="447" y="491"/>
                  </a:lnTo>
                  <a:lnTo>
                    <a:pt x="443" y="494"/>
                  </a:lnTo>
                  <a:lnTo>
                    <a:pt x="440" y="494"/>
                  </a:lnTo>
                  <a:lnTo>
                    <a:pt x="440" y="501"/>
                  </a:lnTo>
                  <a:lnTo>
                    <a:pt x="440" y="507"/>
                  </a:lnTo>
                  <a:lnTo>
                    <a:pt x="449" y="509"/>
                  </a:lnTo>
                  <a:lnTo>
                    <a:pt x="457" y="510"/>
                  </a:lnTo>
                  <a:lnTo>
                    <a:pt x="466" y="513"/>
                  </a:lnTo>
                  <a:lnTo>
                    <a:pt x="475" y="517"/>
                  </a:lnTo>
                  <a:lnTo>
                    <a:pt x="494" y="528"/>
                  </a:lnTo>
                  <a:lnTo>
                    <a:pt x="515" y="539"/>
                  </a:lnTo>
                  <a:lnTo>
                    <a:pt x="535" y="549"/>
                  </a:lnTo>
                  <a:lnTo>
                    <a:pt x="558" y="560"/>
                  </a:lnTo>
                  <a:lnTo>
                    <a:pt x="568" y="564"/>
                  </a:lnTo>
                  <a:lnTo>
                    <a:pt x="580" y="567"/>
                  </a:lnTo>
                  <a:lnTo>
                    <a:pt x="590" y="568"/>
                  </a:lnTo>
                  <a:lnTo>
                    <a:pt x="600" y="570"/>
                  </a:lnTo>
                  <a:lnTo>
                    <a:pt x="593" y="570"/>
                  </a:lnTo>
                  <a:lnTo>
                    <a:pt x="587" y="570"/>
                  </a:lnTo>
                  <a:lnTo>
                    <a:pt x="586" y="573"/>
                  </a:lnTo>
                  <a:lnTo>
                    <a:pt x="586" y="576"/>
                  </a:lnTo>
                  <a:lnTo>
                    <a:pt x="584" y="580"/>
                  </a:lnTo>
                  <a:lnTo>
                    <a:pt x="583" y="584"/>
                  </a:lnTo>
                  <a:lnTo>
                    <a:pt x="581" y="589"/>
                  </a:lnTo>
                  <a:lnTo>
                    <a:pt x="581" y="594"/>
                  </a:lnTo>
                  <a:lnTo>
                    <a:pt x="580" y="599"/>
                  </a:lnTo>
                  <a:lnTo>
                    <a:pt x="580" y="605"/>
                  </a:lnTo>
                  <a:lnTo>
                    <a:pt x="583" y="608"/>
                  </a:lnTo>
                  <a:lnTo>
                    <a:pt x="589" y="613"/>
                  </a:lnTo>
                  <a:lnTo>
                    <a:pt x="596" y="621"/>
                  </a:lnTo>
                  <a:lnTo>
                    <a:pt x="603" y="628"/>
                  </a:lnTo>
                  <a:lnTo>
                    <a:pt x="612" y="634"/>
                  </a:lnTo>
                  <a:lnTo>
                    <a:pt x="618" y="640"/>
                  </a:lnTo>
                  <a:lnTo>
                    <a:pt x="624" y="644"/>
                  </a:lnTo>
                  <a:lnTo>
                    <a:pt x="628" y="645"/>
                  </a:lnTo>
                  <a:lnTo>
                    <a:pt x="454" y="638"/>
                  </a:lnTo>
                  <a:lnTo>
                    <a:pt x="482" y="610"/>
                  </a:lnTo>
                  <a:lnTo>
                    <a:pt x="469" y="609"/>
                  </a:lnTo>
                  <a:lnTo>
                    <a:pt x="456" y="605"/>
                  </a:lnTo>
                  <a:lnTo>
                    <a:pt x="444" y="599"/>
                  </a:lnTo>
                  <a:lnTo>
                    <a:pt x="434" y="590"/>
                  </a:lnTo>
                  <a:lnTo>
                    <a:pt x="423" y="581"/>
                  </a:lnTo>
                  <a:lnTo>
                    <a:pt x="415" y="570"/>
                  </a:lnTo>
                  <a:lnTo>
                    <a:pt x="409" y="560"/>
                  </a:lnTo>
                  <a:lnTo>
                    <a:pt x="406" y="549"/>
                  </a:lnTo>
                  <a:lnTo>
                    <a:pt x="409" y="546"/>
                  </a:lnTo>
                  <a:lnTo>
                    <a:pt x="412" y="542"/>
                  </a:lnTo>
                  <a:lnTo>
                    <a:pt x="415" y="536"/>
                  </a:lnTo>
                  <a:lnTo>
                    <a:pt x="418" y="532"/>
                  </a:lnTo>
                  <a:lnTo>
                    <a:pt x="422" y="526"/>
                  </a:lnTo>
                  <a:lnTo>
                    <a:pt x="423" y="522"/>
                  </a:lnTo>
                  <a:lnTo>
                    <a:pt x="425" y="517"/>
                  </a:lnTo>
                  <a:lnTo>
                    <a:pt x="426" y="515"/>
                  </a:lnTo>
                  <a:lnTo>
                    <a:pt x="415" y="515"/>
                  </a:lnTo>
                  <a:lnTo>
                    <a:pt x="403" y="513"/>
                  </a:lnTo>
                  <a:lnTo>
                    <a:pt x="391" y="510"/>
                  </a:lnTo>
                  <a:lnTo>
                    <a:pt x="378" y="507"/>
                  </a:lnTo>
                  <a:lnTo>
                    <a:pt x="364" y="506"/>
                  </a:lnTo>
                  <a:lnTo>
                    <a:pt x="351" y="503"/>
                  </a:lnTo>
                  <a:lnTo>
                    <a:pt x="339" y="501"/>
                  </a:lnTo>
                  <a:lnTo>
                    <a:pt x="329" y="501"/>
                  </a:lnTo>
                  <a:lnTo>
                    <a:pt x="326" y="491"/>
                  </a:lnTo>
                  <a:lnTo>
                    <a:pt x="326" y="481"/>
                  </a:lnTo>
                  <a:lnTo>
                    <a:pt x="326" y="471"/>
                  </a:lnTo>
                  <a:lnTo>
                    <a:pt x="328" y="461"/>
                  </a:lnTo>
                  <a:lnTo>
                    <a:pt x="331" y="453"/>
                  </a:lnTo>
                  <a:lnTo>
                    <a:pt x="334" y="445"/>
                  </a:lnTo>
                  <a:lnTo>
                    <a:pt x="338" y="437"/>
                  </a:lnTo>
                  <a:lnTo>
                    <a:pt x="342" y="432"/>
                  </a:lnTo>
                  <a:lnTo>
                    <a:pt x="329" y="432"/>
                  </a:lnTo>
                  <a:lnTo>
                    <a:pt x="314" y="430"/>
                  </a:lnTo>
                  <a:lnTo>
                    <a:pt x="300" y="427"/>
                  </a:lnTo>
                  <a:lnTo>
                    <a:pt x="285" y="423"/>
                  </a:lnTo>
                  <a:lnTo>
                    <a:pt x="272" y="417"/>
                  </a:lnTo>
                  <a:lnTo>
                    <a:pt x="258" y="411"/>
                  </a:lnTo>
                  <a:lnTo>
                    <a:pt x="247" y="405"/>
                  </a:lnTo>
                  <a:lnTo>
                    <a:pt x="238" y="398"/>
                  </a:lnTo>
                  <a:lnTo>
                    <a:pt x="238" y="392"/>
                  </a:lnTo>
                  <a:lnTo>
                    <a:pt x="239" y="387"/>
                  </a:lnTo>
                  <a:lnTo>
                    <a:pt x="241" y="381"/>
                  </a:lnTo>
                  <a:lnTo>
                    <a:pt x="242" y="373"/>
                  </a:lnTo>
                  <a:lnTo>
                    <a:pt x="242" y="368"/>
                  </a:lnTo>
                  <a:lnTo>
                    <a:pt x="244" y="360"/>
                  </a:lnTo>
                  <a:lnTo>
                    <a:pt x="245" y="355"/>
                  </a:lnTo>
                  <a:lnTo>
                    <a:pt x="245" y="350"/>
                  </a:lnTo>
                  <a:lnTo>
                    <a:pt x="250" y="349"/>
                  </a:lnTo>
                  <a:lnTo>
                    <a:pt x="251" y="349"/>
                  </a:lnTo>
                  <a:lnTo>
                    <a:pt x="252" y="347"/>
                  </a:lnTo>
                  <a:lnTo>
                    <a:pt x="252" y="346"/>
                  </a:lnTo>
                  <a:lnTo>
                    <a:pt x="252" y="344"/>
                  </a:lnTo>
                  <a:lnTo>
                    <a:pt x="255" y="343"/>
                  </a:lnTo>
                  <a:lnTo>
                    <a:pt x="258" y="343"/>
                  </a:lnTo>
                  <a:lnTo>
                    <a:pt x="254" y="340"/>
                  </a:lnTo>
                  <a:lnTo>
                    <a:pt x="245" y="336"/>
                  </a:lnTo>
                  <a:lnTo>
                    <a:pt x="235" y="330"/>
                  </a:lnTo>
                  <a:lnTo>
                    <a:pt x="223" y="325"/>
                  </a:lnTo>
                  <a:lnTo>
                    <a:pt x="210" y="318"/>
                  </a:lnTo>
                  <a:lnTo>
                    <a:pt x="196" y="312"/>
                  </a:lnTo>
                  <a:lnTo>
                    <a:pt x="185" y="307"/>
                  </a:lnTo>
                  <a:lnTo>
                    <a:pt x="176" y="302"/>
                  </a:lnTo>
                  <a:lnTo>
                    <a:pt x="176" y="291"/>
                  </a:lnTo>
                  <a:lnTo>
                    <a:pt x="176" y="277"/>
                  </a:lnTo>
                  <a:lnTo>
                    <a:pt x="176" y="263"/>
                  </a:lnTo>
                  <a:lnTo>
                    <a:pt x="177" y="248"/>
                  </a:lnTo>
                  <a:lnTo>
                    <a:pt x="179" y="235"/>
                  </a:lnTo>
                  <a:lnTo>
                    <a:pt x="182" y="222"/>
                  </a:lnTo>
                  <a:lnTo>
                    <a:pt x="185" y="212"/>
                  </a:lnTo>
                  <a:lnTo>
                    <a:pt x="189" y="205"/>
                  </a:lnTo>
                  <a:lnTo>
                    <a:pt x="189" y="200"/>
                  </a:lnTo>
                  <a:lnTo>
                    <a:pt x="186" y="195"/>
                  </a:lnTo>
                  <a:lnTo>
                    <a:pt x="183" y="190"/>
                  </a:lnTo>
                  <a:lnTo>
                    <a:pt x="179" y="186"/>
                  </a:lnTo>
                  <a:lnTo>
                    <a:pt x="170" y="176"/>
                  </a:lnTo>
                  <a:lnTo>
                    <a:pt x="158" y="167"/>
                  </a:lnTo>
                  <a:lnTo>
                    <a:pt x="146" y="157"/>
                  </a:lnTo>
                  <a:lnTo>
                    <a:pt x="136" y="147"/>
                  </a:lnTo>
                  <a:lnTo>
                    <a:pt x="132" y="141"/>
                  </a:lnTo>
                  <a:lnTo>
                    <a:pt x="129" y="135"/>
                  </a:lnTo>
                  <a:lnTo>
                    <a:pt x="127" y="129"/>
                  </a:lnTo>
                  <a:lnTo>
                    <a:pt x="127" y="123"/>
                  </a:lnTo>
                  <a:lnTo>
                    <a:pt x="101" y="122"/>
                  </a:lnTo>
                  <a:lnTo>
                    <a:pt x="77" y="119"/>
                  </a:lnTo>
                  <a:lnTo>
                    <a:pt x="67" y="116"/>
                  </a:lnTo>
                  <a:lnTo>
                    <a:pt x="56" y="112"/>
                  </a:lnTo>
                  <a:lnTo>
                    <a:pt x="46" y="107"/>
                  </a:lnTo>
                  <a:lnTo>
                    <a:pt x="37" y="101"/>
                  </a:lnTo>
                  <a:lnTo>
                    <a:pt x="30" y="96"/>
                  </a:lnTo>
                  <a:lnTo>
                    <a:pt x="23" y="88"/>
                  </a:lnTo>
                  <a:lnTo>
                    <a:pt x="17" y="80"/>
                  </a:lnTo>
                  <a:lnTo>
                    <a:pt x="11" y="71"/>
                  </a:lnTo>
                  <a:lnTo>
                    <a:pt x="6" y="59"/>
                  </a:lnTo>
                  <a:lnTo>
                    <a:pt x="3" y="48"/>
                  </a:lnTo>
                  <a:lnTo>
                    <a:pt x="2" y="35"/>
                  </a:lnTo>
                  <a:lnTo>
                    <a:pt x="0" y="20"/>
                  </a:lnTo>
                  <a:lnTo>
                    <a:pt x="28" y="20"/>
                  </a:lnTo>
                  <a:lnTo>
                    <a:pt x="30" y="16"/>
                  </a:lnTo>
                  <a:lnTo>
                    <a:pt x="30" y="14"/>
                  </a:lnTo>
                  <a:lnTo>
                    <a:pt x="31" y="13"/>
                  </a:lnTo>
                  <a:lnTo>
                    <a:pt x="33" y="13"/>
                  </a:lnTo>
                  <a:lnTo>
                    <a:pt x="34" y="13"/>
                  </a:lnTo>
                  <a:lnTo>
                    <a:pt x="34" y="11"/>
                  </a:lnTo>
                  <a:lnTo>
                    <a:pt x="36" y="10"/>
                  </a:lnTo>
                  <a:lnTo>
                    <a:pt x="36" y="5"/>
                  </a:lnTo>
                  <a:lnTo>
                    <a:pt x="39" y="5"/>
                  </a:lnTo>
                  <a:lnTo>
                    <a:pt x="42" y="5"/>
                  </a:lnTo>
                  <a:lnTo>
                    <a:pt x="46" y="5"/>
                  </a:lnTo>
                  <a:lnTo>
                    <a:pt x="49" y="5"/>
                  </a:lnTo>
                  <a:lnTo>
                    <a:pt x="52" y="4"/>
                  </a:lnTo>
                  <a:lnTo>
                    <a:pt x="55" y="3"/>
                  </a:lnTo>
                  <a:lnTo>
                    <a:pt x="56" y="1"/>
                  </a:lnTo>
                  <a:lnTo>
                    <a:pt x="56" y="0"/>
                  </a:lnTo>
                  <a:lnTo>
                    <a:pt x="62" y="0"/>
                  </a:lnTo>
                  <a:lnTo>
                    <a:pt x="67" y="1"/>
                  </a:lnTo>
                  <a:lnTo>
                    <a:pt x="73" y="4"/>
                  </a:lnTo>
                  <a:lnTo>
                    <a:pt x="77" y="7"/>
                  </a:lnTo>
                  <a:lnTo>
                    <a:pt x="81" y="10"/>
                  </a:lnTo>
                  <a:lnTo>
                    <a:pt x="86" y="14"/>
                  </a:lnTo>
                  <a:lnTo>
                    <a:pt x="89" y="17"/>
                  </a:lnTo>
                  <a:lnTo>
                    <a:pt x="92" y="20"/>
                  </a:lnTo>
                  <a:lnTo>
                    <a:pt x="99" y="20"/>
                  </a:lnTo>
                  <a:lnTo>
                    <a:pt x="105" y="20"/>
                  </a:lnTo>
                  <a:lnTo>
                    <a:pt x="99" y="13"/>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71" name="Freeform 6"/>
            <p:cNvSpPr>
              <a:spLocks/>
            </p:cNvSpPr>
            <p:nvPr/>
          </p:nvSpPr>
          <p:spPr bwMode="auto">
            <a:xfrm>
              <a:off x="1181" y="2656"/>
              <a:ext cx="171" cy="90"/>
            </a:xfrm>
            <a:custGeom>
              <a:avLst/>
              <a:gdLst>
                <a:gd name="T0" fmla="*/ 0 w 513"/>
                <a:gd name="T1" fmla="*/ 0 h 271"/>
                <a:gd name="T2" fmla="*/ 0 w 513"/>
                <a:gd name="T3" fmla="*/ 0 h 271"/>
                <a:gd name="T4" fmla="*/ 0 w 513"/>
                <a:gd name="T5" fmla="*/ 0 h 271"/>
                <a:gd name="T6" fmla="*/ 0 w 513"/>
                <a:gd name="T7" fmla="*/ 0 h 271"/>
                <a:gd name="T8" fmla="*/ 0 w 513"/>
                <a:gd name="T9" fmla="*/ 0 h 271"/>
                <a:gd name="T10" fmla="*/ 0 w 513"/>
                <a:gd name="T11" fmla="*/ 0 h 271"/>
                <a:gd name="T12" fmla="*/ 0 w 513"/>
                <a:gd name="T13" fmla="*/ 0 h 271"/>
                <a:gd name="T14" fmla="*/ 0 w 513"/>
                <a:gd name="T15" fmla="*/ 0 h 271"/>
                <a:gd name="T16" fmla="*/ 0 w 513"/>
                <a:gd name="T17" fmla="*/ 0 h 271"/>
                <a:gd name="T18" fmla="*/ 0 w 513"/>
                <a:gd name="T19" fmla="*/ 0 h 271"/>
                <a:gd name="T20" fmla="*/ 0 w 513"/>
                <a:gd name="T21" fmla="*/ 0 h 271"/>
                <a:gd name="T22" fmla="*/ 0 w 513"/>
                <a:gd name="T23" fmla="*/ 0 h 271"/>
                <a:gd name="T24" fmla="*/ 0 w 513"/>
                <a:gd name="T25" fmla="*/ 0 h 271"/>
                <a:gd name="T26" fmla="*/ 0 w 513"/>
                <a:gd name="T27" fmla="*/ 0 h 271"/>
                <a:gd name="T28" fmla="*/ 0 w 513"/>
                <a:gd name="T29" fmla="*/ 0 h 271"/>
                <a:gd name="T30" fmla="*/ 0 w 513"/>
                <a:gd name="T31" fmla="*/ 0 h 271"/>
                <a:gd name="T32" fmla="*/ 0 w 513"/>
                <a:gd name="T33" fmla="*/ 0 h 271"/>
                <a:gd name="T34" fmla="*/ 0 w 513"/>
                <a:gd name="T35" fmla="*/ 0 h 271"/>
                <a:gd name="T36" fmla="*/ 0 w 513"/>
                <a:gd name="T37" fmla="*/ 0 h 271"/>
                <a:gd name="T38" fmla="*/ 0 w 513"/>
                <a:gd name="T39" fmla="*/ 0 h 271"/>
                <a:gd name="T40" fmla="*/ 0 w 513"/>
                <a:gd name="T41" fmla="*/ 0 h 271"/>
                <a:gd name="T42" fmla="*/ 0 w 513"/>
                <a:gd name="T43" fmla="*/ 0 h 271"/>
                <a:gd name="T44" fmla="*/ 0 w 513"/>
                <a:gd name="T45" fmla="*/ 0 h 271"/>
                <a:gd name="T46" fmla="*/ 0 w 513"/>
                <a:gd name="T47" fmla="*/ 0 h 271"/>
                <a:gd name="T48" fmla="*/ 0 w 513"/>
                <a:gd name="T49" fmla="*/ 0 h 271"/>
                <a:gd name="T50" fmla="*/ 0 w 513"/>
                <a:gd name="T51" fmla="*/ 0 h 271"/>
                <a:gd name="T52" fmla="*/ 0 w 513"/>
                <a:gd name="T53" fmla="*/ 0 h 271"/>
                <a:gd name="T54" fmla="*/ 0 w 513"/>
                <a:gd name="T55" fmla="*/ 0 h 271"/>
                <a:gd name="T56" fmla="*/ 0 w 513"/>
                <a:gd name="T57" fmla="*/ 0 h 271"/>
                <a:gd name="T58" fmla="*/ 0 w 513"/>
                <a:gd name="T59" fmla="*/ 0 h 271"/>
                <a:gd name="T60" fmla="*/ 0 w 513"/>
                <a:gd name="T61" fmla="*/ 0 h 271"/>
                <a:gd name="T62" fmla="*/ 0 w 513"/>
                <a:gd name="T63" fmla="*/ 0 h 271"/>
                <a:gd name="T64" fmla="*/ 0 w 513"/>
                <a:gd name="T65" fmla="*/ 0 h 2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3"/>
                <a:gd name="T100" fmla="*/ 0 h 271"/>
                <a:gd name="T101" fmla="*/ 513 w 513"/>
                <a:gd name="T102" fmla="*/ 271 h 2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3" h="271">
                  <a:moveTo>
                    <a:pt x="475" y="31"/>
                  </a:moveTo>
                  <a:lnTo>
                    <a:pt x="500" y="51"/>
                  </a:lnTo>
                  <a:lnTo>
                    <a:pt x="513" y="63"/>
                  </a:lnTo>
                  <a:lnTo>
                    <a:pt x="491" y="76"/>
                  </a:lnTo>
                  <a:lnTo>
                    <a:pt x="472" y="97"/>
                  </a:lnTo>
                  <a:lnTo>
                    <a:pt x="463" y="160"/>
                  </a:lnTo>
                  <a:lnTo>
                    <a:pt x="450" y="176"/>
                  </a:lnTo>
                  <a:lnTo>
                    <a:pt x="450" y="195"/>
                  </a:lnTo>
                  <a:lnTo>
                    <a:pt x="335" y="201"/>
                  </a:lnTo>
                  <a:lnTo>
                    <a:pt x="253" y="207"/>
                  </a:lnTo>
                  <a:lnTo>
                    <a:pt x="151" y="243"/>
                  </a:lnTo>
                  <a:lnTo>
                    <a:pt x="80" y="271"/>
                  </a:lnTo>
                  <a:lnTo>
                    <a:pt x="52" y="268"/>
                  </a:lnTo>
                  <a:lnTo>
                    <a:pt x="45" y="268"/>
                  </a:lnTo>
                  <a:lnTo>
                    <a:pt x="42" y="257"/>
                  </a:lnTo>
                  <a:lnTo>
                    <a:pt x="26" y="249"/>
                  </a:lnTo>
                  <a:lnTo>
                    <a:pt x="17" y="239"/>
                  </a:lnTo>
                  <a:lnTo>
                    <a:pt x="17" y="220"/>
                  </a:lnTo>
                  <a:lnTo>
                    <a:pt x="3" y="211"/>
                  </a:lnTo>
                  <a:lnTo>
                    <a:pt x="9" y="198"/>
                  </a:lnTo>
                  <a:lnTo>
                    <a:pt x="0" y="185"/>
                  </a:lnTo>
                  <a:lnTo>
                    <a:pt x="6" y="176"/>
                  </a:lnTo>
                  <a:lnTo>
                    <a:pt x="17" y="167"/>
                  </a:lnTo>
                  <a:lnTo>
                    <a:pt x="14" y="157"/>
                  </a:lnTo>
                  <a:lnTo>
                    <a:pt x="14" y="144"/>
                  </a:lnTo>
                  <a:lnTo>
                    <a:pt x="99" y="129"/>
                  </a:lnTo>
                  <a:lnTo>
                    <a:pt x="176" y="113"/>
                  </a:lnTo>
                  <a:lnTo>
                    <a:pt x="214" y="92"/>
                  </a:lnTo>
                  <a:lnTo>
                    <a:pt x="281" y="29"/>
                  </a:lnTo>
                  <a:lnTo>
                    <a:pt x="329" y="6"/>
                  </a:lnTo>
                  <a:lnTo>
                    <a:pt x="348" y="0"/>
                  </a:lnTo>
                  <a:lnTo>
                    <a:pt x="404" y="6"/>
                  </a:lnTo>
                  <a:lnTo>
                    <a:pt x="475" y="31"/>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72" name="Freeform 7"/>
            <p:cNvSpPr>
              <a:spLocks noEditPoints="1"/>
            </p:cNvSpPr>
            <p:nvPr/>
          </p:nvSpPr>
          <p:spPr bwMode="auto">
            <a:xfrm>
              <a:off x="1322" y="2674"/>
              <a:ext cx="30" cy="47"/>
            </a:xfrm>
            <a:custGeom>
              <a:avLst/>
              <a:gdLst>
                <a:gd name="T0" fmla="*/ 0 w 91"/>
                <a:gd name="T1" fmla="*/ 0 h 142"/>
                <a:gd name="T2" fmla="*/ 0 w 91"/>
                <a:gd name="T3" fmla="*/ 0 h 142"/>
                <a:gd name="T4" fmla="*/ 0 w 91"/>
                <a:gd name="T5" fmla="*/ 0 h 142"/>
                <a:gd name="T6" fmla="*/ 0 w 91"/>
                <a:gd name="T7" fmla="*/ 0 h 142"/>
                <a:gd name="T8" fmla="*/ 0 w 91"/>
                <a:gd name="T9" fmla="*/ 0 h 142"/>
                <a:gd name="T10" fmla="*/ 0 w 91"/>
                <a:gd name="T11" fmla="*/ 0 h 142"/>
                <a:gd name="T12" fmla="*/ 0 w 91"/>
                <a:gd name="T13" fmla="*/ 0 h 142"/>
                <a:gd name="T14" fmla="*/ 0 w 91"/>
                <a:gd name="T15" fmla="*/ 0 h 142"/>
                <a:gd name="T16" fmla="*/ 0 w 91"/>
                <a:gd name="T17" fmla="*/ 0 h 142"/>
                <a:gd name="T18" fmla="*/ 0 w 91"/>
                <a:gd name="T19" fmla="*/ 0 h 142"/>
                <a:gd name="T20" fmla="*/ 0 w 91"/>
                <a:gd name="T21" fmla="*/ 0 h 142"/>
                <a:gd name="T22" fmla="*/ 0 w 91"/>
                <a:gd name="T23" fmla="*/ 0 h 142"/>
                <a:gd name="T24" fmla="*/ 0 w 91"/>
                <a:gd name="T25" fmla="*/ 0 h 142"/>
                <a:gd name="T26" fmla="*/ 0 w 91"/>
                <a:gd name="T27" fmla="*/ 0 h 142"/>
                <a:gd name="T28" fmla="*/ 0 w 91"/>
                <a:gd name="T29" fmla="*/ 0 h 142"/>
                <a:gd name="T30" fmla="*/ 0 w 91"/>
                <a:gd name="T31" fmla="*/ 0 h 142"/>
                <a:gd name="T32" fmla="*/ 0 w 91"/>
                <a:gd name="T33" fmla="*/ 0 h 142"/>
                <a:gd name="T34" fmla="*/ 0 w 91"/>
                <a:gd name="T35" fmla="*/ 0 h 142"/>
                <a:gd name="T36" fmla="*/ 0 w 91"/>
                <a:gd name="T37" fmla="*/ 0 h 1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142"/>
                <a:gd name="T59" fmla="*/ 91 w 91"/>
                <a:gd name="T60" fmla="*/ 142 h 1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142">
                  <a:moveTo>
                    <a:pt x="81" y="0"/>
                  </a:moveTo>
                  <a:lnTo>
                    <a:pt x="71" y="17"/>
                  </a:lnTo>
                  <a:lnTo>
                    <a:pt x="46" y="25"/>
                  </a:lnTo>
                  <a:lnTo>
                    <a:pt x="12" y="36"/>
                  </a:lnTo>
                  <a:lnTo>
                    <a:pt x="0" y="42"/>
                  </a:lnTo>
                  <a:lnTo>
                    <a:pt x="18" y="55"/>
                  </a:lnTo>
                  <a:lnTo>
                    <a:pt x="31" y="77"/>
                  </a:lnTo>
                  <a:lnTo>
                    <a:pt x="37" y="105"/>
                  </a:lnTo>
                  <a:lnTo>
                    <a:pt x="32" y="116"/>
                  </a:lnTo>
                  <a:lnTo>
                    <a:pt x="41" y="106"/>
                  </a:lnTo>
                  <a:lnTo>
                    <a:pt x="50" y="43"/>
                  </a:lnTo>
                  <a:lnTo>
                    <a:pt x="69" y="22"/>
                  </a:lnTo>
                  <a:lnTo>
                    <a:pt x="91" y="9"/>
                  </a:lnTo>
                  <a:lnTo>
                    <a:pt x="83" y="0"/>
                  </a:lnTo>
                  <a:lnTo>
                    <a:pt x="81" y="0"/>
                  </a:lnTo>
                  <a:close/>
                  <a:moveTo>
                    <a:pt x="28" y="123"/>
                  </a:moveTo>
                  <a:lnTo>
                    <a:pt x="2" y="142"/>
                  </a:lnTo>
                  <a:lnTo>
                    <a:pt x="28" y="141"/>
                  </a:lnTo>
                  <a:lnTo>
                    <a:pt x="28" y="123"/>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73" name="Freeform 8"/>
            <p:cNvSpPr>
              <a:spLocks/>
            </p:cNvSpPr>
            <p:nvPr/>
          </p:nvSpPr>
          <p:spPr bwMode="auto">
            <a:xfrm>
              <a:off x="1304" y="2671"/>
              <a:ext cx="35" cy="17"/>
            </a:xfrm>
            <a:custGeom>
              <a:avLst/>
              <a:gdLst>
                <a:gd name="T0" fmla="*/ 0 w 105"/>
                <a:gd name="T1" fmla="*/ 0 h 50"/>
                <a:gd name="T2" fmla="*/ 0 w 105"/>
                <a:gd name="T3" fmla="*/ 0 h 50"/>
                <a:gd name="T4" fmla="*/ 0 w 105"/>
                <a:gd name="T5" fmla="*/ 0 h 50"/>
                <a:gd name="T6" fmla="*/ 0 w 105"/>
                <a:gd name="T7" fmla="*/ 0 h 50"/>
                <a:gd name="T8" fmla="*/ 0 w 105"/>
                <a:gd name="T9" fmla="*/ 0 h 50"/>
                <a:gd name="T10" fmla="*/ 0 w 105"/>
                <a:gd name="T11" fmla="*/ 0 h 50"/>
                <a:gd name="T12" fmla="*/ 0 w 105"/>
                <a:gd name="T13" fmla="*/ 0 h 50"/>
                <a:gd name="T14" fmla="*/ 0 w 105"/>
                <a:gd name="T15" fmla="*/ 0 h 50"/>
                <a:gd name="T16" fmla="*/ 0 w 105"/>
                <a:gd name="T17" fmla="*/ 0 h 50"/>
                <a:gd name="T18" fmla="*/ 0 w 105"/>
                <a:gd name="T19" fmla="*/ 0 h 50"/>
                <a:gd name="T20" fmla="*/ 0 w 105"/>
                <a:gd name="T21" fmla="*/ 0 h 50"/>
                <a:gd name="T22" fmla="*/ 0 w 105"/>
                <a:gd name="T23" fmla="*/ 0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50"/>
                <a:gd name="T38" fmla="*/ 105 w 105"/>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50">
                  <a:moveTo>
                    <a:pt x="86" y="34"/>
                  </a:moveTo>
                  <a:lnTo>
                    <a:pt x="105" y="32"/>
                  </a:lnTo>
                  <a:lnTo>
                    <a:pt x="105" y="37"/>
                  </a:lnTo>
                  <a:lnTo>
                    <a:pt x="73" y="42"/>
                  </a:lnTo>
                  <a:lnTo>
                    <a:pt x="55" y="50"/>
                  </a:lnTo>
                  <a:lnTo>
                    <a:pt x="23" y="48"/>
                  </a:lnTo>
                  <a:lnTo>
                    <a:pt x="6" y="34"/>
                  </a:lnTo>
                  <a:lnTo>
                    <a:pt x="0" y="29"/>
                  </a:lnTo>
                  <a:lnTo>
                    <a:pt x="6" y="10"/>
                  </a:lnTo>
                  <a:lnTo>
                    <a:pt x="28" y="0"/>
                  </a:lnTo>
                  <a:lnTo>
                    <a:pt x="55" y="4"/>
                  </a:lnTo>
                  <a:lnTo>
                    <a:pt x="86" y="34"/>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74" name="Freeform 9"/>
            <p:cNvSpPr>
              <a:spLocks/>
            </p:cNvSpPr>
            <p:nvPr/>
          </p:nvSpPr>
          <p:spPr bwMode="auto">
            <a:xfrm>
              <a:off x="686" y="2676"/>
              <a:ext cx="46" cy="4"/>
            </a:xfrm>
            <a:custGeom>
              <a:avLst/>
              <a:gdLst>
                <a:gd name="T0" fmla="*/ 0 w 138"/>
                <a:gd name="T1" fmla="*/ 0 h 13"/>
                <a:gd name="T2" fmla="*/ 0 w 138"/>
                <a:gd name="T3" fmla="*/ 0 h 13"/>
                <a:gd name="T4" fmla="*/ 0 w 138"/>
                <a:gd name="T5" fmla="*/ 0 h 13"/>
                <a:gd name="T6" fmla="*/ 0 w 138"/>
                <a:gd name="T7" fmla="*/ 0 h 13"/>
                <a:gd name="T8" fmla="*/ 0 w 138"/>
                <a:gd name="T9" fmla="*/ 0 h 13"/>
                <a:gd name="T10" fmla="*/ 0 w 138"/>
                <a:gd name="T11" fmla="*/ 0 h 13"/>
                <a:gd name="T12" fmla="*/ 0 w 138"/>
                <a:gd name="T13" fmla="*/ 0 h 13"/>
                <a:gd name="T14" fmla="*/ 0 w 138"/>
                <a:gd name="T15" fmla="*/ 0 h 13"/>
                <a:gd name="T16" fmla="*/ 0 w 138"/>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3"/>
                <a:gd name="T29" fmla="*/ 138 w 13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3">
                  <a:moveTo>
                    <a:pt x="100" y="0"/>
                  </a:moveTo>
                  <a:lnTo>
                    <a:pt x="92" y="7"/>
                  </a:lnTo>
                  <a:lnTo>
                    <a:pt x="45" y="13"/>
                  </a:lnTo>
                  <a:lnTo>
                    <a:pt x="10" y="13"/>
                  </a:lnTo>
                  <a:lnTo>
                    <a:pt x="0" y="7"/>
                  </a:lnTo>
                  <a:lnTo>
                    <a:pt x="76" y="7"/>
                  </a:lnTo>
                  <a:lnTo>
                    <a:pt x="95" y="0"/>
                  </a:lnTo>
                  <a:lnTo>
                    <a:pt x="138" y="0"/>
                  </a:lnTo>
                  <a:lnTo>
                    <a:pt x="100" y="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75" name="Freeform 10"/>
            <p:cNvSpPr>
              <a:spLocks/>
            </p:cNvSpPr>
            <p:nvPr/>
          </p:nvSpPr>
          <p:spPr bwMode="auto">
            <a:xfrm>
              <a:off x="1308" y="2676"/>
              <a:ext cx="17" cy="7"/>
            </a:xfrm>
            <a:custGeom>
              <a:avLst/>
              <a:gdLst>
                <a:gd name="T0" fmla="*/ 0 w 49"/>
                <a:gd name="T1" fmla="*/ 0 h 21"/>
                <a:gd name="T2" fmla="*/ 0 w 49"/>
                <a:gd name="T3" fmla="*/ 0 h 21"/>
                <a:gd name="T4" fmla="*/ 0 w 49"/>
                <a:gd name="T5" fmla="*/ 0 h 21"/>
                <a:gd name="T6" fmla="*/ 0 w 49"/>
                <a:gd name="T7" fmla="*/ 0 h 21"/>
                <a:gd name="T8" fmla="*/ 0 w 49"/>
                <a:gd name="T9" fmla="*/ 0 h 21"/>
                <a:gd name="T10" fmla="*/ 0 w 49"/>
                <a:gd name="T11" fmla="*/ 0 h 21"/>
                <a:gd name="T12" fmla="*/ 0 w 49"/>
                <a:gd name="T13" fmla="*/ 0 h 21"/>
                <a:gd name="T14" fmla="*/ 0 w 49"/>
                <a:gd name="T15" fmla="*/ 0 h 21"/>
                <a:gd name="T16" fmla="*/ 0 w 49"/>
                <a:gd name="T17" fmla="*/ 0 h 21"/>
                <a:gd name="T18" fmla="*/ 0 w 49"/>
                <a:gd name="T19" fmla="*/ 0 h 21"/>
                <a:gd name="T20" fmla="*/ 0 w 49"/>
                <a:gd name="T21" fmla="*/ 0 h 21"/>
                <a:gd name="T22" fmla="*/ 0 w 49"/>
                <a:gd name="T23" fmla="*/ 0 h 21"/>
                <a:gd name="T24" fmla="*/ 0 w 49"/>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21"/>
                <a:gd name="T41" fmla="*/ 49 w 49"/>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21">
                  <a:moveTo>
                    <a:pt x="49" y="8"/>
                  </a:moveTo>
                  <a:lnTo>
                    <a:pt x="49" y="19"/>
                  </a:lnTo>
                  <a:lnTo>
                    <a:pt x="39" y="8"/>
                  </a:lnTo>
                  <a:lnTo>
                    <a:pt x="36" y="13"/>
                  </a:lnTo>
                  <a:lnTo>
                    <a:pt x="22" y="3"/>
                  </a:lnTo>
                  <a:lnTo>
                    <a:pt x="19" y="3"/>
                  </a:lnTo>
                  <a:lnTo>
                    <a:pt x="14" y="8"/>
                  </a:lnTo>
                  <a:lnTo>
                    <a:pt x="14" y="21"/>
                  </a:lnTo>
                  <a:lnTo>
                    <a:pt x="0" y="16"/>
                  </a:lnTo>
                  <a:lnTo>
                    <a:pt x="0" y="7"/>
                  </a:lnTo>
                  <a:lnTo>
                    <a:pt x="14" y="0"/>
                  </a:lnTo>
                  <a:lnTo>
                    <a:pt x="43" y="3"/>
                  </a:lnTo>
                  <a:lnTo>
                    <a:pt x="49" y="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76" name="Freeform 11"/>
            <p:cNvSpPr>
              <a:spLocks/>
            </p:cNvSpPr>
            <p:nvPr/>
          </p:nvSpPr>
          <p:spPr bwMode="auto">
            <a:xfrm>
              <a:off x="1336" y="2684"/>
              <a:ext cx="76" cy="37"/>
            </a:xfrm>
            <a:custGeom>
              <a:avLst/>
              <a:gdLst>
                <a:gd name="T0" fmla="*/ 0 w 227"/>
                <a:gd name="T1" fmla="*/ 0 h 111"/>
                <a:gd name="T2" fmla="*/ 0 w 227"/>
                <a:gd name="T3" fmla="*/ 0 h 111"/>
                <a:gd name="T4" fmla="*/ 0 w 227"/>
                <a:gd name="T5" fmla="*/ 0 h 111"/>
                <a:gd name="T6" fmla="*/ 0 w 227"/>
                <a:gd name="T7" fmla="*/ 0 h 111"/>
                <a:gd name="T8" fmla="*/ 0 w 227"/>
                <a:gd name="T9" fmla="*/ 0 h 111"/>
                <a:gd name="T10" fmla="*/ 0 w 227"/>
                <a:gd name="T11" fmla="*/ 0 h 111"/>
                <a:gd name="T12" fmla="*/ 0 w 227"/>
                <a:gd name="T13" fmla="*/ 0 h 111"/>
                <a:gd name="T14" fmla="*/ 0 w 227"/>
                <a:gd name="T15" fmla="*/ 0 h 111"/>
                <a:gd name="T16" fmla="*/ 0 w 227"/>
                <a:gd name="T17" fmla="*/ 0 h 111"/>
                <a:gd name="T18" fmla="*/ 0 w 227"/>
                <a:gd name="T19" fmla="*/ 0 h 111"/>
                <a:gd name="T20" fmla="*/ 0 w 227"/>
                <a:gd name="T21" fmla="*/ 0 h 111"/>
                <a:gd name="T22" fmla="*/ 0 w 227"/>
                <a:gd name="T23" fmla="*/ 0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
                <a:gd name="T37" fmla="*/ 0 h 111"/>
                <a:gd name="T38" fmla="*/ 227 w 227"/>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 h="111">
                  <a:moveTo>
                    <a:pt x="62" y="22"/>
                  </a:moveTo>
                  <a:lnTo>
                    <a:pt x="106" y="51"/>
                  </a:lnTo>
                  <a:lnTo>
                    <a:pt x="205" y="83"/>
                  </a:lnTo>
                  <a:lnTo>
                    <a:pt x="227" y="101"/>
                  </a:lnTo>
                  <a:lnTo>
                    <a:pt x="227" y="111"/>
                  </a:lnTo>
                  <a:lnTo>
                    <a:pt x="62" y="105"/>
                  </a:lnTo>
                  <a:lnTo>
                    <a:pt x="0" y="101"/>
                  </a:lnTo>
                  <a:lnTo>
                    <a:pt x="16" y="73"/>
                  </a:lnTo>
                  <a:lnTo>
                    <a:pt x="26" y="13"/>
                  </a:lnTo>
                  <a:lnTo>
                    <a:pt x="38" y="0"/>
                  </a:lnTo>
                  <a:lnTo>
                    <a:pt x="48" y="0"/>
                  </a:lnTo>
                  <a:lnTo>
                    <a:pt x="62" y="22"/>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77" name="Freeform 12"/>
            <p:cNvSpPr>
              <a:spLocks/>
            </p:cNvSpPr>
            <p:nvPr/>
          </p:nvSpPr>
          <p:spPr bwMode="auto">
            <a:xfrm>
              <a:off x="1350" y="2696"/>
              <a:ext cx="58" cy="20"/>
            </a:xfrm>
            <a:custGeom>
              <a:avLst/>
              <a:gdLst>
                <a:gd name="T0" fmla="*/ 0 w 173"/>
                <a:gd name="T1" fmla="*/ 0 h 58"/>
                <a:gd name="T2" fmla="*/ 0 w 173"/>
                <a:gd name="T3" fmla="*/ 0 h 58"/>
                <a:gd name="T4" fmla="*/ 0 w 173"/>
                <a:gd name="T5" fmla="*/ 0 h 58"/>
                <a:gd name="T6" fmla="*/ 0 w 173"/>
                <a:gd name="T7" fmla="*/ 0 h 58"/>
                <a:gd name="T8" fmla="*/ 0 w 173"/>
                <a:gd name="T9" fmla="*/ 0 h 58"/>
                <a:gd name="T10" fmla="*/ 0 w 173"/>
                <a:gd name="T11" fmla="*/ 0 h 58"/>
                <a:gd name="T12" fmla="*/ 0 w 173"/>
                <a:gd name="T13" fmla="*/ 0 h 58"/>
                <a:gd name="T14" fmla="*/ 0 w 173"/>
                <a:gd name="T15" fmla="*/ 0 h 58"/>
                <a:gd name="T16" fmla="*/ 0 w 173"/>
                <a:gd name="T17" fmla="*/ 0 h 58"/>
                <a:gd name="T18" fmla="*/ 0 w 173"/>
                <a:gd name="T19" fmla="*/ 0 h 58"/>
                <a:gd name="T20" fmla="*/ 0 w 173"/>
                <a:gd name="T21" fmla="*/ 0 h 58"/>
                <a:gd name="T22" fmla="*/ 0 w 173"/>
                <a:gd name="T23" fmla="*/ 0 h 58"/>
                <a:gd name="T24" fmla="*/ 0 w 173"/>
                <a:gd name="T25" fmla="*/ 0 h 58"/>
                <a:gd name="T26" fmla="*/ 0 w 173"/>
                <a:gd name="T27" fmla="*/ 0 h 58"/>
                <a:gd name="T28" fmla="*/ 0 w 173"/>
                <a:gd name="T29" fmla="*/ 0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3"/>
                <a:gd name="T46" fmla="*/ 0 h 58"/>
                <a:gd name="T47" fmla="*/ 173 w 173"/>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3" h="58">
                  <a:moveTo>
                    <a:pt x="10" y="0"/>
                  </a:moveTo>
                  <a:lnTo>
                    <a:pt x="36" y="12"/>
                  </a:lnTo>
                  <a:lnTo>
                    <a:pt x="58" y="25"/>
                  </a:lnTo>
                  <a:lnTo>
                    <a:pt x="94" y="31"/>
                  </a:lnTo>
                  <a:lnTo>
                    <a:pt x="128" y="39"/>
                  </a:lnTo>
                  <a:lnTo>
                    <a:pt x="157" y="48"/>
                  </a:lnTo>
                  <a:lnTo>
                    <a:pt x="173" y="58"/>
                  </a:lnTo>
                  <a:lnTo>
                    <a:pt x="144" y="51"/>
                  </a:lnTo>
                  <a:lnTo>
                    <a:pt x="116" y="45"/>
                  </a:lnTo>
                  <a:lnTo>
                    <a:pt x="76" y="37"/>
                  </a:lnTo>
                  <a:lnTo>
                    <a:pt x="29" y="26"/>
                  </a:lnTo>
                  <a:lnTo>
                    <a:pt x="7" y="25"/>
                  </a:lnTo>
                  <a:lnTo>
                    <a:pt x="0" y="18"/>
                  </a:lnTo>
                  <a:lnTo>
                    <a:pt x="0" y="7"/>
                  </a:lnTo>
                  <a:lnTo>
                    <a:pt x="10" y="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78" name="Freeform 13"/>
            <p:cNvSpPr>
              <a:spLocks/>
            </p:cNvSpPr>
            <p:nvPr/>
          </p:nvSpPr>
          <p:spPr bwMode="auto">
            <a:xfrm>
              <a:off x="703" y="2687"/>
              <a:ext cx="66" cy="18"/>
            </a:xfrm>
            <a:custGeom>
              <a:avLst/>
              <a:gdLst>
                <a:gd name="T0" fmla="*/ 0 w 198"/>
                <a:gd name="T1" fmla="*/ 0 h 53"/>
                <a:gd name="T2" fmla="*/ 0 w 198"/>
                <a:gd name="T3" fmla="*/ 0 h 53"/>
                <a:gd name="T4" fmla="*/ 0 w 198"/>
                <a:gd name="T5" fmla="*/ 0 h 53"/>
                <a:gd name="T6" fmla="*/ 0 w 198"/>
                <a:gd name="T7" fmla="*/ 0 h 53"/>
                <a:gd name="T8" fmla="*/ 0 w 198"/>
                <a:gd name="T9" fmla="*/ 0 h 53"/>
                <a:gd name="T10" fmla="*/ 0 w 198"/>
                <a:gd name="T11" fmla="*/ 0 h 53"/>
                <a:gd name="T12" fmla="*/ 0 w 198"/>
                <a:gd name="T13" fmla="*/ 0 h 53"/>
                <a:gd name="T14" fmla="*/ 0 w 198"/>
                <a:gd name="T15" fmla="*/ 0 h 53"/>
                <a:gd name="T16" fmla="*/ 0 w 198"/>
                <a:gd name="T17" fmla="*/ 0 h 53"/>
                <a:gd name="T18" fmla="*/ 0 w 198"/>
                <a:gd name="T19" fmla="*/ 0 h 53"/>
                <a:gd name="T20" fmla="*/ 0 w 198"/>
                <a:gd name="T21" fmla="*/ 0 h 53"/>
                <a:gd name="T22" fmla="*/ 0 w 198"/>
                <a:gd name="T23" fmla="*/ 0 h 53"/>
                <a:gd name="T24" fmla="*/ 0 w 198"/>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
                <a:gd name="T40" fmla="*/ 0 h 53"/>
                <a:gd name="T41" fmla="*/ 198 w 198"/>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 h="53">
                  <a:moveTo>
                    <a:pt x="198" y="2"/>
                  </a:moveTo>
                  <a:lnTo>
                    <a:pt x="198" y="10"/>
                  </a:lnTo>
                  <a:lnTo>
                    <a:pt x="151" y="34"/>
                  </a:lnTo>
                  <a:lnTo>
                    <a:pt x="118" y="37"/>
                  </a:lnTo>
                  <a:lnTo>
                    <a:pt x="77" y="46"/>
                  </a:lnTo>
                  <a:lnTo>
                    <a:pt x="49" y="53"/>
                  </a:lnTo>
                  <a:lnTo>
                    <a:pt x="0" y="46"/>
                  </a:lnTo>
                  <a:lnTo>
                    <a:pt x="89" y="40"/>
                  </a:lnTo>
                  <a:lnTo>
                    <a:pt x="176" y="18"/>
                  </a:lnTo>
                  <a:lnTo>
                    <a:pt x="192" y="10"/>
                  </a:lnTo>
                  <a:lnTo>
                    <a:pt x="192" y="0"/>
                  </a:lnTo>
                  <a:lnTo>
                    <a:pt x="195" y="0"/>
                  </a:lnTo>
                  <a:lnTo>
                    <a:pt x="198" y="2"/>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79" name="Freeform 14"/>
            <p:cNvSpPr>
              <a:spLocks/>
            </p:cNvSpPr>
            <p:nvPr/>
          </p:nvSpPr>
          <p:spPr bwMode="auto">
            <a:xfrm>
              <a:off x="1350" y="2691"/>
              <a:ext cx="16" cy="12"/>
            </a:xfrm>
            <a:custGeom>
              <a:avLst/>
              <a:gdLst>
                <a:gd name="T0" fmla="*/ 0 w 47"/>
                <a:gd name="T1" fmla="*/ 0 h 36"/>
                <a:gd name="T2" fmla="*/ 0 w 47"/>
                <a:gd name="T3" fmla="*/ 0 h 36"/>
                <a:gd name="T4" fmla="*/ 0 w 47"/>
                <a:gd name="T5" fmla="*/ 0 h 36"/>
                <a:gd name="T6" fmla="*/ 0 w 47"/>
                <a:gd name="T7" fmla="*/ 0 h 36"/>
                <a:gd name="T8" fmla="*/ 0 w 47"/>
                <a:gd name="T9" fmla="*/ 0 h 36"/>
                <a:gd name="T10" fmla="*/ 0 w 47"/>
                <a:gd name="T11" fmla="*/ 0 h 36"/>
                <a:gd name="T12" fmla="*/ 0 w 47"/>
                <a:gd name="T13" fmla="*/ 0 h 36"/>
                <a:gd name="T14" fmla="*/ 0 w 47"/>
                <a:gd name="T15" fmla="*/ 0 h 36"/>
                <a:gd name="T16" fmla="*/ 0 w 47"/>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36"/>
                <a:gd name="T29" fmla="*/ 47 w 47"/>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36">
                  <a:moveTo>
                    <a:pt x="22" y="24"/>
                  </a:moveTo>
                  <a:lnTo>
                    <a:pt x="44" y="30"/>
                  </a:lnTo>
                  <a:lnTo>
                    <a:pt x="47" y="33"/>
                  </a:lnTo>
                  <a:lnTo>
                    <a:pt x="47" y="36"/>
                  </a:lnTo>
                  <a:lnTo>
                    <a:pt x="14" y="36"/>
                  </a:lnTo>
                  <a:lnTo>
                    <a:pt x="0" y="24"/>
                  </a:lnTo>
                  <a:lnTo>
                    <a:pt x="2" y="0"/>
                  </a:lnTo>
                  <a:lnTo>
                    <a:pt x="8" y="0"/>
                  </a:lnTo>
                  <a:lnTo>
                    <a:pt x="22" y="24"/>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80" name="Freeform 15"/>
            <p:cNvSpPr>
              <a:spLocks/>
            </p:cNvSpPr>
            <p:nvPr/>
          </p:nvSpPr>
          <p:spPr bwMode="auto">
            <a:xfrm>
              <a:off x="1160" y="2704"/>
              <a:ext cx="41" cy="50"/>
            </a:xfrm>
            <a:custGeom>
              <a:avLst/>
              <a:gdLst>
                <a:gd name="T0" fmla="*/ 0 w 124"/>
                <a:gd name="T1" fmla="*/ 0 h 151"/>
                <a:gd name="T2" fmla="*/ 0 w 124"/>
                <a:gd name="T3" fmla="*/ 0 h 151"/>
                <a:gd name="T4" fmla="*/ 0 w 124"/>
                <a:gd name="T5" fmla="*/ 0 h 151"/>
                <a:gd name="T6" fmla="*/ 0 w 124"/>
                <a:gd name="T7" fmla="*/ 0 h 151"/>
                <a:gd name="T8" fmla="*/ 0 w 124"/>
                <a:gd name="T9" fmla="*/ 0 h 151"/>
                <a:gd name="T10" fmla="*/ 0 w 124"/>
                <a:gd name="T11" fmla="*/ 0 h 151"/>
                <a:gd name="T12" fmla="*/ 0 w 124"/>
                <a:gd name="T13" fmla="*/ 0 h 151"/>
                <a:gd name="T14" fmla="*/ 0 w 124"/>
                <a:gd name="T15" fmla="*/ 0 h 151"/>
                <a:gd name="T16" fmla="*/ 0 w 124"/>
                <a:gd name="T17" fmla="*/ 0 h 151"/>
                <a:gd name="T18" fmla="*/ 0 w 124"/>
                <a:gd name="T19" fmla="*/ 0 h 151"/>
                <a:gd name="T20" fmla="*/ 0 w 124"/>
                <a:gd name="T21" fmla="*/ 0 h 151"/>
                <a:gd name="T22" fmla="*/ 0 w 124"/>
                <a:gd name="T23" fmla="*/ 0 h 151"/>
                <a:gd name="T24" fmla="*/ 0 w 124"/>
                <a:gd name="T25" fmla="*/ 0 h 151"/>
                <a:gd name="T26" fmla="*/ 0 w 124"/>
                <a:gd name="T27" fmla="*/ 0 h 151"/>
                <a:gd name="T28" fmla="*/ 0 w 124"/>
                <a:gd name="T29" fmla="*/ 0 h 151"/>
                <a:gd name="T30" fmla="*/ 0 w 124"/>
                <a:gd name="T31" fmla="*/ 0 h 151"/>
                <a:gd name="T32" fmla="*/ 0 w 124"/>
                <a:gd name="T33" fmla="*/ 0 h 151"/>
                <a:gd name="T34" fmla="*/ 0 w 124"/>
                <a:gd name="T35" fmla="*/ 0 h 151"/>
                <a:gd name="T36" fmla="*/ 0 w 124"/>
                <a:gd name="T37" fmla="*/ 0 h 151"/>
                <a:gd name="T38" fmla="*/ 0 w 124"/>
                <a:gd name="T39" fmla="*/ 0 h 151"/>
                <a:gd name="T40" fmla="*/ 0 w 124"/>
                <a:gd name="T41" fmla="*/ 0 h 151"/>
                <a:gd name="T42" fmla="*/ 0 w 124"/>
                <a:gd name="T43" fmla="*/ 0 h 151"/>
                <a:gd name="T44" fmla="*/ 0 w 124"/>
                <a:gd name="T45" fmla="*/ 0 h 151"/>
                <a:gd name="T46" fmla="*/ 0 w 124"/>
                <a:gd name="T47" fmla="*/ 0 h 151"/>
                <a:gd name="T48" fmla="*/ 0 w 124"/>
                <a:gd name="T49" fmla="*/ 0 h 151"/>
                <a:gd name="T50" fmla="*/ 0 w 124"/>
                <a:gd name="T51" fmla="*/ 0 h 151"/>
                <a:gd name="T52" fmla="*/ 0 w 124"/>
                <a:gd name="T53" fmla="*/ 0 h 151"/>
                <a:gd name="T54" fmla="*/ 0 w 124"/>
                <a:gd name="T55" fmla="*/ 0 h 151"/>
                <a:gd name="T56" fmla="*/ 0 w 124"/>
                <a:gd name="T57" fmla="*/ 0 h 151"/>
                <a:gd name="T58" fmla="*/ 0 w 124"/>
                <a:gd name="T59" fmla="*/ 0 h 1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
                <a:gd name="T91" fmla="*/ 0 h 151"/>
                <a:gd name="T92" fmla="*/ 124 w 124"/>
                <a:gd name="T93" fmla="*/ 151 h 1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 h="151">
                  <a:moveTo>
                    <a:pt x="61" y="23"/>
                  </a:moveTo>
                  <a:lnTo>
                    <a:pt x="53" y="32"/>
                  </a:lnTo>
                  <a:lnTo>
                    <a:pt x="50" y="38"/>
                  </a:lnTo>
                  <a:lnTo>
                    <a:pt x="50" y="48"/>
                  </a:lnTo>
                  <a:lnTo>
                    <a:pt x="58" y="54"/>
                  </a:lnTo>
                  <a:lnTo>
                    <a:pt x="50" y="63"/>
                  </a:lnTo>
                  <a:lnTo>
                    <a:pt x="66" y="86"/>
                  </a:lnTo>
                  <a:lnTo>
                    <a:pt x="63" y="89"/>
                  </a:lnTo>
                  <a:lnTo>
                    <a:pt x="77" y="111"/>
                  </a:lnTo>
                  <a:lnTo>
                    <a:pt x="111" y="138"/>
                  </a:lnTo>
                  <a:lnTo>
                    <a:pt x="124" y="138"/>
                  </a:lnTo>
                  <a:lnTo>
                    <a:pt x="111" y="151"/>
                  </a:lnTo>
                  <a:lnTo>
                    <a:pt x="72" y="151"/>
                  </a:lnTo>
                  <a:lnTo>
                    <a:pt x="53" y="148"/>
                  </a:lnTo>
                  <a:lnTo>
                    <a:pt x="41" y="129"/>
                  </a:lnTo>
                  <a:lnTo>
                    <a:pt x="38" y="132"/>
                  </a:lnTo>
                  <a:lnTo>
                    <a:pt x="31" y="132"/>
                  </a:lnTo>
                  <a:lnTo>
                    <a:pt x="25" y="127"/>
                  </a:lnTo>
                  <a:lnTo>
                    <a:pt x="28" y="111"/>
                  </a:lnTo>
                  <a:lnTo>
                    <a:pt x="13" y="99"/>
                  </a:lnTo>
                  <a:lnTo>
                    <a:pt x="13" y="83"/>
                  </a:lnTo>
                  <a:lnTo>
                    <a:pt x="19" y="73"/>
                  </a:lnTo>
                  <a:lnTo>
                    <a:pt x="19" y="70"/>
                  </a:lnTo>
                  <a:lnTo>
                    <a:pt x="3" y="61"/>
                  </a:lnTo>
                  <a:lnTo>
                    <a:pt x="0" y="41"/>
                  </a:lnTo>
                  <a:lnTo>
                    <a:pt x="9" y="19"/>
                  </a:lnTo>
                  <a:lnTo>
                    <a:pt x="22" y="7"/>
                  </a:lnTo>
                  <a:lnTo>
                    <a:pt x="58" y="0"/>
                  </a:lnTo>
                  <a:lnTo>
                    <a:pt x="53" y="16"/>
                  </a:lnTo>
                  <a:lnTo>
                    <a:pt x="61" y="23"/>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81" name="Freeform 16"/>
            <p:cNvSpPr>
              <a:spLocks/>
            </p:cNvSpPr>
            <p:nvPr/>
          </p:nvSpPr>
          <p:spPr bwMode="auto">
            <a:xfrm>
              <a:off x="628" y="2708"/>
              <a:ext cx="558" cy="343"/>
            </a:xfrm>
            <a:custGeom>
              <a:avLst/>
              <a:gdLst>
                <a:gd name="T0" fmla="*/ 0 w 1673"/>
                <a:gd name="T1" fmla="*/ 0 h 1028"/>
                <a:gd name="T2" fmla="*/ 0 w 1673"/>
                <a:gd name="T3" fmla="*/ 0 h 1028"/>
                <a:gd name="T4" fmla="*/ 0 w 1673"/>
                <a:gd name="T5" fmla="*/ 0 h 1028"/>
                <a:gd name="T6" fmla="*/ 0 w 1673"/>
                <a:gd name="T7" fmla="*/ 0 h 1028"/>
                <a:gd name="T8" fmla="*/ 0 w 1673"/>
                <a:gd name="T9" fmla="*/ 0 h 1028"/>
                <a:gd name="T10" fmla="*/ 0 w 1673"/>
                <a:gd name="T11" fmla="*/ 0 h 1028"/>
                <a:gd name="T12" fmla="*/ 0 w 1673"/>
                <a:gd name="T13" fmla="*/ 0 h 1028"/>
                <a:gd name="T14" fmla="*/ 0 w 1673"/>
                <a:gd name="T15" fmla="*/ 0 h 1028"/>
                <a:gd name="T16" fmla="*/ 0 w 1673"/>
                <a:gd name="T17" fmla="*/ 0 h 1028"/>
                <a:gd name="T18" fmla="*/ 0 w 1673"/>
                <a:gd name="T19" fmla="*/ 0 h 1028"/>
                <a:gd name="T20" fmla="*/ 0 w 1673"/>
                <a:gd name="T21" fmla="*/ 0 h 1028"/>
                <a:gd name="T22" fmla="*/ 0 w 1673"/>
                <a:gd name="T23" fmla="*/ 0 h 1028"/>
                <a:gd name="T24" fmla="*/ 0 w 1673"/>
                <a:gd name="T25" fmla="*/ 0 h 1028"/>
                <a:gd name="T26" fmla="*/ 0 w 1673"/>
                <a:gd name="T27" fmla="*/ 0 h 1028"/>
                <a:gd name="T28" fmla="*/ 0 w 1673"/>
                <a:gd name="T29" fmla="*/ 0 h 1028"/>
                <a:gd name="T30" fmla="*/ 0 w 1673"/>
                <a:gd name="T31" fmla="*/ 0 h 1028"/>
                <a:gd name="T32" fmla="*/ 0 w 1673"/>
                <a:gd name="T33" fmla="*/ 0 h 1028"/>
                <a:gd name="T34" fmla="*/ 0 w 1673"/>
                <a:gd name="T35" fmla="*/ 0 h 1028"/>
                <a:gd name="T36" fmla="*/ 0 w 1673"/>
                <a:gd name="T37" fmla="*/ 0 h 1028"/>
                <a:gd name="T38" fmla="*/ 0 w 1673"/>
                <a:gd name="T39" fmla="*/ 0 h 1028"/>
                <a:gd name="T40" fmla="*/ 0 w 1673"/>
                <a:gd name="T41" fmla="*/ 0 h 1028"/>
                <a:gd name="T42" fmla="*/ 0 w 1673"/>
                <a:gd name="T43" fmla="*/ 0 h 1028"/>
                <a:gd name="T44" fmla="*/ 0 w 1673"/>
                <a:gd name="T45" fmla="*/ 0 h 1028"/>
                <a:gd name="T46" fmla="*/ 0 w 1673"/>
                <a:gd name="T47" fmla="*/ 0 h 1028"/>
                <a:gd name="T48" fmla="*/ 0 w 1673"/>
                <a:gd name="T49" fmla="*/ 0 h 1028"/>
                <a:gd name="T50" fmla="*/ 0 w 1673"/>
                <a:gd name="T51" fmla="*/ 0 h 1028"/>
                <a:gd name="T52" fmla="*/ 0 w 1673"/>
                <a:gd name="T53" fmla="*/ 0 h 1028"/>
                <a:gd name="T54" fmla="*/ 0 w 1673"/>
                <a:gd name="T55" fmla="*/ 0 h 1028"/>
                <a:gd name="T56" fmla="*/ 0 w 1673"/>
                <a:gd name="T57" fmla="*/ 0 h 1028"/>
                <a:gd name="T58" fmla="*/ 0 w 1673"/>
                <a:gd name="T59" fmla="*/ 0 h 1028"/>
                <a:gd name="T60" fmla="*/ 0 w 1673"/>
                <a:gd name="T61" fmla="*/ 0 h 1028"/>
                <a:gd name="T62" fmla="*/ 0 w 1673"/>
                <a:gd name="T63" fmla="*/ 0 h 1028"/>
                <a:gd name="T64" fmla="*/ 0 w 1673"/>
                <a:gd name="T65" fmla="*/ 0 h 1028"/>
                <a:gd name="T66" fmla="*/ 0 w 1673"/>
                <a:gd name="T67" fmla="*/ 0 h 1028"/>
                <a:gd name="T68" fmla="*/ 0 w 1673"/>
                <a:gd name="T69" fmla="*/ 0 h 1028"/>
                <a:gd name="T70" fmla="*/ 0 w 1673"/>
                <a:gd name="T71" fmla="*/ 0 h 1028"/>
                <a:gd name="T72" fmla="*/ 0 w 1673"/>
                <a:gd name="T73" fmla="*/ 0 h 1028"/>
                <a:gd name="T74" fmla="*/ 0 w 1673"/>
                <a:gd name="T75" fmla="*/ 0 h 1028"/>
                <a:gd name="T76" fmla="*/ 0 w 1673"/>
                <a:gd name="T77" fmla="*/ 0 h 1028"/>
                <a:gd name="T78" fmla="*/ 0 w 1673"/>
                <a:gd name="T79" fmla="*/ 0 h 1028"/>
                <a:gd name="T80" fmla="*/ 0 w 1673"/>
                <a:gd name="T81" fmla="*/ 0 h 1028"/>
                <a:gd name="T82" fmla="*/ 0 w 1673"/>
                <a:gd name="T83" fmla="*/ 0 h 1028"/>
                <a:gd name="T84" fmla="*/ 0 w 1673"/>
                <a:gd name="T85" fmla="*/ 0 h 10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73"/>
                <a:gd name="T130" fmla="*/ 0 h 1028"/>
                <a:gd name="T131" fmla="*/ 1673 w 1673"/>
                <a:gd name="T132" fmla="*/ 1028 h 10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73" h="1028">
                  <a:moveTo>
                    <a:pt x="1577" y="22"/>
                  </a:moveTo>
                  <a:lnTo>
                    <a:pt x="1577" y="35"/>
                  </a:lnTo>
                  <a:lnTo>
                    <a:pt x="1580" y="38"/>
                  </a:lnTo>
                  <a:lnTo>
                    <a:pt x="1586" y="57"/>
                  </a:lnTo>
                  <a:lnTo>
                    <a:pt x="1593" y="63"/>
                  </a:lnTo>
                  <a:lnTo>
                    <a:pt x="1599" y="92"/>
                  </a:lnTo>
                  <a:lnTo>
                    <a:pt x="1621" y="132"/>
                  </a:lnTo>
                  <a:lnTo>
                    <a:pt x="1634" y="135"/>
                  </a:lnTo>
                  <a:lnTo>
                    <a:pt x="1640" y="146"/>
                  </a:lnTo>
                  <a:lnTo>
                    <a:pt x="1646" y="151"/>
                  </a:lnTo>
                  <a:lnTo>
                    <a:pt x="1662" y="151"/>
                  </a:lnTo>
                  <a:lnTo>
                    <a:pt x="1668" y="157"/>
                  </a:lnTo>
                  <a:lnTo>
                    <a:pt x="1673" y="154"/>
                  </a:lnTo>
                  <a:lnTo>
                    <a:pt x="1618" y="186"/>
                  </a:lnTo>
                  <a:lnTo>
                    <a:pt x="1580" y="230"/>
                  </a:lnTo>
                  <a:lnTo>
                    <a:pt x="1525" y="324"/>
                  </a:lnTo>
                  <a:lnTo>
                    <a:pt x="1385" y="500"/>
                  </a:lnTo>
                  <a:lnTo>
                    <a:pt x="1303" y="560"/>
                  </a:lnTo>
                  <a:lnTo>
                    <a:pt x="1236" y="601"/>
                  </a:lnTo>
                  <a:lnTo>
                    <a:pt x="1216" y="609"/>
                  </a:lnTo>
                  <a:lnTo>
                    <a:pt x="1188" y="620"/>
                  </a:lnTo>
                  <a:lnTo>
                    <a:pt x="1149" y="641"/>
                  </a:lnTo>
                  <a:lnTo>
                    <a:pt x="1076" y="676"/>
                  </a:lnTo>
                  <a:lnTo>
                    <a:pt x="1073" y="673"/>
                  </a:lnTo>
                  <a:lnTo>
                    <a:pt x="952" y="777"/>
                  </a:lnTo>
                  <a:lnTo>
                    <a:pt x="837" y="833"/>
                  </a:lnTo>
                  <a:lnTo>
                    <a:pt x="793" y="849"/>
                  </a:lnTo>
                  <a:lnTo>
                    <a:pt x="760" y="861"/>
                  </a:lnTo>
                  <a:lnTo>
                    <a:pt x="669" y="877"/>
                  </a:lnTo>
                  <a:lnTo>
                    <a:pt x="642" y="877"/>
                  </a:lnTo>
                  <a:lnTo>
                    <a:pt x="634" y="887"/>
                  </a:lnTo>
                  <a:lnTo>
                    <a:pt x="675" y="887"/>
                  </a:lnTo>
                  <a:lnTo>
                    <a:pt x="725" y="883"/>
                  </a:lnTo>
                  <a:lnTo>
                    <a:pt x="805" y="858"/>
                  </a:lnTo>
                  <a:lnTo>
                    <a:pt x="919" y="812"/>
                  </a:lnTo>
                  <a:lnTo>
                    <a:pt x="999" y="755"/>
                  </a:lnTo>
                  <a:lnTo>
                    <a:pt x="1009" y="748"/>
                  </a:lnTo>
                  <a:lnTo>
                    <a:pt x="1012" y="745"/>
                  </a:lnTo>
                  <a:lnTo>
                    <a:pt x="1004" y="758"/>
                  </a:lnTo>
                  <a:lnTo>
                    <a:pt x="903" y="845"/>
                  </a:lnTo>
                  <a:lnTo>
                    <a:pt x="812" y="896"/>
                  </a:lnTo>
                  <a:lnTo>
                    <a:pt x="746" y="915"/>
                  </a:lnTo>
                  <a:lnTo>
                    <a:pt x="685" y="928"/>
                  </a:lnTo>
                  <a:lnTo>
                    <a:pt x="656" y="928"/>
                  </a:lnTo>
                  <a:lnTo>
                    <a:pt x="608" y="944"/>
                  </a:lnTo>
                  <a:lnTo>
                    <a:pt x="566" y="953"/>
                  </a:lnTo>
                  <a:lnTo>
                    <a:pt x="505" y="975"/>
                  </a:lnTo>
                  <a:lnTo>
                    <a:pt x="467" y="977"/>
                  </a:lnTo>
                  <a:lnTo>
                    <a:pt x="445" y="988"/>
                  </a:lnTo>
                  <a:lnTo>
                    <a:pt x="395" y="991"/>
                  </a:lnTo>
                  <a:lnTo>
                    <a:pt x="343" y="1004"/>
                  </a:lnTo>
                  <a:lnTo>
                    <a:pt x="318" y="1004"/>
                  </a:lnTo>
                  <a:lnTo>
                    <a:pt x="314" y="1007"/>
                  </a:lnTo>
                  <a:lnTo>
                    <a:pt x="321" y="915"/>
                  </a:lnTo>
                  <a:lnTo>
                    <a:pt x="324" y="912"/>
                  </a:lnTo>
                  <a:lnTo>
                    <a:pt x="368" y="924"/>
                  </a:lnTo>
                  <a:lnTo>
                    <a:pt x="432" y="918"/>
                  </a:lnTo>
                  <a:lnTo>
                    <a:pt x="513" y="890"/>
                  </a:lnTo>
                  <a:lnTo>
                    <a:pt x="573" y="861"/>
                  </a:lnTo>
                  <a:lnTo>
                    <a:pt x="576" y="858"/>
                  </a:lnTo>
                  <a:lnTo>
                    <a:pt x="576" y="855"/>
                  </a:lnTo>
                  <a:lnTo>
                    <a:pt x="557" y="855"/>
                  </a:lnTo>
                  <a:lnTo>
                    <a:pt x="439" y="899"/>
                  </a:lnTo>
                  <a:lnTo>
                    <a:pt x="395" y="909"/>
                  </a:lnTo>
                  <a:lnTo>
                    <a:pt x="359" y="906"/>
                  </a:lnTo>
                  <a:lnTo>
                    <a:pt x="346" y="899"/>
                  </a:lnTo>
                  <a:lnTo>
                    <a:pt x="343" y="896"/>
                  </a:lnTo>
                  <a:lnTo>
                    <a:pt x="352" y="880"/>
                  </a:lnTo>
                  <a:lnTo>
                    <a:pt x="337" y="852"/>
                  </a:lnTo>
                  <a:lnTo>
                    <a:pt x="321" y="836"/>
                  </a:lnTo>
                  <a:lnTo>
                    <a:pt x="305" y="833"/>
                  </a:lnTo>
                  <a:lnTo>
                    <a:pt x="312" y="807"/>
                  </a:lnTo>
                  <a:lnTo>
                    <a:pt x="334" y="780"/>
                  </a:lnTo>
                  <a:lnTo>
                    <a:pt x="417" y="726"/>
                  </a:lnTo>
                  <a:lnTo>
                    <a:pt x="483" y="707"/>
                  </a:lnTo>
                  <a:lnTo>
                    <a:pt x="486" y="711"/>
                  </a:lnTo>
                  <a:lnTo>
                    <a:pt x="491" y="711"/>
                  </a:lnTo>
                  <a:lnTo>
                    <a:pt x="493" y="707"/>
                  </a:lnTo>
                  <a:lnTo>
                    <a:pt x="493" y="698"/>
                  </a:lnTo>
                  <a:lnTo>
                    <a:pt x="464" y="698"/>
                  </a:lnTo>
                  <a:lnTo>
                    <a:pt x="395" y="723"/>
                  </a:lnTo>
                  <a:lnTo>
                    <a:pt x="314" y="780"/>
                  </a:lnTo>
                  <a:lnTo>
                    <a:pt x="286" y="820"/>
                  </a:lnTo>
                  <a:lnTo>
                    <a:pt x="283" y="852"/>
                  </a:lnTo>
                  <a:lnTo>
                    <a:pt x="264" y="880"/>
                  </a:lnTo>
                  <a:lnTo>
                    <a:pt x="261" y="953"/>
                  </a:lnTo>
                  <a:lnTo>
                    <a:pt x="253" y="969"/>
                  </a:lnTo>
                  <a:lnTo>
                    <a:pt x="250" y="1004"/>
                  </a:lnTo>
                  <a:lnTo>
                    <a:pt x="244" y="1009"/>
                  </a:lnTo>
                  <a:lnTo>
                    <a:pt x="113" y="1028"/>
                  </a:lnTo>
                  <a:lnTo>
                    <a:pt x="91" y="1028"/>
                  </a:lnTo>
                  <a:lnTo>
                    <a:pt x="79" y="1015"/>
                  </a:lnTo>
                  <a:lnTo>
                    <a:pt x="57" y="1025"/>
                  </a:lnTo>
                  <a:lnTo>
                    <a:pt x="47" y="1025"/>
                  </a:lnTo>
                  <a:lnTo>
                    <a:pt x="41" y="1009"/>
                  </a:lnTo>
                  <a:lnTo>
                    <a:pt x="41" y="1007"/>
                  </a:lnTo>
                  <a:lnTo>
                    <a:pt x="34" y="999"/>
                  </a:lnTo>
                  <a:lnTo>
                    <a:pt x="0" y="1007"/>
                  </a:lnTo>
                  <a:lnTo>
                    <a:pt x="25" y="982"/>
                  </a:lnTo>
                  <a:lnTo>
                    <a:pt x="50" y="944"/>
                  </a:lnTo>
                  <a:lnTo>
                    <a:pt x="22" y="928"/>
                  </a:lnTo>
                  <a:lnTo>
                    <a:pt x="110" y="868"/>
                  </a:lnTo>
                  <a:lnTo>
                    <a:pt x="219" y="799"/>
                  </a:lnTo>
                  <a:lnTo>
                    <a:pt x="225" y="793"/>
                  </a:lnTo>
                  <a:lnTo>
                    <a:pt x="206" y="783"/>
                  </a:lnTo>
                  <a:lnTo>
                    <a:pt x="184" y="785"/>
                  </a:lnTo>
                  <a:lnTo>
                    <a:pt x="181" y="783"/>
                  </a:lnTo>
                  <a:lnTo>
                    <a:pt x="359" y="601"/>
                  </a:lnTo>
                  <a:lnTo>
                    <a:pt x="409" y="566"/>
                  </a:lnTo>
                  <a:lnTo>
                    <a:pt x="432" y="535"/>
                  </a:lnTo>
                  <a:lnTo>
                    <a:pt x="524" y="487"/>
                  </a:lnTo>
                  <a:lnTo>
                    <a:pt x="579" y="471"/>
                  </a:lnTo>
                  <a:lnTo>
                    <a:pt x="617" y="449"/>
                  </a:lnTo>
                  <a:lnTo>
                    <a:pt x="700" y="400"/>
                  </a:lnTo>
                  <a:lnTo>
                    <a:pt x="812" y="324"/>
                  </a:lnTo>
                  <a:lnTo>
                    <a:pt x="886" y="292"/>
                  </a:lnTo>
                  <a:lnTo>
                    <a:pt x="936" y="279"/>
                  </a:lnTo>
                  <a:lnTo>
                    <a:pt x="1009" y="257"/>
                  </a:lnTo>
                  <a:lnTo>
                    <a:pt x="1124" y="201"/>
                  </a:lnTo>
                  <a:lnTo>
                    <a:pt x="1174" y="163"/>
                  </a:lnTo>
                  <a:lnTo>
                    <a:pt x="1188" y="148"/>
                  </a:lnTo>
                  <a:lnTo>
                    <a:pt x="1185" y="130"/>
                  </a:lnTo>
                  <a:lnTo>
                    <a:pt x="1174" y="119"/>
                  </a:lnTo>
                  <a:lnTo>
                    <a:pt x="1144" y="119"/>
                  </a:lnTo>
                  <a:lnTo>
                    <a:pt x="1295" y="66"/>
                  </a:lnTo>
                  <a:lnTo>
                    <a:pt x="1410" y="38"/>
                  </a:lnTo>
                  <a:lnTo>
                    <a:pt x="1583" y="0"/>
                  </a:lnTo>
                  <a:lnTo>
                    <a:pt x="1583" y="16"/>
                  </a:lnTo>
                  <a:lnTo>
                    <a:pt x="1577" y="22"/>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82" name="Freeform 17"/>
            <p:cNvSpPr>
              <a:spLocks/>
            </p:cNvSpPr>
            <p:nvPr/>
          </p:nvSpPr>
          <p:spPr bwMode="auto">
            <a:xfrm>
              <a:off x="720" y="2719"/>
              <a:ext cx="54" cy="9"/>
            </a:xfrm>
            <a:custGeom>
              <a:avLst/>
              <a:gdLst>
                <a:gd name="T0" fmla="*/ 0 w 164"/>
                <a:gd name="T1" fmla="*/ 0 h 28"/>
                <a:gd name="T2" fmla="*/ 0 w 164"/>
                <a:gd name="T3" fmla="*/ 0 h 28"/>
                <a:gd name="T4" fmla="*/ 0 w 164"/>
                <a:gd name="T5" fmla="*/ 0 h 28"/>
                <a:gd name="T6" fmla="*/ 0 w 164"/>
                <a:gd name="T7" fmla="*/ 0 h 28"/>
                <a:gd name="T8" fmla="*/ 0 w 164"/>
                <a:gd name="T9" fmla="*/ 0 h 28"/>
                <a:gd name="T10" fmla="*/ 0 w 164"/>
                <a:gd name="T11" fmla="*/ 0 h 28"/>
                <a:gd name="T12" fmla="*/ 0 w 164"/>
                <a:gd name="T13" fmla="*/ 0 h 28"/>
                <a:gd name="T14" fmla="*/ 0 w 164"/>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28"/>
                <a:gd name="T26" fmla="*/ 164 w 16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28">
                  <a:moveTo>
                    <a:pt x="24" y="28"/>
                  </a:moveTo>
                  <a:lnTo>
                    <a:pt x="11" y="25"/>
                  </a:lnTo>
                  <a:lnTo>
                    <a:pt x="0" y="25"/>
                  </a:lnTo>
                  <a:lnTo>
                    <a:pt x="0" y="22"/>
                  </a:lnTo>
                  <a:lnTo>
                    <a:pt x="126" y="12"/>
                  </a:lnTo>
                  <a:lnTo>
                    <a:pt x="164" y="0"/>
                  </a:lnTo>
                  <a:lnTo>
                    <a:pt x="126" y="18"/>
                  </a:lnTo>
                  <a:lnTo>
                    <a:pt x="24" y="2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83" name="Freeform 18"/>
            <p:cNvSpPr>
              <a:spLocks/>
            </p:cNvSpPr>
            <p:nvPr/>
          </p:nvSpPr>
          <p:spPr bwMode="auto">
            <a:xfrm>
              <a:off x="748" y="2741"/>
              <a:ext cx="73" cy="13"/>
            </a:xfrm>
            <a:custGeom>
              <a:avLst/>
              <a:gdLst>
                <a:gd name="T0" fmla="*/ 0 w 220"/>
                <a:gd name="T1" fmla="*/ 0 h 38"/>
                <a:gd name="T2" fmla="*/ 0 w 220"/>
                <a:gd name="T3" fmla="*/ 0 h 38"/>
                <a:gd name="T4" fmla="*/ 0 w 220"/>
                <a:gd name="T5" fmla="*/ 0 h 38"/>
                <a:gd name="T6" fmla="*/ 0 w 220"/>
                <a:gd name="T7" fmla="*/ 0 h 38"/>
                <a:gd name="T8" fmla="*/ 0 w 220"/>
                <a:gd name="T9" fmla="*/ 0 h 38"/>
                <a:gd name="T10" fmla="*/ 0 w 220"/>
                <a:gd name="T11" fmla="*/ 0 h 38"/>
                <a:gd name="T12" fmla="*/ 0 w 220"/>
                <a:gd name="T13" fmla="*/ 0 h 38"/>
                <a:gd name="T14" fmla="*/ 0 w 220"/>
                <a:gd name="T15" fmla="*/ 0 h 38"/>
                <a:gd name="T16" fmla="*/ 0 w 220"/>
                <a:gd name="T17" fmla="*/ 0 h 38"/>
                <a:gd name="T18" fmla="*/ 0 w 220"/>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38"/>
                <a:gd name="T32" fmla="*/ 220 w 220"/>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38">
                  <a:moveTo>
                    <a:pt x="115" y="32"/>
                  </a:moveTo>
                  <a:lnTo>
                    <a:pt x="55" y="32"/>
                  </a:lnTo>
                  <a:lnTo>
                    <a:pt x="17" y="38"/>
                  </a:lnTo>
                  <a:lnTo>
                    <a:pt x="3" y="38"/>
                  </a:lnTo>
                  <a:lnTo>
                    <a:pt x="0" y="35"/>
                  </a:lnTo>
                  <a:lnTo>
                    <a:pt x="102" y="24"/>
                  </a:lnTo>
                  <a:lnTo>
                    <a:pt x="157" y="16"/>
                  </a:lnTo>
                  <a:lnTo>
                    <a:pt x="204" y="0"/>
                  </a:lnTo>
                  <a:lnTo>
                    <a:pt x="220" y="0"/>
                  </a:lnTo>
                  <a:lnTo>
                    <a:pt x="115" y="32"/>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84" name="Freeform 19"/>
            <p:cNvSpPr>
              <a:spLocks/>
            </p:cNvSpPr>
            <p:nvPr/>
          </p:nvSpPr>
          <p:spPr bwMode="auto">
            <a:xfrm>
              <a:off x="768" y="2772"/>
              <a:ext cx="86" cy="14"/>
            </a:xfrm>
            <a:custGeom>
              <a:avLst/>
              <a:gdLst>
                <a:gd name="T0" fmla="*/ 0 w 258"/>
                <a:gd name="T1" fmla="*/ 0 h 41"/>
                <a:gd name="T2" fmla="*/ 0 w 258"/>
                <a:gd name="T3" fmla="*/ 0 h 41"/>
                <a:gd name="T4" fmla="*/ 0 w 258"/>
                <a:gd name="T5" fmla="*/ 0 h 41"/>
                <a:gd name="T6" fmla="*/ 0 w 258"/>
                <a:gd name="T7" fmla="*/ 0 h 41"/>
                <a:gd name="T8" fmla="*/ 0 w 258"/>
                <a:gd name="T9" fmla="*/ 0 h 41"/>
                <a:gd name="T10" fmla="*/ 0 w 258"/>
                <a:gd name="T11" fmla="*/ 0 h 41"/>
                <a:gd name="T12" fmla="*/ 0 w 258"/>
                <a:gd name="T13" fmla="*/ 0 h 41"/>
                <a:gd name="T14" fmla="*/ 0 w 258"/>
                <a:gd name="T15" fmla="*/ 0 h 41"/>
                <a:gd name="T16" fmla="*/ 0 w 25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8"/>
                <a:gd name="T28" fmla="*/ 0 h 41"/>
                <a:gd name="T29" fmla="*/ 258 w 25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8" h="41">
                  <a:moveTo>
                    <a:pt x="79" y="41"/>
                  </a:moveTo>
                  <a:lnTo>
                    <a:pt x="41" y="32"/>
                  </a:lnTo>
                  <a:lnTo>
                    <a:pt x="0" y="28"/>
                  </a:lnTo>
                  <a:lnTo>
                    <a:pt x="25" y="22"/>
                  </a:lnTo>
                  <a:lnTo>
                    <a:pt x="93" y="35"/>
                  </a:lnTo>
                  <a:lnTo>
                    <a:pt x="222" y="16"/>
                  </a:lnTo>
                  <a:lnTo>
                    <a:pt x="258" y="0"/>
                  </a:lnTo>
                  <a:lnTo>
                    <a:pt x="203" y="28"/>
                  </a:lnTo>
                  <a:lnTo>
                    <a:pt x="79"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85" name="Freeform 20"/>
            <p:cNvSpPr>
              <a:spLocks/>
            </p:cNvSpPr>
            <p:nvPr/>
          </p:nvSpPr>
          <p:spPr bwMode="auto">
            <a:xfrm>
              <a:off x="782" y="2787"/>
              <a:ext cx="91" cy="23"/>
            </a:xfrm>
            <a:custGeom>
              <a:avLst/>
              <a:gdLst>
                <a:gd name="T0" fmla="*/ 0 w 274"/>
                <a:gd name="T1" fmla="*/ 0 h 69"/>
                <a:gd name="T2" fmla="*/ 0 w 274"/>
                <a:gd name="T3" fmla="*/ 0 h 69"/>
                <a:gd name="T4" fmla="*/ 0 w 274"/>
                <a:gd name="T5" fmla="*/ 0 h 69"/>
                <a:gd name="T6" fmla="*/ 0 w 274"/>
                <a:gd name="T7" fmla="*/ 0 h 69"/>
                <a:gd name="T8" fmla="*/ 0 w 274"/>
                <a:gd name="T9" fmla="*/ 0 h 69"/>
                <a:gd name="T10" fmla="*/ 0 w 274"/>
                <a:gd name="T11" fmla="*/ 0 h 69"/>
                <a:gd name="T12" fmla="*/ 0 w 274"/>
                <a:gd name="T13" fmla="*/ 0 h 69"/>
                <a:gd name="T14" fmla="*/ 0 w 274"/>
                <a:gd name="T15" fmla="*/ 0 h 69"/>
                <a:gd name="T16" fmla="*/ 0 w 274"/>
                <a:gd name="T17" fmla="*/ 0 h 69"/>
                <a:gd name="T18" fmla="*/ 0 w 274"/>
                <a:gd name="T19" fmla="*/ 0 h 69"/>
                <a:gd name="T20" fmla="*/ 0 w 274"/>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4"/>
                <a:gd name="T34" fmla="*/ 0 h 69"/>
                <a:gd name="T35" fmla="*/ 274 w 274"/>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4" h="69">
                  <a:moveTo>
                    <a:pt x="93" y="64"/>
                  </a:moveTo>
                  <a:lnTo>
                    <a:pt x="41" y="64"/>
                  </a:lnTo>
                  <a:lnTo>
                    <a:pt x="13" y="69"/>
                  </a:lnTo>
                  <a:lnTo>
                    <a:pt x="0" y="69"/>
                  </a:lnTo>
                  <a:lnTo>
                    <a:pt x="19" y="59"/>
                  </a:lnTo>
                  <a:lnTo>
                    <a:pt x="71" y="51"/>
                  </a:lnTo>
                  <a:lnTo>
                    <a:pt x="127" y="51"/>
                  </a:lnTo>
                  <a:lnTo>
                    <a:pt x="258" y="10"/>
                  </a:lnTo>
                  <a:lnTo>
                    <a:pt x="274" y="0"/>
                  </a:lnTo>
                  <a:lnTo>
                    <a:pt x="198" y="37"/>
                  </a:lnTo>
                  <a:lnTo>
                    <a:pt x="93" y="64"/>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86" name="Freeform 21"/>
            <p:cNvSpPr>
              <a:spLocks/>
            </p:cNvSpPr>
            <p:nvPr/>
          </p:nvSpPr>
          <p:spPr bwMode="auto">
            <a:xfrm>
              <a:off x="827" y="2803"/>
              <a:ext cx="55" cy="22"/>
            </a:xfrm>
            <a:custGeom>
              <a:avLst/>
              <a:gdLst>
                <a:gd name="T0" fmla="*/ 0 w 165"/>
                <a:gd name="T1" fmla="*/ 0 h 68"/>
                <a:gd name="T2" fmla="*/ 0 w 165"/>
                <a:gd name="T3" fmla="*/ 0 h 68"/>
                <a:gd name="T4" fmla="*/ 0 w 165"/>
                <a:gd name="T5" fmla="*/ 0 h 68"/>
                <a:gd name="T6" fmla="*/ 0 w 165"/>
                <a:gd name="T7" fmla="*/ 0 h 68"/>
                <a:gd name="T8" fmla="*/ 0 w 165"/>
                <a:gd name="T9" fmla="*/ 0 h 68"/>
                <a:gd name="T10" fmla="*/ 0 w 165"/>
                <a:gd name="T11" fmla="*/ 0 h 68"/>
                <a:gd name="T12" fmla="*/ 0 w 165"/>
                <a:gd name="T13" fmla="*/ 0 h 68"/>
                <a:gd name="T14" fmla="*/ 0 w 165"/>
                <a:gd name="T15" fmla="*/ 0 h 68"/>
                <a:gd name="T16" fmla="*/ 0 w 165"/>
                <a:gd name="T17" fmla="*/ 0 h 68"/>
                <a:gd name="T18" fmla="*/ 0 w 165"/>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68"/>
                <a:gd name="T32" fmla="*/ 165 w 165"/>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68">
                  <a:moveTo>
                    <a:pt x="105" y="40"/>
                  </a:moveTo>
                  <a:lnTo>
                    <a:pt x="28" y="65"/>
                  </a:lnTo>
                  <a:lnTo>
                    <a:pt x="3" y="68"/>
                  </a:lnTo>
                  <a:lnTo>
                    <a:pt x="0" y="65"/>
                  </a:lnTo>
                  <a:lnTo>
                    <a:pt x="28" y="55"/>
                  </a:lnTo>
                  <a:lnTo>
                    <a:pt x="71" y="46"/>
                  </a:lnTo>
                  <a:lnTo>
                    <a:pt x="156" y="8"/>
                  </a:lnTo>
                  <a:lnTo>
                    <a:pt x="165" y="0"/>
                  </a:lnTo>
                  <a:lnTo>
                    <a:pt x="153" y="16"/>
                  </a:lnTo>
                  <a:lnTo>
                    <a:pt x="105" y="4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87" name="Freeform 22"/>
            <p:cNvSpPr>
              <a:spLocks/>
            </p:cNvSpPr>
            <p:nvPr/>
          </p:nvSpPr>
          <p:spPr bwMode="auto">
            <a:xfrm>
              <a:off x="552" y="2974"/>
              <a:ext cx="157" cy="133"/>
            </a:xfrm>
            <a:custGeom>
              <a:avLst/>
              <a:gdLst>
                <a:gd name="T0" fmla="*/ 0 w 471"/>
                <a:gd name="T1" fmla="*/ 0 h 398"/>
                <a:gd name="T2" fmla="*/ 0 w 471"/>
                <a:gd name="T3" fmla="*/ 0 h 398"/>
                <a:gd name="T4" fmla="*/ 0 w 471"/>
                <a:gd name="T5" fmla="*/ 0 h 398"/>
                <a:gd name="T6" fmla="*/ 0 w 471"/>
                <a:gd name="T7" fmla="*/ 0 h 398"/>
                <a:gd name="T8" fmla="*/ 0 w 471"/>
                <a:gd name="T9" fmla="*/ 0 h 398"/>
                <a:gd name="T10" fmla="*/ 0 w 471"/>
                <a:gd name="T11" fmla="*/ 0 h 398"/>
                <a:gd name="T12" fmla="*/ 0 w 471"/>
                <a:gd name="T13" fmla="*/ 0 h 398"/>
                <a:gd name="T14" fmla="*/ 0 w 471"/>
                <a:gd name="T15" fmla="*/ 0 h 398"/>
                <a:gd name="T16" fmla="*/ 0 w 471"/>
                <a:gd name="T17" fmla="*/ 0 h 398"/>
                <a:gd name="T18" fmla="*/ 0 w 471"/>
                <a:gd name="T19" fmla="*/ 0 h 398"/>
                <a:gd name="T20" fmla="*/ 0 w 471"/>
                <a:gd name="T21" fmla="*/ 0 h 398"/>
                <a:gd name="T22" fmla="*/ 0 w 471"/>
                <a:gd name="T23" fmla="*/ 0 h 398"/>
                <a:gd name="T24" fmla="*/ 0 w 471"/>
                <a:gd name="T25" fmla="*/ 0 h 398"/>
                <a:gd name="T26" fmla="*/ 0 w 471"/>
                <a:gd name="T27" fmla="*/ 0 h 398"/>
                <a:gd name="T28" fmla="*/ 0 w 471"/>
                <a:gd name="T29" fmla="*/ 0 h 398"/>
                <a:gd name="T30" fmla="*/ 0 w 471"/>
                <a:gd name="T31" fmla="*/ 0 h 398"/>
                <a:gd name="T32" fmla="*/ 0 w 471"/>
                <a:gd name="T33" fmla="*/ 0 h 398"/>
                <a:gd name="T34" fmla="*/ 0 w 471"/>
                <a:gd name="T35" fmla="*/ 0 h 398"/>
                <a:gd name="T36" fmla="*/ 0 w 471"/>
                <a:gd name="T37" fmla="*/ 0 h 398"/>
                <a:gd name="T38" fmla="*/ 0 w 471"/>
                <a:gd name="T39" fmla="*/ 0 h 398"/>
                <a:gd name="T40" fmla="*/ 0 w 471"/>
                <a:gd name="T41" fmla="*/ 0 h 398"/>
                <a:gd name="T42" fmla="*/ 0 w 471"/>
                <a:gd name="T43" fmla="*/ 0 h 398"/>
                <a:gd name="T44" fmla="*/ 0 w 471"/>
                <a:gd name="T45" fmla="*/ 0 h 398"/>
                <a:gd name="T46" fmla="*/ 0 w 471"/>
                <a:gd name="T47" fmla="*/ 0 h 398"/>
                <a:gd name="T48" fmla="*/ 0 w 471"/>
                <a:gd name="T49" fmla="*/ 0 h 398"/>
                <a:gd name="T50" fmla="*/ 0 w 471"/>
                <a:gd name="T51" fmla="*/ 0 h 398"/>
                <a:gd name="T52" fmla="*/ 0 w 471"/>
                <a:gd name="T53" fmla="*/ 0 h 398"/>
                <a:gd name="T54" fmla="*/ 0 w 471"/>
                <a:gd name="T55" fmla="*/ 0 h 398"/>
                <a:gd name="T56" fmla="*/ 0 w 471"/>
                <a:gd name="T57" fmla="*/ 0 h 398"/>
                <a:gd name="T58" fmla="*/ 0 w 471"/>
                <a:gd name="T59" fmla="*/ 0 h 398"/>
                <a:gd name="T60" fmla="*/ 0 w 471"/>
                <a:gd name="T61" fmla="*/ 0 h 398"/>
                <a:gd name="T62" fmla="*/ 0 w 471"/>
                <a:gd name="T63" fmla="*/ 0 h 398"/>
                <a:gd name="T64" fmla="*/ 0 w 471"/>
                <a:gd name="T65" fmla="*/ 0 h 398"/>
                <a:gd name="T66" fmla="*/ 0 w 471"/>
                <a:gd name="T67" fmla="*/ 0 h 398"/>
                <a:gd name="T68" fmla="*/ 0 w 471"/>
                <a:gd name="T69" fmla="*/ 0 h 3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1"/>
                <a:gd name="T106" fmla="*/ 0 h 398"/>
                <a:gd name="T107" fmla="*/ 471 w 471"/>
                <a:gd name="T108" fmla="*/ 398 h 3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1" h="398">
                  <a:moveTo>
                    <a:pt x="324" y="62"/>
                  </a:moveTo>
                  <a:lnTo>
                    <a:pt x="249" y="107"/>
                  </a:lnTo>
                  <a:lnTo>
                    <a:pt x="216" y="135"/>
                  </a:lnTo>
                  <a:lnTo>
                    <a:pt x="219" y="141"/>
                  </a:lnTo>
                  <a:lnTo>
                    <a:pt x="227" y="146"/>
                  </a:lnTo>
                  <a:lnTo>
                    <a:pt x="244" y="146"/>
                  </a:lnTo>
                  <a:lnTo>
                    <a:pt x="252" y="157"/>
                  </a:lnTo>
                  <a:lnTo>
                    <a:pt x="233" y="170"/>
                  </a:lnTo>
                  <a:lnTo>
                    <a:pt x="230" y="178"/>
                  </a:lnTo>
                  <a:lnTo>
                    <a:pt x="230" y="184"/>
                  </a:lnTo>
                  <a:lnTo>
                    <a:pt x="188" y="210"/>
                  </a:lnTo>
                  <a:lnTo>
                    <a:pt x="205" y="226"/>
                  </a:lnTo>
                  <a:lnTo>
                    <a:pt x="255" y="221"/>
                  </a:lnTo>
                  <a:lnTo>
                    <a:pt x="258" y="238"/>
                  </a:lnTo>
                  <a:lnTo>
                    <a:pt x="293" y="238"/>
                  </a:lnTo>
                  <a:lnTo>
                    <a:pt x="296" y="235"/>
                  </a:lnTo>
                  <a:lnTo>
                    <a:pt x="322" y="248"/>
                  </a:lnTo>
                  <a:lnTo>
                    <a:pt x="471" y="226"/>
                  </a:lnTo>
                  <a:lnTo>
                    <a:pt x="465" y="270"/>
                  </a:lnTo>
                  <a:lnTo>
                    <a:pt x="411" y="305"/>
                  </a:lnTo>
                  <a:lnTo>
                    <a:pt x="340" y="324"/>
                  </a:lnTo>
                  <a:lnTo>
                    <a:pt x="296" y="330"/>
                  </a:lnTo>
                  <a:lnTo>
                    <a:pt x="252" y="343"/>
                  </a:lnTo>
                  <a:lnTo>
                    <a:pt x="249" y="343"/>
                  </a:lnTo>
                  <a:lnTo>
                    <a:pt x="243" y="349"/>
                  </a:lnTo>
                  <a:lnTo>
                    <a:pt x="268" y="370"/>
                  </a:lnTo>
                  <a:lnTo>
                    <a:pt x="271" y="368"/>
                  </a:lnTo>
                  <a:lnTo>
                    <a:pt x="284" y="368"/>
                  </a:lnTo>
                  <a:lnTo>
                    <a:pt x="277" y="376"/>
                  </a:lnTo>
                  <a:lnTo>
                    <a:pt x="280" y="389"/>
                  </a:lnTo>
                  <a:lnTo>
                    <a:pt x="284" y="392"/>
                  </a:lnTo>
                  <a:lnTo>
                    <a:pt x="216" y="398"/>
                  </a:lnTo>
                  <a:lnTo>
                    <a:pt x="181" y="389"/>
                  </a:lnTo>
                  <a:lnTo>
                    <a:pt x="172" y="381"/>
                  </a:lnTo>
                  <a:lnTo>
                    <a:pt x="168" y="381"/>
                  </a:lnTo>
                  <a:lnTo>
                    <a:pt x="216" y="349"/>
                  </a:lnTo>
                  <a:lnTo>
                    <a:pt x="227" y="338"/>
                  </a:lnTo>
                  <a:lnTo>
                    <a:pt x="219" y="333"/>
                  </a:lnTo>
                  <a:lnTo>
                    <a:pt x="150" y="338"/>
                  </a:lnTo>
                  <a:lnTo>
                    <a:pt x="76" y="333"/>
                  </a:lnTo>
                  <a:lnTo>
                    <a:pt x="66" y="333"/>
                  </a:lnTo>
                  <a:lnTo>
                    <a:pt x="115" y="305"/>
                  </a:lnTo>
                  <a:lnTo>
                    <a:pt x="124" y="295"/>
                  </a:lnTo>
                  <a:lnTo>
                    <a:pt x="124" y="292"/>
                  </a:lnTo>
                  <a:lnTo>
                    <a:pt x="118" y="286"/>
                  </a:lnTo>
                  <a:lnTo>
                    <a:pt x="19" y="295"/>
                  </a:lnTo>
                  <a:lnTo>
                    <a:pt x="0" y="289"/>
                  </a:lnTo>
                  <a:lnTo>
                    <a:pt x="22" y="270"/>
                  </a:lnTo>
                  <a:lnTo>
                    <a:pt x="57" y="258"/>
                  </a:lnTo>
                  <a:lnTo>
                    <a:pt x="65" y="251"/>
                  </a:lnTo>
                  <a:lnTo>
                    <a:pt x="65" y="248"/>
                  </a:lnTo>
                  <a:lnTo>
                    <a:pt x="57" y="242"/>
                  </a:lnTo>
                  <a:lnTo>
                    <a:pt x="16" y="242"/>
                  </a:lnTo>
                  <a:lnTo>
                    <a:pt x="13" y="238"/>
                  </a:lnTo>
                  <a:lnTo>
                    <a:pt x="41" y="222"/>
                  </a:lnTo>
                  <a:lnTo>
                    <a:pt x="51" y="226"/>
                  </a:lnTo>
                  <a:lnTo>
                    <a:pt x="57" y="216"/>
                  </a:lnTo>
                  <a:lnTo>
                    <a:pt x="57" y="200"/>
                  </a:lnTo>
                  <a:lnTo>
                    <a:pt x="22" y="178"/>
                  </a:lnTo>
                  <a:lnTo>
                    <a:pt x="19" y="170"/>
                  </a:lnTo>
                  <a:lnTo>
                    <a:pt x="65" y="135"/>
                  </a:lnTo>
                  <a:lnTo>
                    <a:pt x="66" y="135"/>
                  </a:lnTo>
                  <a:lnTo>
                    <a:pt x="76" y="125"/>
                  </a:lnTo>
                  <a:lnTo>
                    <a:pt x="57" y="100"/>
                  </a:lnTo>
                  <a:lnTo>
                    <a:pt x="57" y="88"/>
                  </a:lnTo>
                  <a:lnTo>
                    <a:pt x="90" y="62"/>
                  </a:lnTo>
                  <a:lnTo>
                    <a:pt x="166" y="46"/>
                  </a:lnTo>
                  <a:lnTo>
                    <a:pt x="191" y="16"/>
                  </a:lnTo>
                  <a:lnTo>
                    <a:pt x="312" y="0"/>
                  </a:lnTo>
                  <a:lnTo>
                    <a:pt x="414" y="2"/>
                  </a:lnTo>
                  <a:lnTo>
                    <a:pt x="324" y="62"/>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88" name="Freeform 23"/>
            <p:cNvSpPr>
              <a:spLocks/>
            </p:cNvSpPr>
            <p:nvPr/>
          </p:nvSpPr>
          <p:spPr bwMode="auto">
            <a:xfrm>
              <a:off x="643" y="2993"/>
              <a:ext cx="94" cy="127"/>
            </a:xfrm>
            <a:custGeom>
              <a:avLst/>
              <a:gdLst>
                <a:gd name="T0" fmla="*/ 0 w 283"/>
                <a:gd name="T1" fmla="*/ 0 h 380"/>
                <a:gd name="T2" fmla="*/ 0 w 283"/>
                <a:gd name="T3" fmla="*/ 0 h 380"/>
                <a:gd name="T4" fmla="*/ 0 w 283"/>
                <a:gd name="T5" fmla="*/ 0 h 380"/>
                <a:gd name="T6" fmla="*/ 0 w 283"/>
                <a:gd name="T7" fmla="*/ 0 h 380"/>
                <a:gd name="T8" fmla="*/ 0 w 283"/>
                <a:gd name="T9" fmla="*/ 0 h 380"/>
                <a:gd name="T10" fmla="*/ 0 w 283"/>
                <a:gd name="T11" fmla="*/ 0 h 380"/>
                <a:gd name="T12" fmla="*/ 0 w 283"/>
                <a:gd name="T13" fmla="*/ 0 h 380"/>
                <a:gd name="T14" fmla="*/ 0 w 283"/>
                <a:gd name="T15" fmla="*/ 0 h 380"/>
                <a:gd name="T16" fmla="*/ 0 w 283"/>
                <a:gd name="T17" fmla="*/ 0 h 380"/>
                <a:gd name="T18" fmla="*/ 0 w 283"/>
                <a:gd name="T19" fmla="*/ 0 h 380"/>
                <a:gd name="T20" fmla="*/ 0 w 283"/>
                <a:gd name="T21" fmla="*/ 0 h 380"/>
                <a:gd name="T22" fmla="*/ 0 w 283"/>
                <a:gd name="T23" fmla="*/ 0 h 380"/>
                <a:gd name="T24" fmla="*/ 0 w 283"/>
                <a:gd name="T25" fmla="*/ 0 h 380"/>
                <a:gd name="T26" fmla="*/ 0 w 283"/>
                <a:gd name="T27" fmla="*/ 0 h 380"/>
                <a:gd name="T28" fmla="*/ 0 w 283"/>
                <a:gd name="T29" fmla="*/ 0 h 380"/>
                <a:gd name="T30" fmla="*/ 0 w 283"/>
                <a:gd name="T31" fmla="*/ 0 h 380"/>
                <a:gd name="T32" fmla="*/ 0 w 283"/>
                <a:gd name="T33" fmla="*/ 0 h 380"/>
                <a:gd name="T34" fmla="*/ 0 w 283"/>
                <a:gd name="T35" fmla="*/ 0 h 380"/>
                <a:gd name="T36" fmla="*/ 0 w 283"/>
                <a:gd name="T37" fmla="*/ 0 h 380"/>
                <a:gd name="T38" fmla="*/ 0 w 283"/>
                <a:gd name="T39" fmla="*/ 0 h 380"/>
                <a:gd name="T40" fmla="*/ 0 w 283"/>
                <a:gd name="T41" fmla="*/ 0 h 380"/>
                <a:gd name="T42" fmla="*/ 0 w 283"/>
                <a:gd name="T43" fmla="*/ 0 h 380"/>
                <a:gd name="T44" fmla="*/ 0 w 283"/>
                <a:gd name="T45" fmla="*/ 0 h 380"/>
                <a:gd name="T46" fmla="*/ 0 w 283"/>
                <a:gd name="T47" fmla="*/ 0 h 380"/>
                <a:gd name="T48" fmla="*/ 0 w 283"/>
                <a:gd name="T49" fmla="*/ 0 h 380"/>
                <a:gd name="T50" fmla="*/ 0 w 283"/>
                <a:gd name="T51" fmla="*/ 0 h 380"/>
                <a:gd name="T52" fmla="*/ 0 w 283"/>
                <a:gd name="T53" fmla="*/ 0 h 380"/>
                <a:gd name="T54" fmla="*/ 0 w 283"/>
                <a:gd name="T55" fmla="*/ 0 h 380"/>
                <a:gd name="T56" fmla="*/ 0 w 283"/>
                <a:gd name="T57" fmla="*/ 0 h 380"/>
                <a:gd name="T58" fmla="*/ 0 w 283"/>
                <a:gd name="T59" fmla="*/ 0 h 380"/>
                <a:gd name="T60" fmla="*/ 0 w 283"/>
                <a:gd name="T61" fmla="*/ 0 h 380"/>
                <a:gd name="T62" fmla="*/ 0 w 283"/>
                <a:gd name="T63" fmla="*/ 0 h 380"/>
                <a:gd name="T64" fmla="*/ 0 w 283"/>
                <a:gd name="T65" fmla="*/ 0 h 380"/>
                <a:gd name="T66" fmla="*/ 0 w 283"/>
                <a:gd name="T67" fmla="*/ 0 h 380"/>
                <a:gd name="T68" fmla="*/ 0 w 283"/>
                <a:gd name="T69" fmla="*/ 0 h 380"/>
                <a:gd name="T70" fmla="*/ 0 w 283"/>
                <a:gd name="T71" fmla="*/ 0 h 380"/>
                <a:gd name="T72" fmla="*/ 0 w 283"/>
                <a:gd name="T73" fmla="*/ 0 h 380"/>
                <a:gd name="T74" fmla="*/ 0 w 283"/>
                <a:gd name="T75" fmla="*/ 0 h 380"/>
                <a:gd name="T76" fmla="*/ 0 w 283"/>
                <a:gd name="T77" fmla="*/ 0 h 380"/>
                <a:gd name="T78" fmla="*/ 0 w 283"/>
                <a:gd name="T79" fmla="*/ 0 h 380"/>
                <a:gd name="T80" fmla="*/ 0 w 283"/>
                <a:gd name="T81" fmla="*/ 0 h 3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3"/>
                <a:gd name="T124" fmla="*/ 0 h 380"/>
                <a:gd name="T125" fmla="*/ 283 w 283"/>
                <a:gd name="T126" fmla="*/ 380 h 3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3" h="380">
                  <a:moveTo>
                    <a:pt x="270" y="6"/>
                  </a:moveTo>
                  <a:lnTo>
                    <a:pt x="283" y="19"/>
                  </a:lnTo>
                  <a:lnTo>
                    <a:pt x="283" y="32"/>
                  </a:lnTo>
                  <a:lnTo>
                    <a:pt x="268" y="41"/>
                  </a:lnTo>
                  <a:lnTo>
                    <a:pt x="261" y="57"/>
                  </a:lnTo>
                  <a:lnTo>
                    <a:pt x="258" y="111"/>
                  </a:lnTo>
                  <a:lnTo>
                    <a:pt x="248" y="189"/>
                  </a:lnTo>
                  <a:lnTo>
                    <a:pt x="242" y="220"/>
                  </a:lnTo>
                  <a:lnTo>
                    <a:pt x="187" y="282"/>
                  </a:lnTo>
                  <a:lnTo>
                    <a:pt x="128" y="346"/>
                  </a:lnTo>
                  <a:lnTo>
                    <a:pt x="74" y="380"/>
                  </a:lnTo>
                  <a:lnTo>
                    <a:pt x="57" y="365"/>
                  </a:lnTo>
                  <a:lnTo>
                    <a:pt x="35" y="380"/>
                  </a:lnTo>
                  <a:lnTo>
                    <a:pt x="25" y="374"/>
                  </a:lnTo>
                  <a:lnTo>
                    <a:pt x="25" y="365"/>
                  </a:lnTo>
                  <a:lnTo>
                    <a:pt x="9" y="352"/>
                  </a:lnTo>
                  <a:lnTo>
                    <a:pt x="77" y="325"/>
                  </a:lnTo>
                  <a:lnTo>
                    <a:pt x="143" y="282"/>
                  </a:lnTo>
                  <a:lnTo>
                    <a:pt x="146" y="280"/>
                  </a:lnTo>
                  <a:lnTo>
                    <a:pt x="146" y="277"/>
                  </a:lnTo>
                  <a:lnTo>
                    <a:pt x="130" y="277"/>
                  </a:lnTo>
                  <a:lnTo>
                    <a:pt x="69" y="312"/>
                  </a:lnTo>
                  <a:lnTo>
                    <a:pt x="28" y="320"/>
                  </a:lnTo>
                  <a:lnTo>
                    <a:pt x="31" y="312"/>
                  </a:lnTo>
                  <a:lnTo>
                    <a:pt x="31" y="303"/>
                  </a:lnTo>
                  <a:lnTo>
                    <a:pt x="16" y="293"/>
                  </a:lnTo>
                  <a:lnTo>
                    <a:pt x="9" y="296"/>
                  </a:lnTo>
                  <a:lnTo>
                    <a:pt x="0" y="296"/>
                  </a:lnTo>
                  <a:lnTo>
                    <a:pt x="31" y="287"/>
                  </a:lnTo>
                  <a:lnTo>
                    <a:pt x="105" y="277"/>
                  </a:lnTo>
                  <a:lnTo>
                    <a:pt x="140" y="261"/>
                  </a:lnTo>
                  <a:lnTo>
                    <a:pt x="175" y="246"/>
                  </a:lnTo>
                  <a:lnTo>
                    <a:pt x="214" y="217"/>
                  </a:lnTo>
                  <a:lnTo>
                    <a:pt x="214" y="186"/>
                  </a:lnTo>
                  <a:lnTo>
                    <a:pt x="222" y="157"/>
                  </a:lnTo>
                  <a:lnTo>
                    <a:pt x="231" y="95"/>
                  </a:lnTo>
                  <a:lnTo>
                    <a:pt x="239" y="69"/>
                  </a:lnTo>
                  <a:lnTo>
                    <a:pt x="236" y="25"/>
                  </a:lnTo>
                  <a:lnTo>
                    <a:pt x="252" y="0"/>
                  </a:lnTo>
                  <a:lnTo>
                    <a:pt x="264" y="3"/>
                  </a:lnTo>
                  <a:lnTo>
                    <a:pt x="270" y="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89" name="Freeform 24"/>
            <p:cNvSpPr>
              <a:spLocks/>
            </p:cNvSpPr>
            <p:nvPr/>
          </p:nvSpPr>
          <p:spPr bwMode="auto">
            <a:xfrm>
              <a:off x="721" y="3043"/>
              <a:ext cx="52" cy="36"/>
            </a:xfrm>
            <a:custGeom>
              <a:avLst/>
              <a:gdLst>
                <a:gd name="T0" fmla="*/ 0 w 156"/>
                <a:gd name="T1" fmla="*/ 0 h 109"/>
                <a:gd name="T2" fmla="*/ 0 w 156"/>
                <a:gd name="T3" fmla="*/ 0 h 109"/>
                <a:gd name="T4" fmla="*/ 0 w 156"/>
                <a:gd name="T5" fmla="*/ 0 h 109"/>
                <a:gd name="T6" fmla="*/ 0 w 156"/>
                <a:gd name="T7" fmla="*/ 0 h 109"/>
                <a:gd name="T8" fmla="*/ 0 w 156"/>
                <a:gd name="T9" fmla="*/ 0 h 109"/>
                <a:gd name="T10" fmla="*/ 0 w 156"/>
                <a:gd name="T11" fmla="*/ 0 h 109"/>
                <a:gd name="T12" fmla="*/ 0 w 156"/>
                <a:gd name="T13" fmla="*/ 0 h 109"/>
                <a:gd name="T14" fmla="*/ 0 60000 65536"/>
                <a:gd name="T15" fmla="*/ 0 60000 65536"/>
                <a:gd name="T16" fmla="*/ 0 60000 65536"/>
                <a:gd name="T17" fmla="*/ 0 60000 65536"/>
                <a:gd name="T18" fmla="*/ 0 60000 65536"/>
                <a:gd name="T19" fmla="*/ 0 60000 65536"/>
                <a:gd name="T20" fmla="*/ 0 60000 65536"/>
                <a:gd name="T21" fmla="*/ 0 w 156"/>
                <a:gd name="T22" fmla="*/ 0 h 109"/>
                <a:gd name="T23" fmla="*/ 156 w 156"/>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109">
                  <a:moveTo>
                    <a:pt x="71" y="71"/>
                  </a:moveTo>
                  <a:lnTo>
                    <a:pt x="0" y="109"/>
                  </a:lnTo>
                  <a:lnTo>
                    <a:pt x="28" y="62"/>
                  </a:lnTo>
                  <a:lnTo>
                    <a:pt x="32" y="21"/>
                  </a:lnTo>
                  <a:lnTo>
                    <a:pt x="137" y="0"/>
                  </a:lnTo>
                  <a:lnTo>
                    <a:pt x="156" y="0"/>
                  </a:lnTo>
                  <a:lnTo>
                    <a:pt x="71" y="71"/>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90" name="Freeform 25"/>
            <p:cNvSpPr>
              <a:spLocks/>
            </p:cNvSpPr>
            <p:nvPr/>
          </p:nvSpPr>
          <p:spPr bwMode="auto">
            <a:xfrm>
              <a:off x="865" y="2423"/>
              <a:ext cx="272" cy="325"/>
            </a:xfrm>
            <a:custGeom>
              <a:avLst/>
              <a:gdLst>
                <a:gd name="T0" fmla="*/ 0 w 818"/>
                <a:gd name="T1" fmla="*/ 0 h 974"/>
                <a:gd name="T2" fmla="*/ 0 w 818"/>
                <a:gd name="T3" fmla="*/ 0 h 974"/>
                <a:gd name="T4" fmla="*/ 0 w 818"/>
                <a:gd name="T5" fmla="*/ 0 h 974"/>
                <a:gd name="T6" fmla="*/ 0 w 818"/>
                <a:gd name="T7" fmla="*/ 0 h 974"/>
                <a:gd name="T8" fmla="*/ 0 w 818"/>
                <a:gd name="T9" fmla="*/ 0 h 974"/>
                <a:gd name="T10" fmla="*/ 0 w 818"/>
                <a:gd name="T11" fmla="*/ 0 h 974"/>
                <a:gd name="T12" fmla="*/ 0 w 818"/>
                <a:gd name="T13" fmla="*/ 0 h 974"/>
                <a:gd name="T14" fmla="*/ 0 w 818"/>
                <a:gd name="T15" fmla="*/ 0 h 974"/>
                <a:gd name="T16" fmla="*/ 0 w 818"/>
                <a:gd name="T17" fmla="*/ 0 h 974"/>
                <a:gd name="T18" fmla="*/ 0 w 818"/>
                <a:gd name="T19" fmla="*/ 0 h 974"/>
                <a:gd name="T20" fmla="*/ 0 w 818"/>
                <a:gd name="T21" fmla="*/ 0 h 974"/>
                <a:gd name="T22" fmla="*/ 0 w 818"/>
                <a:gd name="T23" fmla="*/ 0 h 974"/>
                <a:gd name="T24" fmla="*/ 0 w 818"/>
                <a:gd name="T25" fmla="*/ 0 h 974"/>
                <a:gd name="T26" fmla="*/ 0 w 818"/>
                <a:gd name="T27" fmla="*/ 0 h 974"/>
                <a:gd name="T28" fmla="*/ 0 w 818"/>
                <a:gd name="T29" fmla="*/ 0 h 974"/>
                <a:gd name="T30" fmla="*/ 0 w 818"/>
                <a:gd name="T31" fmla="*/ 0 h 974"/>
                <a:gd name="T32" fmla="*/ 0 w 818"/>
                <a:gd name="T33" fmla="*/ 0 h 974"/>
                <a:gd name="T34" fmla="*/ 0 w 818"/>
                <a:gd name="T35" fmla="*/ 0 h 974"/>
                <a:gd name="T36" fmla="*/ 0 w 818"/>
                <a:gd name="T37" fmla="*/ 0 h 974"/>
                <a:gd name="T38" fmla="*/ 0 w 818"/>
                <a:gd name="T39" fmla="*/ 0 h 974"/>
                <a:gd name="T40" fmla="*/ 0 w 818"/>
                <a:gd name="T41" fmla="*/ 0 h 974"/>
                <a:gd name="T42" fmla="*/ 0 w 818"/>
                <a:gd name="T43" fmla="*/ 0 h 974"/>
                <a:gd name="T44" fmla="*/ 0 w 818"/>
                <a:gd name="T45" fmla="*/ 0 h 974"/>
                <a:gd name="T46" fmla="*/ 0 w 818"/>
                <a:gd name="T47" fmla="*/ 0 h 974"/>
                <a:gd name="T48" fmla="*/ 0 w 818"/>
                <a:gd name="T49" fmla="*/ 0 h 974"/>
                <a:gd name="T50" fmla="*/ 0 w 818"/>
                <a:gd name="T51" fmla="*/ 0 h 974"/>
                <a:gd name="T52" fmla="*/ 0 w 818"/>
                <a:gd name="T53" fmla="*/ 0 h 974"/>
                <a:gd name="T54" fmla="*/ 0 w 818"/>
                <a:gd name="T55" fmla="*/ 0 h 974"/>
                <a:gd name="T56" fmla="*/ 0 w 818"/>
                <a:gd name="T57" fmla="*/ 0 h 974"/>
                <a:gd name="T58" fmla="*/ 0 w 818"/>
                <a:gd name="T59" fmla="*/ 0 h 974"/>
                <a:gd name="T60" fmla="*/ 0 w 818"/>
                <a:gd name="T61" fmla="*/ 0 h 974"/>
                <a:gd name="T62" fmla="*/ 0 w 818"/>
                <a:gd name="T63" fmla="*/ 0 h 974"/>
                <a:gd name="T64" fmla="*/ 0 w 818"/>
                <a:gd name="T65" fmla="*/ 0 h 974"/>
                <a:gd name="T66" fmla="*/ 0 w 818"/>
                <a:gd name="T67" fmla="*/ 0 h 974"/>
                <a:gd name="T68" fmla="*/ 0 w 818"/>
                <a:gd name="T69" fmla="*/ 0 h 974"/>
                <a:gd name="T70" fmla="*/ 0 w 818"/>
                <a:gd name="T71" fmla="*/ 0 h 974"/>
                <a:gd name="T72" fmla="*/ 0 w 818"/>
                <a:gd name="T73" fmla="*/ 0 h 974"/>
                <a:gd name="T74" fmla="*/ 0 w 818"/>
                <a:gd name="T75" fmla="*/ 0 h 974"/>
                <a:gd name="T76" fmla="*/ 0 w 818"/>
                <a:gd name="T77" fmla="*/ 0 h 974"/>
                <a:gd name="T78" fmla="*/ 0 w 818"/>
                <a:gd name="T79" fmla="*/ 0 h 974"/>
                <a:gd name="T80" fmla="*/ 0 w 818"/>
                <a:gd name="T81" fmla="*/ 0 h 974"/>
                <a:gd name="T82" fmla="*/ 0 w 818"/>
                <a:gd name="T83" fmla="*/ 0 h 974"/>
                <a:gd name="T84" fmla="*/ 0 w 818"/>
                <a:gd name="T85" fmla="*/ 0 h 9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8"/>
                <a:gd name="T130" fmla="*/ 0 h 974"/>
                <a:gd name="T131" fmla="*/ 818 w 818"/>
                <a:gd name="T132" fmla="*/ 974 h 9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8" h="974">
                  <a:moveTo>
                    <a:pt x="786" y="0"/>
                  </a:moveTo>
                  <a:lnTo>
                    <a:pt x="787" y="0"/>
                  </a:lnTo>
                  <a:lnTo>
                    <a:pt x="755" y="13"/>
                  </a:lnTo>
                  <a:lnTo>
                    <a:pt x="708" y="67"/>
                  </a:lnTo>
                  <a:lnTo>
                    <a:pt x="678" y="135"/>
                  </a:lnTo>
                  <a:lnTo>
                    <a:pt x="666" y="208"/>
                  </a:lnTo>
                  <a:lnTo>
                    <a:pt x="666" y="160"/>
                  </a:lnTo>
                  <a:lnTo>
                    <a:pt x="681" y="46"/>
                  </a:lnTo>
                  <a:lnTo>
                    <a:pt x="681" y="35"/>
                  </a:lnTo>
                  <a:lnTo>
                    <a:pt x="659" y="22"/>
                  </a:lnTo>
                  <a:lnTo>
                    <a:pt x="650" y="22"/>
                  </a:lnTo>
                  <a:lnTo>
                    <a:pt x="618" y="70"/>
                  </a:lnTo>
                  <a:lnTo>
                    <a:pt x="599" y="145"/>
                  </a:lnTo>
                  <a:lnTo>
                    <a:pt x="605" y="198"/>
                  </a:lnTo>
                  <a:lnTo>
                    <a:pt x="599" y="208"/>
                  </a:lnTo>
                  <a:lnTo>
                    <a:pt x="602" y="238"/>
                  </a:lnTo>
                  <a:lnTo>
                    <a:pt x="602" y="251"/>
                  </a:lnTo>
                  <a:lnTo>
                    <a:pt x="585" y="107"/>
                  </a:lnTo>
                  <a:lnTo>
                    <a:pt x="574" y="54"/>
                  </a:lnTo>
                  <a:lnTo>
                    <a:pt x="566" y="46"/>
                  </a:lnTo>
                  <a:lnTo>
                    <a:pt x="557" y="46"/>
                  </a:lnTo>
                  <a:lnTo>
                    <a:pt x="526" y="89"/>
                  </a:lnTo>
                  <a:lnTo>
                    <a:pt x="503" y="192"/>
                  </a:lnTo>
                  <a:lnTo>
                    <a:pt x="526" y="283"/>
                  </a:lnTo>
                  <a:lnTo>
                    <a:pt x="500" y="211"/>
                  </a:lnTo>
                  <a:lnTo>
                    <a:pt x="478" y="154"/>
                  </a:lnTo>
                  <a:lnTo>
                    <a:pt x="451" y="113"/>
                  </a:lnTo>
                  <a:lnTo>
                    <a:pt x="442" y="105"/>
                  </a:lnTo>
                  <a:lnTo>
                    <a:pt x="426" y="105"/>
                  </a:lnTo>
                  <a:lnTo>
                    <a:pt x="407" y="129"/>
                  </a:lnTo>
                  <a:lnTo>
                    <a:pt x="404" y="230"/>
                  </a:lnTo>
                  <a:lnTo>
                    <a:pt x="417" y="267"/>
                  </a:lnTo>
                  <a:lnTo>
                    <a:pt x="445" y="343"/>
                  </a:lnTo>
                  <a:lnTo>
                    <a:pt x="423" y="302"/>
                  </a:lnTo>
                  <a:lnTo>
                    <a:pt x="373" y="198"/>
                  </a:lnTo>
                  <a:lnTo>
                    <a:pt x="335" y="163"/>
                  </a:lnTo>
                  <a:lnTo>
                    <a:pt x="319" y="173"/>
                  </a:lnTo>
                  <a:lnTo>
                    <a:pt x="305" y="198"/>
                  </a:lnTo>
                  <a:lnTo>
                    <a:pt x="316" y="249"/>
                  </a:lnTo>
                  <a:lnTo>
                    <a:pt x="338" y="297"/>
                  </a:lnTo>
                  <a:lnTo>
                    <a:pt x="360" y="336"/>
                  </a:lnTo>
                  <a:lnTo>
                    <a:pt x="379" y="377"/>
                  </a:lnTo>
                  <a:lnTo>
                    <a:pt x="379" y="387"/>
                  </a:lnTo>
                  <a:lnTo>
                    <a:pt x="324" y="289"/>
                  </a:lnTo>
                  <a:lnTo>
                    <a:pt x="267" y="222"/>
                  </a:lnTo>
                  <a:lnTo>
                    <a:pt x="239" y="260"/>
                  </a:lnTo>
                  <a:lnTo>
                    <a:pt x="229" y="298"/>
                  </a:lnTo>
                  <a:lnTo>
                    <a:pt x="236" y="343"/>
                  </a:lnTo>
                  <a:lnTo>
                    <a:pt x="289" y="409"/>
                  </a:lnTo>
                  <a:lnTo>
                    <a:pt x="302" y="430"/>
                  </a:lnTo>
                  <a:lnTo>
                    <a:pt x="311" y="438"/>
                  </a:lnTo>
                  <a:lnTo>
                    <a:pt x="324" y="451"/>
                  </a:lnTo>
                  <a:lnTo>
                    <a:pt x="299" y="438"/>
                  </a:lnTo>
                  <a:lnTo>
                    <a:pt x="209" y="321"/>
                  </a:lnTo>
                  <a:lnTo>
                    <a:pt x="209" y="314"/>
                  </a:lnTo>
                  <a:lnTo>
                    <a:pt x="207" y="311"/>
                  </a:lnTo>
                  <a:lnTo>
                    <a:pt x="198" y="311"/>
                  </a:lnTo>
                  <a:lnTo>
                    <a:pt x="171" y="355"/>
                  </a:lnTo>
                  <a:lnTo>
                    <a:pt x="179" y="406"/>
                  </a:lnTo>
                  <a:lnTo>
                    <a:pt x="239" y="478"/>
                  </a:lnTo>
                  <a:lnTo>
                    <a:pt x="280" y="525"/>
                  </a:lnTo>
                  <a:lnTo>
                    <a:pt x="280" y="531"/>
                  </a:lnTo>
                  <a:lnTo>
                    <a:pt x="184" y="427"/>
                  </a:lnTo>
                  <a:lnTo>
                    <a:pt x="165" y="406"/>
                  </a:lnTo>
                  <a:lnTo>
                    <a:pt x="159" y="393"/>
                  </a:lnTo>
                  <a:lnTo>
                    <a:pt x="146" y="384"/>
                  </a:lnTo>
                  <a:lnTo>
                    <a:pt x="121" y="414"/>
                  </a:lnTo>
                  <a:lnTo>
                    <a:pt x="121" y="465"/>
                  </a:lnTo>
                  <a:lnTo>
                    <a:pt x="229" y="563"/>
                  </a:lnTo>
                  <a:lnTo>
                    <a:pt x="239" y="566"/>
                  </a:lnTo>
                  <a:lnTo>
                    <a:pt x="223" y="566"/>
                  </a:lnTo>
                  <a:lnTo>
                    <a:pt x="184" y="538"/>
                  </a:lnTo>
                  <a:lnTo>
                    <a:pt x="105" y="473"/>
                  </a:lnTo>
                  <a:lnTo>
                    <a:pt x="95" y="468"/>
                  </a:lnTo>
                  <a:lnTo>
                    <a:pt x="77" y="490"/>
                  </a:lnTo>
                  <a:lnTo>
                    <a:pt x="69" y="516"/>
                  </a:lnTo>
                  <a:lnTo>
                    <a:pt x="77" y="541"/>
                  </a:lnTo>
                  <a:lnTo>
                    <a:pt x="204" y="633"/>
                  </a:lnTo>
                  <a:lnTo>
                    <a:pt x="143" y="598"/>
                  </a:lnTo>
                  <a:lnTo>
                    <a:pt x="61" y="541"/>
                  </a:lnTo>
                  <a:lnTo>
                    <a:pt x="53" y="541"/>
                  </a:lnTo>
                  <a:lnTo>
                    <a:pt x="47" y="557"/>
                  </a:lnTo>
                  <a:lnTo>
                    <a:pt x="50" y="590"/>
                  </a:lnTo>
                  <a:lnTo>
                    <a:pt x="86" y="622"/>
                  </a:lnTo>
                  <a:lnTo>
                    <a:pt x="146" y="666"/>
                  </a:lnTo>
                  <a:lnTo>
                    <a:pt x="168" y="682"/>
                  </a:lnTo>
                  <a:lnTo>
                    <a:pt x="168" y="685"/>
                  </a:lnTo>
                  <a:lnTo>
                    <a:pt x="176" y="692"/>
                  </a:lnTo>
                  <a:lnTo>
                    <a:pt x="117" y="657"/>
                  </a:lnTo>
                  <a:lnTo>
                    <a:pt x="53" y="611"/>
                  </a:lnTo>
                  <a:lnTo>
                    <a:pt x="31" y="606"/>
                  </a:lnTo>
                  <a:lnTo>
                    <a:pt x="22" y="606"/>
                  </a:lnTo>
                  <a:lnTo>
                    <a:pt x="13" y="622"/>
                  </a:lnTo>
                  <a:lnTo>
                    <a:pt x="22" y="644"/>
                  </a:lnTo>
                  <a:lnTo>
                    <a:pt x="61" y="670"/>
                  </a:lnTo>
                  <a:lnTo>
                    <a:pt x="67" y="682"/>
                  </a:lnTo>
                  <a:lnTo>
                    <a:pt x="162" y="755"/>
                  </a:lnTo>
                  <a:lnTo>
                    <a:pt x="165" y="755"/>
                  </a:lnTo>
                  <a:lnTo>
                    <a:pt x="165" y="758"/>
                  </a:lnTo>
                  <a:lnTo>
                    <a:pt x="162" y="761"/>
                  </a:lnTo>
                  <a:lnTo>
                    <a:pt x="83" y="707"/>
                  </a:lnTo>
                  <a:lnTo>
                    <a:pt x="47" y="673"/>
                  </a:lnTo>
                  <a:lnTo>
                    <a:pt x="41" y="673"/>
                  </a:lnTo>
                  <a:lnTo>
                    <a:pt x="39" y="676"/>
                  </a:lnTo>
                  <a:lnTo>
                    <a:pt x="19" y="660"/>
                  </a:lnTo>
                  <a:lnTo>
                    <a:pt x="9" y="660"/>
                  </a:lnTo>
                  <a:lnTo>
                    <a:pt x="0" y="679"/>
                  </a:lnTo>
                  <a:lnTo>
                    <a:pt x="0" y="692"/>
                  </a:lnTo>
                  <a:lnTo>
                    <a:pt x="162" y="842"/>
                  </a:lnTo>
                  <a:lnTo>
                    <a:pt x="286" y="928"/>
                  </a:lnTo>
                  <a:lnTo>
                    <a:pt x="348" y="955"/>
                  </a:lnTo>
                  <a:lnTo>
                    <a:pt x="401" y="974"/>
                  </a:lnTo>
                  <a:lnTo>
                    <a:pt x="404" y="974"/>
                  </a:lnTo>
                  <a:lnTo>
                    <a:pt x="510" y="937"/>
                  </a:lnTo>
                  <a:lnTo>
                    <a:pt x="516" y="931"/>
                  </a:lnTo>
                  <a:lnTo>
                    <a:pt x="522" y="890"/>
                  </a:lnTo>
                  <a:lnTo>
                    <a:pt x="571" y="777"/>
                  </a:lnTo>
                  <a:lnTo>
                    <a:pt x="628" y="685"/>
                  </a:lnTo>
                  <a:lnTo>
                    <a:pt x="653" y="654"/>
                  </a:lnTo>
                  <a:lnTo>
                    <a:pt x="684" y="576"/>
                  </a:lnTo>
                  <a:lnTo>
                    <a:pt x="689" y="377"/>
                  </a:lnTo>
                  <a:lnTo>
                    <a:pt x="727" y="214"/>
                  </a:lnTo>
                  <a:lnTo>
                    <a:pt x="749" y="151"/>
                  </a:lnTo>
                  <a:lnTo>
                    <a:pt x="818" y="22"/>
                  </a:lnTo>
                  <a:lnTo>
                    <a:pt x="809" y="7"/>
                  </a:lnTo>
                  <a:lnTo>
                    <a:pt x="796" y="0"/>
                  </a:lnTo>
                  <a:lnTo>
                    <a:pt x="798" y="0"/>
                  </a:lnTo>
                  <a:lnTo>
                    <a:pt x="796" y="0"/>
                  </a:lnTo>
                  <a:lnTo>
                    <a:pt x="790" y="0"/>
                  </a:lnTo>
                  <a:lnTo>
                    <a:pt x="787" y="0"/>
                  </a:lnTo>
                  <a:lnTo>
                    <a:pt x="786" y="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91" name="Freeform 26"/>
            <p:cNvSpPr>
              <a:spLocks/>
            </p:cNvSpPr>
            <p:nvPr/>
          </p:nvSpPr>
          <p:spPr bwMode="auto">
            <a:xfrm>
              <a:off x="634" y="2525"/>
              <a:ext cx="351" cy="270"/>
            </a:xfrm>
            <a:custGeom>
              <a:avLst/>
              <a:gdLst>
                <a:gd name="T0" fmla="*/ 0 w 1052"/>
                <a:gd name="T1" fmla="*/ 0 h 810"/>
                <a:gd name="T2" fmla="*/ 0 w 1052"/>
                <a:gd name="T3" fmla="*/ 0 h 810"/>
                <a:gd name="T4" fmla="*/ 0 w 1052"/>
                <a:gd name="T5" fmla="*/ 0 h 810"/>
                <a:gd name="T6" fmla="*/ 0 w 1052"/>
                <a:gd name="T7" fmla="*/ 0 h 810"/>
                <a:gd name="T8" fmla="*/ 0 w 1052"/>
                <a:gd name="T9" fmla="*/ 0 h 810"/>
                <a:gd name="T10" fmla="*/ 0 w 1052"/>
                <a:gd name="T11" fmla="*/ 0 h 810"/>
                <a:gd name="T12" fmla="*/ 0 w 1052"/>
                <a:gd name="T13" fmla="*/ 0 h 810"/>
                <a:gd name="T14" fmla="*/ 0 w 1052"/>
                <a:gd name="T15" fmla="*/ 0 h 810"/>
                <a:gd name="T16" fmla="*/ 0 w 1052"/>
                <a:gd name="T17" fmla="*/ 0 h 810"/>
                <a:gd name="T18" fmla="*/ 0 w 1052"/>
                <a:gd name="T19" fmla="*/ 0 h 810"/>
                <a:gd name="T20" fmla="*/ 0 w 1052"/>
                <a:gd name="T21" fmla="*/ 0 h 810"/>
                <a:gd name="T22" fmla="*/ 0 w 1052"/>
                <a:gd name="T23" fmla="*/ 0 h 810"/>
                <a:gd name="T24" fmla="*/ 0 w 1052"/>
                <a:gd name="T25" fmla="*/ 0 h 810"/>
                <a:gd name="T26" fmla="*/ 0 w 1052"/>
                <a:gd name="T27" fmla="*/ 0 h 810"/>
                <a:gd name="T28" fmla="*/ 0 w 1052"/>
                <a:gd name="T29" fmla="*/ 0 h 810"/>
                <a:gd name="T30" fmla="*/ 0 w 1052"/>
                <a:gd name="T31" fmla="*/ 0 h 810"/>
                <a:gd name="T32" fmla="*/ 0 w 1052"/>
                <a:gd name="T33" fmla="*/ 0 h 810"/>
                <a:gd name="T34" fmla="*/ 0 w 1052"/>
                <a:gd name="T35" fmla="*/ 0 h 810"/>
                <a:gd name="T36" fmla="*/ 0 w 1052"/>
                <a:gd name="T37" fmla="*/ 0 h 810"/>
                <a:gd name="T38" fmla="*/ 0 w 1052"/>
                <a:gd name="T39" fmla="*/ 0 h 810"/>
                <a:gd name="T40" fmla="*/ 0 w 1052"/>
                <a:gd name="T41" fmla="*/ 0 h 810"/>
                <a:gd name="T42" fmla="*/ 0 w 1052"/>
                <a:gd name="T43" fmla="*/ 0 h 810"/>
                <a:gd name="T44" fmla="*/ 0 w 1052"/>
                <a:gd name="T45" fmla="*/ 0 h 8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52"/>
                <a:gd name="T70" fmla="*/ 0 h 810"/>
                <a:gd name="T71" fmla="*/ 1052 w 1052"/>
                <a:gd name="T72" fmla="*/ 810 h 8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52" h="810">
                  <a:moveTo>
                    <a:pt x="69" y="20"/>
                  </a:moveTo>
                  <a:lnTo>
                    <a:pt x="187" y="81"/>
                  </a:lnTo>
                  <a:lnTo>
                    <a:pt x="306" y="136"/>
                  </a:lnTo>
                  <a:lnTo>
                    <a:pt x="452" y="199"/>
                  </a:lnTo>
                  <a:lnTo>
                    <a:pt x="516" y="232"/>
                  </a:lnTo>
                  <a:lnTo>
                    <a:pt x="557" y="295"/>
                  </a:lnTo>
                  <a:lnTo>
                    <a:pt x="654" y="391"/>
                  </a:lnTo>
                  <a:lnTo>
                    <a:pt x="759" y="515"/>
                  </a:lnTo>
                  <a:lnTo>
                    <a:pt x="926" y="653"/>
                  </a:lnTo>
                  <a:lnTo>
                    <a:pt x="1052" y="701"/>
                  </a:lnTo>
                  <a:lnTo>
                    <a:pt x="1030" y="742"/>
                  </a:lnTo>
                  <a:lnTo>
                    <a:pt x="926" y="782"/>
                  </a:lnTo>
                  <a:lnTo>
                    <a:pt x="815" y="810"/>
                  </a:lnTo>
                  <a:lnTo>
                    <a:pt x="731" y="749"/>
                  </a:lnTo>
                  <a:lnTo>
                    <a:pt x="641" y="590"/>
                  </a:lnTo>
                  <a:lnTo>
                    <a:pt x="536" y="474"/>
                  </a:lnTo>
                  <a:lnTo>
                    <a:pt x="424" y="295"/>
                  </a:lnTo>
                  <a:lnTo>
                    <a:pt x="334" y="253"/>
                  </a:lnTo>
                  <a:lnTo>
                    <a:pt x="258" y="192"/>
                  </a:lnTo>
                  <a:lnTo>
                    <a:pt x="166" y="144"/>
                  </a:lnTo>
                  <a:lnTo>
                    <a:pt x="82" y="81"/>
                  </a:lnTo>
                  <a:lnTo>
                    <a:pt x="0" y="0"/>
                  </a:lnTo>
                  <a:lnTo>
                    <a:pt x="69" y="2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92" name="Freeform 27"/>
            <p:cNvSpPr>
              <a:spLocks/>
            </p:cNvSpPr>
            <p:nvPr/>
          </p:nvSpPr>
          <p:spPr bwMode="auto">
            <a:xfrm>
              <a:off x="634" y="2525"/>
              <a:ext cx="342" cy="264"/>
            </a:xfrm>
            <a:custGeom>
              <a:avLst/>
              <a:gdLst>
                <a:gd name="T0" fmla="*/ 0 w 1024"/>
                <a:gd name="T1" fmla="*/ 0 h 792"/>
                <a:gd name="T2" fmla="*/ 0 w 1024"/>
                <a:gd name="T3" fmla="*/ 0 h 792"/>
                <a:gd name="T4" fmla="*/ 0 w 1024"/>
                <a:gd name="T5" fmla="*/ 0 h 792"/>
                <a:gd name="T6" fmla="*/ 0 w 1024"/>
                <a:gd name="T7" fmla="*/ 0 h 792"/>
                <a:gd name="T8" fmla="*/ 0 w 1024"/>
                <a:gd name="T9" fmla="*/ 0 h 792"/>
                <a:gd name="T10" fmla="*/ 0 w 1024"/>
                <a:gd name="T11" fmla="*/ 0 h 792"/>
                <a:gd name="T12" fmla="*/ 0 w 1024"/>
                <a:gd name="T13" fmla="*/ 0 h 792"/>
                <a:gd name="T14" fmla="*/ 0 w 1024"/>
                <a:gd name="T15" fmla="*/ 0 h 792"/>
                <a:gd name="T16" fmla="*/ 0 w 1024"/>
                <a:gd name="T17" fmla="*/ 0 h 792"/>
                <a:gd name="T18" fmla="*/ 0 w 1024"/>
                <a:gd name="T19" fmla="*/ 0 h 792"/>
                <a:gd name="T20" fmla="*/ 0 w 1024"/>
                <a:gd name="T21" fmla="*/ 0 h 792"/>
                <a:gd name="T22" fmla="*/ 0 w 1024"/>
                <a:gd name="T23" fmla="*/ 0 h 792"/>
                <a:gd name="T24" fmla="*/ 0 w 1024"/>
                <a:gd name="T25" fmla="*/ 0 h 792"/>
                <a:gd name="T26" fmla="*/ 0 w 1024"/>
                <a:gd name="T27" fmla="*/ 0 h 792"/>
                <a:gd name="T28" fmla="*/ 0 w 1024"/>
                <a:gd name="T29" fmla="*/ 0 h 792"/>
                <a:gd name="T30" fmla="*/ 0 w 1024"/>
                <a:gd name="T31" fmla="*/ 0 h 792"/>
                <a:gd name="T32" fmla="*/ 0 w 1024"/>
                <a:gd name="T33" fmla="*/ 0 h 792"/>
                <a:gd name="T34" fmla="*/ 0 w 1024"/>
                <a:gd name="T35" fmla="*/ 0 h 792"/>
                <a:gd name="T36" fmla="*/ 0 w 1024"/>
                <a:gd name="T37" fmla="*/ 0 h 792"/>
                <a:gd name="T38" fmla="*/ 0 w 1024"/>
                <a:gd name="T39" fmla="*/ 0 h 792"/>
                <a:gd name="T40" fmla="*/ 0 w 1024"/>
                <a:gd name="T41" fmla="*/ 0 h 792"/>
                <a:gd name="T42" fmla="*/ 0 w 1024"/>
                <a:gd name="T43" fmla="*/ 0 h 792"/>
                <a:gd name="T44" fmla="*/ 0 w 1024"/>
                <a:gd name="T45" fmla="*/ 0 h 792"/>
                <a:gd name="T46" fmla="*/ 0 w 1024"/>
                <a:gd name="T47" fmla="*/ 0 h 792"/>
                <a:gd name="T48" fmla="*/ 0 w 1024"/>
                <a:gd name="T49" fmla="*/ 0 h 792"/>
                <a:gd name="T50" fmla="*/ 0 w 1024"/>
                <a:gd name="T51" fmla="*/ 0 h 792"/>
                <a:gd name="T52" fmla="*/ 0 w 1024"/>
                <a:gd name="T53" fmla="*/ 0 h 792"/>
                <a:gd name="T54" fmla="*/ 0 w 1024"/>
                <a:gd name="T55" fmla="*/ 0 h 792"/>
                <a:gd name="T56" fmla="*/ 0 w 1024"/>
                <a:gd name="T57" fmla="*/ 0 h 792"/>
                <a:gd name="T58" fmla="*/ 0 w 1024"/>
                <a:gd name="T59" fmla="*/ 0 h 792"/>
                <a:gd name="T60" fmla="*/ 0 w 1024"/>
                <a:gd name="T61" fmla="*/ 0 h 792"/>
                <a:gd name="T62" fmla="*/ 0 w 1024"/>
                <a:gd name="T63" fmla="*/ 0 h 792"/>
                <a:gd name="T64" fmla="*/ 0 w 1024"/>
                <a:gd name="T65" fmla="*/ 0 h 792"/>
                <a:gd name="T66" fmla="*/ 0 w 1024"/>
                <a:gd name="T67" fmla="*/ 0 h 792"/>
                <a:gd name="T68" fmla="*/ 0 w 1024"/>
                <a:gd name="T69" fmla="*/ 0 h 792"/>
                <a:gd name="T70" fmla="*/ 0 w 1024"/>
                <a:gd name="T71" fmla="*/ 0 h 792"/>
                <a:gd name="T72" fmla="*/ 0 w 1024"/>
                <a:gd name="T73" fmla="*/ 0 h 792"/>
                <a:gd name="T74" fmla="*/ 0 w 1024"/>
                <a:gd name="T75" fmla="*/ 0 h 792"/>
                <a:gd name="T76" fmla="*/ 0 w 1024"/>
                <a:gd name="T77" fmla="*/ 0 h 792"/>
                <a:gd name="T78" fmla="*/ 0 w 1024"/>
                <a:gd name="T79" fmla="*/ 0 h 792"/>
                <a:gd name="T80" fmla="*/ 0 w 1024"/>
                <a:gd name="T81" fmla="*/ 0 h 792"/>
                <a:gd name="T82" fmla="*/ 0 w 1024"/>
                <a:gd name="T83" fmla="*/ 0 h 792"/>
                <a:gd name="T84" fmla="*/ 0 w 1024"/>
                <a:gd name="T85" fmla="*/ 0 h 792"/>
                <a:gd name="T86" fmla="*/ 0 w 1024"/>
                <a:gd name="T87" fmla="*/ 0 h 792"/>
                <a:gd name="T88" fmla="*/ 0 w 1024"/>
                <a:gd name="T89" fmla="*/ 0 h 792"/>
                <a:gd name="T90" fmla="*/ 0 w 1024"/>
                <a:gd name="T91" fmla="*/ 0 h 792"/>
                <a:gd name="T92" fmla="*/ 0 w 1024"/>
                <a:gd name="T93" fmla="*/ 0 h 792"/>
                <a:gd name="T94" fmla="*/ 0 w 1024"/>
                <a:gd name="T95" fmla="*/ 0 h 792"/>
                <a:gd name="T96" fmla="*/ 0 w 1024"/>
                <a:gd name="T97" fmla="*/ 0 h 792"/>
                <a:gd name="T98" fmla="*/ 0 w 1024"/>
                <a:gd name="T99" fmla="*/ 0 h 792"/>
                <a:gd name="T100" fmla="*/ 0 w 1024"/>
                <a:gd name="T101" fmla="*/ 0 h 792"/>
                <a:gd name="T102" fmla="*/ 0 w 1024"/>
                <a:gd name="T103" fmla="*/ 0 h 792"/>
                <a:gd name="T104" fmla="*/ 0 w 1024"/>
                <a:gd name="T105" fmla="*/ 0 h 792"/>
                <a:gd name="T106" fmla="*/ 0 w 1024"/>
                <a:gd name="T107" fmla="*/ 0 h 792"/>
                <a:gd name="T108" fmla="*/ 0 w 1024"/>
                <a:gd name="T109" fmla="*/ 0 h 792"/>
                <a:gd name="T110" fmla="*/ 0 w 1024"/>
                <a:gd name="T111" fmla="*/ 0 h 792"/>
                <a:gd name="T112" fmla="*/ 0 w 1024"/>
                <a:gd name="T113" fmla="*/ 0 h 792"/>
                <a:gd name="T114" fmla="*/ 0 w 1024"/>
                <a:gd name="T115" fmla="*/ 0 h 792"/>
                <a:gd name="T116" fmla="*/ 0 w 1024"/>
                <a:gd name="T117" fmla="*/ 0 h 7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4"/>
                <a:gd name="T178" fmla="*/ 0 h 792"/>
                <a:gd name="T179" fmla="*/ 1024 w 1024"/>
                <a:gd name="T180" fmla="*/ 792 h 7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4" h="792">
                  <a:moveTo>
                    <a:pt x="69" y="22"/>
                  </a:moveTo>
                  <a:lnTo>
                    <a:pt x="84" y="30"/>
                  </a:lnTo>
                  <a:lnTo>
                    <a:pt x="97" y="39"/>
                  </a:lnTo>
                  <a:lnTo>
                    <a:pt x="112" y="46"/>
                  </a:lnTo>
                  <a:lnTo>
                    <a:pt x="127" y="55"/>
                  </a:lnTo>
                  <a:lnTo>
                    <a:pt x="140" y="64"/>
                  </a:lnTo>
                  <a:lnTo>
                    <a:pt x="155" y="72"/>
                  </a:lnTo>
                  <a:lnTo>
                    <a:pt x="169" y="80"/>
                  </a:lnTo>
                  <a:lnTo>
                    <a:pt x="183" y="88"/>
                  </a:lnTo>
                  <a:lnTo>
                    <a:pt x="197" y="96"/>
                  </a:lnTo>
                  <a:lnTo>
                    <a:pt x="212" y="103"/>
                  </a:lnTo>
                  <a:lnTo>
                    <a:pt x="227" y="110"/>
                  </a:lnTo>
                  <a:lnTo>
                    <a:pt x="242" y="118"/>
                  </a:lnTo>
                  <a:lnTo>
                    <a:pt x="255" y="125"/>
                  </a:lnTo>
                  <a:lnTo>
                    <a:pt x="270" y="132"/>
                  </a:lnTo>
                  <a:lnTo>
                    <a:pt x="284" y="139"/>
                  </a:lnTo>
                  <a:lnTo>
                    <a:pt x="299" y="145"/>
                  </a:lnTo>
                  <a:lnTo>
                    <a:pt x="317" y="154"/>
                  </a:lnTo>
                  <a:lnTo>
                    <a:pt x="334" y="161"/>
                  </a:lnTo>
                  <a:lnTo>
                    <a:pt x="351" y="168"/>
                  </a:lnTo>
                  <a:lnTo>
                    <a:pt x="368" y="176"/>
                  </a:lnTo>
                  <a:lnTo>
                    <a:pt x="386" y="183"/>
                  </a:lnTo>
                  <a:lnTo>
                    <a:pt x="404" y="190"/>
                  </a:lnTo>
                  <a:lnTo>
                    <a:pt x="421" y="198"/>
                  </a:lnTo>
                  <a:lnTo>
                    <a:pt x="439" y="205"/>
                  </a:lnTo>
                  <a:lnTo>
                    <a:pt x="446" y="209"/>
                  </a:lnTo>
                  <a:lnTo>
                    <a:pt x="455" y="214"/>
                  </a:lnTo>
                  <a:lnTo>
                    <a:pt x="463" y="218"/>
                  </a:lnTo>
                  <a:lnTo>
                    <a:pt x="472" y="221"/>
                  </a:lnTo>
                  <a:lnTo>
                    <a:pt x="479" y="225"/>
                  </a:lnTo>
                  <a:lnTo>
                    <a:pt x="488" y="230"/>
                  </a:lnTo>
                  <a:lnTo>
                    <a:pt x="495" y="234"/>
                  </a:lnTo>
                  <a:lnTo>
                    <a:pt x="504" y="237"/>
                  </a:lnTo>
                  <a:lnTo>
                    <a:pt x="508" y="246"/>
                  </a:lnTo>
                  <a:lnTo>
                    <a:pt x="514" y="253"/>
                  </a:lnTo>
                  <a:lnTo>
                    <a:pt x="519" y="260"/>
                  </a:lnTo>
                  <a:lnTo>
                    <a:pt x="525" y="269"/>
                  </a:lnTo>
                  <a:lnTo>
                    <a:pt x="529" y="276"/>
                  </a:lnTo>
                  <a:lnTo>
                    <a:pt x="535" y="283"/>
                  </a:lnTo>
                  <a:lnTo>
                    <a:pt x="539" y="292"/>
                  </a:lnTo>
                  <a:lnTo>
                    <a:pt x="545" y="299"/>
                  </a:lnTo>
                  <a:lnTo>
                    <a:pt x="557" y="311"/>
                  </a:lnTo>
                  <a:lnTo>
                    <a:pt x="569" y="324"/>
                  </a:lnTo>
                  <a:lnTo>
                    <a:pt x="581" y="336"/>
                  </a:lnTo>
                  <a:lnTo>
                    <a:pt x="592" y="349"/>
                  </a:lnTo>
                  <a:lnTo>
                    <a:pt x="603" y="360"/>
                  </a:lnTo>
                  <a:lnTo>
                    <a:pt x="615" y="374"/>
                  </a:lnTo>
                  <a:lnTo>
                    <a:pt x="626" y="385"/>
                  </a:lnTo>
                  <a:lnTo>
                    <a:pt x="638" y="398"/>
                  </a:lnTo>
                  <a:lnTo>
                    <a:pt x="653" y="413"/>
                  </a:lnTo>
                  <a:lnTo>
                    <a:pt x="666" y="429"/>
                  </a:lnTo>
                  <a:lnTo>
                    <a:pt x="679" y="445"/>
                  </a:lnTo>
                  <a:lnTo>
                    <a:pt x="694" y="459"/>
                  </a:lnTo>
                  <a:lnTo>
                    <a:pt x="707" y="475"/>
                  </a:lnTo>
                  <a:lnTo>
                    <a:pt x="722" y="491"/>
                  </a:lnTo>
                  <a:lnTo>
                    <a:pt x="735" y="506"/>
                  </a:lnTo>
                  <a:lnTo>
                    <a:pt x="750" y="522"/>
                  </a:lnTo>
                  <a:lnTo>
                    <a:pt x="769" y="538"/>
                  </a:lnTo>
                  <a:lnTo>
                    <a:pt x="790" y="555"/>
                  </a:lnTo>
                  <a:lnTo>
                    <a:pt x="809" y="571"/>
                  </a:lnTo>
                  <a:lnTo>
                    <a:pt x="828" y="589"/>
                  </a:lnTo>
                  <a:lnTo>
                    <a:pt x="849" y="605"/>
                  </a:lnTo>
                  <a:lnTo>
                    <a:pt x="868" y="621"/>
                  </a:lnTo>
                  <a:lnTo>
                    <a:pt x="887" y="638"/>
                  </a:lnTo>
                  <a:lnTo>
                    <a:pt x="908" y="654"/>
                  </a:lnTo>
                  <a:lnTo>
                    <a:pt x="923" y="660"/>
                  </a:lnTo>
                  <a:lnTo>
                    <a:pt x="937" y="667"/>
                  </a:lnTo>
                  <a:lnTo>
                    <a:pt x="951" y="673"/>
                  </a:lnTo>
                  <a:lnTo>
                    <a:pt x="965" y="679"/>
                  </a:lnTo>
                  <a:lnTo>
                    <a:pt x="980" y="685"/>
                  </a:lnTo>
                  <a:lnTo>
                    <a:pt x="995" y="691"/>
                  </a:lnTo>
                  <a:lnTo>
                    <a:pt x="1010" y="696"/>
                  </a:lnTo>
                  <a:lnTo>
                    <a:pt x="1024" y="702"/>
                  </a:lnTo>
                  <a:lnTo>
                    <a:pt x="1021" y="707"/>
                  </a:lnTo>
                  <a:lnTo>
                    <a:pt x="1020" y="711"/>
                  </a:lnTo>
                  <a:lnTo>
                    <a:pt x="1018" y="715"/>
                  </a:lnTo>
                  <a:lnTo>
                    <a:pt x="1015" y="720"/>
                  </a:lnTo>
                  <a:lnTo>
                    <a:pt x="1014" y="724"/>
                  </a:lnTo>
                  <a:lnTo>
                    <a:pt x="1011" y="728"/>
                  </a:lnTo>
                  <a:lnTo>
                    <a:pt x="1010" y="733"/>
                  </a:lnTo>
                  <a:lnTo>
                    <a:pt x="1008" y="737"/>
                  </a:lnTo>
                  <a:lnTo>
                    <a:pt x="996" y="742"/>
                  </a:lnTo>
                  <a:lnTo>
                    <a:pt x="985" y="744"/>
                  </a:lnTo>
                  <a:lnTo>
                    <a:pt x="974" y="749"/>
                  </a:lnTo>
                  <a:lnTo>
                    <a:pt x="962" y="753"/>
                  </a:lnTo>
                  <a:lnTo>
                    <a:pt x="951" y="757"/>
                  </a:lnTo>
                  <a:lnTo>
                    <a:pt x="940" y="762"/>
                  </a:lnTo>
                  <a:lnTo>
                    <a:pt x="928" y="765"/>
                  </a:lnTo>
                  <a:lnTo>
                    <a:pt x="917" y="769"/>
                  </a:lnTo>
                  <a:lnTo>
                    <a:pt x="906" y="772"/>
                  </a:lnTo>
                  <a:lnTo>
                    <a:pt x="896" y="775"/>
                  </a:lnTo>
                  <a:lnTo>
                    <a:pt x="886" y="778"/>
                  </a:lnTo>
                  <a:lnTo>
                    <a:pt x="875" y="781"/>
                  </a:lnTo>
                  <a:lnTo>
                    <a:pt x="865" y="784"/>
                  </a:lnTo>
                  <a:lnTo>
                    <a:pt x="855" y="787"/>
                  </a:lnTo>
                  <a:lnTo>
                    <a:pt x="844" y="789"/>
                  </a:lnTo>
                  <a:lnTo>
                    <a:pt x="833" y="792"/>
                  </a:lnTo>
                  <a:lnTo>
                    <a:pt x="824" y="787"/>
                  </a:lnTo>
                  <a:lnTo>
                    <a:pt x="814" y="781"/>
                  </a:lnTo>
                  <a:lnTo>
                    <a:pt x="803" y="775"/>
                  </a:lnTo>
                  <a:lnTo>
                    <a:pt x="793" y="769"/>
                  </a:lnTo>
                  <a:lnTo>
                    <a:pt x="783" y="763"/>
                  </a:lnTo>
                  <a:lnTo>
                    <a:pt x="772" y="757"/>
                  </a:lnTo>
                  <a:lnTo>
                    <a:pt x="762" y="752"/>
                  </a:lnTo>
                  <a:lnTo>
                    <a:pt x="752" y="746"/>
                  </a:lnTo>
                  <a:lnTo>
                    <a:pt x="740" y="727"/>
                  </a:lnTo>
                  <a:lnTo>
                    <a:pt x="728" y="708"/>
                  </a:lnTo>
                  <a:lnTo>
                    <a:pt x="715" y="689"/>
                  </a:lnTo>
                  <a:lnTo>
                    <a:pt x="703" y="669"/>
                  </a:lnTo>
                  <a:lnTo>
                    <a:pt x="691" y="650"/>
                  </a:lnTo>
                  <a:lnTo>
                    <a:pt x="679" y="631"/>
                  </a:lnTo>
                  <a:lnTo>
                    <a:pt x="666" y="612"/>
                  </a:lnTo>
                  <a:lnTo>
                    <a:pt x="654" y="593"/>
                  </a:lnTo>
                  <a:lnTo>
                    <a:pt x="641" y="577"/>
                  </a:lnTo>
                  <a:lnTo>
                    <a:pt x="629" y="563"/>
                  </a:lnTo>
                  <a:lnTo>
                    <a:pt x="616" y="548"/>
                  </a:lnTo>
                  <a:lnTo>
                    <a:pt x="603" y="534"/>
                  </a:lnTo>
                  <a:lnTo>
                    <a:pt x="591" y="518"/>
                  </a:lnTo>
                  <a:lnTo>
                    <a:pt x="578" y="503"/>
                  </a:lnTo>
                  <a:lnTo>
                    <a:pt x="564" y="488"/>
                  </a:lnTo>
                  <a:lnTo>
                    <a:pt x="553" y="474"/>
                  </a:lnTo>
                  <a:lnTo>
                    <a:pt x="538" y="451"/>
                  </a:lnTo>
                  <a:lnTo>
                    <a:pt x="523" y="427"/>
                  </a:lnTo>
                  <a:lnTo>
                    <a:pt x="508" y="404"/>
                  </a:lnTo>
                  <a:lnTo>
                    <a:pt x="494" y="382"/>
                  </a:lnTo>
                  <a:lnTo>
                    <a:pt x="480" y="359"/>
                  </a:lnTo>
                  <a:lnTo>
                    <a:pt x="466" y="336"/>
                  </a:lnTo>
                  <a:lnTo>
                    <a:pt x="451" y="312"/>
                  </a:lnTo>
                  <a:lnTo>
                    <a:pt x="436" y="291"/>
                  </a:lnTo>
                  <a:lnTo>
                    <a:pt x="426" y="285"/>
                  </a:lnTo>
                  <a:lnTo>
                    <a:pt x="414" y="280"/>
                  </a:lnTo>
                  <a:lnTo>
                    <a:pt x="404" y="275"/>
                  </a:lnTo>
                  <a:lnTo>
                    <a:pt x="393" y="270"/>
                  </a:lnTo>
                  <a:lnTo>
                    <a:pt x="383" y="264"/>
                  </a:lnTo>
                  <a:lnTo>
                    <a:pt x="371" y="259"/>
                  </a:lnTo>
                  <a:lnTo>
                    <a:pt x="361" y="254"/>
                  </a:lnTo>
                  <a:lnTo>
                    <a:pt x="351" y="248"/>
                  </a:lnTo>
                  <a:lnTo>
                    <a:pt x="340" y="243"/>
                  </a:lnTo>
                  <a:lnTo>
                    <a:pt x="330" y="235"/>
                  </a:lnTo>
                  <a:lnTo>
                    <a:pt x="321" y="228"/>
                  </a:lnTo>
                  <a:lnTo>
                    <a:pt x="311" y="221"/>
                  </a:lnTo>
                  <a:lnTo>
                    <a:pt x="301" y="215"/>
                  </a:lnTo>
                  <a:lnTo>
                    <a:pt x="290" y="208"/>
                  </a:lnTo>
                  <a:lnTo>
                    <a:pt x="281" y="200"/>
                  </a:lnTo>
                  <a:lnTo>
                    <a:pt x="271" y="195"/>
                  </a:lnTo>
                  <a:lnTo>
                    <a:pt x="259" y="187"/>
                  </a:lnTo>
                  <a:lnTo>
                    <a:pt x="249" y="182"/>
                  </a:lnTo>
                  <a:lnTo>
                    <a:pt x="237" y="176"/>
                  </a:lnTo>
                  <a:lnTo>
                    <a:pt x="225" y="168"/>
                  </a:lnTo>
                  <a:lnTo>
                    <a:pt x="215" y="163"/>
                  </a:lnTo>
                  <a:lnTo>
                    <a:pt x="203" y="157"/>
                  </a:lnTo>
                  <a:lnTo>
                    <a:pt x="191" y="150"/>
                  </a:lnTo>
                  <a:lnTo>
                    <a:pt x="181" y="144"/>
                  </a:lnTo>
                  <a:lnTo>
                    <a:pt x="169" y="136"/>
                  </a:lnTo>
                  <a:lnTo>
                    <a:pt x="159" y="128"/>
                  </a:lnTo>
                  <a:lnTo>
                    <a:pt x="147" y="120"/>
                  </a:lnTo>
                  <a:lnTo>
                    <a:pt x="137" y="113"/>
                  </a:lnTo>
                  <a:lnTo>
                    <a:pt x="125" y="104"/>
                  </a:lnTo>
                  <a:lnTo>
                    <a:pt x="115" y="97"/>
                  </a:lnTo>
                  <a:lnTo>
                    <a:pt x="103" y="90"/>
                  </a:lnTo>
                  <a:lnTo>
                    <a:pt x="93" y="81"/>
                  </a:lnTo>
                  <a:lnTo>
                    <a:pt x="81" y="71"/>
                  </a:lnTo>
                  <a:lnTo>
                    <a:pt x="69" y="61"/>
                  </a:lnTo>
                  <a:lnTo>
                    <a:pt x="57" y="51"/>
                  </a:lnTo>
                  <a:lnTo>
                    <a:pt x="46" y="40"/>
                  </a:lnTo>
                  <a:lnTo>
                    <a:pt x="34" y="30"/>
                  </a:lnTo>
                  <a:lnTo>
                    <a:pt x="22" y="20"/>
                  </a:lnTo>
                  <a:lnTo>
                    <a:pt x="12" y="10"/>
                  </a:lnTo>
                  <a:lnTo>
                    <a:pt x="0" y="0"/>
                  </a:lnTo>
                  <a:lnTo>
                    <a:pt x="9" y="3"/>
                  </a:lnTo>
                  <a:lnTo>
                    <a:pt x="16" y="6"/>
                  </a:lnTo>
                  <a:lnTo>
                    <a:pt x="25" y="7"/>
                  </a:lnTo>
                  <a:lnTo>
                    <a:pt x="34" y="10"/>
                  </a:lnTo>
                  <a:lnTo>
                    <a:pt x="43" y="13"/>
                  </a:lnTo>
                  <a:lnTo>
                    <a:pt x="51" y="16"/>
                  </a:lnTo>
                  <a:lnTo>
                    <a:pt x="60" y="19"/>
                  </a:lnTo>
                  <a:lnTo>
                    <a:pt x="69" y="22"/>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93" name="Freeform 28"/>
            <p:cNvSpPr>
              <a:spLocks/>
            </p:cNvSpPr>
            <p:nvPr/>
          </p:nvSpPr>
          <p:spPr bwMode="auto">
            <a:xfrm>
              <a:off x="634" y="2525"/>
              <a:ext cx="332" cy="258"/>
            </a:xfrm>
            <a:custGeom>
              <a:avLst/>
              <a:gdLst>
                <a:gd name="T0" fmla="*/ 0 w 996"/>
                <a:gd name="T1" fmla="*/ 0 h 773"/>
                <a:gd name="T2" fmla="*/ 0 w 996"/>
                <a:gd name="T3" fmla="*/ 0 h 773"/>
                <a:gd name="T4" fmla="*/ 0 w 996"/>
                <a:gd name="T5" fmla="*/ 0 h 773"/>
                <a:gd name="T6" fmla="*/ 0 w 996"/>
                <a:gd name="T7" fmla="*/ 0 h 773"/>
                <a:gd name="T8" fmla="*/ 0 w 996"/>
                <a:gd name="T9" fmla="*/ 0 h 773"/>
                <a:gd name="T10" fmla="*/ 0 w 996"/>
                <a:gd name="T11" fmla="*/ 0 h 773"/>
                <a:gd name="T12" fmla="*/ 0 w 996"/>
                <a:gd name="T13" fmla="*/ 0 h 773"/>
                <a:gd name="T14" fmla="*/ 0 w 996"/>
                <a:gd name="T15" fmla="*/ 0 h 773"/>
                <a:gd name="T16" fmla="*/ 0 w 996"/>
                <a:gd name="T17" fmla="*/ 0 h 773"/>
                <a:gd name="T18" fmla="*/ 0 w 996"/>
                <a:gd name="T19" fmla="*/ 0 h 773"/>
                <a:gd name="T20" fmla="*/ 0 w 996"/>
                <a:gd name="T21" fmla="*/ 0 h 773"/>
                <a:gd name="T22" fmla="*/ 0 w 996"/>
                <a:gd name="T23" fmla="*/ 0 h 773"/>
                <a:gd name="T24" fmla="*/ 0 w 996"/>
                <a:gd name="T25" fmla="*/ 0 h 773"/>
                <a:gd name="T26" fmla="*/ 0 w 996"/>
                <a:gd name="T27" fmla="*/ 0 h 773"/>
                <a:gd name="T28" fmla="*/ 0 w 996"/>
                <a:gd name="T29" fmla="*/ 0 h 773"/>
                <a:gd name="T30" fmla="*/ 0 w 996"/>
                <a:gd name="T31" fmla="*/ 0 h 773"/>
                <a:gd name="T32" fmla="*/ 0 w 996"/>
                <a:gd name="T33" fmla="*/ 0 h 773"/>
                <a:gd name="T34" fmla="*/ 0 w 996"/>
                <a:gd name="T35" fmla="*/ 0 h 773"/>
                <a:gd name="T36" fmla="*/ 0 w 996"/>
                <a:gd name="T37" fmla="*/ 0 h 773"/>
                <a:gd name="T38" fmla="*/ 0 w 996"/>
                <a:gd name="T39" fmla="*/ 0 h 773"/>
                <a:gd name="T40" fmla="*/ 0 w 996"/>
                <a:gd name="T41" fmla="*/ 0 h 773"/>
                <a:gd name="T42" fmla="*/ 0 w 996"/>
                <a:gd name="T43" fmla="*/ 0 h 773"/>
                <a:gd name="T44" fmla="*/ 0 w 996"/>
                <a:gd name="T45" fmla="*/ 0 h 773"/>
                <a:gd name="T46" fmla="*/ 0 w 996"/>
                <a:gd name="T47" fmla="*/ 0 h 773"/>
                <a:gd name="T48" fmla="*/ 0 w 996"/>
                <a:gd name="T49" fmla="*/ 0 h 773"/>
                <a:gd name="T50" fmla="*/ 0 w 996"/>
                <a:gd name="T51" fmla="*/ 0 h 773"/>
                <a:gd name="T52" fmla="*/ 0 w 996"/>
                <a:gd name="T53" fmla="*/ 0 h 773"/>
                <a:gd name="T54" fmla="*/ 0 w 996"/>
                <a:gd name="T55" fmla="*/ 0 h 773"/>
                <a:gd name="T56" fmla="*/ 0 w 996"/>
                <a:gd name="T57" fmla="*/ 0 h 773"/>
                <a:gd name="T58" fmla="*/ 0 w 996"/>
                <a:gd name="T59" fmla="*/ 0 h 773"/>
                <a:gd name="T60" fmla="*/ 0 w 996"/>
                <a:gd name="T61" fmla="*/ 0 h 773"/>
                <a:gd name="T62" fmla="*/ 0 w 996"/>
                <a:gd name="T63" fmla="*/ 0 h 773"/>
                <a:gd name="T64" fmla="*/ 0 w 996"/>
                <a:gd name="T65" fmla="*/ 0 h 773"/>
                <a:gd name="T66" fmla="*/ 0 w 996"/>
                <a:gd name="T67" fmla="*/ 0 h 773"/>
                <a:gd name="T68" fmla="*/ 0 w 996"/>
                <a:gd name="T69" fmla="*/ 0 h 773"/>
                <a:gd name="T70" fmla="*/ 0 w 996"/>
                <a:gd name="T71" fmla="*/ 0 h 773"/>
                <a:gd name="T72" fmla="*/ 0 w 996"/>
                <a:gd name="T73" fmla="*/ 0 h 773"/>
                <a:gd name="T74" fmla="*/ 0 w 996"/>
                <a:gd name="T75" fmla="*/ 0 h 773"/>
                <a:gd name="T76" fmla="*/ 0 w 996"/>
                <a:gd name="T77" fmla="*/ 0 h 773"/>
                <a:gd name="T78" fmla="*/ 0 w 996"/>
                <a:gd name="T79" fmla="*/ 0 h 773"/>
                <a:gd name="T80" fmla="*/ 0 w 996"/>
                <a:gd name="T81" fmla="*/ 0 h 773"/>
                <a:gd name="T82" fmla="*/ 0 w 996"/>
                <a:gd name="T83" fmla="*/ 0 h 773"/>
                <a:gd name="T84" fmla="*/ 0 w 996"/>
                <a:gd name="T85" fmla="*/ 0 h 773"/>
                <a:gd name="T86" fmla="*/ 0 w 996"/>
                <a:gd name="T87" fmla="*/ 0 h 773"/>
                <a:gd name="T88" fmla="*/ 0 w 996"/>
                <a:gd name="T89" fmla="*/ 0 h 773"/>
                <a:gd name="T90" fmla="*/ 0 w 996"/>
                <a:gd name="T91" fmla="*/ 0 h 773"/>
                <a:gd name="T92" fmla="*/ 0 w 996"/>
                <a:gd name="T93" fmla="*/ 0 h 773"/>
                <a:gd name="T94" fmla="*/ 0 w 996"/>
                <a:gd name="T95" fmla="*/ 0 h 773"/>
                <a:gd name="T96" fmla="*/ 0 w 996"/>
                <a:gd name="T97" fmla="*/ 0 h 773"/>
                <a:gd name="T98" fmla="*/ 0 w 996"/>
                <a:gd name="T99" fmla="*/ 0 h 773"/>
                <a:gd name="T100" fmla="*/ 0 w 996"/>
                <a:gd name="T101" fmla="*/ 0 h 773"/>
                <a:gd name="T102" fmla="*/ 0 w 996"/>
                <a:gd name="T103" fmla="*/ 0 h 773"/>
                <a:gd name="T104" fmla="*/ 0 w 996"/>
                <a:gd name="T105" fmla="*/ 0 h 773"/>
                <a:gd name="T106" fmla="*/ 0 w 996"/>
                <a:gd name="T107" fmla="*/ 0 h 773"/>
                <a:gd name="T108" fmla="*/ 0 w 996"/>
                <a:gd name="T109" fmla="*/ 0 h 773"/>
                <a:gd name="T110" fmla="*/ 0 w 996"/>
                <a:gd name="T111" fmla="*/ 0 h 773"/>
                <a:gd name="T112" fmla="*/ 0 w 996"/>
                <a:gd name="T113" fmla="*/ 0 h 773"/>
                <a:gd name="T114" fmla="*/ 0 w 996"/>
                <a:gd name="T115" fmla="*/ 0 h 773"/>
                <a:gd name="T116" fmla="*/ 0 w 996"/>
                <a:gd name="T117" fmla="*/ 0 h 7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96"/>
                <a:gd name="T178" fmla="*/ 0 h 773"/>
                <a:gd name="T179" fmla="*/ 996 w 996"/>
                <a:gd name="T180" fmla="*/ 773 h 7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96" h="773">
                  <a:moveTo>
                    <a:pt x="69" y="24"/>
                  </a:moveTo>
                  <a:lnTo>
                    <a:pt x="82" y="33"/>
                  </a:lnTo>
                  <a:lnTo>
                    <a:pt x="96" y="42"/>
                  </a:lnTo>
                  <a:lnTo>
                    <a:pt x="110" y="51"/>
                  </a:lnTo>
                  <a:lnTo>
                    <a:pt x="124" y="59"/>
                  </a:lnTo>
                  <a:lnTo>
                    <a:pt x="137" y="68"/>
                  </a:lnTo>
                  <a:lnTo>
                    <a:pt x="152" y="78"/>
                  </a:lnTo>
                  <a:lnTo>
                    <a:pt x="165" y="87"/>
                  </a:lnTo>
                  <a:lnTo>
                    <a:pt x="178" y="96"/>
                  </a:lnTo>
                  <a:lnTo>
                    <a:pt x="193" y="103"/>
                  </a:lnTo>
                  <a:lnTo>
                    <a:pt x="206" y="110"/>
                  </a:lnTo>
                  <a:lnTo>
                    <a:pt x="221" y="118"/>
                  </a:lnTo>
                  <a:lnTo>
                    <a:pt x="236" y="125"/>
                  </a:lnTo>
                  <a:lnTo>
                    <a:pt x="249" y="132"/>
                  </a:lnTo>
                  <a:lnTo>
                    <a:pt x="264" y="139"/>
                  </a:lnTo>
                  <a:lnTo>
                    <a:pt x="278" y="148"/>
                  </a:lnTo>
                  <a:lnTo>
                    <a:pt x="292" y="155"/>
                  </a:lnTo>
                  <a:lnTo>
                    <a:pt x="308" y="163"/>
                  </a:lnTo>
                  <a:lnTo>
                    <a:pt x="326" y="170"/>
                  </a:lnTo>
                  <a:lnTo>
                    <a:pt x="342" y="177"/>
                  </a:lnTo>
                  <a:lnTo>
                    <a:pt x="358" y="183"/>
                  </a:lnTo>
                  <a:lnTo>
                    <a:pt x="374" y="190"/>
                  </a:lnTo>
                  <a:lnTo>
                    <a:pt x="392" y="198"/>
                  </a:lnTo>
                  <a:lnTo>
                    <a:pt x="408" y="205"/>
                  </a:lnTo>
                  <a:lnTo>
                    <a:pt x="424" y="212"/>
                  </a:lnTo>
                  <a:lnTo>
                    <a:pt x="433" y="216"/>
                  </a:lnTo>
                  <a:lnTo>
                    <a:pt x="442" y="219"/>
                  </a:lnTo>
                  <a:lnTo>
                    <a:pt x="449" y="224"/>
                  </a:lnTo>
                  <a:lnTo>
                    <a:pt x="458" y="227"/>
                  </a:lnTo>
                  <a:lnTo>
                    <a:pt x="467" y="231"/>
                  </a:lnTo>
                  <a:lnTo>
                    <a:pt x="474" y="234"/>
                  </a:lnTo>
                  <a:lnTo>
                    <a:pt x="483" y="238"/>
                  </a:lnTo>
                  <a:lnTo>
                    <a:pt x="492" y="243"/>
                  </a:lnTo>
                  <a:lnTo>
                    <a:pt x="497" y="250"/>
                  </a:lnTo>
                  <a:lnTo>
                    <a:pt x="502" y="257"/>
                  </a:lnTo>
                  <a:lnTo>
                    <a:pt x="507" y="266"/>
                  </a:lnTo>
                  <a:lnTo>
                    <a:pt x="513" y="273"/>
                  </a:lnTo>
                  <a:lnTo>
                    <a:pt x="519" y="280"/>
                  </a:lnTo>
                  <a:lnTo>
                    <a:pt x="523" y="289"/>
                  </a:lnTo>
                  <a:lnTo>
                    <a:pt x="529" y="296"/>
                  </a:lnTo>
                  <a:lnTo>
                    <a:pt x="533" y="304"/>
                  </a:lnTo>
                  <a:lnTo>
                    <a:pt x="545" y="317"/>
                  </a:lnTo>
                  <a:lnTo>
                    <a:pt x="556" y="328"/>
                  </a:lnTo>
                  <a:lnTo>
                    <a:pt x="567" y="342"/>
                  </a:lnTo>
                  <a:lnTo>
                    <a:pt x="578" y="355"/>
                  </a:lnTo>
                  <a:lnTo>
                    <a:pt x="589" y="366"/>
                  </a:lnTo>
                  <a:lnTo>
                    <a:pt x="600" y="379"/>
                  </a:lnTo>
                  <a:lnTo>
                    <a:pt x="612" y="392"/>
                  </a:lnTo>
                  <a:lnTo>
                    <a:pt x="622" y="404"/>
                  </a:lnTo>
                  <a:lnTo>
                    <a:pt x="637" y="420"/>
                  </a:lnTo>
                  <a:lnTo>
                    <a:pt x="651" y="436"/>
                  </a:lnTo>
                  <a:lnTo>
                    <a:pt x="666" y="451"/>
                  </a:lnTo>
                  <a:lnTo>
                    <a:pt x="681" y="467"/>
                  </a:lnTo>
                  <a:lnTo>
                    <a:pt x="696" y="483"/>
                  </a:lnTo>
                  <a:lnTo>
                    <a:pt x="710" y="497"/>
                  </a:lnTo>
                  <a:lnTo>
                    <a:pt x="725" y="513"/>
                  </a:lnTo>
                  <a:lnTo>
                    <a:pt x="740" y="529"/>
                  </a:lnTo>
                  <a:lnTo>
                    <a:pt x="759" y="545"/>
                  </a:lnTo>
                  <a:lnTo>
                    <a:pt x="778" y="561"/>
                  </a:lnTo>
                  <a:lnTo>
                    <a:pt x="796" y="577"/>
                  </a:lnTo>
                  <a:lnTo>
                    <a:pt x="815" y="593"/>
                  </a:lnTo>
                  <a:lnTo>
                    <a:pt x="833" y="609"/>
                  </a:lnTo>
                  <a:lnTo>
                    <a:pt x="852" y="625"/>
                  </a:lnTo>
                  <a:lnTo>
                    <a:pt x="871" y="641"/>
                  </a:lnTo>
                  <a:lnTo>
                    <a:pt x="889" y="657"/>
                  </a:lnTo>
                  <a:lnTo>
                    <a:pt x="902" y="663"/>
                  </a:lnTo>
                  <a:lnTo>
                    <a:pt x="915" y="669"/>
                  </a:lnTo>
                  <a:lnTo>
                    <a:pt x="928" y="675"/>
                  </a:lnTo>
                  <a:lnTo>
                    <a:pt x="943" y="680"/>
                  </a:lnTo>
                  <a:lnTo>
                    <a:pt x="957" y="686"/>
                  </a:lnTo>
                  <a:lnTo>
                    <a:pt x="970" y="694"/>
                  </a:lnTo>
                  <a:lnTo>
                    <a:pt x="983" y="699"/>
                  </a:lnTo>
                  <a:lnTo>
                    <a:pt x="996" y="705"/>
                  </a:lnTo>
                  <a:lnTo>
                    <a:pt x="995" y="708"/>
                  </a:lnTo>
                  <a:lnTo>
                    <a:pt x="993" y="712"/>
                  </a:lnTo>
                  <a:lnTo>
                    <a:pt x="992" y="715"/>
                  </a:lnTo>
                  <a:lnTo>
                    <a:pt x="990" y="718"/>
                  </a:lnTo>
                  <a:lnTo>
                    <a:pt x="989" y="723"/>
                  </a:lnTo>
                  <a:lnTo>
                    <a:pt x="987" y="726"/>
                  </a:lnTo>
                  <a:lnTo>
                    <a:pt x="986" y="728"/>
                  </a:lnTo>
                  <a:lnTo>
                    <a:pt x="985" y="733"/>
                  </a:lnTo>
                  <a:lnTo>
                    <a:pt x="974" y="736"/>
                  </a:lnTo>
                  <a:lnTo>
                    <a:pt x="965" y="739"/>
                  </a:lnTo>
                  <a:lnTo>
                    <a:pt x="955" y="742"/>
                  </a:lnTo>
                  <a:lnTo>
                    <a:pt x="946" y="744"/>
                  </a:lnTo>
                  <a:lnTo>
                    <a:pt x="936" y="747"/>
                  </a:lnTo>
                  <a:lnTo>
                    <a:pt x="927" y="750"/>
                  </a:lnTo>
                  <a:lnTo>
                    <a:pt x="917" y="753"/>
                  </a:lnTo>
                  <a:lnTo>
                    <a:pt x="908" y="756"/>
                  </a:lnTo>
                  <a:lnTo>
                    <a:pt x="900" y="757"/>
                  </a:lnTo>
                  <a:lnTo>
                    <a:pt x="893" y="760"/>
                  </a:lnTo>
                  <a:lnTo>
                    <a:pt x="887" y="762"/>
                  </a:lnTo>
                  <a:lnTo>
                    <a:pt x="880" y="765"/>
                  </a:lnTo>
                  <a:lnTo>
                    <a:pt x="872" y="766"/>
                  </a:lnTo>
                  <a:lnTo>
                    <a:pt x="867" y="769"/>
                  </a:lnTo>
                  <a:lnTo>
                    <a:pt x="859" y="772"/>
                  </a:lnTo>
                  <a:lnTo>
                    <a:pt x="852" y="773"/>
                  </a:lnTo>
                  <a:lnTo>
                    <a:pt x="842" y="771"/>
                  </a:lnTo>
                  <a:lnTo>
                    <a:pt x="833" y="766"/>
                  </a:lnTo>
                  <a:lnTo>
                    <a:pt x="822" y="762"/>
                  </a:lnTo>
                  <a:lnTo>
                    <a:pt x="812" y="759"/>
                  </a:lnTo>
                  <a:lnTo>
                    <a:pt x="803" y="755"/>
                  </a:lnTo>
                  <a:lnTo>
                    <a:pt x="793" y="752"/>
                  </a:lnTo>
                  <a:lnTo>
                    <a:pt x="783" y="747"/>
                  </a:lnTo>
                  <a:lnTo>
                    <a:pt x="772" y="744"/>
                  </a:lnTo>
                  <a:lnTo>
                    <a:pt x="760" y="726"/>
                  </a:lnTo>
                  <a:lnTo>
                    <a:pt x="747" y="707"/>
                  </a:lnTo>
                  <a:lnTo>
                    <a:pt x="734" y="688"/>
                  </a:lnTo>
                  <a:lnTo>
                    <a:pt x="721" y="669"/>
                  </a:lnTo>
                  <a:lnTo>
                    <a:pt x="707" y="651"/>
                  </a:lnTo>
                  <a:lnTo>
                    <a:pt x="694" y="632"/>
                  </a:lnTo>
                  <a:lnTo>
                    <a:pt x="681" y="614"/>
                  </a:lnTo>
                  <a:lnTo>
                    <a:pt x="669" y="595"/>
                  </a:lnTo>
                  <a:lnTo>
                    <a:pt x="656" y="580"/>
                  </a:lnTo>
                  <a:lnTo>
                    <a:pt x="644" y="564"/>
                  </a:lnTo>
                  <a:lnTo>
                    <a:pt x="631" y="550"/>
                  </a:lnTo>
                  <a:lnTo>
                    <a:pt x="619" y="535"/>
                  </a:lnTo>
                  <a:lnTo>
                    <a:pt x="606" y="519"/>
                  </a:lnTo>
                  <a:lnTo>
                    <a:pt x="594" y="504"/>
                  </a:lnTo>
                  <a:lnTo>
                    <a:pt x="581" y="488"/>
                  </a:lnTo>
                  <a:lnTo>
                    <a:pt x="569" y="474"/>
                  </a:lnTo>
                  <a:lnTo>
                    <a:pt x="554" y="451"/>
                  </a:lnTo>
                  <a:lnTo>
                    <a:pt x="538" y="426"/>
                  </a:lnTo>
                  <a:lnTo>
                    <a:pt x="523" y="403"/>
                  </a:lnTo>
                  <a:lnTo>
                    <a:pt x="508" y="379"/>
                  </a:lnTo>
                  <a:lnTo>
                    <a:pt x="494" y="356"/>
                  </a:lnTo>
                  <a:lnTo>
                    <a:pt x="477" y="333"/>
                  </a:lnTo>
                  <a:lnTo>
                    <a:pt x="463" y="310"/>
                  </a:lnTo>
                  <a:lnTo>
                    <a:pt x="448" y="286"/>
                  </a:lnTo>
                  <a:lnTo>
                    <a:pt x="438" y="280"/>
                  </a:lnTo>
                  <a:lnTo>
                    <a:pt x="427" y="275"/>
                  </a:lnTo>
                  <a:lnTo>
                    <a:pt x="417" y="270"/>
                  </a:lnTo>
                  <a:lnTo>
                    <a:pt x="407" y="264"/>
                  </a:lnTo>
                  <a:lnTo>
                    <a:pt x="396" y="260"/>
                  </a:lnTo>
                  <a:lnTo>
                    <a:pt x="386" y="254"/>
                  </a:lnTo>
                  <a:lnTo>
                    <a:pt x="377" y="250"/>
                  </a:lnTo>
                  <a:lnTo>
                    <a:pt x="367" y="244"/>
                  </a:lnTo>
                  <a:lnTo>
                    <a:pt x="357" y="238"/>
                  </a:lnTo>
                  <a:lnTo>
                    <a:pt x="346" y="232"/>
                  </a:lnTo>
                  <a:lnTo>
                    <a:pt x="336" y="227"/>
                  </a:lnTo>
                  <a:lnTo>
                    <a:pt x="326" y="221"/>
                  </a:lnTo>
                  <a:lnTo>
                    <a:pt x="315" y="215"/>
                  </a:lnTo>
                  <a:lnTo>
                    <a:pt x="305" y="208"/>
                  </a:lnTo>
                  <a:lnTo>
                    <a:pt x="295" y="202"/>
                  </a:lnTo>
                  <a:lnTo>
                    <a:pt x="286" y="196"/>
                  </a:lnTo>
                  <a:lnTo>
                    <a:pt x="274" y="190"/>
                  </a:lnTo>
                  <a:lnTo>
                    <a:pt x="262" y="183"/>
                  </a:lnTo>
                  <a:lnTo>
                    <a:pt x="250" y="177"/>
                  </a:lnTo>
                  <a:lnTo>
                    <a:pt x="240" y="170"/>
                  </a:lnTo>
                  <a:lnTo>
                    <a:pt x="228" y="163"/>
                  </a:lnTo>
                  <a:lnTo>
                    <a:pt x="217" y="157"/>
                  </a:lnTo>
                  <a:lnTo>
                    <a:pt x="206" y="150"/>
                  </a:lnTo>
                  <a:lnTo>
                    <a:pt x="194" y="144"/>
                  </a:lnTo>
                  <a:lnTo>
                    <a:pt x="183" y="136"/>
                  </a:lnTo>
                  <a:lnTo>
                    <a:pt x="171" y="128"/>
                  </a:lnTo>
                  <a:lnTo>
                    <a:pt x="159" y="120"/>
                  </a:lnTo>
                  <a:lnTo>
                    <a:pt x="149" y="113"/>
                  </a:lnTo>
                  <a:lnTo>
                    <a:pt x="137" y="104"/>
                  </a:lnTo>
                  <a:lnTo>
                    <a:pt x="125" y="97"/>
                  </a:lnTo>
                  <a:lnTo>
                    <a:pt x="113" y="90"/>
                  </a:lnTo>
                  <a:lnTo>
                    <a:pt x="102" y="81"/>
                  </a:lnTo>
                  <a:lnTo>
                    <a:pt x="88" y="71"/>
                  </a:lnTo>
                  <a:lnTo>
                    <a:pt x="76" y="61"/>
                  </a:lnTo>
                  <a:lnTo>
                    <a:pt x="63" y="51"/>
                  </a:lnTo>
                  <a:lnTo>
                    <a:pt x="50" y="40"/>
                  </a:lnTo>
                  <a:lnTo>
                    <a:pt x="38" y="30"/>
                  </a:lnTo>
                  <a:lnTo>
                    <a:pt x="25" y="20"/>
                  </a:lnTo>
                  <a:lnTo>
                    <a:pt x="12" y="10"/>
                  </a:lnTo>
                  <a:lnTo>
                    <a:pt x="0" y="0"/>
                  </a:lnTo>
                  <a:lnTo>
                    <a:pt x="9" y="3"/>
                  </a:lnTo>
                  <a:lnTo>
                    <a:pt x="16" y="6"/>
                  </a:lnTo>
                  <a:lnTo>
                    <a:pt x="25" y="8"/>
                  </a:lnTo>
                  <a:lnTo>
                    <a:pt x="34" y="11"/>
                  </a:lnTo>
                  <a:lnTo>
                    <a:pt x="43" y="14"/>
                  </a:lnTo>
                  <a:lnTo>
                    <a:pt x="51" y="19"/>
                  </a:lnTo>
                  <a:lnTo>
                    <a:pt x="60" y="22"/>
                  </a:lnTo>
                  <a:lnTo>
                    <a:pt x="69" y="24"/>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94" name="Freeform 29"/>
            <p:cNvSpPr>
              <a:spLocks/>
            </p:cNvSpPr>
            <p:nvPr/>
          </p:nvSpPr>
          <p:spPr bwMode="auto">
            <a:xfrm>
              <a:off x="634" y="2525"/>
              <a:ext cx="323" cy="252"/>
            </a:xfrm>
            <a:custGeom>
              <a:avLst/>
              <a:gdLst>
                <a:gd name="T0" fmla="*/ 0 w 968"/>
                <a:gd name="T1" fmla="*/ 0 h 756"/>
                <a:gd name="T2" fmla="*/ 0 w 968"/>
                <a:gd name="T3" fmla="*/ 0 h 756"/>
                <a:gd name="T4" fmla="*/ 0 w 968"/>
                <a:gd name="T5" fmla="*/ 0 h 756"/>
                <a:gd name="T6" fmla="*/ 0 w 968"/>
                <a:gd name="T7" fmla="*/ 0 h 756"/>
                <a:gd name="T8" fmla="*/ 0 w 968"/>
                <a:gd name="T9" fmla="*/ 0 h 756"/>
                <a:gd name="T10" fmla="*/ 0 w 968"/>
                <a:gd name="T11" fmla="*/ 0 h 756"/>
                <a:gd name="T12" fmla="*/ 0 w 968"/>
                <a:gd name="T13" fmla="*/ 0 h 756"/>
                <a:gd name="T14" fmla="*/ 0 w 968"/>
                <a:gd name="T15" fmla="*/ 0 h 756"/>
                <a:gd name="T16" fmla="*/ 0 w 968"/>
                <a:gd name="T17" fmla="*/ 0 h 756"/>
                <a:gd name="T18" fmla="*/ 0 w 968"/>
                <a:gd name="T19" fmla="*/ 0 h 756"/>
                <a:gd name="T20" fmla="*/ 0 w 968"/>
                <a:gd name="T21" fmla="*/ 0 h 756"/>
                <a:gd name="T22" fmla="*/ 0 w 968"/>
                <a:gd name="T23" fmla="*/ 0 h 756"/>
                <a:gd name="T24" fmla="*/ 0 w 968"/>
                <a:gd name="T25" fmla="*/ 0 h 756"/>
                <a:gd name="T26" fmla="*/ 0 w 968"/>
                <a:gd name="T27" fmla="*/ 0 h 756"/>
                <a:gd name="T28" fmla="*/ 0 w 968"/>
                <a:gd name="T29" fmla="*/ 0 h 756"/>
                <a:gd name="T30" fmla="*/ 0 w 968"/>
                <a:gd name="T31" fmla="*/ 0 h 756"/>
                <a:gd name="T32" fmla="*/ 0 w 968"/>
                <a:gd name="T33" fmla="*/ 0 h 756"/>
                <a:gd name="T34" fmla="*/ 0 w 968"/>
                <a:gd name="T35" fmla="*/ 0 h 756"/>
                <a:gd name="T36" fmla="*/ 0 w 968"/>
                <a:gd name="T37" fmla="*/ 0 h 756"/>
                <a:gd name="T38" fmla="*/ 0 w 968"/>
                <a:gd name="T39" fmla="*/ 0 h 756"/>
                <a:gd name="T40" fmla="*/ 0 w 968"/>
                <a:gd name="T41" fmla="*/ 0 h 756"/>
                <a:gd name="T42" fmla="*/ 0 w 968"/>
                <a:gd name="T43" fmla="*/ 0 h 756"/>
                <a:gd name="T44" fmla="*/ 0 w 968"/>
                <a:gd name="T45" fmla="*/ 0 h 7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8"/>
                <a:gd name="T70" fmla="*/ 0 h 756"/>
                <a:gd name="T71" fmla="*/ 968 w 968"/>
                <a:gd name="T72" fmla="*/ 756 h 7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8" h="756">
                  <a:moveTo>
                    <a:pt x="69" y="26"/>
                  </a:moveTo>
                  <a:lnTo>
                    <a:pt x="174" y="102"/>
                  </a:lnTo>
                  <a:lnTo>
                    <a:pt x="286" y="164"/>
                  </a:lnTo>
                  <a:lnTo>
                    <a:pt x="411" y="219"/>
                  </a:lnTo>
                  <a:lnTo>
                    <a:pt x="480" y="247"/>
                  </a:lnTo>
                  <a:lnTo>
                    <a:pt x="522" y="308"/>
                  </a:lnTo>
                  <a:lnTo>
                    <a:pt x="606" y="411"/>
                  </a:lnTo>
                  <a:lnTo>
                    <a:pt x="731" y="535"/>
                  </a:lnTo>
                  <a:lnTo>
                    <a:pt x="871" y="659"/>
                  </a:lnTo>
                  <a:lnTo>
                    <a:pt x="968" y="707"/>
                  </a:lnTo>
                  <a:lnTo>
                    <a:pt x="961" y="728"/>
                  </a:lnTo>
                  <a:lnTo>
                    <a:pt x="899" y="742"/>
                  </a:lnTo>
                  <a:lnTo>
                    <a:pt x="871" y="756"/>
                  </a:lnTo>
                  <a:lnTo>
                    <a:pt x="794" y="742"/>
                  </a:lnTo>
                  <a:lnTo>
                    <a:pt x="682" y="598"/>
                  </a:lnTo>
                  <a:lnTo>
                    <a:pt x="585" y="474"/>
                  </a:lnTo>
                  <a:lnTo>
                    <a:pt x="460" y="280"/>
                  </a:lnTo>
                  <a:lnTo>
                    <a:pt x="383" y="240"/>
                  </a:lnTo>
                  <a:lnTo>
                    <a:pt x="299" y="199"/>
                  </a:lnTo>
                  <a:lnTo>
                    <a:pt x="209" y="144"/>
                  </a:lnTo>
                  <a:lnTo>
                    <a:pt x="110" y="81"/>
                  </a:lnTo>
                  <a:lnTo>
                    <a:pt x="0" y="0"/>
                  </a:lnTo>
                  <a:lnTo>
                    <a:pt x="69" y="2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95" name="Freeform 30"/>
            <p:cNvSpPr>
              <a:spLocks/>
            </p:cNvSpPr>
            <p:nvPr/>
          </p:nvSpPr>
          <p:spPr bwMode="auto">
            <a:xfrm>
              <a:off x="985" y="2477"/>
              <a:ext cx="112" cy="261"/>
            </a:xfrm>
            <a:custGeom>
              <a:avLst/>
              <a:gdLst>
                <a:gd name="T0" fmla="*/ 0 w 335"/>
                <a:gd name="T1" fmla="*/ 0 h 784"/>
                <a:gd name="T2" fmla="*/ 0 w 335"/>
                <a:gd name="T3" fmla="*/ 0 h 784"/>
                <a:gd name="T4" fmla="*/ 0 w 335"/>
                <a:gd name="T5" fmla="*/ 0 h 784"/>
                <a:gd name="T6" fmla="*/ 0 w 335"/>
                <a:gd name="T7" fmla="*/ 0 h 784"/>
                <a:gd name="T8" fmla="*/ 0 w 335"/>
                <a:gd name="T9" fmla="*/ 0 h 784"/>
                <a:gd name="T10" fmla="*/ 0 w 335"/>
                <a:gd name="T11" fmla="*/ 0 h 784"/>
                <a:gd name="T12" fmla="*/ 0 w 335"/>
                <a:gd name="T13" fmla="*/ 0 h 784"/>
                <a:gd name="T14" fmla="*/ 0 w 335"/>
                <a:gd name="T15" fmla="*/ 0 h 784"/>
                <a:gd name="T16" fmla="*/ 0 w 335"/>
                <a:gd name="T17" fmla="*/ 0 h 784"/>
                <a:gd name="T18" fmla="*/ 0 w 335"/>
                <a:gd name="T19" fmla="*/ 0 h 784"/>
                <a:gd name="T20" fmla="*/ 0 w 335"/>
                <a:gd name="T21" fmla="*/ 0 h 784"/>
                <a:gd name="T22" fmla="*/ 0 w 335"/>
                <a:gd name="T23" fmla="*/ 0 h 784"/>
                <a:gd name="T24" fmla="*/ 0 w 335"/>
                <a:gd name="T25" fmla="*/ 0 h 784"/>
                <a:gd name="T26" fmla="*/ 0 w 335"/>
                <a:gd name="T27" fmla="*/ 0 h 784"/>
                <a:gd name="T28" fmla="*/ 0 w 335"/>
                <a:gd name="T29" fmla="*/ 0 h 784"/>
                <a:gd name="T30" fmla="*/ 0 w 335"/>
                <a:gd name="T31" fmla="*/ 0 h 784"/>
                <a:gd name="T32" fmla="*/ 0 w 335"/>
                <a:gd name="T33" fmla="*/ 0 h 784"/>
                <a:gd name="T34" fmla="*/ 0 w 335"/>
                <a:gd name="T35" fmla="*/ 0 h 7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5"/>
                <a:gd name="T55" fmla="*/ 0 h 784"/>
                <a:gd name="T56" fmla="*/ 335 w 335"/>
                <a:gd name="T57" fmla="*/ 784 h 7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5" h="784">
                  <a:moveTo>
                    <a:pt x="14" y="696"/>
                  </a:moveTo>
                  <a:lnTo>
                    <a:pt x="77" y="592"/>
                  </a:lnTo>
                  <a:lnTo>
                    <a:pt x="146" y="489"/>
                  </a:lnTo>
                  <a:lnTo>
                    <a:pt x="188" y="421"/>
                  </a:lnTo>
                  <a:lnTo>
                    <a:pt x="195" y="297"/>
                  </a:lnTo>
                  <a:lnTo>
                    <a:pt x="223" y="200"/>
                  </a:lnTo>
                  <a:lnTo>
                    <a:pt x="272" y="96"/>
                  </a:lnTo>
                  <a:lnTo>
                    <a:pt x="335" y="0"/>
                  </a:lnTo>
                  <a:lnTo>
                    <a:pt x="320" y="138"/>
                  </a:lnTo>
                  <a:lnTo>
                    <a:pt x="307" y="234"/>
                  </a:lnTo>
                  <a:lnTo>
                    <a:pt x="292" y="345"/>
                  </a:lnTo>
                  <a:lnTo>
                    <a:pt x="300" y="413"/>
                  </a:lnTo>
                  <a:lnTo>
                    <a:pt x="216" y="572"/>
                  </a:lnTo>
                  <a:lnTo>
                    <a:pt x="132" y="723"/>
                  </a:lnTo>
                  <a:lnTo>
                    <a:pt x="90" y="784"/>
                  </a:lnTo>
                  <a:lnTo>
                    <a:pt x="28" y="777"/>
                  </a:lnTo>
                  <a:lnTo>
                    <a:pt x="0" y="736"/>
                  </a:lnTo>
                  <a:lnTo>
                    <a:pt x="14" y="69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96" name="Freeform 31"/>
            <p:cNvSpPr>
              <a:spLocks/>
            </p:cNvSpPr>
            <p:nvPr/>
          </p:nvSpPr>
          <p:spPr bwMode="auto">
            <a:xfrm>
              <a:off x="993" y="2497"/>
              <a:ext cx="100" cy="230"/>
            </a:xfrm>
            <a:custGeom>
              <a:avLst/>
              <a:gdLst>
                <a:gd name="T0" fmla="*/ 0 w 298"/>
                <a:gd name="T1" fmla="*/ 0 h 692"/>
                <a:gd name="T2" fmla="*/ 0 w 298"/>
                <a:gd name="T3" fmla="*/ 0 h 692"/>
                <a:gd name="T4" fmla="*/ 0 w 298"/>
                <a:gd name="T5" fmla="*/ 0 h 692"/>
                <a:gd name="T6" fmla="*/ 0 w 298"/>
                <a:gd name="T7" fmla="*/ 0 h 692"/>
                <a:gd name="T8" fmla="*/ 0 w 298"/>
                <a:gd name="T9" fmla="*/ 0 h 692"/>
                <a:gd name="T10" fmla="*/ 0 w 298"/>
                <a:gd name="T11" fmla="*/ 0 h 692"/>
                <a:gd name="T12" fmla="*/ 0 w 298"/>
                <a:gd name="T13" fmla="*/ 0 h 692"/>
                <a:gd name="T14" fmla="*/ 0 w 298"/>
                <a:gd name="T15" fmla="*/ 0 h 692"/>
                <a:gd name="T16" fmla="*/ 0 w 298"/>
                <a:gd name="T17" fmla="*/ 0 h 692"/>
                <a:gd name="T18" fmla="*/ 0 w 298"/>
                <a:gd name="T19" fmla="*/ 0 h 692"/>
                <a:gd name="T20" fmla="*/ 0 w 298"/>
                <a:gd name="T21" fmla="*/ 0 h 692"/>
                <a:gd name="T22" fmla="*/ 0 w 298"/>
                <a:gd name="T23" fmla="*/ 0 h 692"/>
                <a:gd name="T24" fmla="*/ 0 w 298"/>
                <a:gd name="T25" fmla="*/ 0 h 692"/>
                <a:gd name="T26" fmla="*/ 0 w 298"/>
                <a:gd name="T27" fmla="*/ 0 h 692"/>
                <a:gd name="T28" fmla="*/ 0 w 298"/>
                <a:gd name="T29" fmla="*/ 0 h 692"/>
                <a:gd name="T30" fmla="*/ 0 w 298"/>
                <a:gd name="T31" fmla="*/ 0 h 692"/>
                <a:gd name="T32" fmla="*/ 0 w 298"/>
                <a:gd name="T33" fmla="*/ 0 h 692"/>
                <a:gd name="T34" fmla="*/ 0 w 298"/>
                <a:gd name="T35" fmla="*/ 0 h 692"/>
                <a:gd name="T36" fmla="*/ 0 w 298"/>
                <a:gd name="T37" fmla="*/ 0 h 692"/>
                <a:gd name="T38" fmla="*/ 0 w 298"/>
                <a:gd name="T39" fmla="*/ 0 h 692"/>
                <a:gd name="T40" fmla="*/ 0 w 298"/>
                <a:gd name="T41" fmla="*/ 0 h 692"/>
                <a:gd name="T42" fmla="*/ 0 w 298"/>
                <a:gd name="T43" fmla="*/ 0 h 692"/>
                <a:gd name="T44" fmla="*/ 0 w 298"/>
                <a:gd name="T45" fmla="*/ 0 h 692"/>
                <a:gd name="T46" fmla="*/ 0 w 298"/>
                <a:gd name="T47" fmla="*/ 0 h 692"/>
                <a:gd name="T48" fmla="*/ 0 w 298"/>
                <a:gd name="T49" fmla="*/ 0 h 692"/>
                <a:gd name="T50" fmla="*/ 0 w 298"/>
                <a:gd name="T51" fmla="*/ 0 h 692"/>
                <a:gd name="T52" fmla="*/ 0 w 298"/>
                <a:gd name="T53" fmla="*/ 0 h 692"/>
                <a:gd name="T54" fmla="*/ 0 w 298"/>
                <a:gd name="T55" fmla="*/ 0 h 692"/>
                <a:gd name="T56" fmla="*/ 0 w 298"/>
                <a:gd name="T57" fmla="*/ 0 h 692"/>
                <a:gd name="T58" fmla="*/ 0 w 298"/>
                <a:gd name="T59" fmla="*/ 0 h 692"/>
                <a:gd name="T60" fmla="*/ 0 w 298"/>
                <a:gd name="T61" fmla="*/ 0 h 692"/>
                <a:gd name="T62" fmla="*/ 0 w 298"/>
                <a:gd name="T63" fmla="*/ 0 h 692"/>
                <a:gd name="T64" fmla="*/ 0 w 298"/>
                <a:gd name="T65" fmla="*/ 0 h 692"/>
                <a:gd name="T66" fmla="*/ 0 w 298"/>
                <a:gd name="T67" fmla="*/ 0 h 692"/>
                <a:gd name="T68" fmla="*/ 0 w 298"/>
                <a:gd name="T69" fmla="*/ 0 h 692"/>
                <a:gd name="T70" fmla="*/ 0 w 298"/>
                <a:gd name="T71" fmla="*/ 0 h 692"/>
                <a:gd name="T72" fmla="*/ 0 w 298"/>
                <a:gd name="T73" fmla="*/ 0 h 692"/>
                <a:gd name="T74" fmla="*/ 0 w 298"/>
                <a:gd name="T75" fmla="*/ 0 h 692"/>
                <a:gd name="T76" fmla="*/ 0 w 298"/>
                <a:gd name="T77" fmla="*/ 0 h 692"/>
                <a:gd name="T78" fmla="*/ 0 w 298"/>
                <a:gd name="T79" fmla="*/ 0 h 692"/>
                <a:gd name="T80" fmla="*/ 0 w 298"/>
                <a:gd name="T81" fmla="*/ 0 h 692"/>
                <a:gd name="T82" fmla="*/ 0 w 298"/>
                <a:gd name="T83" fmla="*/ 0 h 692"/>
                <a:gd name="T84" fmla="*/ 0 w 298"/>
                <a:gd name="T85" fmla="*/ 0 h 692"/>
                <a:gd name="T86" fmla="*/ 0 w 298"/>
                <a:gd name="T87" fmla="*/ 0 h 692"/>
                <a:gd name="T88" fmla="*/ 0 w 298"/>
                <a:gd name="T89" fmla="*/ 0 h 6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8"/>
                <a:gd name="T136" fmla="*/ 0 h 692"/>
                <a:gd name="T137" fmla="*/ 298 w 298"/>
                <a:gd name="T138" fmla="*/ 692 h 6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8" h="692">
                  <a:moveTo>
                    <a:pt x="12" y="618"/>
                  </a:moveTo>
                  <a:lnTo>
                    <a:pt x="20" y="606"/>
                  </a:lnTo>
                  <a:lnTo>
                    <a:pt x="27" y="595"/>
                  </a:lnTo>
                  <a:lnTo>
                    <a:pt x="34" y="583"/>
                  </a:lnTo>
                  <a:lnTo>
                    <a:pt x="40" y="572"/>
                  </a:lnTo>
                  <a:lnTo>
                    <a:pt x="48" y="560"/>
                  </a:lnTo>
                  <a:lnTo>
                    <a:pt x="55" y="548"/>
                  </a:lnTo>
                  <a:lnTo>
                    <a:pt x="61" y="538"/>
                  </a:lnTo>
                  <a:lnTo>
                    <a:pt x="68" y="526"/>
                  </a:lnTo>
                  <a:lnTo>
                    <a:pt x="76" y="515"/>
                  </a:lnTo>
                  <a:lnTo>
                    <a:pt x="84" y="503"/>
                  </a:lnTo>
                  <a:lnTo>
                    <a:pt x="92" y="492"/>
                  </a:lnTo>
                  <a:lnTo>
                    <a:pt x="99" y="480"/>
                  </a:lnTo>
                  <a:lnTo>
                    <a:pt x="107" y="468"/>
                  </a:lnTo>
                  <a:lnTo>
                    <a:pt x="115" y="457"/>
                  </a:lnTo>
                  <a:lnTo>
                    <a:pt x="123" y="445"/>
                  </a:lnTo>
                  <a:lnTo>
                    <a:pt x="130" y="435"/>
                  </a:lnTo>
                  <a:lnTo>
                    <a:pt x="135" y="426"/>
                  </a:lnTo>
                  <a:lnTo>
                    <a:pt x="139" y="419"/>
                  </a:lnTo>
                  <a:lnTo>
                    <a:pt x="145" y="412"/>
                  </a:lnTo>
                  <a:lnTo>
                    <a:pt x="149" y="404"/>
                  </a:lnTo>
                  <a:lnTo>
                    <a:pt x="154" y="396"/>
                  </a:lnTo>
                  <a:lnTo>
                    <a:pt x="158" y="388"/>
                  </a:lnTo>
                  <a:lnTo>
                    <a:pt x="163" y="381"/>
                  </a:lnTo>
                  <a:lnTo>
                    <a:pt x="167" y="374"/>
                  </a:lnTo>
                  <a:lnTo>
                    <a:pt x="168" y="359"/>
                  </a:lnTo>
                  <a:lnTo>
                    <a:pt x="168" y="346"/>
                  </a:lnTo>
                  <a:lnTo>
                    <a:pt x="170" y="332"/>
                  </a:lnTo>
                  <a:lnTo>
                    <a:pt x="171" y="318"/>
                  </a:lnTo>
                  <a:lnTo>
                    <a:pt x="171" y="304"/>
                  </a:lnTo>
                  <a:lnTo>
                    <a:pt x="173" y="291"/>
                  </a:lnTo>
                  <a:lnTo>
                    <a:pt x="173" y="276"/>
                  </a:lnTo>
                  <a:lnTo>
                    <a:pt x="174" y="263"/>
                  </a:lnTo>
                  <a:lnTo>
                    <a:pt x="177" y="253"/>
                  </a:lnTo>
                  <a:lnTo>
                    <a:pt x="180" y="241"/>
                  </a:lnTo>
                  <a:lnTo>
                    <a:pt x="183" y="231"/>
                  </a:lnTo>
                  <a:lnTo>
                    <a:pt x="186" y="221"/>
                  </a:lnTo>
                  <a:lnTo>
                    <a:pt x="189" y="209"/>
                  </a:lnTo>
                  <a:lnTo>
                    <a:pt x="192" y="199"/>
                  </a:lnTo>
                  <a:lnTo>
                    <a:pt x="195" y="188"/>
                  </a:lnTo>
                  <a:lnTo>
                    <a:pt x="198" y="177"/>
                  </a:lnTo>
                  <a:lnTo>
                    <a:pt x="204" y="166"/>
                  </a:lnTo>
                  <a:lnTo>
                    <a:pt x="210" y="154"/>
                  </a:lnTo>
                  <a:lnTo>
                    <a:pt x="214" y="144"/>
                  </a:lnTo>
                  <a:lnTo>
                    <a:pt x="220" y="132"/>
                  </a:lnTo>
                  <a:lnTo>
                    <a:pt x="226" y="121"/>
                  </a:lnTo>
                  <a:lnTo>
                    <a:pt x="230" y="109"/>
                  </a:lnTo>
                  <a:lnTo>
                    <a:pt x="236" y="97"/>
                  </a:lnTo>
                  <a:lnTo>
                    <a:pt x="242" y="86"/>
                  </a:lnTo>
                  <a:lnTo>
                    <a:pt x="249" y="76"/>
                  </a:lnTo>
                  <a:lnTo>
                    <a:pt x="255" y="64"/>
                  </a:lnTo>
                  <a:lnTo>
                    <a:pt x="263" y="54"/>
                  </a:lnTo>
                  <a:lnTo>
                    <a:pt x="270" y="44"/>
                  </a:lnTo>
                  <a:lnTo>
                    <a:pt x="276" y="32"/>
                  </a:lnTo>
                  <a:lnTo>
                    <a:pt x="283" y="22"/>
                  </a:lnTo>
                  <a:lnTo>
                    <a:pt x="291" y="12"/>
                  </a:lnTo>
                  <a:lnTo>
                    <a:pt x="298" y="0"/>
                  </a:lnTo>
                  <a:lnTo>
                    <a:pt x="295" y="16"/>
                  </a:lnTo>
                  <a:lnTo>
                    <a:pt x="292" y="30"/>
                  </a:lnTo>
                  <a:lnTo>
                    <a:pt x="291" y="45"/>
                  </a:lnTo>
                  <a:lnTo>
                    <a:pt x="288" y="61"/>
                  </a:lnTo>
                  <a:lnTo>
                    <a:pt x="285" y="76"/>
                  </a:lnTo>
                  <a:lnTo>
                    <a:pt x="283" y="90"/>
                  </a:lnTo>
                  <a:lnTo>
                    <a:pt x="280" y="105"/>
                  </a:lnTo>
                  <a:lnTo>
                    <a:pt x="279" y="121"/>
                  </a:lnTo>
                  <a:lnTo>
                    <a:pt x="276" y="131"/>
                  </a:lnTo>
                  <a:lnTo>
                    <a:pt x="275" y="142"/>
                  </a:lnTo>
                  <a:lnTo>
                    <a:pt x="273" y="153"/>
                  </a:lnTo>
                  <a:lnTo>
                    <a:pt x="272" y="164"/>
                  </a:lnTo>
                  <a:lnTo>
                    <a:pt x="270" y="174"/>
                  </a:lnTo>
                  <a:lnTo>
                    <a:pt x="269" y="186"/>
                  </a:lnTo>
                  <a:lnTo>
                    <a:pt x="267" y="198"/>
                  </a:lnTo>
                  <a:lnTo>
                    <a:pt x="266" y="208"/>
                  </a:lnTo>
                  <a:lnTo>
                    <a:pt x="264" y="221"/>
                  </a:lnTo>
                  <a:lnTo>
                    <a:pt x="263" y="233"/>
                  </a:lnTo>
                  <a:lnTo>
                    <a:pt x="261" y="244"/>
                  </a:lnTo>
                  <a:lnTo>
                    <a:pt x="260" y="257"/>
                  </a:lnTo>
                  <a:lnTo>
                    <a:pt x="258" y="269"/>
                  </a:lnTo>
                  <a:lnTo>
                    <a:pt x="257" y="282"/>
                  </a:lnTo>
                  <a:lnTo>
                    <a:pt x="255" y="294"/>
                  </a:lnTo>
                  <a:lnTo>
                    <a:pt x="254" y="305"/>
                  </a:lnTo>
                  <a:lnTo>
                    <a:pt x="254" y="314"/>
                  </a:lnTo>
                  <a:lnTo>
                    <a:pt x="254" y="321"/>
                  </a:lnTo>
                  <a:lnTo>
                    <a:pt x="255" y="329"/>
                  </a:lnTo>
                  <a:lnTo>
                    <a:pt x="255" y="336"/>
                  </a:lnTo>
                  <a:lnTo>
                    <a:pt x="255" y="345"/>
                  </a:lnTo>
                  <a:lnTo>
                    <a:pt x="257" y="352"/>
                  </a:lnTo>
                  <a:lnTo>
                    <a:pt x="257" y="359"/>
                  </a:lnTo>
                  <a:lnTo>
                    <a:pt x="257" y="366"/>
                  </a:lnTo>
                  <a:lnTo>
                    <a:pt x="248" y="384"/>
                  </a:lnTo>
                  <a:lnTo>
                    <a:pt x="239" y="400"/>
                  </a:lnTo>
                  <a:lnTo>
                    <a:pt x="230" y="417"/>
                  </a:lnTo>
                  <a:lnTo>
                    <a:pt x="221" y="433"/>
                  </a:lnTo>
                  <a:lnTo>
                    <a:pt x="213" y="451"/>
                  </a:lnTo>
                  <a:lnTo>
                    <a:pt x="204" y="467"/>
                  </a:lnTo>
                  <a:lnTo>
                    <a:pt x="195" y="484"/>
                  </a:lnTo>
                  <a:lnTo>
                    <a:pt x="185" y="500"/>
                  </a:lnTo>
                  <a:lnTo>
                    <a:pt x="176" y="518"/>
                  </a:lnTo>
                  <a:lnTo>
                    <a:pt x="167" y="535"/>
                  </a:lnTo>
                  <a:lnTo>
                    <a:pt x="158" y="553"/>
                  </a:lnTo>
                  <a:lnTo>
                    <a:pt x="148" y="569"/>
                  </a:lnTo>
                  <a:lnTo>
                    <a:pt x="139" y="586"/>
                  </a:lnTo>
                  <a:lnTo>
                    <a:pt x="130" y="604"/>
                  </a:lnTo>
                  <a:lnTo>
                    <a:pt x="120" y="621"/>
                  </a:lnTo>
                  <a:lnTo>
                    <a:pt x="111" y="637"/>
                  </a:lnTo>
                  <a:lnTo>
                    <a:pt x="107" y="644"/>
                  </a:lnTo>
                  <a:lnTo>
                    <a:pt x="102" y="652"/>
                  </a:lnTo>
                  <a:lnTo>
                    <a:pt x="98" y="659"/>
                  </a:lnTo>
                  <a:lnTo>
                    <a:pt x="93" y="665"/>
                  </a:lnTo>
                  <a:lnTo>
                    <a:pt x="89" y="672"/>
                  </a:lnTo>
                  <a:lnTo>
                    <a:pt x="84" y="679"/>
                  </a:lnTo>
                  <a:lnTo>
                    <a:pt x="80" y="685"/>
                  </a:lnTo>
                  <a:lnTo>
                    <a:pt x="76" y="692"/>
                  </a:lnTo>
                  <a:lnTo>
                    <a:pt x="70" y="692"/>
                  </a:lnTo>
                  <a:lnTo>
                    <a:pt x="64" y="692"/>
                  </a:lnTo>
                  <a:lnTo>
                    <a:pt x="56" y="692"/>
                  </a:lnTo>
                  <a:lnTo>
                    <a:pt x="50" y="692"/>
                  </a:lnTo>
                  <a:lnTo>
                    <a:pt x="45" y="691"/>
                  </a:lnTo>
                  <a:lnTo>
                    <a:pt x="37" y="691"/>
                  </a:lnTo>
                  <a:lnTo>
                    <a:pt x="31" y="691"/>
                  </a:lnTo>
                  <a:lnTo>
                    <a:pt x="25" y="691"/>
                  </a:lnTo>
                  <a:lnTo>
                    <a:pt x="22" y="686"/>
                  </a:lnTo>
                  <a:lnTo>
                    <a:pt x="20" y="682"/>
                  </a:lnTo>
                  <a:lnTo>
                    <a:pt x="15" y="678"/>
                  </a:lnTo>
                  <a:lnTo>
                    <a:pt x="12" y="672"/>
                  </a:lnTo>
                  <a:lnTo>
                    <a:pt x="9" y="668"/>
                  </a:lnTo>
                  <a:lnTo>
                    <a:pt x="6" y="663"/>
                  </a:lnTo>
                  <a:lnTo>
                    <a:pt x="3" y="659"/>
                  </a:lnTo>
                  <a:lnTo>
                    <a:pt x="0" y="654"/>
                  </a:lnTo>
                  <a:lnTo>
                    <a:pt x="2" y="650"/>
                  </a:lnTo>
                  <a:lnTo>
                    <a:pt x="3" y="646"/>
                  </a:lnTo>
                  <a:lnTo>
                    <a:pt x="5" y="640"/>
                  </a:lnTo>
                  <a:lnTo>
                    <a:pt x="6" y="636"/>
                  </a:lnTo>
                  <a:lnTo>
                    <a:pt x="8" y="631"/>
                  </a:lnTo>
                  <a:lnTo>
                    <a:pt x="9" y="627"/>
                  </a:lnTo>
                  <a:lnTo>
                    <a:pt x="11" y="622"/>
                  </a:lnTo>
                  <a:lnTo>
                    <a:pt x="12" y="61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97" name="Freeform 32"/>
            <p:cNvSpPr>
              <a:spLocks/>
            </p:cNvSpPr>
            <p:nvPr/>
          </p:nvSpPr>
          <p:spPr bwMode="auto">
            <a:xfrm>
              <a:off x="1002" y="2517"/>
              <a:ext cx="87" cy="201"/>
            </a:xfrm>
            <a:custGeom>
              <a:avLst/>
              <a:gdLst>
                <a:gd name="T0" fmla="*/ 0 w 261"/>
                <a:gd name="T1" fmla="*/ 0 h 605"/>
                <a:gd name="T2" fmla="*/ 0 w 261"/>
                <a:gd name="T3" fmla="*/ 0 h 605"/>
                <a:gd name="T4" fmla="*/ 0 w 261"/>
                <a:gd name="T5" fmla="*/ 0 h 605"/>
                <a:gd name="T6" fmla="*/ 0 w 261"/>
                <a:gd name="T7" fmla="*/ 0 h 605"/>
                <a:gd name="T8" fmla="*/ 0 w 261"/>
                <a:gd name="T9" fmla="*/ 0 h 605"/>
                <a:gd name="T10" fmla="*/ 0 w 261"/>
                <a:gd name="T11" fmla="*/ 0 h 605"/>
                <a:gd name="T12" fmla="*/ 0 w 261"/>
                <a:gd name="T13" fmla="*/ 0 h 605"/>
                <a:gd name="T14" fmla="*/ 0 w 261"/>
                <a:gd name="T15" fmla="*/ 0 h 605"/>
                <a:gd name="T16" fmla="*/ 0 w 261"/>
                <a:gd name="T17" fmla="*/ 0 h 605"/>
                <a:gd name="T18" fmla="*/ 0 w 261"/>
                <a:gd name="T19" fmla="*/ 0 h 605"/>
                <a:gd name="T20" fmla="*/ 0 w 261"/>
                <a:gd name="T21" fmla="*/ 0 h 605"/>
                <a:gd name="T22" fmla="*/ 0 w 261"/>
                <a:gd name="T23" fmla="*/ 0 h 605"/>
                <a:gd name="T24" fmla="*/ 0 w 261"/>
                <a:gd name="T25" fmla="*/ 0 h 605"/>
                <a:gd name="T26" fmla="*/ 0 w 261"/>
                <a:gd name="T27" fmla="*/ 0 h 605"/>
                <a:gd name="T28" fmla="*/ 0 w 261"/>
                <a:gd name="T29" fmla="*/ 0 h 605"/>
                <a:gd name="T30" fmla="*/ 0 w 261"/>
                <a:gd name="T31" fmla="*/ 0 h 605"/>
                <a:gd name="T32" fmla="*/ 0 w 261"/>
                <a:gd name="T33" fmla="*/ 0 h 605"/>
                <a:gd name="T34" fmla="*/ 0 w 261"/>
                <a:gd name="T35" fmla="*/ 0 h 605"/>
                <a:gd name="T36" fmla="*/ 0 w 261"/>
                <a:gd name="T37" fmla="*/ 0 h 605"/>
                <a:gd name="T38" fmla="*/ 0 w 261"/>
                <a:gd name="T39" fmla="*/ 0 h 605"/>
                <a:gd name="T40" fmla="*/ 0 w 261"/>
                <a:gd name="T41" fmla="*/ 0 h 605"/>
                <a:gd name="T42" fmla="*/ 0 w 261"/>
                <a:gd name="T43" fmla="*/ 0 h 605"/>
                <a:gd name="T44" fmla="*/ 0 w 261"/>
                <a:gd name="T45" fmla="*/ 0 h 605"/>
                <a:gd name="T46" fmla="*/ 0 w 261"/>
                <a:gd name="T47" fmla="*/ 0 h 605"/>
                <a:gd name="T48" fmla="*/ 0 w 261"/>
                <a:gd name="T49" fmla="*/ 0 h 605"/>
                <a:gd name="T50" fmla="*/ 0 w 261"/>
                <a:gd name="T51" fmla="*/ 0 h 605"/>
                <a:gd name="T52" fmla="*/ 0 w 261"/>
                <a:gd name="T53" fmla="*/ 0 h 605"/>
                <a:gd name="T54" fmla="*/ 0 w 261"/>
                <a:gd name="T55" fmla="*/ 0 h 605"/>
                <a:gd name="T56" fmla="*/ 0 w 261"/>
                <a:gd name="T57" fmla="*/ 0 h 605"/>
                <a:gd name="T58" fmla="*/ 0 w 261"/>
                <a:gd name="T59" fmla="*/ 0 h 605"/>
                <a:gd name="T60" fmla="*/ 0 w 261"/>
                <a:gd name="T61" fmla="*/ 0 h 605"/>
                <a:gd name="T62" fmla="*/ 0 w 261"/>
                <a:gd name="T63" fmla="*/ 0 h 605"/>
                <a:gd name="T64" fmla="*/ 0 w 261"/>
                <a:gd name="T65" fmla="*/ 0 h 605"/>
                <a:gd name="T66" fmla="*/ 0 w 261"/>
                <a:gd name="T67" fmla="*/ 0 h 605"/>
                <a:gd name="T68" fmla="*/ 0 w 261"/>
                <a:gd name="T69" fmla="*/ 0 h 605"/>
                <a:gd name="T70" fmla="*/ 0 w 261"/>
                <a:gd name="T71" fmla="*/ 0 h 605"/>
                <a:gd name="T72" fmla="*/ 0 w 261"/>
                <a:gd name="T73" fmla="*/ 0 h 605"/>
                <a:gd name="T74" fmla="*/ 0 w 261"/>
                <a:gd name="T75" fmla="*/ 0 h 605"/>
                <a:gd name="T76" fmla="*/ 0 w 261"/>
                <a:gd name="T77" fmla="*/ 0 h 605"/>
                <a:gd name="T78" fmla="*/ 0 w 261"/>
                <a:gd name="T79" fmla="*/ 0 h 605"/>
                <a:gd name="T80" fmla="*/ 0 w 261"/>
                <a:gd name="T81" fmla="*/ 0 h 605"/>
                <a:gd name="T82" fmla="*/ 0 w 261"/>
                <a:gd name="T83" fmla="*/ 0 h 605"/>
                <a:gd name="T84" fmla="*/ 0 w 261"/>
                <a:gd name="T85" fmla="*/ 0 h 605"/>
                <a:gd name="T86" fmla="*/ 0 w 261"/>
                <a:gd name="T87" fmla="*/ 0 h 605"/>
                <a:gd name="T88" fmla="*/ 0 w 261"/>
                <a:gd name="T89" fmla="*/ 0 h 6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1"/>
                <a:gd name="T136" fmla="*/ 0 h 605"/>
                <a:gd name="T137" fmla="*/ 261 w 261"/>
                <a:gd name="T138" fmla="*/ 605 h 6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1" h="605">
                  <a:moveTo>
                    <a:pt x="12" y="541"/>
                  </a:moveTo>
                  <a:lnTo>
                    <a:pt x="18" y="530"/>
                  </a:lnTo>
                  <a:lnTo>
                    <a:pt x="24" y="520"/>
                  </a:lnTo>
                  <a:lnTo>
                    <a:pt x="30" y="510"/>
                  </a:lnTo>
                  <a:lnTo>
                    <a:pt x="36" y="500"/>
                  </a:lnTo>
                  <a:lnTo>
                    <a:pt x="42" y="490"/>
                  </a:lnTo>
                  <a:lnTo>
                    <a:pt x="48" y="480"/>
                  </a:lnTo>
                  <a:lnTo>
                    <a:pt x="55" y="469"/>
                  </a:lnTo>
                  <a:lnTo>
                    <a:pt x="61" y="459"/>
                  </a:lnTo>
                  <a:lnTo>
                    <a:pt x="67" y="450"/>
                  </a:lnTo>
                  <a:lnTo>
                    <a:pt x="74" y="440"/>
                  </a:lnTo>
                  <a:lnTo>
                    <a:pt x="82" y="430"/>
                  </a:lnTo>
                  <a:lnTo>
                    <a:pt x="87" y="420"/>
                  </a:lnTo>
                  <a:lnTo>
                    <a:pt x="95" y="410"/>
                  </a:lnTo>
                  <a:lnTo>
                    <a:pt x="101" y="400"/>
                  </a:lnTo>
                  <a:lnTo>
                    <a:pt x="108" y="389"/>
                  </a:lnTo>
                  <a:lnTo>
                    <a:pt x="114" y="379"/>
                  </a:lnTo>
                  <a:lnTo>
                    <a:pt x="118" y="373"/>
                  </a:lnTo>
                  <a:lnTo>
                    <a:pt x="123" y="366"/>
                  </a:lnTo>
                  <a:lnTo>
                    <a:pt x="127" y="360"/>
                  </a:lnTo>
                  <a:lnTo>
                    <a:pt x="132" y="353"/>
                  </a:lnTo>
                  <a:lnTo>
                    <a:pt x="135" y="346"/>
                  </a:lnTo>
                  <a:lnTo>
                    <a:pt x="139" y="340"/>
                  </a:lnTo>
                  <a:lnTo>
                    <a:pt x="143" y="333"/>
                  </a:lnTo>
                  <a:lnTo>
                    <a:pt x="148" y="327"/>
                  </a:lnTo>
                  <a:lnTo>
                    <a:pt x="148" y="314"/>
                  </a:lnTo>
                  <a:lnTo>
                    <a:pt x="148" y="302"/>
                  </a:lnTo>
                  <a:lnTo>
                    <a:pt x="149" y="290"/>
                  </a:lnTo>
                  <a:lnTo>
                    <a:pt x="149" y="277"/>
                  </a:lnTo>
                  <a:lnTo>
                    <a:pt x="151" y="266"/>
                  </a:lnTo>
                  <a:lnTo>
                    <a:pt x="151" y="254"/>
                  </a:lnTo>
                  <a:lnTo>
                    <a:pt x="152" y="242"/>
                  </a:lnTo>
                  <a:lnTo>
                    <a:pt x="152" y="229"/>
                  </a:lnTo>
                  <a:lnTo>
                    <a:pt x="155" y="221"/>
                  </a:lnTo>
                  <a:lnTo>
                    <a:pt x="158" y="210"/>
                  </a:lnTo>
                  <a:lnTo>
                    <a:pt x="161" y="202"/>
                  </a:lnTo>
                  <a:lnTo>
                    <a:pt x="164" y="193"/>
                  </a:lnTo>
                  <a:lnTo>
                    <a:pt x="166" y="183"/>
                  </a:lnTo>
                  <a:lnTo>
                    <a:pt x="168" y="174"/>
                  </a:lnTo>
                  <a:lnTo>
                    <a:pt x="171" y="164"/>
                  </a:lnTo>
                  <a:lnTo>
                    <a:pt x="174" y="155"/>
                  </a:lnTo>
                  <a:lnTo>
                    <a:pt x="179" y="145"/>
                  </a:lnTo>
                  <a:lnTo>
                    <a:pt x="183" y="135"/>
                  </a:lnTo>
                  <a:lnTo>
                    <a:pt x="189" y="125"/>
                  </a:lnTo>
                  <a:lnTo>
                    <a:pt x="194" y="114"/>
                  </a:lnTo>
                  <a:lnTo>
                    <a:pt x="198" y="104"/>
                  </a:lnTo>
                  <a:lnTo>
                    <a:pt x="202" y="96"/>
                  </a:lnTo>
                  <a:lnTo>
                    <a:pt x="207" y="85"/>
                  </a:lnTo>
                  <a:lnTo>
                    <a:pt x="213" y="75"/>
                  </a:lnTo>
                  <a:lnTo>
                    <a:pt x="219" y="65"/>
                  </a:lnTo>
                  <a:lnTo>
                    <a:pt x="224" y="56"/>
                  </a:lnTo>
                  <a:lnTo>
                    <a:pt x="230" y="46"/>
                  </a:lnTo>
                  <a:lnTo>
                    <a:pt x="236" y="37"/>
                  </a:lnTo>
                  <a:lnTo>
                    <a:pt x="242" y="29"/>
                  </a:lnTo>
                  <a:lnTo>
                    <a:pt x="250" y="18"/>
                  </a:lnTo>
                  <a:lnTo>
                    <a:pt x="255" y="10"/>
                  </a:lnTo>
                  <a:lnTo>
                    <a:pt x="261" y="0"/>
                  </a:lnTo>
                  <a:lnTo>
                    <a:pt x="258" y="13"/>
                  </a:lnTo>
                  <a:lnTo>
                    <a:pt x="255" y="26"/>
                  </a:lnTo>
                  <a:lnTo>
                    <a:pt x="251" y="39"/>
                  </a:lnTo>
                  <a:lnTo>
                    <a:pt x="248" y="50"/>
                  </a:lnTo>
                  <a:lnTo>
                    <a:pt x="245" y="64"/>
                  </a:lnTo>
                  <a:lnTo>
                    <a:pt x="242" y="77"/>
                  </a:lnTo>
                  <a:lnTo>
                    <a:pt x="239" y="90"/>
                  </a:lnTo>
                  <a:lnTo>
                    <a:pt x="236" y="103"/>
                  </a:lnTo>
                  <a:lnTo>
                    <a:pt x="235" y="112"/>
                  </a:lnTo>
                  <a:lnTo>
                    <a:pt x="233" y="122"/>
                  </a:lnTo>
                  <a:lnTo>
                    <a:pt x="232" y="132"/>
                  </a:lnTo>
                  <a:lnTo>
                    <a:pt x="230" y="142"/>
                  </a:lnTo>
                  <a:lnTo>
                    <a:pt x="229" y="152"/>
                  </a:lnTo>
                  <a:lnTo>
                    <a:pt x="227" y="162"/>
                  </a:lnTo>
                  <a:lnTo>
                    <a:pt x="227" y="171"/>
                  </a:lnTo>
                  <a:lnTo>
                    <a:pt x="226" y="181"/>
                  </a:lnTo>
                  <a:lnTo>
                    <a:pt x="224" y="193"/>
                  </a:lnTo>
                  <a:lnTo>
                    <a:pt x="223" y="203"/>
                  </a:lnTo>
                  <a:lnTo>
                    <a:pt x="222" y="213"/>
                  </a:lnTo>
                  <a:lnTo>
                    <a:pt x="220" y="225"/>
                  </a:lnTo>
                  <a:lnTo>
                    <a:pt x="219" y="235"/>
                  </a:lnTo>
                  <a:lnTo>
                    <a:pt x="217" y="245"/>
                  </a:lnTo>
                  <a:lnTo>
                    <a:pt x="216" y="257"/>
                  </a:lnTo>
                  <a:lnTo>
                    <a:pt x="214" y="267"/>
                  </a:lnTo>
                  <a:lnTo>
                    <a:pt x="214" y="274"/>
                  </a:lnTo>
                  <a:lnTo>
                    <a:pt x="214" y="280"/>
                  </a:lnTo>
                  <a:lnTo>
                    <a:pt x="214" y="288"/>
                  </a:lnTo>
                  <a:lnTo>
                    <a:pt x="216" y="293"/>
                  </a:lnTo>
                  <a:lnTo>
                    <a:pt x="216" y="301"/>
                  </a:lnTo>
                  <a:lnTo>
                    <a:pt x="216" y="308"/>
                  </a:lnTo>
                  <a:lnTo>
                    <a:pt x="216" y="314"/>
                  </a:lnTo>
                  <a:lnTo>
                    <a:pt x="216" y="321"/>
                  </a:lnTo>
                  <a:lnTo>
                    <a:pt x="208" y="334"/>
                  </a:lnTo>
                  <a:lnTo>
                    <a:pt x="201" y="349"/>
                  </a:lnTo>
                  <a:lnTo>
                    <a:pt x="192" y="362"/>
                  </a:lnTo>
                  <a:lnTo>
                    <a:pt x="185" y="375"/>
                  </a:lnTo>
                  <a:lnTo>
                    <a:pt x="177" y="389"/>
                  </a:lnTo>
                  <a:lnTo>
                    <a:pt x="170" y="402"/>
                  </a:lnTo>
                  <a:lnTo>
                    <a:pt x="163" y="417"/>
                  </a:lnTo>
                  <a:lnTo>
                    <a:pt x="155" y="430"/>
                  </a:lnTo>
                  <a:lnTo>
                    <a:pt x="146" y="445"/>
                  </a:lnTo>
                  <a:lnTo>
                    <a:pt x="139" y="461"/>
                  </a:lnTo>
                  <a:lnTo>
                    <a:pt x="130" y="475"/>
                  </a:lnTo>
                  <a:lnTo>
                    <a:pt x="123" y="491"/>
                  </a:lnTo>
                  <a:lnTo>
                    <a:pt x="114" y="506"/>
                  </a:lnTo>
                  <a:lnTo>
                    <a:pt x="107" y="522"/>
                  </a:lnTo>
                  <a:lnTo>
                    <a:pt x="98" y="536"/>
                  </a:lnTo>
                  <a:lnTo>
                    <a:pt x="90" y="552"/>
                  </a:lnTo>
                  <a:lnTo>
                    <a:pt x="86" y="558"/>
                  </a:lnTo>
                  <a:lnTo>
                    <a:pt x="83" y="564"/>
                  </a:lnTo>
                  <a:lnTo>
                    <a:pt x="80" y="570"/>
                  </a:lnTo>
                  <a:lnTo>
                    <a:pt x="76" y="577"/>
                  </a:lnTo>
                  <a:lnTo>
                    <a:pt x="73" y="583"/>
                  </a:lnTo>
                  <a:lnTo>
                    <a:pt x="68" y="589"/>
                  </a:lnTo>
                  <a:lnTo>
                    <a:pt x="65" y="594"/>
                  </a:lnTo>
                  <a:lnTo>
                    <a:pt x="62" y="600"/>
                  </a:lnTo>
                  <a:lnTo>
                    <a:pt x="56" y="600"/>
                  </a:lnTo>
                  <a:lnTo>
                    <a:pt x="52" y="602"/>
                  </a:lnTo>
                  <a:lnTo>
                    <a:pt x="48" y="602"/>
                  </a:lnTo>
                  <a:lnTo>
                    <a:pt x="42" y="602"/>
                  </a:lnTo>
                  <a:lnTo>
                    <a:pt x="37" y="603"/>
                  </a:lnTo>
                  <a:lnTo>
                    <a:pt x="33" y="603"/>
                  </a:lnTo>
                  <a:lnTo>
                    <a:pt x="27" y="603"/>
                  </a:lnTo>
                  <a:lnTo>
                    <a:pt x="23" y="605"/>
                  </a:lnTo>
                  <a:lnTo>
                    <a:pt x="20" y="600"/>
                  </a:lnTo>
                  <a:lnTo>
                    <a:pt x="17" y="596"/>
                  </a:lnTo>
                  <a:lnTo>
                    <a:pt x="14" y="592"/>
                  </a:lnTo>
                  <a:lnTo>
                    <a:pt x="12" y="589"/>
                  </a:lnTo>
                  <a:lnTo>
                    <a:pt x="9" y="584"/>
                  </a:lnTo>
                  <a:lnTo>
                    <a:pt x="6" y="580"/>
                  </a:lnTo>
                  <a:lnTo>
                    <a:pt x="3" y="576"/>
                  </a:lnTo>
                  <a:lnTo>
                    <a:pt x="0" y="573"/>
                  </a:lnTo>
                  <a:lnTo>
                    <a:pt x="2" y="568"/>
                  </a:lnTo>
                  <a:lnTo>
                    <a:pt x="3" y="564"/>
                  </a:lnTo>
                  <a:lnTo>
                    <a:pt x="5" y="560"/>
                  </a:lnTo>
                  <a:lnTo>
                    <a:pt x="6" y="557"/>
                  </a:lnTo>
                  <a:lnTo>
                    <a:pt x="8" y="552"/>
                  </a:lnTo>
                  <a:lnTo>
                    <a:pt x="9" y="548"/>
                  </a:lnTo>
                  <a:lnTo>
                    <a:pt x="11" y="544"/>
                  </a:lnTo>
                  <a:lnTo>
                    <a:pt x="12" y="541"/>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98" name="Freeform 33"/>
            <p:cNvSpPr>
              <a:spLocks/>
            </p:cNvSpPr>
            <p:nvPr/>
          </p:nvSpPr>
          <p:spPr bwMode="auto">
            <a:xfrm>
              <a:off x="1011" y="2536"/>
              <a:ext cx="74" cy="173"/>
            </a:xfrm>
            <a:custGeom>
              <a:avLst/>
              <a:gdLst>
                <a:gd name="T0" fmla="*/ 0 w 223"/>
                <a:gd name="T1" fmla="*/ 0 h 518"/>
                <a:gd name="T2" fmla="*/ 0 w 223"/>
                <a:gd name="T3" fmla="*/ 0 h 518"/>
                <a:gd name="T4" fmla="*/ 0 w 223"/>
                <a:gd name="T5" fmla="*/ 0 h 518"/>
                <a:gd name="T6" fmla="*/ 0 w 223"/>
                <a:gd name="T7" fmla="*/ 0 h 518"/>
                <a:gd name="T8" fmla="*/ 0 w 223"/>
                <a:gd name="T9" fmla="*/ 0 h 518"/>
                <a:gd name="T10" fmla="*/ 0 w 223"/>
                <a:gd name="T11" fmla="*/ 0 h 518"/>
                <a:gd name="T12" fmla="*/ 0 w 223"/>
                <a:gd name="T13" fmla="*/ 0 h 518"/>
                <a:gd name="T14" fmla="*/ 0 w 223"/>
                <a:gd name="T15" fmla="*/ 0 h 518"/>
                <a:gd name="T16" fmla="*/ 0 w 223"/>
                <a:gd name="T17" fmla="*/ 0 h 518"/>
                <a:gd name="T18" fmla="*/ 0 w 223"/>
                <a:gd name="T19" fmla="*/ 0 h 518"/>
                <a:gd name="T20" fmla="*/ 0 w 223"/>
                <a:gd name="T21" fmla="*/ 0 h 518"/>
                <a:gd name="T22" fmla="*/ 0 w 223"/>
                <a:gd name="T23" fmla="*/ 0 h 518"/>
                <a:gd name="T24" fmla="*/ 0 w 223"/>
                <a:gd name="T25" fmla="*/ 0 h 518"/>
                <a:gd name="T26" fmla="*/ 0 w 223"/>
                <a:gd name="T27" fmla="*/ 0 h 518"/>
                <a:gd name="T28" fmla="*/ 0 w 223"/>
                <a:gd name="T29" fmla="*/ 0 h 518"/>
                <a:gd name="T30" fmla="*/ 0 w 223"/>
                <a:gd name="T31" fmla="*/ 0 h 518"/>
                <a:gd name="T32" fmla="*/ 0 w 223"/>
                <a:gd name="T33" fmla="*/ 0 h 518"/>
                <a:gd name="T34" fmla="*/ 0 w 223"/>
                <a:gd name="T35" fmla="*/ 0 h 5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518"/>
                <a:gd name="T56" fmla="*/ 223 w 223"/>
                <a:gd name="T57" fmla="*/ 518 h 5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518">
                  <a:moveTo>
                    <a:pt x="9" y="464"/>
                  </a:moveTo>
                  <a:lnTo>
                    <a:pt x="50" y="394"/>
                  </a:lnTo>
                  <a:lnTo>
                    <a:pt x="97" y="326"/>
                  </a:lnTo>
                  <a:lnTo>
                    <a:pt x="125" y="279"/>
                  </a:lnTo>
                  <a:lnTo>
                    <a:pt x="130" y="198"/>
                  </a:lnTo>
                  <a:lnTo>
                    <a:pt x="147" y="134"/>
                  </a:lnTo>
                  <a:lnTo>
                    <a:pt x="181" y="64"/>
                  </a:lnTo>
                  <a:lnTo>
                    <a:pt x="223" y="0"/>
                  </a:lnTo>
                  <a:lnTo>
                    <a:pt x="192" y="86"/>
                  </a:lnTo>
                  <a:lnTo>
                    <a:pt x="183" y="156"/>
                  </a:lnTo>
                  <a:lnTo>
                    <a:pt x="174" y="230"/>
                  </a:lnTo>
                  <a:lnTo>
                    <a:pt x="171" y="275"/>
                  </a:lnTo>
                  <a:lnTo>
                    <a:pt x="122" y="361"/>
                  </a:lnTo>
                  <a:lnTo>
                    <a:pt x="66" y="469"/>
                  </a:lnTo>
                  <a:lnTo>
                    <a:pt x="46" y="509"/>
                  </a:lnTo>
                  <a:lnTo>
                    <a:pt x="18" y="518"/>
                  </a:lnTo>
                  <a:lnTo>
                    <a:pt x="0" y="490"/>
                  </a:lnTo>
                  <a:lnTo>
                    <a:pt x="9" y="464"/>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99" name="Freeform 34"/>
            <p:cNvSpPr>
              <a:spLocks/>
            </p:cNvSpPr>
            <p:nvPr/>
          </p:nvSpPr>
          <p:spPr bwMode="auto">
            <a:xfrm>
              <a:off x="973" y="2759"/>
              <a:ext cx="170" cy="144"/>
            </a:xfrm>
            <a:custGeom>
              <a:avLst/>
              <a:gdLst>
                <a:gd name="T0" fmla="*/ 0 w 508"/>
                <a:gd name="T1" fmla="*/ 0 h 433"/>
                <a:gd name="T2" fmla="*/ 0 w 508"/>
                <a:gd name="T3" fmla="*/ 0 h 433"/>
                <a:gd name="T4" fmla="*/ 0 w 508"/>
                <a:gd name="T5" fmla="*/ 0 h 433"/>
                <a:gd name="T6" fmla="*/ 0 w 508"/>
                <a:gd name="T7" fmla="*/ 0 h 433"/>
                <a:gd name="T8" fmla="*/ 0 w 508"/>
                <a:gd name="T9" fmla="*/ 0 h 433"/>
                <a:gd name="T10" fmla="*/ 0 w 508"/>
                <a:gd name="T11" fmla="*/ 0 h 433"/>
                <a:gd name="T12" fmla="*/ 0 w 508"/>
                <a:gd name="T13" fmla="*/ 0 h 433"/>
                <a:gd name="T14" fmla="*/ 0 w 508"/>
                <a:gd name="T15" fmla="*/ 0 h 433"/>
                <a:gd name="T16" fmla="*/ 0 w 508"/>
                <a:gd name="T17" fmla="*/ 0 h 433"/>
                <a:gd name="T18" fmla="*/ 0 w 508"/>
                <a:gd name="T19" fmla="*/ 0 h 433"/>
                <a:gd name="T20" fmla="*/ 0 w 508"/>
                <a:gd name="T21" fmla="*/ 0 h 433"/>
                <a:gd name="T22" fmla="*/ 0 w 508"/>
                <a:gd name="T23" fmla="*/ 0 h 433"/>
                <a:gd name="T24" fmla="*/ 0 w 508"/>
                <a:gd name="T25" fmla="*/ 0 h 433"/>
                <a:gd name="T26" fmla="*/ 0 w 508"/>
                <a:gd name="T27" fmla="*/ 0 h 433"/>
                <a:gd name="T28" fmla="*/ 0 w 508"/>
                <a:gd name="T29" fmla="*/ 0 h 433"/>
                <a:gd name="T30" fmla="*/ 0 w 508"/>
                <a:gd name="T31" fmla="*/ 0 h 433"/>
                <a:gd name="T32" fmla="*/ 0 w 508"/>
                <a:gd name="T33" fmla="*/ 0 h 433"/>
                <a:gd name="T34" fmla="*/ 0 w 508"/>
                <a:gd name="T35" fmla="*/ 0 h 433"/>
                <a:gd name="T36" fmla="*/ 0 w 508"/>
                <a:gd name="T37" fmla="*/ 0 h 433"/>
                <a:gd name="T38" fmla="*/ 0 w 508"/>
                <a:gd name="T39" fmla="*/ 0 h 433"/>
                <a:gd name="T40" fmla="*/ 0 w 508"/>
                <a:gd name="T41" fmla="*/ 0 h 433"/>
                <a:gd name="T42" fmla="*/ 0 w 508"/>
                <a:gd name="T43" fmla="*/ 0 h 4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8"/>
                <a:gd name="T67" fmla="*/ 0 h 433"/>
                <a:gd name="T68" fmla="*/ 508 w 508"/>
                <a:gd name="T69" fmla="*/ 433 h 4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8" h="433">
                  <a:moveTo>
                    <a:pt x="0" y="308"/>
                  </a:moveTo>
                  <a:lnTo>
                    <a:pt x="56" y="232"/>
                  </a:lnTo>
                  <a:lnTo>
                    <a:pt x="189" y="123"/>
                  </a:lnTo>
                  <a:lnTo>
                    <a:pt x="335" y="41"/>
                  </a:lnTo>
                  <a:lnTo>
                    <a:pt x="460" y="0"/>
                  </a:lnTo>
                  <a:lnTo>
                    <a:pt x="508" y="27"/>
                  </a:lnTo>
                  <a:lnTo>
                    <a:pt x="495" y="103"/>
                  </a:lnTo>
                  <a:lnTo>
                    <a:pt x="419" y="247"/>
                  </a:lnTo>
                  <a:lnTo>
                    <a:pt x="342" y="330"/>
                  </a:lnTo>
                  <a:lnTo>
                    <a:pt x="230" y="406"/>
                  </a:lnTo>
                  <a:lnTo>
                    <a:pt x="84" y="433"/>
                  </a:lnTo>
                  <a:lnTo>
                    <a:pt x="0" y="391"/>
                  </a:lnTo>
                  <a:lnTo>
                    <a:pt x="0" y="388"/>
                  </a:lnTo>
                  <a:lnTo>
                    <a:pt x="1" y="378"/>
                  </a:lnTo>
                  <a:lnTo>
                    <a:pt x="1" y="363"/>
                  </a:lnTo>
                  <a:lnTo>
                    <a:pt x="3" y="347"/>
                  </a:lnTo>
                  <a:lnTo>
                    <a:pt x="3" y="331"/>
                  </a:lnTo>
                  <a:lnTo>
                    <a:pt x="3" y="318"/>
                  </a:lnTo>
                  <a:lnTo>
                    <a:pt x="3" y="314"/>
                  </a:lnTo>
                  <a:lnTo>
                    <a:pt x="1" y="311"/>
                  </a:lnTo>
                  <a:lnTo>
                    <a:pt x="1" y="308"/>
                  </a:lnTo>
                  <a:lnTo>
                    <a:pt x="0" y="30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00" name="Freeform 35"/>
            <p:cNvSpPr>
              <a:spLocks/>
            </p:cNvSpPr>
            <p:nvPr/>
          </p:nvSpPr>
          <p:spPr bwMode="auto">
            <a:xfrm>
              <a:off x="984" y="2771"/>
              <a:ext cx="150" cy="128"/>
            </a:xfrm>
            <a:custGeom>
              <a:avLst/>
              <a:gdLst>
                <a:gd name="T0" fmla="*/ 0 w 452"/>
                <a:gd name="T1" fmla="*/ 0 h 385"/>
                <a:gd name="T2" fmla="*/ 0 w 452"/>
                <a:gd name="T3" fmla="*/ 0 h 385"/>
                <a:gd name="T4" fmla="*/ 0 w 452"/>
                <a:gd name="T5" fmla="*/ 0 h 385"/>
                <a:gd name="T6" fmla="*/ 0 w 452"/>
                <a:gd name="T7" fmla="*/ 0 h 385"/>
                <a:gd name="T8" fmla="*/ 0 w 452"/>
                <a:gd name="T9" fmla="*/ 0 h 385"/>
                <a:gd name="T10" fmla="*/ 0 w 452"/>
                <a:gd name="T11" fmla="*/ 0 h 385"/>
                <a:gd name="T12" fmla="*/ 0 w 452"/>
                <a:gd name="T13" fmla="*/ 0 h 385"/>
                <a:gd name="T14" fmla="*/ 0 w 452"/>
                <a:gd name="T15" fmla="*/ 0 h 385"/>
                <a:gd name="T16" fmla="*/ 0 w 452"/>
                <a:gd name="T17" fmla="*/ 0 h 385"/>
                <a:gd name="T18" fmla="*/ 0 w 452"/>
                <a:gd name="T19" fmla="*/ 0 h 385"/>
                <a:gd name="T20" fmla="*/ 0 w 452"/>
                <a:gd name="T21" fmla="*/ 0 h 385"/>
                <a:gd name="T22" fmla="*/ 0 w 452"/>
                <a:gd name="T23" fmla="*/ 0 h 385"/>
                <a:gd name="T24" fmla="*/ 0 w 452"/>
                <a:gd name="T25" fmla="*/ 0 h 385"/>
                <a:gd name="T26" fmla="*/ 0 w 452"/>
                <a:gd name="T27" fmla="*/ 0 h 385"/>
                <a:gd name="T28" fmla="*/ 0 w 452"/>
                <a:gd name="T29" fmla="*/ 0 h 385"/>
                <a:gd name="T30" fmla="*/ 0 w 452"/>
                <a:gd name="T31" fmla="*/ 0 h 385"/>
                <a:gd name="T32" fmla="*/ 0 w 452"/>
                <a:gd name="T33" fmla="*/ 0 h 385"/>
                <a:gd name="T34" fmla="*/ 0 w 452"/>
                <a:gd name="T35" fmla="*/ 0 h 385"/>
                <a:gd name="T36" fmla="*/ 0 w 452"/>
                <a:gd name="T37" fmla="*/ 0 h 385"/>
                <a:gd name="T38" fmla="*/ 0 w 452"/>
                <a:gd name="T39" fmla="*/ 0 h 385"/>
                <a:gd name="T40" fmla="*/ 0 w 452"/>
                <a:gd name="T41" fmla="*/ 0 h 385"/>
                <a:gd name="T42" fmla="*/ 0 w 452"/>
                <a:gd name="T43" fmla="*/ 0 h 385"/>
                <a:gd name="T44" fmla="*/ 0 w 452"/>
                <a:gd name="T45" fmla="*/ 0 h 385"/>
                <a:gd name="T46" fmla="*/ 0 w 452"/>
                <a:gd name="T47" fmla="*/ 0 h 385"/>
                <a:gd name="T48" fmla="*/ 0 w 452"/>
                <a:gd name="T49" fmla="*/ 0 h 385"/>
                <a:gd name="T50" fmla="*/ 0 w 452"/>
                <a:gd name="T51" fmla="*/ 0 h 385"/>
                <a:gd name="T52" fmla="*/ 0 w 452"/>
                <a:gd name="T53" fmla="*/ 0 h 385"/>
                <a:gd name="T54" fmla="*/ 0 w 452"/>
                <a:gd name="T55" fmla="*/ 0 h 385"/>
                <a:gd name="T56" fmla="*/ 0 w 452"/>
                <a:gd name="T57" fmla="*/ 0 h 385"/>
                <a:gd name="T58" fmla="*/ 0 w 452"/>
                <a:gd name="T59" fmla="*/ 0 h 385"/>
                <a:gd name="T60" fmla="*/ 0 w 452"/>
                <a:gd name="T61" fmla="*/ 0 h 385"/>
                <a:gd name="T62" fmla="*/ 0 w 452"/>
                <a:gd name="T63" fmla="*/ 0 h 385"/>
                <a:gd name="T64" fmla="*/ 0 w 452"/>
                <a:gd name="T65" fmla="*/ 0 h 385"/>
                <a:gd name="T66" fmla="*/ 0 w 452"/>
                <a:gd name="T67" fmla="*/ 0 h 385"/>
                <a:gd name="T68" fmla="*/ 0 w 452"/>
                <a:gd name="T69" fmla="*/ 0 h 385"/>
                <a:gd name="T70" fmla="*/ 0 w 452"/>
                <a:gd name="T71" fmla="*/ 0 h 385"/>
                <a:gd name="T72" fmla="*/ 0 w 452"/>
                <a:gd name="T73" fmla="*/ 0 h 385"/>
                <a:gd name="T74" fmla="*/ 0 w 452"/>
                <a:gd name="T75" fmla="*/ 0 h 385"/>
                <a:gd name="T76" fmla="*/ 0 w 452"/>
                <a:gd name="T77" fmla="*/ 0 h 385"/>
                <a:gd name="T78" fmla="*/ 0 w 452"/>
                <a:gd name="T79" fmla="*/ 0 h 385"/>
                <a:gd name="T80" fmla="*/ 0 w 452"/>
                <a:gd name="T81" fmla="*/ 0 h 385"/>
                <a:gd name="T82" fmla="*/ 0 w 452"/>
                <a:gd name="T83" fmla="*/ 0 h 385"/>
                <a:gd name="T84" fmla="*/ 0 w 452"/>
                <a:gd name="T85" fmla="*/ 0 h 385"/>
                <a:gd name="T86" fmla="*/ 0 w 452"/>
                <a:gd name="T87" fmla="*/ 0 h 385"/>
                <a:gd name="T88" fmla="*/ 0 w 452"/>
                <a:gd name="T89" fmla="*/ 0 h 385"/>
                <a:gd name="T90" fmla="*/ 0 w 452"/>
                <a:gd name="T91" fmla="*/ 0 h 385"/>
                <a:gd name="T92" fmla="*/ 0 w 452"/>
                <a:gd name="T93" fmla="*/ 0 h 385"/>
                <a:gd name="T94" fmla="*/ 0 w 452"/>
                <a:gd name="T95" fmla="*/ 0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2"/>
                <a:gd name="T145" fmla="*/ 0 h 385"/>
                <a:gd name="T146" fmla="*/ 452 w 452"/>
                <a:gd name="T147" fmla="*/ 385 h 3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2" h="385">
                  <a:moveTo>
                    <a:pt x="0" y="275"/>
                  </a:moveTo>
                  <a:lnTo>
                    <a:pt x="6" y="267"/>
                  </a:lnTo>
                  <a:lnTo>
                    <a:pt x="13" y="259"/>
                  </a:lnTo>
                  <a:lnTo>
                    <a:pt x="19" y="250"/>
                  </a:lnTo>
                  <a:lnTo>
                    <a:pt x="25" y="241"/>
                  </a:lnTo>
                  <a:lnTo>
                    <a:pt x="31" y="234"/>
                  </a:lnTo>
                  <a:lnTo>
                    <a:pt x="37" y="225"/>
                  </a:lnTo>
                  <a:lnTo>
                    <a:pt x="44" y="216"/>
                  </a:lnTo>
                  <a:lnTo>
                    <a:pt x="50" y="208"/>
                  </a:lnTo>
                  <a:lnTo>
                    <a:pt x="65" y="196"/>
                  </a:lnTo>
                  <a:lnTo>
                    <a:pt x="79" y="183"/>
                  </a:lnTo>
                  <a:lnTo>
                    <a:pt x="94" y="171"/>
                  </a:lnTo>
                  <a:lnTo>
                    <a:pt x="109" y="160"/>
                  </a:lnTo>
                  <a:lnTo>
                    <a:pt x="124" y="147"/>
                  </a:lnTo>
                  <a:lnTo>
                    <a:pt x="138" y="135"/>
                  </a:lnTo>
                  <a:lnTo>
                    <a:pt x="153" y="122"/>
                  </a:lnTo>
                  <a:lnTo>
                    <a:pt x="168" y="110"/>
                  </a:lnTo>
                  <a:lnTo>
                    <a:pt x="184" y="101"/>
                  </a:lnTo>
                  <a:lnTo>
                    <a:pt x="200" y="91"/>
                  </a:lnTo>
                  <a:lnTo>
                    <a:pt x="217" y="83"/>
                  </a:lnTo>
                  <a:lnTo>
                    <a:pt x="233" y="74"/>
                  </a:lnTo>
                  <a:lnTo>
                    <a:pt x="249" y="64"/>
                  </a:lnTo>
                  <a:lnTo>
                    <a:pt x="265" y="55"/>
                  </a:lnTo>
                  <a:lnTo>
                    <a:pt x="281" y="46"/>
                  </a:lnTo>
                  <a:lnTo>
                    <a:pt x="298" y="37"/>
                  </a:lnTo>
                  <a:lnTo>
                    <a:pt x="311" y="32"/>
                  </a:lnTo>
                  <a:lnTo>
                    <a:pt x="326" y="27"/>
                  </a:lnTo>
                  <a:lnTo>
                    <a:pt x="339" y="23"/>
                  </a:lnTo>
                  <a:lnTo>
                    <a:pt x="354" y="19"/>
                  </a:lnTo>
                  <a:lnTo>
                    <a:pt x="367" y="14"/>
                  </a:lnTo>
                  <a:lnTo>
                    <a:pt x="382" y="10"/>
                  </a:lnTo>
                  <a:lnTo>
                    <a:pt x="395" y="4"/>
                  </a:lnTo>
                  <a:lnTo>
                    <a:pt x="410" y="0"/>
                  </a:lnTo>
                  <a:lnTo>
                    <a:pt x="414" y="3"/>
                  </a:lnTo>
                  <a:lnTo>
                    <a:pt x="420" y="7"/>
                  </a:lnTo>
                  <a:lnTo>
                    <a:pt x="426" y="10"/>
                  </a:lnTo>
                  <a:lnTo>
                    <a:pt x="430" y="13"/>
                  </a:lnTo>
                  <a:lnTo>
                    <a:pt x="436" y="16"/>
                  </a:lnTo>
                  <a:lnTo>
                    <a:pt x="442" y="19"/>
                  </a:lnTo>
                  <a:lnTo>
                    <a:pt x="447" y="21"/>
                  </a:lnTo>
                  <a:lnTo>
                    <a:pt x="452" y="24"/>
                  </a:lnTo>
                  <a:lnTo>
                    <a:pt x="451" y="33"/>
                  </a:lnTo>
                  <a:lnTo>
                    <a:pt x="449" y="42"/>
                  </a:lnTo>
                  <a:lnTo>
                    <a:pt x="448" y="49"/>
                  </a:lnTo>
                  <a:lnTo>
                    <a:pt x="447" y="58"/>
                  </a:lnTo>
                  <a:lnTo>
                    <a:pt x="445" y="67"/>
                  </a:lnTo>
                  <a:lnTo>
                    <a:pt x="444" y="75"/>
                  </a:lnTo>
                  <a:lnTo>
                    <a:pt x="442" y="84"/>
                  </a:lnTo>
                  <a:lnTo>
                    <a:pt x="441" y="91"/>
                  </a:lnTo>
                  <a:lnTo>
                    <a:pt x="432" y="107"/>
                  </a:lnTo>
                  <a:lnTo>
                    <a:pt x="423" y="123"/>
                  </a:lnTo>
                  <a:lnTo>
                    <a:pt x="414" y="139"/>
                  </a:lnTo>
                  <a:lnTo>
                    <a:pt x="407" y="155"/>
                  </a:lnTo>
                  <a:lnTo>
                    <a:pt x="398" y="173"/>
                  </a:lnTo>
                  <a:lnTo>
                    <a:pt x="389" y="189"/>
                  </a:lnTo>
                  <a:lnTo>
                    <a:pt x="380" y="205"/>
                  </a:lnTo>
                  <a:lnTo>
                    <a:pt x="371" y="221"/>
                  </a:lnTo>
                  <a:lnTo>
                    <a:pt x="364" y="229"/>
                  </a:lnTo>
                  <a:lnTo>
                    <a:pt x="355" y="238"/>
                  </a:lnTo>
                  <a:lnTo>
                    <a:pt x="346" y="247"/>
                  </a:lnTo>
                  <a:lnTo>
                    <a:pt x="337" y="257"/>
                  </a:lnTo>
                  <a:lnTo>
                    <a:pt x="330" y="266"/>
                  </a:lnTo>
                  <a:lnTo>
                    <a:pt x="321" y="275"/>
                  </a:lnTo>
                  <a:lnTo>
                    <a:pt x="312" y="285"/>
                  </a:lnTo>
                  <a:lnTo>
                    <a:pt x="304" y="293"/>
                  </a:lnTo>
                  <a:lnTo>
                    <a:pt x="292" y="302"/>
                  </a:lnTo>
                  <a:lnTo>
                    <a:pt x="278" y="311"/>
                  </a:lnTo>
                  <a:lnTo>
                    <a:pt x="267" y="318"/>
                  </a:lnTo>
                  <a:lnTo>
                    <a:pt x="255" y="327"/>
                  </a:lnTo>
                  <a:lnTo>
                    <a:pt x="242" y="336"/>
                  </a:lnTo>
                  <a:lnTo>
                    <a:pt x="230" y="344"/>
                  </a:lnTo>
                  <a:lnTo>
                    <a:pt x="217" y="352"/>
                  </a:lnTo>
                  <a:lnTo>
                    <a:pt x="205" y="360"/>
                  </a:lnTo>
                  <a:lnTo>
                    <a:pt x="189" y="363"/>
                  </a:lnTo>
                  <a:lnTo>
                    <a:pt x="172" y="366"/>
                  </a:lnTo>
                  <a:lnTo>
                    <a:pt x="156" y="371"/>
                  </a:lnTo>
                  <a:lnTo>
                    <a:pt x="140" y="373"/>
                  </a:lnTo>
                  <a:lnTo>
                    <a:pt x="124" y="376"/>
                  </a:lnTo>
                  <a:lnTo>
                    <a:pt x="107" y="379"/>
                  </a:lnTo>
                  <a:lnTo>
                    <a:pt x="91" y="382"/>
                  </a:lnTo>
                  <a:lnTo>
                    <a:pt x="75" y="385"/>
                  </a:lnTo>
                  <a:lnTo>
                    <a:pt x="65" y="381"/>
                  </a:lnTo>
                  <a:lnTo>
                    <a:pt x="56" y="376"/>
                  </a:lnTo>
                  <a:lnTo>
                    <a:pt x="47" y="372"/>
                  </a:lnTo>
                  <a:lnTo>
                    <a:pt x="37" y="366"/>
                  </a:lnTo>
                  <a:lnTo>
                    <a:pt x="28" y="362"/>
                  </a:lnTo>
                  <a:lnTo>
                    <a:pt x="19" y="357"/>
                  </a:lnTo>
                  <a:lnTo>
                    <a:pt x="10" y="353"/>
                  </a:lnTo>
                  <a:lnTo>
                    <a:pt x="0" y="349"/>
                  </a:lnTo>
                  <a:lnTo>
                    <a:pt x="0" y="344"/>
                  </a:lnTo>
                  <a:lnTo>
                    <a:pt x="1" y="336"/>
                  </a:lnTo>
                  <a:lnTo>
                    <a:pt x="1" y="324"/>
                  </a:lnTo>
                  <a:lnTo>
                    <a:pt x="3" y="309"/>
                  </a:lnTo>
                  <a:lnTo>
                    <a:pt x="3" y="296"/>
                  </a:lnTo>
                  <a:lnTo>
                    <a:pt x="3" y="285"/>
                  </a:lnTo>
                  <a:lnTo>
                    <a:pt x="1" y="276"/>
                  </a:lnTo>
                  <a:lnTo>
                    <a:pt x="0" y="275"/>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01" name="Freeform 36"/>
            <p:cNvSpPr>
              <a:spLocks/>
            </p:cNvSpPr>
            <p:nvPr/>
          </p:nvSpPr>
          <p:spPr bwMode="auto">
            <a:xfrm>
              <a:off x="994" y="2783"/>
              <a:ext cx="132" cy="112"/>
            </a:xfrm>
            <a:custGeom>
              <a:avLst/>
              <a:gdLst>
                <a:gd name="T0" fmla="*/ 0 w 395"/>
                <a:gd name="T1" fmla="*/ 0 h 337"/>
                <a:gd name="T2" fmla="*/ 0 w 395"/>
                <a:gd name="T3" fmla="*/ 0 h 337"/>
                <a:gd name="T4" fmla="*/ 0 w 395"/>
                <a:gd name="T5" fmla="*/ 0 h 337"/>
                <a:gd name="T6" fmla="*/ 0 w 395"/>
                <a:gd name="T7" fmla="*/ 0 h 337"/>
                <a:gd name="T8" fmla="*/ 0 w 395"/>
                <a:gd name="T9" fmla="*/ 0 h 337"/>
                <a:gd name="T10" fmla="*/ 0 w 395"/>
                <a:gd name="T11" fmla="*/ 0 h 337"/>
                <a:gd name="T12" fmla="*/ 0 w 395"/>
                <a:gd name="T13" fmla="*/ 0 h 337"/>
                <a:gd name="T14" fmla="*/ 0 w 395"/>
                <a:gd name="T15" fmla="*/ 0 h 337"/>
                <a:gd name="T16" fmla="*/ 0 w 395"/>
                <a:gd name="T17" fmla="*/ 0 h 337"/>
                <a:gd name="T18" fmla="*/ 0 w 395"/>
                <a:gd name="T19" fmla="*/ 0 h 337"/>
                <a:gd name="T20" fmla="*/ 0 w 395"/>
                <a:gd name="T21" fmla="*/ 0 h 337"/>
                <a:gd name="T22" fmla="*/ 0 w 395"/>
                <a:gd name="T23" fmla="*/ 0 h 337"/>
                <a:gd name="T24" fmla="*/ 0 w 395"/>
                <a:gd name="T25" fmla="*/ 0 h 337"/>
                <a:gd name="T26" fmla="*/ 0 w 395"/>
                <a:gd name="T27" fmla="*/ 0 h 337"/>
                <a:gd name="T28" fmla="*/ 0 w 395"/>
                <a:gd name="T29" fmla="*/ 0 h 337"/>
                <a:gd name="T30" fmla="*/ 0 w 395"/>
                <a:gd name="T31" fmla="*/ 0 h 337"/>
                <a:gd name="T32" fmla="*/ 0 w 395"/>
                <a:gd name="T33" fmla="*/ 0 h 337"/>
                <a:gd name="T34" fmla="*/ 0 w 395"/>
                <a:gd name="T35" fmla="*/ 0 h 337"/>
                <a:gd name="T36" fmla="*/ 0 w 395"/>
                <a:gd name="T37" fmla="*/ 0 h 337"/>
                <a:gd name="T38" fmla="*/ 0 w 395"/>
                <a:gd name="T39" fmla="*/ 0 h 337"/>
                <a:gd name="T40" fmla="*/ 0 w 395"/>
                <a:gd name="T41" fmla="*/ 0 h 337"/>
                <a:gd name="T42" fmla="*/ 0 w 395"/>
                <a:gd name="T43" fmla="*/ 0 h 337"/>
                <a:gd name="T44" fmla="*/ 0 w 395"/>
                <a:gd name="T45" fmla="*/ 0 h 337"/>
                <a:gd name="T46" fmla="*/ 0 w 395"/>
                <a:gd name="T47" fmla="*/ 0 h 337"/>
                <a:gd name="T48" fmla="*/ 0 w 395"/>
                <a:gd name="T49" fmla="*/ 0 h 337"/>
                <a:gd name="T50" fmla="*/ 0 w 395"/>
                <a:gd name="T51" fmla="*/ 0 h 337"/>
                <a:gd name="T52" fmla="*/ 0 w 395"/>
                <a:gd name="T53" fmla="*/ 0 h 337"/>
                <a:gd name="T54" fmla="*/ 0 w 395"/>
                <a:gd name="T55" fmla="*/ 0 h 337"/>
                <a:gd name="T56" fmla="*/ 0 w 395"/>
                <a:gd name="T57" fmla="*/ 0 h 337"/>
                <a:gd name="T58" fmla="*/ 0 w 395"/>
                <a:gd name="T59" fmla="*/ 0 h 337"/>
                <a:gd name="T60" fmla="*/ 0 w 395"/>
                <a:gd name="T61" fmla="*/ 0 h 337"/>
                <a:gd name="T62" fmla="*/ 0 w 395"/>
                <a:gd name="T63" fmla="*/ 0 h 337"/>
                <a:gd name="T64" fmla="*/ 0 w 395"/>
                <a:gd name="T65" fmla="*/ 0 h 337"/>
                <a:gd name="T66" fmla="*/ 0 w 395"/>
                <a:gd name="T67" fmla="*/ 0 h 337"/>
                <a:gd name="T68" fmla="*/ 0 w 395"/>
                <a:gd name="T69" fmla="*/ 0 h 337"/>
                <a:gd name="T70" fmla="*/ 0 w 395"/>
                <a:gd name="T71" fmla="*/ 0 h 337"/>
                <a:gd name="T72" fmla="*/ 0 w 395"/>
                <a:gd name="T73" fmla="*/ 0 h 337"/>
                <a:gd name="T74" fmla="*/ 0 w 395"/>
                <a:gd name="T75" fmla="*/ 0 h 337"/>
                <a:gd name="T76" fmla="*/ 0 w 395"/>
                <a:gd name="T77" fmla="*/ 0 h 337"/>
                <a:gd name="T78" fmla="*/ 0 w 395"/>
                <a:gd name="T79" fmla="*/ 0 h 337"/>
                <a:gd name="T80" fmla="*/ 0 w 395"/>
                <a:gd name="T81" fmla="*/ 0 h 337"/>
                <a:gd name="T82" fmla="*/ 0 w 395"/>
                <a:gd name="T83" fmla="*/ 0 h 337"/>
                <a:gd name="T84" fmla="*/ 0 w 395"/>
                <a:gd name="T85" fmla="*/ 0 h 337"/>
                <a:gd name="T86" fmla="*/ 0 w 395"/>
                <a:gd name="T87" fmla="*/ 0 h 337"/>
                <a:gd name="T88" fmla="*/ 0 w 395"/>
                <a:gd name="T89" fmla="*/ 0 h 337"/>
                <a:gd name="T90" fmla="*/ 0 w 395"/>
                <a:gd name="T91" fmla="*/ 0 h 337"/>
                <a:gd name="T92" fmla="*/ 0 w 395"/>
                <a:gd name="T93" fmla="*/ 0 h 337"/>
                <a:gd name="T94" fmla="*/ 0 w 395"/>
                <a:gd name="T95" fmla="*/ 0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5"/>
                <a:gd name="T145" fmla="*/ 0 h 337"/>
                <a:gd name="T146" fmla="*/ 395 w 395"/>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5" h="337">
                  <a:moveTo>
                    <a:pt x="0" y="240"/>
                  </a:moveTo>
                  <a:lnTo>
                    <a:pt x="5" y="233"/>
                  </a:lnTo>
                  <a:lnTo>
                    <a:pt x="11" y="225"/>
                  </a:lnTo>
                  <a:lnTo>
                    <a:pt x="17" y="218"/>
                  </a:lnTo>
                  <a:lnTo>
                    <a:pt x="21" y="211"/>
                  </a:lnTo>
                  <a:lnTo>
                    <a:pt x="27" y="204"/>
                  </a:lnTo>
                  <a:lnTo>
                    <a:pt x="33" y="196"/>
                  </a:lnTo>
                  <a:lnTo>
                    <a:pt x="37" y="189"/>
                  </a:lnTo>
                  <a:lnTo>
                    <a:pt x="43" y="182"/>
                  </a:lnTo>
                  <a:lnTo>
                    <a:pt x="56" y="172"/>
                  </a:lnTo>
                  <a:lnTo>
                    <a:pt x="68" y="160"/>
                  </a:lnTo>
                  <a:lnTo>
                    <a:pt x="81" y="150"/>
                  </a:lnTo>
                  <a:lnTo>
                    <a:pt x="95" y="138"/>
                  </a:lnTo>
                  <a:lnTo>
                    <a:pt x="108" y="128"/>
                  </a:lnTo>
                  <a:lnTo>
                    <a:pt x="120" y="118"/>
                  </a:lnTo>
                  <a:lnTo>
                    <a:pt x="133" y="106"/>
                  </a:lnTo>
                  <a:lnTo>
                    <a:pt x="146" y="96"/>
                  </a:lnTo>
                  <a:lnTo>
                    <a:pt x="161" y="89"/>
                  </a:lnTo>
                  <a:lnTo>
                    <a:pt x="174" y="80"/>
                  </a:lnTo>
                  <a:lnTo>
                    <a:pt x="189" y="73"/>
                  </a:lnTo>
                  <a:lnTo>
                    <a:pt x="204" y="64"/>
                  </a:lnTo>
                  <a:lnTo>
                    <a:pt x="217" y="57"/>
                  </a:lnTo>
                  <a:lnTo>
                    <a:pt x="232" y="48"/>
                  </a:lnTo>
                  <a:lnTo>
                    <a:pt x="245" y="39"/>
                  </a:lnTo>
                  <a:lnTo>
                    <a:pt x="260" y="32"/>
                  </a:lnTo>
                  <a:lnTo>
                    <a:pt x="272" y="28"/>
                  </a:lnTo>
                  <a:lnTo>
                    <a:pt x="285" y="23"/>
                  </a:lnTo>
                  <a:lnTo>
                    <a:pt x="297" y="20"/>
                  </a:lnTo>
                  <a:lnTo>
                    <a:pt x="308" y="16"/>
                  </a:lnTo>
                  <a:lnTo>
                    <a:pt x="320" y="12"/>
                  </a:lnTo>
                  <a:lnTo>
                    <a:pt x="333" y="7"/>
                  </a:lnTo>
                  <a:lnTo>
                    <a:pt x="345" y="4"/>
                  </a:lnTo>
                  <a:lnTo>
                    <a:pt x="357" y="0"/>
                  </a:lnTo>
                  <a:lnTo>
                    <a:pt x="363" y="3"/>
                  </a:lnTo>
                  <a:lnTo>
                    <a:pt x="367" y="6"/>
                  </a:lnTo>
                  <a:lnTo>
                    <a:pt x="372" y="7"/>
                  </a:lnTo>
                  <a:lnTo>
                    <a:pt x="376" y="10"/>
                  </a:lnTo>
                  <a:lnTo>
                    <a:pt x="381" y="13"/>
                  </a:lnTo>
                  <a:lnTo>
                    <a:pt x="387" y="16"/>
                  </a:lnTo>
                  <a:lnTo>
                    <a:pt x="391" y="19"/>
                  </a:lnTo>
                  <a:lnTo>
                    <a:pt x="395" y="22"/>
                  </a:lnTo>
                  <a:lnTo>
                    <a:pt x="394" y="29"/>
                  </a:lnTo>
                  <a:lnTo>
                    <a:pt x="392" y="36"/>
                  </a:lnTo>
                  <a:lnTo>
                    <a:pt x="391" y="44"/>
                  </a:lnTo>
                  <a:lnTo>
                    <a:pt x="389" y="51"/>
                  </a:lnTo>
                  <a:lnTo>
                    <a:pt x="388" y="58"/>
                  </a:lnTo>
                  <a:lnTo>
                    <a:pt x="388" y="65"/>
                  </a:lnTo>
                  <a:lnTo>
                    <a:pt x="387" y="73"/>
                  </a:lnTo>
                  <a:lnTo>
                    <a:pt x="385" y="80"/>
                  </a:lnTo>
                  <a:lnTo>
                    <a:pt x="378" y="95"/>
                  </a:lnTo>
                  <a:lnTo>
                    <a:pt x="370" y="108"/>
                  </a:lnTo>
                  <a:lnTo>
                    <a:pt x="363" y="122"/>
                  </a:lnTo>
                  <a:lnTo>
                    <a:pt x="354" y="137"/>
                  </a:lnTo>
                  <a:lnTo>
                    <a:pt x="347" y="150"/>
                  </a:lnTo>
                  <a:lnTo>
                    <a:pt x="339" y="164"/>
                  </a:lnTo>
                  <a:lnTo>
                    <a:pt x="332" y="179"/>
                  </a:lnTo>
                  <a:lnTo>
                    <a:pt x="325" y="192"/>
                  </a:lnTo>
                  <a:lnTo>
                    <a:pt x="317" y="201"/>
                  </a:lnTo>
                  <a:lnTo>
                    <a:pt x="310" y="208"/>
                  </a:lnTo>
                  <a:lnTo>
                    <a:pt x="303" y="217"/>
                  </a:lnTo>
                  <a:lnTo>
                    <a:pt x="295" y="224"/>
                  </a:lnTo>
                  <a:lnTo>
                    <a:pt x="288" y="233"/>
                  </a:lnTo>
                  <a:lnTo>
                    <a:pt x="280" y="240"/>
                  </a:lnTo>
                  <a:lnTo>
                    <a:pt x="273" y="249"/>
                  </a:lnTo>
                  <a:lnTo>
                    <a:pt x="266" y="256"/>
                  </a:lnTo>
                  <a:lnTo>
                    <a:pt x="254" y="263"/>
                  </a:lnTo>
                  <a:lnTo>
                    <a:pt x="244" y="271"/>
                  </a:lnTo>
                  <a:lnTo>
                    <a:pt x="233" y="279"/>
                  </a:lnTo>
                  <a:lnTo>
                    <a:pt x="221" y="287"/>
                  </a:lnTo>
                  <a:lnTo>
                    <a:pt x="211" y="294"/>
                  </a:lnTo>
                  <a:lnTo>
                    <a:pt x="201" y="301"/>
                  </a:lnTo>
                  <a:lnTo>
                    <a:pt x="189" y="308"/>
                  </a:lnTo>
                  <a:lnTo>
                    <a:pt x="179" y="316"/>
                  </a:lnTo>
                  <a:lnTo>
                    <a:pt x="164" y="319"/>
                  </a:lnTo>
                  <a:lnTo>
                    <a:pt x="151" y="321"/>
                  </a:lnTo>
                  <a:lnTo>
                    <a:pt x="136" y="323"/>
                  </a:lnTo>
                  <a:lnTo>
                    <a:pt x="121" y="326"/>
                  </a:lnTo>
                  <a:lnTo>
                    <a:pt x="108" y="329"/>
                  </a:lnTo>
                  <a:lnTo>
                    <a:pt x="93" y="332"/>
                  </a:lnTo>
                  <a:lnTo>
                    <a:pt x="78" y="335"/>
                  </a:lnTo>
                  <a:lnTo>
                    <a:pt x="65" y="337"/>
                  </a:lnTo>
                  <a:lnTo>
                    <a:pt x="56" y="333"/>
                  </a:lnTo>
                  <a:lnTo>
                    <a:pt x="49" y="329"/>
                  </a:lnTo>
                  <a:lnTo>
                    <a:pt x="40" y="324"/>
                  </a:lnTo>
                  <a:lnTo>
                    <a:pt x="33" y="320"/>
                  </a:lnTo>
                  <a:lnTo>
                    <a:pt x="24" y="317"/>
                  </a:lnTo>
                  <a:lnTo>
                    <a:pt x="17" y="313"/>
                  </a:lnTo>
                  <a:lnTo>
                    <a:pt x="8" y="308"/>
                  </a:lnTo>
                  <a:lnTo>
                    <a:pt x="0" y="304"/>
                  </a:lnTo>
                  <a:lnTo>
                    <a:pt x="0" y="301"/>
                  </a:lnTo>
                  <a:lnTo>
                    <a:pt x="0" y="294"/>
                  </a:lnTo>
                  <a:lnTo>
                    <a:pt x="2" y="284"/>
                  </a:lnTo>
                  <a:lnTo>
                    <a:pt x="2" y="271"/>
                  </a:lnTo>
                  <a:lnTo>
                    <a:pt x="2" y="259"/>
                  </a:lnTo>
                  <a:lnTo>
                    <a:pt x="2" y="249"/>
                  </a:lnTo>
                  <a:lnTo>
                    <a:pt x="2" y="241"/>
                  </a:lnTo>
                  <a:lnTo>
                    <a:pt x="0" y="24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02" name="Freeform 37"/>
            <p:cNvSpPr>
              <a:spLocks/>
            </p:cNvSpPr>
            <p:nvPr/>
          </p:nvSpPr>
          <p:spPr bwMode="auto">
            <a:xfrm>
              <a:off x="1005" y="2794"/>
              <a:ext cx="113" cy="97"/>
            </a:xfrm>
            <a:custGeom>
              <a:avLst/>
              <a:gdLst>
                <a:gd name="T0" fmla="*/ 0 w 339"/>
                <a:gd name="T1" fmla="*/ 0 h 289"/>
                <a:gd name="T2" fmla="*/ 0 w 339"/>
                <a:gd name="T3" fmla="*/ 0 h 289"/>
                <a:gd name="T4" fmla="*/ 0 w 339"/>
                <a:gd name="T5" fmla="*/ 0 h 289"/>
                <a:gd name="T6" fmla="*/ 0 w 339"/>
                <a:gd name="T7" fmla="*/ 0 h 289"/>
                <a:gd name="T8" fmla="*/ 0 w 339"/>
                <a:gd name="T9" fmla="*/ 0 h 289"/>
                <a:gd name="T10" fmla="*/ 0 w 339"/>
                <a:gd name="T11" fmla="*/ 0 h 289"/>
                <a:gd name="T12" fmla="*/ 0 w 339"/>
                <a:gd name="T13" fmla="*/ 0 h 289"/>
                <a:gd name="T14" fmla="*/ 0 w 339"/>
                <a:gd name="T15" fmla="*/ 0 h 289"/>
                <a:gd name="T16" fmla="*/ 0 w 339"/>
                <a:gd name="T17" fmla="*/ 0 h 289"/>
                <a:gd name="T18" fmla="*/ 0 w 339"/>
                <a:gd name="T19" fmla="*/ 0 h 289"/>
                <a:gd name="T20" fmla="*/ 0 w 339"/>
                <a:gd name="T21" fmla="*/ 0 h 289"/>
                <a:gd name="T22" fmla="*/ 0 w 339"/>
                <a:gd name="T23" fmla="*/ 0 h 289"/>
                <a:gd name="T24" fmla="*/ 0 w 339"/>
                <a:gd name="T25" fmla="*/ 0 h 289"/>
                <a:gd name="T26" fmla="*/ 0 w 339"/>
                <a:gd name="T27" fmla="*/ 0 h 289"/>
                <a:gd name="T28" fmla="*/ 0 w 339"/>
                <a:gd name="T29" fmla="*/ 0 h 289"/>
                <a:gd name="T30" fmla="*/ 0 w 339"/>
                <a:gd name="T31" fmla="*/ 0 h 289"/>
                <a:gd name="T32" fmla="*/ 0 w 339"/>
                <a:gd name="T33" fmla="*/ 0 h 289"/>
                <a:gd name="T34" fmla="*/ 0 w 339"/>
                <a:gd name="T35" fmla="*/ 0 h 289"/>
                <a:gd name="T36" fmla="*/ 0 w 339"/>
                <a:gd name="T37" fmla="*/ 0 h 289"/>
                <a:gd name="T38" fmla="*/ 0 w 339"/>
                <a:gd name="T39" fmla="*/ 0 h 289"/>
                <a:gd name="T40" fmla="*/ 0 w 339"/>
                <a:gd name="T41" fmla="*/ 0 h 289"/>
                <a:gd name="T42" fmla="*/ 0 w 339"/>
                <a:gd name="T43" fmla="*/ 0 h 289"/>
                <a:gd name="T44" fmla="*/ 0 w 339"/>
                <a:gd name="T45" fmla="*/ 0 h 289"/>
                <a:gd name="T46" fmla="*/ 0 w 339"/>
                <a:gd name="T47" fmla="*/ 0 h 289"/>
                <a:gd name="T48" fmla="*/ 0 w 339"/>
                <a:gd name="T49" fmla="*/ 0 h 289"/>
                <a:gd name="T50" fmla="*/ 0 w 339"/>
                <a:gd name="T51" fmla="*/ 0 h 289"/>
                <a:gd name="T52" fmla="*/ 0 w 339"/>
                <a:gd name="T53" fmla="*/ 0 h 289"/>
                <a:gd name="T54" fmla="*/ 0 w 339"/>
                <a:gd name="T55" fmla="*/ 0 h 289"/>
                <a:gd name="T56" fmla="*/ 0 w 339"/>
                <a:gd name="T57" fmla="*/ 0 h 289"/>
                <a:gd name="T58" fmla="*/ 0 w 339"/>
                <a:gd name="T59" fmla="*/ 0 h 289"/>
                <a:gd name="T60" fmla="*/ 0 w 339"/>
                <a:gd name="T61" fmla="*/ 0 h 289"/>
                <a:gd name="T62" fmla="*/ 0 w 339"/>
                <a:gd name="T63" fmla="*/ 0 h 289"/>
                <a:gd name="T64" fmla="*/ 0 w 339"/>
                <a:gd name="T65" fmla="*/ 0 h 289"/>
                <a:gd name="T66" fmla="*/ 0 w 339"/>
                <a:gd name="T67" fmla="*/ 0 h 289"/>
                <a:gd name="T68" fmla="*/ 0 w 339"/>
                <a:gd name="T69" fmla="*/ 0 h 289"/>
                <a:gd name="T70" fmla="*/ 0 w 339"/>
                <a:gd name="T71" fmla="*/ 0 h 289"/>
                <a:gd name="T72" fmla="*/ 0 w 339"/>
                <a:gd name="T73" fmla="*/ 0 h 289"/>
                <a:gd name="T74" fmla="*/ 0 w 339"/>
                <a:gd name="T75" fmla="*/ 0 h 289"/>
                <a:gd name="T76" fmla="*/ 0 w 339"/>
                <a:gd name="T77" fmla="*/ 0 h 289"/>
                <a:gd name="T78" fmla="*/ 0 w 339"/>
                <a:gd name="T79" fmla="*/ 0 h 289"/>
                <a:gd name="T80" fmla="*/ 0 w 339"/>
                <a:gd name="T81" fmla="*/ 0 h 289"/>
                <a:gd name="T82" fmla="*/ 0 w 339"/>
                <a:gd name="T83" fmla="*/ 0 h 289"/>
                <a:gd name="T84" fmla="*/ 0 w 339"/>
                <a:gd name="T85" fmla="*/ 0 h 289"/>
                <a:gd name="T86" fmla="*/ 0 w 339"/>
                <a:gd name="T87" fmla="*/ 0 h 289"/>
                <a:gd name="T88" fmla="*/ 0 w 339"/>
                <a:gd name="T89" fmla="*/ 0 h 289"/>
                <a:gd name="T90" fmla="*/ 0 w 339"/>
                <a:gd name="T91" fmla="*/ 0 h 289"/>
                <a:gd name="T92" fmla="*/ 0 w 339"/>
                <a:gd name="T93" fmla="*/ 0 h 289"/>
                <a:gd name="T94" fmla="*/ 0 w 339"/>
                <a:gd name="T95" fmla="*/ 0 h 2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9"/>
                <a:gd name="T145" fmla="*/ 0 h 289"/>
                <a:gd name="T146" fmla="*/ 339 w 339"/>
                <a:gd name="T147" fmla="*/ 289 h 2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9" h="289">
                  <a:moveTo>
                    <a:pt x="0" y="206"/>
                  </a:moveTo>
                  <a:lnTo>
                    <a:pt x="5" y="201"/>
                  </a:lnTo>
                  <a:lnTo>
                    <a:pt x="9" y="195"/>
                  </a:lnTo>
                  <a:lnTo>
                    <a:pt x="14" y="188"/>
                  </a:lnTo>
                  <a:lnTo>
                    <a:pt x="19" y="182"/>
                  </a:lnTo>
                  <a:lnTo>
                    <a:pt x="24" y="176"/>
                  </a:lnTo>
                  <a:lnTo>
                    <a:pt x="28" y="169"/>
                  </a:lnTo>
                  <a:lnTo>
                    <a:pt x="33" y="163"/>
                  </a:lnTo>
                  <a:lnTo>
                    <a:pt x="37" y="157"/>
                  </a:lnTo>
                  <a:lnTo>
                    <a:pt x="49" y="147"/>
                  </a:lnTo>
                  <a:lnTo>
                    <a:pt x="59" y="138"/>
                  </a:lnTo>
                  <a:lnTo>
                    <a:pt x="71" y="129"/>
                  </a:lnTo>
                  <a:lnTo>
                    <a:pt x="81" y="119"/>
                  </a:lnTo>
                  <a:lnTo>
                    <a:pt x="93" y="110"/>
                  </a:lnTo>
                  <a:lnTo>
                    <a:pt x="103" y="102"/>
                  </a:lnTo>
                  <a:lnTo>
                    <a:pt x="115" y="93"/>
                  </a:lnTo>
                  <a:lnTo>
                    <a:pt x="126" y="83"/>
                  </a:lnTo>
                  <a:lnTo>
                    <a:pt x="137" y="76"/>
                  </a:lnTo>
                  <a:lnTo>
                    <a:pt x="151" y="70"/>
                  </a:lnTo>
                  <a:lnTo>
                    <a:pt x="162" y="62"/>
                  </a:lnTo>
                  <a:lnTo>
                    <a:pt x="174" y="55"/>
                  </a:lnTo>
                  <a:lnTo>
                    <a:pt x="186" y="49"/>
                  </a:lnTo>
                  <a:lnTo>
                    <a:pt x="199" y="42"/>
                  </a:lnTo>
                  <a:lnTo>
                    <a:pt x="211" y="35"/>
                  </a:lnTo>
                  <a:lnTo>
                    <a:pt x="223" y="28"/>
                  </a:lnTo>
                  <a:lnTo>
                    <a:pt x="233" y="25"/>
                  </a:lnTo>
                  <a:lnTo>
                    <a:pt x="243" y="22"/>
                  </a:lnTo>
                  <a:lnTo>
                    <a:pt x="255" y="17"/>
                  </a:lnTo>
                  <a:lnTo>
                    <a:pt x="266" y="14"/>
                  </a:lnTo>
                  <a:lnTo>
                    <a:pt x="276" y="12"/>
                  </a:lnTo>
                  <a:lnTo>
                    <a:pt x="286" y="7"/>
                  </a:lnTo>
                  <a:lnTo>
                    <a:pt x="297" y="4"/>
                  </a:lnTo>
                  <a:lnTo>
                    <a:pt x="307" y="0"/>
                  </a:lnTo>
                  <a:lnTo>
                    <a:pt x="311" y="3"/>
                  </a:lnTo>
                  <a:lnTo>
                    <a:pt x="314" y="6"/>
                  </a:lnTo>
                  <a:lnTo>
                    <a:pt x="319" y="7"/>
                  </a:lnTo>
                  <a:lnTo>
                    <a:pt x="323" y="10"/>
                  </a:lnTo>
                  <a:lnTo>
                    <a:pt x="328" y="12"/>
                  </a:lnTo>
                  <a:lnTo>
                    <a:pt x="332" y="14"/>
                  </a:lnTo>
                  <a:lnTo>
                    <a:pt x="335" y="17"/>
                  </a:lnTo>
                  <a:lnTo>
                    <a:pt x="339" y="19"/>
                  </a:lnTo>
                  <a:lnTo>
                    <a:pt x="338" y="25"/>
                  </a:lnTo>
                  <a:lnTo>
                    <a:pt x="336" y="32"/>
                  </a:lnTo>
                  <a:lnTo>
                    <a:pt x="336" y="38"/>
                  </a:lnTo>
                  <a:lnTo>
                    <a:pt x="335" y="44"/>
                  </a:lnTo>
                  <a:lnTo>
                    <a:pt x="333" y="51"/>
                  </a:lnTo>
                  <a:lnTo>
                    <a:pt x="332" y="57"/>
                  </a:lnTo>
                  <a:lnTo>
                    <a:pt x="332" y="62"/>
                  </a:lnTo>
                  <a:lnTo>
                    <a:pt x="330" y="70"/>
                  </a:lnTo>
                  <a:lnTo>
                    <a:pt x="323" y="81"/>
                  </a:lnTo>
                  <a:lnTo>
                    <a:pt x="317" y="93"/>
                  </a:lnTo>
                  <a:lnTo>
                    <a:pt x="311" y="106"/>
                  </a:lnTo>
                  <a:lnTo>
                    <a:pt x="304" y="118"/>
                  </a:lnTo>
                  <a:lnTo>
                    <a:pt x="298" y="129"/>
                  </a:lnTo>
                  <a:lnTo>
                    <a:pt x="292" y="141"/>
                  </a:lnTo>
                  <a:lnTo>
                    <a:pt x="285" y="154"/>
                  </a:lnTo>
                  <a:lnTo>
                    <a:pt x="279" y="166"/>
                  </a:lnTo>
                  <a:lnTo>
                    <a:pt x="273" y="173"/>
                  </a:lnTo>
                  <a:lnTo>
                    <a:pt x="266" y="179"/>
                  </a:lnTo>
                  <a:lnTo>
                    <a:pt x="260" y="186"/>
                  </a:lnTo>
                  <a:lnTo>
                    <a:pt x="254" y="193"/>
                  </a:lnTo>
                  <a:lnTo>
                    <a:pt x="246" y="201"/>
                  </a:lnTo>
                  <a:lnTo>
                    <a:pt x="241" y="206"/>
                  </a:lnTo>
                  <a:lnTo>
                    <a:pt x="235" y="214"/>
                  </a:lnTo>
                  <a:lnTo>
                    <a:pt x="227" y="221"/>
                  </a:lnTo>
                  <a:lnTo>
                    <a:pt x="218" y="227"/>
                  </a:lnTo>
                  <a:lnTo>
                    <a:pt x="210" y="233"/>
                  </a:lnTo>
                  <a:lnTo>
                    <a:pt x="199" y="240"/>
                  </a:lnTo>
                  <a:lnTo>
                    <a:pt x="190" y="246"/>
                  </a:lnTo>
                  <a:lnTo>
                    <a:pt x="182" y="252"/>
                  </a:lnTo>
                  <a:lnTo>
                    <a:pt x="173" y="259"/>
                  </a:lnTo>
                  <a:lnTo>
                    <a:pt x="162" y="265"/>
                  </a:lnTo>
                  <a:lnTo>
                    <a:pt x="154" y="270"/>
                  </a:lnTo>
                  <a:lnTo>
                    <a:pt x="142" y="273"/>
                  </a:lnTo>
                  <a:lnTo>
                    <a:pt x="129" y="276"/>
                  </a:lnTo>
                  <a:lnTo>
                    <a:pt x="117" y="278"/>
                  </a:lnTo>
                  <a:lnTo>
                    <a:pt x="105" y="281"/>
                  </a:lnTo>
                  <a:lnTo>
                    <a:pt x="93" y="282"/>
                  </a:lnTo>
                  <a:lnTo>
                    <a:pt x="80" y="285"/>
                  </a:lnTo>
                  <a:lnTo>
                    <a:pt x="68" y="286"/>
                  </a:lnTo>
                  <a:lnTo>
                    <a:pt x="56" y="289"/>
                  </a:lnTo>
                  <a:lnTo>
                    <a:pt x="49" y="286"/>
                  </a:lnTo>
                  <a:lnTo>
                    <a:pt x="42" y="282"/>
                  </a:lnTo>
                  <a:lnTo>
                    <a:pt x="36" y="279"/>
                  </a:lnTo>
                  <a:lnTo>
                    <a:pt x="28" y="276"/>
                  </a:lnTo>
                  <a:lnTo>
                    <a:pt x="21" y="272"/>
                  </a:lnTo>
                  <a:lnTo>
                    <a:pt x="14" y="269"/>
                  </a:lnTo>
                  <a:lnTo>
                    <a:pt x="8" y="265"/>
                  </a:lnTo>
                  <a:lnTo>
                    <a:pt x="0" y="262"/>
                  </a:lnTo>
                  <a:lnTo>
                    <a:pt x="0" y="259"/>
                  </a:lnTo>
                  <a:lnTo>
                    <a:pt x="0" y="253"/>
                  </a:lnTo>
                  <a:lnTo>
                    <a:pt x="2" y="243"/>
                  </a:lnTo>
                  <a:lnTo>
                    <a:pt x="2" y="233"/>
                  </a:lnTo>
                  <a:lnTo>
                    <a:pt x="2" y="222"/>
                  </a:lnTo>
                  <a:lnTo>
                    <a:pt x="2" y="214"/>
                  </a:lnTo>
                  <a:lnTo>
                    <a:pt x="2" y="208"/>
                  </a:lnTo>
                  <a:lnTo>
                    <a:pt x="0" y="20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03" name="Freeform 38"/>
            <p:cNvSpPr>
              <a:spLocks/>
            </p:cNvSpPr>
            <p:nvPr/>
          </p:nvSpPr>
          <p:spPr bwMode="auto">
            <a:xfrm>
              <a:off x="1015" y="2806"/>
              <a:ext cx="94" cy="81"/>
            </a:xfrm>
            <a:custGeom>
              <a:avLst/>
              <a:gdLst>
                <a:gd name="T0" fmla="*/ 0 w 283"/>
                <a:gd name="T1" fmla="*/ 0 h 242"/>
                <a:gd name="T2" fmla="*/ 0 w 283"/>
                <a:gd name="T3" fmla="*/ 0 h 242"/>
                <a:gd name="T4" fmla="*/ 0 w 283"/>
                <a:gd name="T5" fmla="*/ 0 h 242"/>
                <a:gd name="T6" fmla="*/ 0 w 283"/>
                <a:gd name="T7" fmla="*/ 0 h 242"/>
                <a:gd name="T8" fmla="*/ 0 w 283"/>
                <a:gd name="T9" fmla="*/ 0 h 242"/>
                <a:gd name="T10" fmla="*/ 0 w 283"/>
                <a:gd name="T11" fmla="*/ 0 h 242"/>
                <a:gd name="T12" fmla="*/ 0 w 283"/>
                <a:gd name="T13" fmla="*/ 0 h 242"/>
                <a:gd name="T14" fmla="*/ 0 w 283"/>
                <a:gd name="T15" fmla="*/ 0 h 242"/>
                <a:gd name="T16" fmla="*/ 0 w 283"/>
                <a:gd name="T17" fmla="*/ 0 h 242"/>
                <a:gd name="T18" fmla="*/ 0 w 283"/>
                <a:gd name="T19" fmla="*/ 0 h 242"/>
                <a:gd name="T20" fmla="*/ 0 w 283"/>
                <a:gd name="T21" fmla="*/ 0 h 242"/>
                <a:gd name="T22" fmla="*/ 0 w 283"/>
                <a:gd name="T23" fmla="*/ 0 h 242"/>
                <a:gd name="T24" fmla="*/ 0 w 283"/>
                <a:gd name="T25" fmla="*/ 0 h 242"/>
                <a:gd name="T26" fmla="*/ 0 w 283"/>
                <a:gd name="T27" fmla="*/ 0 h 242"/>
                <a:gd name="T28" fmla="*/ 0 w 283"/>
                <a:gd name="T29" fmla="*/ 0 h 242"/>
                <a:gd name="T30" fmla="*/ 0 w 283"/>
                <a:gd name="T31" fmla="*/ 0 h 242"/>
                <a:gd name="T32" fmla="*/ 0 w 283"/>
                <a:gd name="T33" fmla="*/ 0 h 242"/>
                <a:gd name="T34" fmla="*/ 0 w 283"/>
                <a:gd name="T35" fmla="*/ 0 h 242"/>
                <a:gd name="T36" fmla="*/ 0 w 283"/>
                <a:gd name="T37" fmla="*/ 0 h 242"/>
                <a:gd name="T38" fmla="*/ 0 w 283"/>
                <a:gd name="T39" fmla="*/ 0 h 242"/>
                <a:gd name="T40" fmla="*/ 0 w 283"/>
                <a:gd name="T41" fmla="*/ 0 h 242"/>
                <a:gd name="T42" fmla="*/ 0 w 283"/>
                <a:gd name="T43" fmla="*/ 0 h 242"/>
                <a:gd name="T44" fmla="*/ 0 w 283"/>
                <a:gd name="T45" fmla="*/ 0 h 242"/>
                <a:gd name="T46" fmla="*/ 0 w 283"/>
                <a:gd name="T47" fmla="*/ 0 h 242"/>
                <a:gd name="T48" fmla="*/ 0 w 283"/>
                <a:gd name="T49" fmla="*/ 0 h 242"/>
                <a:gd name="T50" fmla="*/ 0 w 283"/>
                <a:gd name="T51" fmla="*/ 0 h 242"/>
                <a:gd name="T52" fmla="*/ 0 w 283"/>
                <a:gd name="T53" fmla="*/ 0 h 242"/>
                <a:gd name="T54" fmla="*/ 0 w 283"/>
                <a:gd name="T55" fmla="*/ 0 h 242"/>
                <a:gd name="T56" fmla="*/ 0 w 283"/>
                <a:gd name="T57" fmla="*/ 0 h 242"/>
                <a:gd name="T58" fmla="*/ 0 w 283"/>
                <a:gd name="T59" fmla="*/ 0 h 242"/>
                <a:gd name="T60" fmla="*/ 0 w 283"/>
                <a:gd name="T61" fmla="*/ 0 h 242"/>
                <a:gd name="T62" fmla="*/ 0 w 283"/>
                <a:gd name="T63" fmla="*/ 0 h 242"/>
                <a:gd name="T64" fmla="*/ 0 w 283"/>
                <a:gd name="T65" fmla="*/ 0 h 242"/>
                <a:gd name="T66" fmla="*/ 0 w 283"/>
                <a:gd name="T67" fmla="*/ 0 h 242"/>
                <a:gd name="T68" fmla="*/ 0 w 283"/>
                <a:gd name="T69" fmla="*/ 0 h 242"/>
                <a:gd name="T70" fmla="*/ 0 w 283"/>
                <a:gd name="T71" fmla="*/ 0 h 242"/>
                <a:gd name="T72" fmla="*/ 0 w 283"/>
                <a:gd name="T73" fmla="*/ 0 h 242"/>
                <a:gd name="T74" fmla="*/ 0 w 283"/>
                <a:gd name="T75" fmla="*/ 0 h 242"/>
                <a:gd name="T76" fmla="*/ 0 w 283"/>
                <a:gd name="T77" fmla="*/ 0 h 242"/>
                <a:gd name="T78" fmla="*/ 0 w 283"/>
                <a:gd name="T79" fmla="*/ 0 h 242"/>
                <a:gd name="T80" fmla="*/ 0 w 283"/>
                <a:gd name="T81" fmla="*/ 0 h 242"/>
                <a:gd name="T82" fmla="*/ 0 w 283"/>
                <a:gd name="T83" fmla="*/ 0 h 242"/>
                <a:gd name="T84" fmla="*/ 0 w 283"/>
                <a:gd name="T85" fmla="*/ 0 h 242"/>
                <a:gd name="T86" fmla="*/ 0 w 283"/>
                <a:gd name="T87" fmla="*/ 0 h 242"/>
                <a:gd name="T88" fmla="*/ 0 w 283"/>
                <a:gd name="T89" fmla="*/ 0 h 242"/>
                <a:gd name="T90" fmla="*/ 0 w 283"/>
                <a:gd name="T91" fmla="*/ 0 h 242"/>
                <a:gd name="T92" fmla="*/ 0 w 283"/>
                <a:gd name="T93" fmla="*/ 0 h 242"/>
                <a:gd name="T94" fmla="*/ 0 w 283"/>
                <a:gd name="T95" fmla="*/ 0 h 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3"/>
                <a:gd name="T145" fmla="*/ 0 h 242"/>
                <a:gd name="T146" fmla="*/ 283 w 283"/>
                <a:gd name="T147" fmla="*/ 242 h 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3" h="242">
                  <a:moveTo>
                    <a:pt x="0" y="172"/>
                  </a:moveTo>
                  <a:lnTo>
                    <a:pt x="5" y="168"/>
                  </a:lnTo>
                  <a:lnTo>
                    <a:pt x="9" y="162"/>
                  </a:lnTo>
                  <a:lnTo>
                    <a:pt x="12" y="156"/>
                  </a:lnTo>
                  <a:lnTo>
                    <a:pt x="16" y="152"/>
                  </a:lnTo>
                  <a:lnTo>
                    <a:pt x="19" y="146"/>
                  </a:lnTo>
                  <a:lnTo>
                    <a:pt x="24" y="141"/>
                  </a:lnTo>
                  <a:lnTo>
                    <a:pt x="28" y="136"/>
                  </a:lnTo>
                  <a:lnTo>
                    <a:pt x="31" y="130"/>
                  </a:lnTo>
                  <a:lnTo>
                    <a:pt x="42" y="122"/>
                  </a:lnTo>
                  <a:lnTo>
                    <a:pt x="50" y="115"/>
                  </a:lnTo>
                  <a:lnTo>
                    <a:pt x="59" y="108"/>
                  </a:lnTo>
                  <a:lnTo>
                    <a:pt x="68" y="99"/>
                  </a:lnTo>
                  <a:lnTo>
                    <a:pt x="77" y="92"/>
                  </a:lnTo>
                  <a:lnTo>
                    <a:pt x="87" y="85"/>
                  </a:lnTo>
                  <a:lnTo>
                    <a:pt x="96" y="77"/>
                  </a:lnTo>
                  <a:lnTo>
                    <a:pt x="105" y="69"/>
                  </a:lnTo>
                  <a:lnTo>
                    <a:pt x="115" y="63"/>
                  </a:lnTo>
                  <a:lnTo>
                    <a:pt x="126" y="57"/>
                  </a:lnTo>
                  <a:lnTo>
                    <a:pt x="136" y="53"/>
                  </a:lnTo>
                  <a:lnTo>
                    <a:pt x="146" y="47"/>
                  </a:lnTo>
                  <a:lnTo>
                    <a:pt x="156" y="41"/>
                  </a:lnTo>
                  <a:lnTo>
                    <a:pt x="167" y="35"/>
                  </a:lnTo>
                  <a:lnTo>
                    <a:pt x="176" y="29"/>
                  </a:lnTo>
                  <a:lnTo>
                    <a:pt x="186" y="24"/>
                  </a:lnTo>
                  <a:lnTo>
                    <a:pt x="195" y="21"/>
                  </a:lnTo>
                  <a:lnTo>
                    <a:pt x="204" y="18"/>
                  </a:lnTo>
                  <a:lnTo>
                    <a:pt x="212" y="15"/>
                  </a:lnTo>
                  <a:lnTo>
                    <a:pt x="221" y="12"/>
                  </a:lnTo>
                  <a:lnTo>
                    <a:pt x="230" y="9"/>
                  </a:lnTo>
                  <a:lnTo>
                    <a:pt x="239" y="6"/>
                  </a:lnTo>
                  <a:lnTo>
                    <a:pt x="248" y="3"/>
                  </a:lnTo>
                  <a:lnTo>
                    <a:pt x="257" y="0"/>
                  </a:lnTo>
                  <a:lnTo>
                    <a:pt x="260" y="2"/>
                  </a:lnTo>
                  <a:lnTo>
                    <a:pt x="263" y="5"/>
                  </a:lnTo>
                  <a:lnTo>
                    <a:pt x="267" y="6"/>
                  </a:lnTo>
                  <a:lnTo>
                    <a:pt x="270" y="8"/>
                  </a:lnTo>
                  <a:lnTo>
                    <a:pt x="273" y="10"/>
                  </a:lnTo>
                  <a:lnTo>
                    <a:pt x="276" y="12"/>
                  </a:lnTo>
                  <a:lnTo>
                    <a:pt x="280" y="13"/>
                  </a:lnTo>
                  <a:lnTo>
                    <a:pt x="283" y="16"/>
                  </a:lnTo>
                  <a:lnTo>
                    <a:pt x="282" y="21"/>
                  </a:lnTo>
                  <a:lnTo>
                    <a:pt x="282" y="26"/>
                  </a:lnTo>
                  <a:lnTo>
                    <a:pt x="280" y="31"/>
                  </a:lnTo>
                  <a:lnTo>
                    <a:pt x="279" y="37"/>
                  </a:lnTo>
                  <a:lnTo>
                    <a:pt x="279" y="42"/>
                  </a:lnTo>
                  <a:lnTo>
                    <a:pt x="277" y="47"/>
                  </a:lnTo>
                  <a:lnTo>
                    <a:pt x="276" y="53"/>
                  </a:lnTo>
                  <a:lnTo>
                    <a:pt x="276" y="57"/>
                  </a:lnTo>
                  <a:lnTo>
                    <a:pt x="270" y="67"/>
                  </a:lnTo>
                  <a:lnTo>
                    <a:pt x="266" y="77"/>
                  </a:lnTo>
                  <a:lnTo>
                    <a:pt x="260" y="88"/>
                  </a:lnTo>
                  <a:lnTo>
                    <a:pt x="254" y="98"/>
                  </a:lnTo>
                  <a:lnTo>
                    <a:pt x="249" y="108"/>
                  </a:lnTo>
                  <a:lnTo>
                    <a:pt x="243" y="118"/>
                  </a:lnTo>
                  <a:lnTo>
                    <a:pt x="238" y="128"/>
                  </a:lnTo>
                  <a:lnTo>
                    <a:pt x="233" y="138"/>
                  </a:lnTo>
                  <a:lnTo>
                    <a:pt x="227" y="144"/>
                  </a:lnTo>
                  <a:lnTo>
                    <a:pt x="223" y="149"/>
                  </a:lnTo>
                  <a:lnTo>
                    <a:pt x="217" y="154"/>
                  </a:lnTo>
                  <a:lnTo>
                    <a:pt x="211" y="160"/>
                  </a:lnTo>
                  <a:lnTo>
                    <a:pt x="207" y="166"/>
                  </a:lnTo>
                  <a:lnTo>
                    <a:pt x="201" y="172"/>
                  </a:lnTo>
                  <a:lnTo>
                    <a:pt x="196" y="178"/>
                  </a:lnTo>
                  <a:lnTo>
                    <a:pt x="190" y="184"/>
                  </a:lnTo>
                  <a:lnTo>
                    <a:pt x="183" y="189"/>
                  </a:lnTo>
                  <a:lnTo>
                    <a:pt x="174" y="194"/>
                  </a:lnTo>
                  <a:lnTo>
                    <a:pt x="167" y="200"/>
                  </a:lnTo>
                  <a:lnTo>
                    <a:pt x="159" y="205"/>
                  </a:lnTo>
                  <a:lnTo>
                    <a:pt x="152" y="210"/>
                  </a:lnTo>
                  <a:lnTo>
                    <a:pt x="143" y="216"/>
                  </a:lnTo>
                  <a:lnTo>
                    <a:pt x="136" y="220"/>
                  </a:lnTo>
                  <a:lnTo>
                    <a:pt x="128" y="226"/>
                  </a:lnTo>
                  <a:lnTo>
                    <a:pt x="118" y="227"/>
                  </a:lnTo>
                  <a:lnTo>
                    <a:pt x="108" y="230"/>
                  </a:lnTo>
                  <a:lnTo>
                    <a:pt x="98" y="232"/>
                  </a:lnTo>
                  <a:lnTo>
                    <a:pt x="87" y="233"/>
                  </a:lnTo>
                  <a:lnTo>
                    <a:pt x="77" y="236"/>
                  </a:lnTo>
                  <a:lnTo>
                    <a:pt x="68" y="237"/>
                  </a:lnTo>
                  <a:lnTo>
                    <a:pt x="58" y="239"/>
                  </a:lnTo>
                  <a:lnTo>
                    <a:pt x="47" y="242"/>
                  </a:lnTo>
                  <a:lnTo>
                    <a:pt x="42" y="239"/>
                  </a:lnTo>
                  <a:lnTo>
                    <a:pt x="36" y="236"/>
                  </a:lnTo>
                  <a:lnTo>
                    <a:pt x="30" y="233"/>
                  </a:lnTo>
                  <a:lnTo>
                    <a:pt x="24" y="230"/>
                  </a:lnTo>
                  <a:lnTo>
                    <a:pt x="18" y="227"/>
                  </a:lnTo>
                  <a:lnTo>
                    <a:pt x="12" y="224"/>
                  </a:lnTo>
                  <a:lnTo>
                    <a:pt x="6" y="221"/>
                  </a:lnTo>
                  <a:lnTo>
                    <a:pt x="0" y="218"/>
                  </a:lnTo>
                  <a:lnTo>
                    <a:pt x="0" y="216"/>
                  </a:lnTo>
                  <a:lnTo>
                    <a:pt x="2" y="210"/>
                  </a:lnTo>
                  <a:lnTo>
                    <a:pt x="2" y="202"/>
                  </a:lnTo>
                  <a:lnTo>
                    <a:pt x="2" y="194"/>
                  </a:lnTo>
                  <a:lnTo>
                    <a:pt x="2" y="185"/>
                  </a:lnTo>
                  <a:lnTo>
                    <a:pt x="2" y="178"/>
                  </a:lnTo>
                  <a:lnTo>
                    <a:pt x="2" y="173"/>
                  </a:lnTo>
                  <a:lnTo>
                    <a:pt x="0" y="172"/>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04" name="Freeform 39"/>
            <p:cNvSpPr>
              <a:spLocks/>
            </p:cNvSpPr>
            <p:nvPr/>
          </p:nvSpPr>
          <p:spPr bwMode="auto">
            <a:xfrm>
              <a:off x="1026" y="2819"/>
              <a:ext cx="75" cy="64"/>
            </a:xfrm>
            <a:custGeom>
              <a:avLst/>
              <a:gdLst>
                <a:gd name="T0" fmla="*/ 0 w 225"/>
                <a:gd name="T1" fmla="*/ 0 h 192"/>
                <a:gd name="T2" fmla="*/ 0 w 225"/>
                <a:gd name="T3" fmla="*/ 0 h 192"/>
                <a:gd name="T4" fmla="*/ 0 w 225"/>
                <a:gd name="T5" fmla="*/ 0 h 192"/>
                <a:gd name="T6" fmla="*/ 0 w 225"/>
                <a:gd name="T7" fmla="*/ 0 h 192"/>
                <a:gd name="T8" fmla="*/ 0 w 225"/>
                <a:gd name="T9" fmla="*/ 0 h 192"/>
                <a:gd name="T10" fmla="*/ 0 w 225"/>
                <a:gd name="T11" fmla="*/ 0 h 192"/>
                <a:gd name="T12" fmla="*/ 0 w 225"/>
                <a:gd name="T13" fmla="*/ 0 h 192"/>
                <a:gd name="T14" fmla="*/ 0 w 225"/>
                <a:gd name="T15" fmla="*/ 0 h 192"/>
                <a:gd name="T16" fmla="*/ 0 w 225"/>
                <a:gd name="T17" fmla="*/ 0 h 192"/>
                <a:gd name="T18" fmla="*/ 0 w 225"/>
                <a:gd name="T19" fmla="*/ 0 h 192"/>
                <a:gd name="T20" fmla="*/ 0 w 225"/>
                <a:gd name="T21" fmla="*/ 0 h 192"/>
                <a:gd name="T22" fmla="*/ 0 w 225"/>
                <a:gd name="T23" fmla="*/ 0 h 192"/>
                <a:gd name="T24" fmla="*/ 0 w 225"/>
                <a:gd name="T25" fmla="*/ 0 h 192"/>
                <a:gd name="T26" fmla="*/ 0 w 225"/>
                <a:gd name="T27" fmla="*/ 0 h 192"/>
                <a:gd name="T28" fmla="*/ 0 w 225"/>
                <a:gd name="T29" fmla="*/ 0 h 192"/>
                <a:gd name="T30" fmla="*/ 0 w 225"/>
                <a:gd name="T31" fmla="*/ 0 h 192"/>
                <a:gd name="T32" fmla="*/ 0 w 225"/>
                <a:gd name="T33" fmla="*/ 0 h 192"/>
                <a:gd name="T34" fmla="*/ 0 w 225"/>
                <a:gd name="T35" fmla="*/ 0 h 192"/>
                <a:gd name="T36" fmla="*/ 0 w 225"/>
                <a:gd name="T37" fmla="*/ 0 h 192"/>
                <a:gd name="T38" fmla="*/ 0 w 225"/>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5"/>
                <a:gd name="T61" fmla="*/ 0 h 192"/>
                <a:gd name="T62" fmla="*/ 225 w 225"/>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5" h="192">
                  <a:moveTo>
                    <a:pt x="0" y="136"/>
                  </a:moveTo>
                  <a:lnTo>
                    <a:pt x="23" y="103"/>
                  </a:lnTo>
                  <a:lnTo>
                    <a:pt x="82" y="53"/>
                  </a:lnTo>
                  <a:lnTo>
                    <a:pt x="147" y="17"/>
                  </a:lnTo>
                  <a:lnTo>
                    <a:pt x="203" y="0"/>
                  </a:lnTo>
                  <a:lnTo>
                    <a:pt x="225" y="11"/>
                  </a:lnTo>
                  <a:lnTo>
                    <a:pt x="219" y="45"/>
                  </a:lnTo>
                  <a:lnTo>
                    <a:pt x="185" y="109"/>
                  </a:lnTo>
                  <a:lnTo>
                    <a:pt x="151" y="145"/>
                  </a:lnTo>
                  <a:lnTo>
                    <a:pt x="101" y="180"/>
                  </a:lnTo>
                  <a:lnTo>
                    <a:pt x="37" y="192"/>
                  </a:lnTo>
                  <a:lnTo>
                    <a:pt x="0" y="173"/>
                  </a:lnTo>
                  <a:lnTo>
                    <a:pt x="0" y="171"/>
                  </a:lnTo>
                  <a:lnTo>
                    <a:pt x="0" y="167"/>
                  </a:lnTo>
                  <a:lnTo>
                    <a:pt x="0" y="161"/>
                  </a:lnTo>
                  <a:lnTo>
                    <a:pt x="0" y="154"/>
                  </a:lnTo>
                  <a:lnTo>
                    <a:pt x="1" y="147"/>
                  </a:lnTo>
                  <a:lnTo>
                    <a:pt x="0" y="141"/>
                  </a:lnTo>
                  <a:lnTo>
                    <a:pt x="0" y="138"/>
                  </a:lnTo>
                  <a:lnTo>
                    <a:pt x="0" y="13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05" name="Freeform 40"/>
            <p:cNvSpPr>
              <a:spLocks/>
            </p:cNvSpPr>
            <p:nvPr/>
          </p:nvSpPr>
          <p:spPr bwMode="auto">
            <a:xfrm>
              <a:off x="813" y="2921"/>
              <a:ext cx="143" cy="71"/>
            </a:xfrm>
            <a:custGeom>
              <a:avLst/>
              <a:gdLst>
                <a:gd name="T0" fmla="*/ 0 w 430"/>
                <a:gd name="T1" fmla="*/ 0 h 211"/>
                <a:gd name="T2" fmla="*/ 0 w 430"/>
                <a:gd name="T3" fmla="*/ 0 h 211"/>
                <a:gd name="T4" fmla="*/ 0 w 430"/>
                <a:gd name="T5" fmla="*/ 0 h 211"/>
                <a:gd name="T6" fmla="*/ 0 w 430"/>
                <a:gd name="T7" fmla="*/ 0 h 211"/>
                <a:gd name="T8" fmla="*/ 0 w 430"/>
                <a:gd name="T9" fmla="*/ 0 h 211"/>
                <a:gd name="T10" fmla="*/ 0 w 430"/>
                <a:gd name="T11" fmla="*/ 0 h 211"/>
                <a:gd name="T12" fmla="*/ 0 w 430"/>
                <a:gd name="T13" fmla="*/ 0 h 211"/>
                <a:gd name="T14" fmla="*/ 0 w 430"/>
                <a:gd name="T15" fmla="*/ 0 h 211"/>
                <a:gd name="T16" fmla="*/ 0 w 430"/>
                <a:gd name="T17" fmla="*/ 0 h 211"/>
                <a:gd name="T18" fmla="*/ 0 w 430"/>
                <a:gd name="T19" fmla="*/ 0 h 211"/>
                <a:gd name="T20" fmla="*/ 0 w 430"/>
                <a:gd name="T21" fmla="*/ 0 h 211"/>
                <a:gd name="T22" fmla="*/ 0 w 430"/>
                <a:gd name="T23" fmla="*/ 0 h 211"/>
                <a:gd name="T24" fmla="*/ 0 w 430"/>
                <a:gd name="T25" fmla="*/ 0 h 211"/>
                <a:gd name="T26" fmla="*/ 0 w 430"/>
                <a:gd name="T27" fmla="*/ 0 h 211"/>
                <a:gd name="T28" fmla="*/ 0 w 430"/>
                <a:gd name="T29" fmla="*/ 0 h 211"/>
                <a:gd name="T30" fmla="*/ 0 w 430"/>
                <a:gd name="T31" fmla="*/ 0 h 211"/>
                <a:gd name="T32" fmla="*/ 0 w 430"/>
                <a:gd name="T33" fmla="*/ 0 h 211"/>
                <a:gd name="T34" fmla="*/ 0 w 430"/>
                <a:gd name="T35" fmla="*/ 0 h 211"/>
                <a:gd name="T36" fmla="*/ 0 w 430"/>
                <a:gd name="T37" fmla="*/ 0 h 211"/>
                <a:gd name="T38" fmla="*/ 0 w 430"/>
                <a:gd name="T39" fmla="*/ 0 h 2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0"/>
                <a:gd name="T61" fmla="*/ 0 h 211"/>
                <a:gd name="T62" fmla="*/ 430 w 430"/>
                <a:gd name="T63" fmla="*/ 211 h 2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0" h="211">
                  <a:moveTo>
                    <a:pt x="22" y="89"/>
                  </a:moveTo>
                  <a:lnTo>
                    <a:pt x="80" y="54"/>
                  </a:lnTo>
                  <a:lnTo>
                    <a:pt x="196" y="16"/>
                  </a:lnTo>
                  <a:lnTo>
                    <a:pt x="312" y="0"/>
                  </a:lnTo>
                  <a:lnTo>
                    <a:pt x="407" y="6"/>
                  </a:lnTo>
                  <a:lnTo>
                    <a:pt x="430" y="38"/>
                  </a:lnTo>
                  <a:lnTo>
                    <a:pt x="401" y="83"/>
                  </a:lnTo>
                  <a:lnTo>
                    <a:pt x="312" y="157"/>
                  </a:lnTo>
                  <a:lnTo>
                    <a:pt x="240" y="191"/>
                  </a:lnTo>
                  <a:lnTo>
                    <a:pt x="147" y="211"/>
                  </a:lnTo>
                  <a:lnTo>
                    <a:pt x="44" y="191"/>
                  </a:lnTo>
                  <a:lnTo>
                    <a:pt x="0" y="143"/>
                  </a:lnTo>
                  <a:lnTo>
                    <a:pt x="1" y="140"/>
                  </a:lnTo>
                  <a:lnTo>
                    <a:pt x="4" y="134"/>
                  </a:lnTo>
                  <a:lnTo>
                    <a:pt x="9" y="125"/>
                  </a:lnTo>
                  <a:lnTo>
                    <a:pt x="13" y="113"/>
                  </a:lnTo>
                  <a:lnTo>
                    <a:pt x="18" y="105"/>
                  </a:lnTo>
                  <a:lnTo>
                    <a:pt x="22" y="96"/>
                  </a:lnTo>
                  <a:lnTo>
                    <a:pt x="24" y="90"/>
                  </a:lnTo>
                  <a:lnTo>
                    <a:pt x="22" y="89"/>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06" name="Freeform 41"/>
            <p:cNvSpPr>
              <a:spLocks/>
            </p:cNvSpPr>
            <p:nvPr/>
          </p:nvSpPr>
          <p:spPr bwMode="auto">
            <a:xfrm>
              <a:off x="821" y="2928"/>
              <a:ext cx="127" cy="62"/>
            </a:xfrm>
            <a:custGeom>
              <a:avLst/>
              <a:gdLst>
                <a:gd name="T0" fmla="*/ 0 w 381"/>
                <a:gd name="T1" fmla="*/ 0 h 188"/>
                <a:gd name="T2" fmla="*/ 0 w 381"/>
                <a:gd name="T3" fmla="*/ 0 h 188"/>
                <a:gd name="T4" fmla="*/ 0 w 381"/>
                <a:gd name="T5" fmla="*/ 0 h 188"/>
                <a:gd name="T6" fmla="*/ 0 w 381"/>
                <a:gd name="T7" fmla="*/ 0 h 188"/>
                <a:gd name="T8" fmla="*/ 0 w 381"/>
                <a:gd name="T9" fmla="*/ 0 h 188"/>
                <a:gd name="T10" fmla="*/ 0 w 381"/>
                <a:gd name="T11" fmla="*/ 0 h 188"/>
                <a:gd name="T12" fmla="*/ 0 w 381"/>
                <a:gd name="T13" fmla="*/ 0 h 188"/>
                <a:gd name="T14" fmla="*/ 0 w 381"/>
                <a:gd name="T15" fmla="*/ 0 h 188"/>
                <a:gd name="T16" fmla="*/ 0 w 381"/>
                <a:gd name="T17" fmla="*/ 0 h 188"/>
                <a:gd name="T18" fmla="*/ 0 w 381"/>
                <a:gd name="T19" fmla="*/ 0 h 188"/>
                <a:gd name="T20" fmla="*/ 0 w 381"/>
                <a:gd name="T21" fmla="*/ 0 h 188"/>
                <a:gd name="T22" fmla="*/ 0 w 381"/>
                <a:gd name="T23" fmla="*/ 0 h 188"/>
                <a:gd name="T24" fmla="*/ 0 w 381"/>
                <a:gd name="T25" fmla="*/ 0 h 188"/>
                <a:gd name="T26" fmla="*/ 0 w 381"/>
                <a:gd name="T27" fmla="*/ 0 h 188"/>
                <a:gd name="T28" fmla="*/ 0 w 381"/>
                <a:gd name="T29" fmla="*/ 0 h 188"/>
                <a:gd name="T30" fmla="*/ 0 w 381"/>
                <a:gd name="T31" fmla="*/ 0 h 188"/>
                <a:gd name="T32" fmla="*/ 0 w 381"/>
                <a:gd name="T33" fmla="*/ 0 h 188"/>
                <a:gd name="T34" fmla="*/ 0 w 381"/>
                <a:gd name="T35" fmla="*/ 0 h 188"/>
                <a:gd name="T36" fmla="*/ 0 w 381"/>
                <a:gd name="T37" fmla="*/ 0 h 188"/>
                <a:gd name="T38" fmla="*/ 0 w 381"/>
                <a:gd name="T39" fmla="*/ 0 h 188"/>
                <a:gd name="T40" fmla="*/ 0 w 381"/>
                <a:gd name="T41" fmla="*/ 0 h 188"/>
                <a:gd name="T42" fmla="*/ 0 w 381"/>
                <a:gd name="T43" fmla="*/ 0 h 188"/>
                <a:gd name="T44" fmla="*/ 0 w 381"/>
                <a:gd name="T45" fmla="*/ 0 h 188"/>
                <a:gd name="T46" fmla="*/ 0 w 381"/>
                <a:gd name="T47" fmla="*/ 0 h 188"/>
                <a:gd name="T48" fmla="*/ 0 w 381"/>
                <a:gd name="T49" fmla="*/ 0 h 188"/>
                <a:gd name="T50" fmla="*/ 0 w 381"/>
                <a:gd name="T51" fmla="*/ 0 h 188"/>
                <a:gd name="T52" fmla="*/ 0 w 381"/>
                <a:gd name="T53" fmla="*/ 0 h 188"/>
                <a:gd name="T54" fmla="*/ 0 w 381"/>
                <a:gd name="T55" fmla="*/ 0 h 188"/>
                <a:gd name="T56" fmla="*/ 0 w 381"/>
                <a:gd name="T57" fmla="*/ 0 h 188"/>
                <a:gd name="T58" fmla="*/ 0 w 381"/>
                <a:gd name="T59" fmla="*/ 0 h 188"/>
                <a:gd name="T60" fmla="*/ 0 w 381"/>
                <a:gd name="T61" fmla="*/ 0 h 188"/>
                <a:gd name="T62" fmla="*/ 0 w 381"/>
                <a:gd name="T63" fmla="*/ 0 h 188"/>
                <a:gd name="T64" fmla="*/ 0 w 381"/>
                <a:gd name="T65" fmla="*/ 0 h 188"/>
                <a:gd name="T66" fmla="*/ 0 w 381"/>
                <a:gd name="T67" fmla="*/ 0 h 188"/>
                <a:gd name="T68" fmla="*/ 0 w 381"/>
                <a:gd name="T69" fmla="*/ 0 h 188"/>
                <a:gd name="T70" fmla="*/ 0 w 381"/>
                <a:gd name="T71" fmla="*/ 0 h 188"/>
                <a:gd name="T72" fmla="*/ 0 w 381"/>
                <a:gd name="T73" fmla="*/ 0 h 188"/>
                <a:gd name="T74" fmla="*/ 0 w 381"/>
                <a:gd name="T75" fmla="*/ 0 h 188"/>
                <a:gd name="T76" fmla="*/ 0 w 381"/>
                <a:gd name="T77" fmla="*/ 0 h 188"/>
                <a:gd name="T78" fmla="*/ 0 w 381"/>
                <a:gd name="T79" fmla="*/ 0 h 188"/>
                <a:gd name="T80" fmla="*/ 0 w 381"/>
                <a:gd name="T81" fmla="*/ 0 h 188"/>
                <a:gd name="T82" fmla="*/ 0 w 381"/>
                <a:gd name="T83" fmla="*/ 0 h 188"/>
                <a:gd name="T84" fmla="*/ 0 w 381"/>
                <a:gd name="T85" fmla="*/ 0 h 188"/>
                <a:gd name="T86" fmla="*/ 0 w 381"/>
                <a:gd name="T87" fmla="*/ 0 h 188"/>
                <a:gd name="T88" fmla="*/ 0 w 381"/>
                <a:gd name="T89" fmla="*/ 0 h 188"/>
                <a:gd name="T90" fmla="*/ 0 w 381"/>
                <a:gd name="T91" fmla="*/ 0 h 188"/>
                <a:gd name="T92" fmla="*/ 0 w 381"/>
                <a:gd name="T93" fmla="*/ 0 h 188"/>
                <a:gd name="T94" fmla="*/ 0 w 381"/>
                <a:gd name="T95" fmla="*/ 0 h 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1"/>
                <a:gd name="T145" fmla="*/ 0 h 188"/>
                <a:gd name="T146" fmla="*/ 381 w 381"/>
                <a:gd name="T147" fmla="*/ 188 h 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1" h="188">
                  <a:moveTo>
                    <a:pt x="19" y="78"/>
                  </a:moveTo>
                  <a:lnTo>
                    <a:pt x="25" y="74"/>
                  </a:lnTo>
                  <a:lnTo>
                    <a:pt x="30" y="71"/>
                  </a:lnTo>
                  <a:lnTo>
                    <a:pt x="38" y="67"/>
                  </a:lnTo>
                  <a:lnTo>
                    <a:pt x="44" y="62"/>
                  </a:lnTo>
                  <a:lnTo>
                    <a:pt x="50" y="60"/>
                  </a:lnTo>
                  <a:lnTo>
                    <a:pt x="57" y="55"/>
                  </a:lnTo>
                  <a:lnTo>
                    <a:pt x="63" y="51"/>
                  </a:lnTo>
                  <a:lnTo>
                    <a:pt x="69" y="48"/>
                  </a:lnTo>
                  <a:lnTo>
                    <a:pt x="82" y="44"/>
                  </a:lnTo>
                  <a:lnTo>
                    <a:pt x="95" y="39"/>
                  </a:lnTo>
                  <a:lnTo>
                    <a:pt x="107" y="35"/>
                  </a:lnTo>
                  <a:lnTo>
                    <a:pt x="120" y="30"/>
                  </a:lnTo>
                  <a:lnTo>
                    <a:pt x="134" y="26"/>
                  </a:lnTo>
                  <a:lnTo>
                    <a:pt x="147" y="23"/>
                  </a:lnTo>
                  <a:lnTo>
                    <a:pt x="159" y="19"/>
                  </a:lnTo>
                  <a:lnTo>
                    <a:pt x="172" y="14"/>
                  </a:lnTo>
                  <a:lnTo>
                    <a:pt x="185" y="13"/>
                  </a:lnTo>
                  <a:lnTo>
                    <a:pt x="199" y="10"/>
                  </a:lnTo>
                  <a:lnTo>
                    <a:pt x="212" y="9"/>
                  </a:lnTo>
                  <a:lnTo>
                    <a:pt x="225" y="7"/>
                  </a:lnTo>
                  <a:lnTo>
                    <a:pt x="238" y="6"/>
                  </a:lnTo>
                  <a:lnTo>
                    <a:pt x="252" y="4"/>
                  </a:lnTo>
                  <a:lnTo>
                    <a:pt x="263" y="3"/>
                  </a:lnTo>
                  <a:lnTo>
                    <a:pt x="277" y="0"/>
                  </a:lnTo>
                  <a:lnTo>
                    <a:pt x="287" y="1"/>
                  </a:lnTo>
                  <a:lnTo>
                    <a:pt x="297" y="1"/>
                  </a:lnTo>
                  <a:lnTo>
                    <a:pt x="308" y="3"/>
                  </a:lnTo>
                  <a:lnTo>
                    <a:pt x="318" y="3"/>
                  </a:lnTo>
                  <a:lnTo>
                    <a:pt x="328" y="4"/>
                  </a:lnTo>
                  <a:lnTo>
                    <a:pt x="339" y="4"/>
                  </a:lnTo>
                  <a:lnTo>
                    <a:pt x="349" y="4"/>
                  </a:lnTo>
                  <a:lnTo>
                    <a:pt x="359" y="6"/>
                  </a:lnTo>
                  <a:lnTo>
                    <a:pt x="362" y="9"/>
                  </a:lnTo>
                  <a:lnTo>
                    <a:pt x="365" y="13"/>
                  </a:lnTo>
                  <a:lnTo>
                    <a:pt x="368" y="16"/>
                  </a:lnTo>
                  <a:lnTo>
                    <a:pt x="371" y="19"/>
                  </a:lnTo>
                  <a:lnTo>
                    <a:pt x="374" y="23"/>
                  </a:lnTo>
                  <a:lnTo>
                    <a:pt x="375" y="26"/>
                  </a:lnTo>
                  <a:lnTo>
                    <a:pt x="378" y="29"/>
                  </a:lnTo>
                  <a:lnTo>
                    <a:pt x="381" y="33"/>
                  </a:lnTo>
                  <a:lnTo>
                    <a:pt x="378" y="38"/>
                  </a:lnTo>
                  <a:lnTo>
                    <a:pt x="375" y="44"/>
                  </a:lnTo>
                  <a:lnTo>
                    <a:pt x="372" y="48"/>
                  </a:lnTo>
                  <a:lnTo>
                    <a:pt x="368" y="54"/>
                  </a:lnTo>
                  <a:lnTo>
                    <a:pt x="365" y="58"/>
                  </a:lnTo>
                  <a:lnTo>
                    <a:pt x="362" y="64"/>
                  </a:lnTo>
                  <a:lnTo>
                    <a:pt x="359" y="68"/>
                  </a:lnTo>
                  <a:lnTo>
                    <a:pt x="355" y="74"/>
                  </a:lnTo>
                  <a:lnTo>
                    <a:pt x="346" y="81"/>
                  </a:lnTo>
                  <a:lnTo>
                    <a:pt x="336" y="90"/>
                  </a:lnTo>
                  <a:lnTo>
                    <a:pt x="325" y="99"/>
                  </a:lnTo>
                  <a:lnTo>
                    <a:pt x="316" y="106"/>
                  </a:lnTo>
                  <a:lnTo>
                    <a:pt x="306" y="115"/>
                  </a:lnTo>
                  <a:lnTo>
                    <a:pt x="296" y="124"/>
                  </a:lnTo>
                  <a:lnTo>
                    <a:pt x="285" y="131"/>
                  </a:lnTo>
                  <a:lnTo>
                    <a:pt x="277" y="140"/>
                  </a:lnTo>
                  <a:lnTo>
                    <a:pt x="268" y="144"/>
                  </a:lnTo>
                  <a:lnTo>
                    <a:pt x="260" y="147"/>
                  </a:lnTo>
                  <a:lnTo>
                    <a:pt x="252" y="151"/>
                  </a:lnTo>
                  <a:lnTo>
                    <a:pt x="244" y="154"/>
                  </a:lnTo>
                  <a:lnTo>
                    <a:pt x="237" y="158"/>
                  </a:lnTo>
                  <a:lnTo>
                    <a:pt x="228" y="163"/>
                  </a:lnTo>
                  <a:lnTo>
                    <a:pt x="221" y="166"/>
                  </a:lnTo>
                  <a:lnTo>
                    <a:pt x="212" y="170"/>
                  </a:lnTo>
                  <a:lnTo>
                    <a:pt x="201" y="172"/>
                  </a:lnTo>
                  <a:lnTo>
                    <a:pt x="191" y="174"/>
                  </a:lnTo>
                  <a:lnTo>
                    <a:pt x="181" y="176"/>
                  </a:lnTo>
                  <a:lnTo>
                    <a:pt x="171" y="179"/>
                  </a:lnTo>
                  <a:lnTo>
                    <a:pt x="160" y="182"/>
                  </a:lnTo>
                  <a:lnTo>
                    <a:pt x="150" y="183"/>
                  </a:lnTo>
                  <a:lnTo>
                    <a:pt x="140" y="186"/>
                  </a:lnTo>
                  <a:lnTo>
                    <a:pt x="129" y="188"/>
                  </a:lnTo>
                  <a:lnTo>
                    <a:pt x="117" y="186"/>
                  </a:lnTo>
                  <a:lnTo>
                    <a:pt x="106" y="183"/>
                  </a:lnTo>
                  <a:lnTo>
                    <a:pt x="95" y="182"/>
                  </a:lnTo>
                  <a:lnTo>
                    <a:pt x="84" y="179"/>
                  </a:lnTo>
                  <a:lnTo>
                    <a:pt x="72" y="176"/>
                  </a:lnTo>
                  <a:lnTo>
                    <a:pt x="60" y="174"/>
                  </a:lnTo>
                  <a:lnTo>
                    <a:pt x="50" y="172"/>
                  </a:lnTo>
                  <a:lnTo>
                    <a:pt x="38" y="170"/>
                  </a:lnTo>
                  <a:lnTo>
                    <a:pt x="33" y="164"/>
                  </a:lnTo>
                  <a:lnTo>
                    <a:pt x="28" y="158"/>
                  </a:lnTo>
                  <a:lnTo>
                    <a:pt x="23" y="154"/>
                  </a:lnTo>
                  <a:lnTo>
                    <a:pt x="19" y="148"/>
                  </a:lnTo>
                  <a:lnTo>
                    <a:pt x="13" y="142"/>
                  </a:lnTo>
                  <a:lnTo>
                    <a:pt x="8" y="137"/>
                  </a:lnTo>
                  <a:lnTo>
                    <a:pt x="4" y="132"/>
                  </a:lnTo>
                  <a:lnTo>
                    <a:pt x="0" y="126"/>
                  </a:lnTo>
                  <a:lnTo>
                    <a:pt x="0" y="124"/>
                  </a:lnTo>
                  <a:lnTo>
                    <a:pt x="2" y="119"/>
                  </a:lnTo>
                  <a:lnTo>
                    <a:pt x="7" y="110"/>
                  </a:lnTo>
                  <a:lnTo>
                    <a:pt x="11" y="102"/>
                  </a:lnTo>
                  <a:lnTo>
                    <a:pt x="14" y="93"/>
                  </a:lnTo>
                  <a:lnTo>
                    <a:pt x="17" y="84"/>
                  </a:lnTo>
                  <a:lnTo>
                    <a:pt x="19" y="80"/>
                  </a:lnTo>
                  <a:lnTo>
                    <a:pt x="19" y="7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07" name="Freeform 42"/>
            <p:cNvSpPr>
              <a:spLocks/>
            </p:cNvSpPr>
            <p:nvPr/>
          </p:nvSpPr>
          <p:spPr bwMode="auto">
            <a:xfrm>
              <a:off x="828" y="2934"/>
              <a:ext cx="111" cy="55"/>
            </a:xfrm>
            <a:custGeom>
              <a:avLst/>
              <a:gdLst>
                <a:gd name="T0" fmla="*/ 0 w 334"/>
                <a:gd name="T1" fmla="*/ 0 h 164"/>
                <a:gd name="T2" fmla="*/ 0 w 334"/>
                <a:gd name="T3" fmla="*/ 0 h 164"/>
                <a:gd name="T4" fmla="*/ 0 w 334"/>
                <a:gd name="T5" fmla="*/ 0 h 164"/>
                <a:gd name="T6" fmla="*/ 0 w 334"/>
                <a:gd name="T7" fmla="*/ 0 h 164"/>
                <a:gd name="T8" fmla="*/ 0 w 334"/>
                <a:gd name="T9" fmla="*/ 0 h 164"/>
                <a:gd name="T10" fmla="*/ 0 w 334"/>
                <a:gd name="T11" fmla="*/ 0 h 164"/>
                <a:gd name="T12" fmla="*/ 0 w 334"/>
                <a:gd name="T13" fmla="*/ 0 h 164"/>
                <a:gd name="T14" fmla="*/ 0 w 334"/>
                <a:gd name="T15" fmla="*/ 0 h 164"/>
                <a:gd name="T16" fmla="*/ 0 w 334"/>
                <a:gd name="T17" fmla="*/ 0 h 164"/>
                <a:gd name="T18" fmla="*/ 0 w 334"/>
                <a:gd name="T19" fmla="*/ 0 h 164"/>
                <a:gd name="T20" fmla="*/ 0 w 334"/>
                <a:gd name="T21" fmla="*/ 0 h 164"/>
                <a:gd name="T22" fmla="*/ 0 w 334"/>
                <a:gd name="T23" fmla="*/ 0 h 164"/>
                <a:gd name="T24" fmla="*/ 0 w 334"/>
                <a:gd name="T25" fmla="*/ 0 h 164"/>
                <a:gd name="T26" fmla="*/ 0 w 334"/>
                <a:gd name="T27" fmla="*/ 0 h 164"/>
                <a:gd name="T28" fmla="*/ 0 w 334"/>
                <a:gd name="T29" fmla="*/ 0 h 164"/>
                <a:gd name="T30" fmla="*/ 0 w 334"/>
                <a:gd name="T31" fmla="*/ 0 h 164"/>
                <a:gd name="T32" fmla="*/ 0 w 334"/>
                <a:gd name="T33" fmla="*/ 0 h 164"/>
                <a:gd name="T34" fmla="*/ 0 w 334"/>
                <a:gd name="T35" fmla="*/ 0 h 164"/>
                <a:gd name="T36" fmla="*/ 0 w 334"/>
                <a:gd name="T37" fmla="*/ 0 h 164"/>
                <a:gd name="T38" fmla="*/ 0 w 334"/>
                <a:gd name="T39" fmla="*/ 0 h 164"/>
                <a:gd name="T40" fmla="*/ 0 w 334"/>
                <a:gd name="T41" fmla="*/ 0 h 164"/>
                <a:gd name="T42" fmla="*/ 0 w 334"/>
                <a:gd name="T43" fmla="*/ 0 h 164"/>
                <a:gd name="T44" fmla="*/ 0 w 334"/>
                <a:gd name="T45" fmla="*/ 0 h 164"/>
                <a:gd name="T46" fmla="*/ 0 w 334"/>
                <a:gd name="T47" fmla="*/ 0 h 164"/>
                <a:gd name="T48" fmla="*/ 0 w 334"/>
                <a:gd name="T49" fmla="*/ 0 h 164"/>
                <a:gd name="T50" fmla="*/ 0 w 334"/>
                <a:gd name="T51" fmla="*/ 0 h 164"/>
                <a:gd name="T52" fmla="*/ 0 w 334"/>
                <a:gd name="T53" fmla="*/ 0 h 164"/>
                <a:gd name="T54" fmla="*/ 0 w 334"/>
                <a:gd name="T55" fmla="*/ 0 h 164"/>
                <a:gd name="T56" fmla="*/ 0 w 334"/>
                <a:gd name="T57" fmla="*/ 0 h 164"/>
                <a:gd name="T58" fmla="*/ 0 w 334"/>
                <a:gd name="T59" fmla="*/ 0 h 164"/>
                <a:gd name="T60" fmla="*/ 0 w 334"/>
                <a:gd name="T61" fmla="*/ 0 h 164"/>
                <a:gd name="T62" fmla="*/ 0 w 334"/>
                <a:gd name="T63" fmla="*/ 0 h 164"/>
                <a:gd name="T64" fmla="*/ 0 w 334"/>
                <a:gd name="T65" fmla="*/ 0 h 164"/>
                <a:gd name="T66" fmla="*/ 0 w 334"/>
                <a:gd name="T67" fmla="*/ 0 h 164"/>
                <a:gd name="T68" fmla="*/ 0 w 334"/>
                <a:gd name="T69" fmla="*/ 0 h 164"/>
                <a:gd name="T70" fmla="*/ 0 w 334"/>
                <a:gd name="T71" fmla="*/ 0 h 164"/>
                <a:gd name="T72" fmla="*/ 0 w 334"/>
                <a:gd name="T73" fmla="*/ 0 h 164"/>
                <a:gd name="T74" fmla="*/ 0 w 334"/>
                <a:gd name="T75" fmla="*/ 0 h 164"/>
                <a:gd name="T76" fmla="*/ 0 w 334"/>
                <a:gd name="T77" fmla="*/ 0 h 164"/>
                <a:gd name="T78" fmla="*/ 0 w 334"/>
                <a:gd name="T79" fmla="*/ 0 h 164"/>
                <a:gd name="T80" fmla="*/ 0 w 334"/>
                <a:gd name="T81" fmla="*/ 0 h 164"/>
                <a:gd name="T82" fmla="*/ 0 w 334"/>
                <a:gd name="T83" fmla="*/ 0 h 164"/>
                <a:gd name="T84" fmla="*/ 0 w 334"/>
                <a:gd name="T85" fmla="*/ 0 h 164"/>
                <a:gd name="T86" fmla="*/ 0 w 334"/>
                <a:gd name="T87" fmla="*/ 0 h 164"/>
                <a:gd name="T88" fmla="*/ 0 w 334"/>
                <a:gd name="T89" fmla="*/ 0 h 164"/>
                <a:gd name="T90" fmla="*/ 0 w 334"/>
                <a:gd name="T91" fmla="*/ 0 h 164"/>
                <a:gd name="T92" fmla="*/ 0 w 334"/>
                <a:gd name="T93" fmla="*/ 0 h 164"/>
                <a:gd name="T94" fmla="*/ 0 w 334"/>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4"/>
                <a:gd name="T145" fmla="*/ 0 h 164"/>
                <a:gd name="T146" fmla="*/ 334 w 334"/>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4" h="164">
                  <a:moveTo>
                    <a:pt x="17" y="68"/>
                  </a:moveTo>
                  <a:lnTo>
                    <a:pt x="22" y="65"/>
                  </a:lnTo>
                  <a:lnTo>
                    <a:pt x="28" y="62"/>
                  </a:lnTo>
                  <a:lnTo>
                    <a:pt x="34" y="58"/>
                  </a:lnTo>
                  <a:lnTo>
                    <a:pt x="39" y="55"/>
                  </a:lnTo>
                  <a:lnTo>
                    <a:pt x="44" y="52"/>
                  </a:lnTo>
                  <a:lnTo>
                    <a:pt x="50" y="48"/>
                  </a:lnTo>
                  <a:lnTo>
                    <a:pt x="56" y="45"/>
                  </a:lnTo>
                  <a:lnTo>
                    <a:pt x="62" y="42"/>
                  </a:lnTo>
                  <a:lnTo>
                    <a:pt x="72" y="38"/>
                  </a:lnTo>
                  <a:lnTo>
                    <a:pt x="84" y="35"/>
                  </a:lnTo>
                  <a:lnTo>
                    <a:pt x="95" y="30"/>
                  </a:lnTo>
                  <a:lnTo>
                    <a:pt x="106" y="27"/>
                  </a:lnTo>
                  <a:lnTo>
                    <a:pt x="118" y="23"/>
                  </a:lnTo>
                  <a:lnTo>
                    <a:pt x="129" y="20"/>
                  </a:lnTo>
                  <a:lnTo>
                    <a:pt x="140" y="16"/>
                  </a:lnTo>
                  <a:lnTo>
                    <a:pt x="151" y="13"/>
                  </a:lnTo>
                  <a:lnTo>
                    <a:pt x="163" y="11"/>
                  </a:lnTo>
                  <a:lnTo>
                    <a:pt x="174" y="10"/>
                  </a:lnTo>
                  <a:lnTo>
                    <a:pt x="185" y="9"/>
                  </a:lnTo>
                  <a:lnTo>
                    <a:pt x="197" y="6"/>
                  </a:lnTo>
                  <a:lnTo>
                    <a:pt x="209" y="4"/>
                  </a:lnTo>
                  <a:lnTo>
                    <a:pt x="219" y="3"/>
                  </a:lnTo>
                  <a:lnTo>
                    <a:pt x="231" y="1"/>
                  </a:lnTo>
                  <a:lnTo>
                    <a:pt x="243" y="0"/>
                  </a:lnTo>
                  <a:lnTo>
                    <a:pt x="252" y="1"/>
                  </a:lnTo>
                  <a:lnTo>
                    <a:pt x="261" y="1"/>
                  </a:lnTo>
                  <a:lnTo>
                    <a:pt x="269" y="1"/>
                  </a:lnTo>
                  <a:lnTo>
                    <a:pt x="280" y="3"/>
                  </a:lnTo>
                  <a:lnTo>
                    <a:pt x="289" y="3"/>
                  </a:lnTo>
                  <a:lnTo>
                    <a:pt x="297" y="4"/>
                  </a:lnTo>
                  <a:lnTo>
                    <a:pt x="306" y="4"/>
                  </a:lnTo>
                  <a:lnTo>
                    <a:pt x="315" y="4"/>
                  </a:lnTo>
                  <a:lnTo>
                    <a:pt x="318" y="9"/>
                  </a:lnTo>
                  <a:lnTo>
                    <a:pt x="319" y="11"/>
                  </a:lnTo>
                  <a:lnTo>
                    <a:pt x="322" y="14"/>
                  </a:lnTo>
                  <a:lnTo>
                    <a:pt x="325" y="17"/>
                  </a:lnTo>
                  <a:lnTo>
                    <a:pt x="327" y="20"/>
                  </a:lnTo>
                  <a:lnTo>
                    <a:pt x="330" y="23"/>
                  </a:lnTo>
                  <a:lnTo>
                    <a:pt x="331" y="26"/>
                  </a:lnTo>
                  <a:lnTo>
                    <a:pt x="334" y="29"/>
                  </a:lnTo>
                  <a:lnTo>
                    <a:pt x="331" y="33"/>
                  </a:lnTo>
                  <a:lnTo>
                    <a:pt x="328" y="38"/>
                  </a:lnTo>
                  <a:lnTo>
                    <a:pt x="325" y="42"/>
                  </a:lnTo>
                  <a:lnTo>
                    <a:pt x="322" y="46"/>
                  </a:lnTo>
                  <a:lnTo>
                    <a:pt x="319" y="51"/>
                  </a:lnTo>
                  <a:lnTo>
                    <a:pt x="317" y="55"/>
                  </a:lnTo>
                  <a:lnTo>
                    <a:pt x="314" y="59"/>
                  </a:lnTo>
                  <a:lnTo>
                    <a:pt x="312" y="64"/>
                  </a:lnTo>
                  <a:lnTo>
                    <a:pt x="303" y="71"/>
                  </a:lnTo>
                  <a:lnTo>
                    <a:pt x="294" y="78"/>
                  </a:lnTo>
                  <a:lnTo>
                    <a:pt x="286" y="86"/>
                  </a:lnTo>
                  <a:lnTo>
                    <a:pt x="277" y="93"/>
                  </a:lnTo>
                  <a:lnTo>
                    <a:pt x="268" y="100"/>
                  </a:lnTo>
                  <a:lnTo>
                    <a:pt x="259" y="107"/>
                  </a:lnTo>
                  <a:lnTo>
                    <a:pt x="250" y="115"/>
                  </a:lnTo>
                  <a:lnTo>
                    <a:pt x="243" y="122"/>
                  </a:lnTo>
                  <a:lnTo>
                    <a:pt x="235" y="125"/>
                  </a:lnTo>
                  <a:lnTo>
                    <a:pt x="228" y="129"/>
                  </a:lnTo>
                  <a:lnTo>
                    <a:pt x="221" y="132"/>
                  </a:lnTo>
                  <a:lnTo>
                    <a:pt x="215" y="135"/>
                  </a:lnTo>
                  <a:lnTo>
                    <a:pt x="207" y="138"/>
                  </a:lnTo>
                  <a:lnTo>
                    <a:pt x="200" y="142"/>
                  </a:lnTo>
                  <a:lnTo>
                    <a:pt x="193" y="145"/>
                  </a:lnTo>
                  <a:lnTo>
                    <a:pt x="185" y="148"/>
                  </a:lnTo>
                  <a:lnTo>
                    <a:pt x="177" y="151"/>
                  </a:lnTo>
                  <a:lnTo>
                    <a:pt x="168" y="153"/>
                  </a:lnTo>
                  <a:lnTo>
                    <a:pt x="159" y="154"/>
                  </a:lnTo>
                  <a:lnTo>
                    <a:pt x="150" y="157"/>
                  </a:lnTo>
                  <a:lnTo>
                    <a:pt x="141" y="158"/>
                  </a:lnTo>
                  <a:lnTo>
                    <a:pt x="132" y="160"/>
                  </a:lnTo>
                  <a:lnTo>
                    <a:pt x="122" y="163"/>
                  </a:lnTo>
                  <a:lnTo>
                    <a:pt x="113" y="164"/>
                  </a:lnTo>
                  <a:lnTo>
                    <a:pt x="103" y="163"/>
                  </a:lnTo>
                  <a:lnTo>
                    <a:pt x="94" y="160"/>
                  </a:lnTo>
                  <a:lnTo>
                    <a:pt x="84" y="158"/>
                  </a:lnTo>
                  <a:lnTo>
                    <a:pt x="73" y="157"/>
                  </a:lnTo>
                  <a:lnTo>
                    <a:pt x="63" y="154"/>
                  </a:lnTo>
                  <a:lnTo>
                    <a:pt x="53" y="153"/>
                  </a:lnTo>
                  <a:lnTo>
                    <a:pt x="44" y="151"/>
                  </a:lnTo>
                  <a:lnTo>
                    <a:pt x="34" y="148"/>
                  </a:lnTo>
                  <a:lnTo>
                    <a:pt x="29" y="144"/>
                  </a:lnTo>
                  <a:lnTo>
                    <a:pt x="25" y="139"/>
                  </a:lnTo>
                  <a:lnTo>
                    <a:pt x="20" y="134"/>
                  </a:lnTo>
                  <a:lnTo>
                    <a:pt x="16" y="129"/>
                  </a:lnTo>
                  <a:lnTo>
                    <a:pt x="13" y="125"/>
                  </a:lnTo>
                  <a:lnTo>
                    <a:pt x="8" y="121"/>
                  </a:lnTo>
                  <a:lnTo>
                    <a:pt x="4" y="115"/>
                  </a:lnTo>
                  <a:lnTo>
                    <a:pt x="0" y="110"/>
                  </a:lnTo>
                  <a:lnTo>
                    <a:pt x="1" y="109"/>
                  </a:lnTo>
                  <a:lnTo>
                    <a:pt x="3" y="103"/>
                  </a:lnTo>
                  <a:lnTo>
                    <a:pt x="6" y="97"/>
                  </a:lnTo>
                  <a:lnTo>
                    <a:pt x="10" y="89"/>
                  </a:lnTo>
                  <a:lnTo>
                    <a:pt x="13" y="81"/>
                  </a:lnTo>
                  <a:lnTo>
                    <a:pt x="16" y="74"/>
                  </a:lnTo>
                  <a:lnTo>
                    <a:pt x="17" y="70"/>
                  </a:lnTo>
                  <a:lnTo>
                    <a:pt x="17" y="6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08" name="Freeform 43"/>
            <p:cNvSpPr>
              <a:spLocks/>
            </p:cNvSpPr>
            <p:nvPr/>
          </p:nvSpPr>
          <p:spPr bwMode="auto">
            <a:xfrm>
              <a:off x="835" y="2940"/>
              <a:ext cx="96" cy="47"/>
            </a:xfrm>
            <a:custGeom>
              <a:avLst/>
              <a:gdLst>
                <a:gd name="T0" fmla="*/ 0 w 287"/>
                <a:gd name="T1" fmla="*/ 0 h 141"/>
                <a:gd name="T2" fmla="*/ 0 w 287"/>
                <a:gd name="T3" fmla="*/ 0 h 141"/>
                <a:gd name="T4" fmla="*/ 0 w 287"/>
                <a:gd name="T5" fmla="*/ 0 h 141"/>
                <a:gd name="T6" fmla="*/ 0 w 287"/>
                <a:gd name="T7" fmla="*/ 0 h 141"/>
                <a:gd name="T8" fmla="*/ 0 w 287"/>
                <a:gd name="T9" fmla="*/ 0 h 141"/>
                <a:gd name="T10" fmla="*/ 0 w 287"/>
                <a:gd name="T11" fmla="*/ 0 h 141"/>
                <a:gd name="T12" fmla="*/ 0 w 287"/>
                <a:gd name="T13" fmla="*/ 0 h 141"/>
                <a:gd name="T14" fmla="*/ 0 w 287"/>
                <a:gd name="T15" fmla="*/ 0 h 141"/>
                <a:gd name="T16" fmla="*/ 0 w 287"/>
                <a:gd name="T17" fmla="*/ 0 h 141"/>
                <a:gd name="T18" fmla="*/ 0 w 287"/>
                <a:gd name="T19" fmla="*/ 0 h 141"/>
                <a:gd name="T20" fmla="*/ 0 w 287"/>
                <a:gd name="T21" fmla="*/ 0 h 141"/>
                <a:gd name="T22" fmla="*/ 0 w 287"/>
                <a:gd name="T23" fmla="*/ 0 h 141"/>
                <a:gd name="T24" fmla="*/ 0 w 287"/>
                <a:gd name="T25" fmla="*/ 0 h 141"/>
                <a:gd name="T26" fmla="*/ 0 w 287"/>
                <a:gd name="T27" fmla="*/ 0 h 141"/>
                <a:gd name="T28" fmla="*/ 0 w 287"/>
                <a:gd name="T29" fmla="*/ 0 h 141"/>
                <a:gd name="T30" fmla="*/ 0 w 287"/>
                <a:gd name="T31" fmla="*/ 0 h 141"/>
                <a:gd name="T32" fmla="*/ 0 w 287"/>
                <a:gd name="T33" fmla="*/ 0 h 141"/>
                <a:gd name="T34" fmla="*/ 0 w 287"/>
                <a:gd name="T35" fmla="*/ 0 h 141"/>
                <a:gd name="T36" fmla="*/ 0 w 287"/>
                <a:gd name="T37" fmla="*/ 0 h 141"/>
                <a:gd name="T38" fmla="*/ 0 w 287"/>
                <a:gd name="T39" fmla="*/ 0 h 141"/>
                <a:gd name="T40" fmla="*/ 0 w 287"/>
                <a:gd name="T41" fmla="*/ 0 h 141"/>
                <a:gd name="T42" fmla="*/ 0 w 287"/>
                <a:gd name="T43" fmla="*/ 0 h 141"/>
                <a:gd name="T44" fmla="*/ 0 w 287"/>
                <a:gd name="T45" fmla="*/ 0 h 141"/>
                <a:gd name="T46" fmla="*/ 0 w 287"/>
                <a:gd name="T47" fmla="*/ 0 h 141"/>
                <a:gd name="T48" fmla="*/ 0 w 287"/>
                <a:gd name="T49" fmla="*/ 0 h 141"/>
                <a:gd name="T50" fmla="*/ 0 w 287"/>
                <a:gd name="T51" fmla="*/ 0 h 141"/>
                <a:gd name="T52" fmla="*/ 0 w 287"/>
                <a:gd name="T53" fmla="*/ 0 h 141"/>
                <a:gd name="T54" fmla="*/ 0 w 287"/>
                <a:gd name="T55" fmla="*/ 0 h 141"/>
                <a:gd name="T56" fmla="*/ 0 w 287"/>
                <a:gd name="T57" fmla="*/ 0 h 141"/>
                <a:gd name="T58" fmla="*/ 0 w 287"/>
                <a:gd name="T59" fmla="*/ 0 h 141"/>
                <a:gd name="T60" fmla="*/ 0 w 287"/>
                <a:gd name="T61" fmla="*/ 0 h 141"/>
                <a:gd name="T62" fmla="*/ 0 w 287"/>
                <a:gd name="T63" fmla="*/ 0 h 141"/>
                <a:gd name="T64" fmla="*/ 0 w 287"/>
                <a:gd name="T65" fmla="*/ 0 h 141"/>
                <a:gd name="T66" fmla="*/ 0 w 287"/>
                <a:gd name="T67" fmla="*/ 0 h 141"/>
                <a:gd name="T68" fmla="*/ 0 w 287"/>
                <a:gd name="T69" fmla="*/ 0 h 141"/>
                <a:gd name="T70" fmla="*/ 0 w 287"/>
                <a:gd name="T71" fmla="*/ 0 h 141"/>
                <a:gd name="T72" fmla="*/ 0 w 287"/>
                <a:gd name="T73" fmla="*/ 0 h 141"/>
                <a:gd name="T74" fmla="*/ 0 w 287"/>
                <a:gd name="T75" fmla="*/ 0 h 141"/>
                <a:gd name="T76" fmla="*/ 0 w 287"/>
                <a:gd name="T77" fmla="*/ 0 h 141"/>
                <a:gd name="T78" fmla="*/ 0 w 287"/>
                <a:gd name="T79" fmla="*/ 0 h 141"/>
                <a:gd name="T80" fmla="*/ 0 w 287"/>
                <a:gd name="T81" fmla="*/ 0 h 141"/>
                <a:gd name="T82" fmla="*/ 0 w 287"/>
                <a:gd name="T83" fmla="*/ 0 h 141"/>
                <a:gd name="T84" fmla="*/ 0 w 287"/>
                <a:gd name="T85" fmla="*/ 0 h 141"/>
                <a:gd name="T86" fmla="*/ 0 w 287"/>
                <a:gd name="T87" fmla="*/ 0 h 141"/>
                <a:gd name="T88" fmla="*/ 0 w 287"/>
                <a:gd name="T89" fmla="*/ 0 h 141"/>
                <a:gd name="T90" fmla="*/ 0 w 287"/>
                <a:gd name="T91" fmla="*/ 0 h 141"/>
                <a:gd name="T92" fmla="*/ 0 w 287"/>
                <a:gd name="T93" fmla="*/ 0 h 141"/>
                <a:gd name="T94" fmla="*/ 0 w 287"/>
                <a:gd name="T95" fmla="*/ 0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7"/>
                <a:gd name="T145" fmla="*/ 0 h 141"/>
                <a:gd name="T146" fmla="*/ 287 w 287"/>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7" h="141">
                  <a:moveTo>
                    <a:pt x="14" y="58"/>
                  </a:moveTo>
                  <a:lnTo>
                    <a:pt x="19" y="55"/>
                  </a:lnTo>
                  <a:lnTo>
                    <a:pt x="25" y="52"/>
                  </a:lnTo>
                  <a:lnTo>
                    <a:pt x="29" y="49"/>
                  </a:lnTo>
                  <a:lnTo>
                    <a:pt x="34" y="46"/>
                  </a:lnTo>
                  <a:lnTo>
                    <a:pt x="38" y="43"/>
                  </a:lnTo>
                  <a:lnTo>
                    <a:pt x="44" y="42"/>
                  </a:lnTo>
                  <a:lnTo>
                    <a:pt x="48" y="39"/>
                  </a:lnTo>
                  <a:lnTo>
                    <a:pt x="53" y="36"/>
                  </a:lnTo>
                  <a:lnTo>
                    <a:pt x="63" y="32"/>
                  </a:lnTo>
                  <a:lnTo>
                    <a:pt x="72" y="29"/>
                  </a:lnTo>
                  <a:lnTo>
                    <a:pt x="82" y="26"/>
                  </a:lnTo>
                  <a:lnTo>
                    <a:pt x="91" y="23"/>
                  </a:lnTo>
                  <a:lnTo>
                    <a:pt x="101" y="20"/>
                  </a:lnTo>
                  <a:lnTo>
                    <a:pt x="110" y="17"/>
                  </a:lnTo>
                  <a:lnTo>
                    <a:pt x="121" y="14"/>
                  </a:lnTo>
                  <a:lnTo>
                    <a:pt x="131" y="10"/>
                  </a:lnTo>
                  <a:lnTo>
                    <a:pt x="140" y="10"/>
                  </a:lnTo>
                  <a:lnTo>
                    <a:pt x="150" y="8"/>
                  </a:lnTo>
                  <a:lnTo>
                    <a:pt x="159" y="7"/>
                  </a:lnTo>
                  <a:lnTo>
                    <a:pt x="169" y="6"/>
                  </a:lnTo>
                  <a:lnTo>
                    <a:pt x="180" y="4"/>
                  </a:lnTo>
                  <a:lnTo>
                    <a:pt x="188" y="3"/>
                  </a:lnTo>
                  <a:lnTo>
                    <a:pt x="199" y="1"/>
                  </a:lnTo>
                  <a:lnTo>
                    <a:pt x="209" y="0"/>
                  </a:lnTo>
                  <a:lnTo>
                    <a:pt x="216" y="1"/>
                  </a:lnTo>
                  <a:lnTo>
                    <a:pt x="224" y="1"/>
                  </a:lnTo>
                  <a:lnTo>
                    <a:pt x="233" y="1"/>
                  </a:lnTo>
                  <a:lnTo>
                    <a:pt x="240" y="3"/>
                  </a:lnTo>
                  <a:lnTo>
                    <a:pt x="247" y="3"/>
                  </a:lnTo>
                  <a:lnTo>
                    <a:pt x="255" y="3"/>
                  </a:lnTo>
                  <a:lnTo>
                    <a:pt x="264" y="4"/>
                  </a:lnTo>
                  <a:lnTo>
                    <a:pt x="271" y="4"/>
                  </a:lnTo>
                  <a:lnTo>
                    <a:pt x="272" y="7"/>
                  </a:lnTo>
                  <a:lnTo>
                    <a:pt x="275" y="10"/>
                  </a:lnTo>
                  <a:lnTo>
                    <a:pt x="277" y="11"/>
                  </a:lnTo>
                  <a:lnTo>
                    <a:pt x="278" y="14"/>
                  </a:lnTo>
                  <a:lnTo>
                    <a:pt x="281" y="17"/>
                  </a:lnTo>
                  <a:lnTo>
                    <a:pt x="283" y="20"/>
                  </a:lnTo>
                  <a:lnTo>
                    <a:pt x="286" y="22"/>
                  </a:lnTo>
                  <a:lnTo>
                    <a:pt x="287" y="24"/>
                  </a:lnTo>
                  <a:lnTo>
                    <a:pt x="284" y="29"/>
                  </a:lnTo>
                  <a:lnTo>
                    <a:pt x="283" y="32"/>
                  </a:lnTo>
                  <a:lnTo>
                    <a:pt x="280" y="36"/>
                  </a:lnTo>
                  <a:lnTo>
                    <a:pt x="277" y="40"/>
                  </a:lnTo>
                  <a:lnTo>
                    <a:pt x="275" y="43"/>
                  </a:lnTo>
                  <a:lnTo>
                    <a:pt x="272" y="48"/>
                  </a:lnTo>
                  <a:lnTo>
                    <a:pt x="269" y="51"/>
                  </a:lnTo>
                  <a:lnTo>
                    <a:pt x="268" y="55"/>
                  </a:lnTo>
                  <a:lnTo>
                    <a:pt x="261" y="61"/>
                  </a:lnTo>
                  <a:lnTo>
                    <a:pt x="253" y="68"/>
                  </a:lnTo>
                  <a:lnTo>
                    <a:pt x="246" y="74"/>
                  </a:lnTo>
                  <a:lnTo>
                    <a:pt x="239" y="80"/>
                  </a:lnTo>
                  <a:lnTo>
                    <a:pt x="231" y="86"/>
                  </a:lnTo>
                  <a:lnTo>
                    <a:pt x="222" y="93"/>
                  </a:lnTo>
                  <a:lnTo>
                    <a:pt x="215" y="99"/>
                  </a:lnTo>
                  <a:lnTo>
                    <a:pt x="208" y="104"/>
                  </a:lnTo>
                  <a:lnTo>
                    <a:pt x="202" y="107"/>
                  </a:lnTo>
                  <a:lnTo>
                    <a:pt x="196" y="110"/>
                  </a:lnTo>
                  <a:lnTo>
                    <a:pt x="190" y="113"/>
                  </a:lnTo>
                  <a:lnTo>
                    <a:pt x="184" y="116"/>
                  </a:lnTo>
                  <a:lnTo>
                    <a:pt x="178" y="119"/>
                  </a:lnTo>
                  <a:lnTo>
                    <a:pt x="172" y="122"/>
                  </a:lnTo>
                  <a:lnTo>
                    <a:pt x="166" y="125"/>
                  </a:lnTo>
                  <a:lnTo>
                    <a:pt x="160" y="128"/>
                  </a:lnTo>
                  <a:lnTo>
                    <a:pt x="152" y="129"/>
                  </a:lnTo>
                  <a:lnTo>
                    <a:pt x="144" y="131"/>
                  </a:lnTo>
                  <a:lnTo>
                    <a:pt x="137" y="132"/>
                  </a:lnTo>
                  <a:lnTo>
                    <a:pt x="129" y="134"/>
                  </a:lnTo>
                  <a:lnTo>
                    <a:pt x="121" y="135"/>
                  </a:lnTo>
                  <a:lnTo>
                    <a:pt x="113" y="138"/>
                  </a:lnTo>
                  <a:lnTo>
                    <a:pt x="106" y="139"/>
                  </a:lnTo>
                  <a:lnTo>
                    <a:pt x="98" y="141"/>
                  </a:lnTo>
                  <a:lnTo>
                    <a:pt x="90" y="139"/>
                  </a:lnTo>
                  <a:lnTo>
                    <a:pt x="81" y="138"/>
                  </a:lnTo>
                  <a:lnTo>
                    <a:pt x="72" y="135"/>
                  </a:lnTo>
                  <a:lnTo>
                    <a:pt x="63" y="134"/>
                  </a:lnTo>
                  <a:lnTo>
                    <a:pt x="54" y="132"/>
                  </a:lnTo>
                  <a:lnTo>
                    <a:pt x="47" y="131"/>
                  </a:lnTo>
                  <a:lnTo>
                    <a:pt x="38" y="129"/>
                  </a:lnTo>
                  <a:lnTo>
                    <a:pt x="29" y="128"/>
                  </a:lnTo>
                  <a:lnTo>
                    <a:pt x="25" y="123"/>
                  </a:lnTo>
                  <a:lnTo>
                    <a:pt x="22" y="119"/>
                  </a:lnTo>
                  <a:lnTo>
                    <a:pt x="19" y="115"/>
                  </a:lnTo>
                  <a:lnTo>
                    <a:pt x="14" y="110"/>
                  </a:lnTo>
                  <a:lnTo>
                    <a:pt x="12" y="107"/>
                  </a:lnTo>
                  <a:lnTo>
                    <a:pt x="7" y="103"/>
                  </a:lnTo>
                  <a:lnTo>
                    <a:pt x="4" y="99"/>
                  </a:lnTo>
                  <a:lnTo>
                    <a:pt x="0" y="94"/>
                  </a:lnTo>
                  <a:lnTo>
                    <a:pt x="1" y="93"/>
                  </a:lnTo>
                  <a:lnTo>
                    <a:pt x="3" y="88"/>
                  </a:lnTo>
                  <a:lnTo>
                    <a:pt x="6" y="83"/>
                  </a:lnTo>
                  <a:lnTo>
                    <a:pt x="9" y="75"/>
                  </a:lnTo>
                  <a:lnTo>
                    <a:pt x="12" y="70"/>
                  </a:lnTo>
                  <a:lnTo>
                    <a:pt x="14" y="64"/>
                  </a:lnTo>
                  <a:lnTo>
                    <a:pt x="16" y="59"/>
                  </a:lnTo>
                  <a:lnTo>
                    <a:pt x="14" y="5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09" name="Freeform 44"/>
            <p:cNvSpPr>
              <a:spLocks/>
            </p:cNvSpPr>
            <p:nvPr/>
          </p:nvSpPr>
          <p:spPr bwMode="auto">
            <a:xfrm>
              <a:off x="843" y="2947"/>
              <a:ext cx="80" cy="39"/>
            </a:xfrm>
            <a:custGeom>
              <a:avLst/>
              <a:gdLst>
                <a:gd name="T0" fmla="*/ 0 w 239"/>
                <a:gd name="T1" fmla="*/ 0 h 117"/>
                <a:gd name="T2" fmla="*/ 0 w 239"/>
                <a:gd name="T3" fmla="*/ 0 h 117"/>
                <a:gd name="T4" fmla="*/ 0 w 239"/>
                <a:gd name="T5" fmla="*/ 0 h 117"/>
                <a:gd name="T6" fmla="*/ 0 w 239"/>
                <a:gd name="T7" fmla="*/ 0 h 117"/>
                <a:gd name="T8" fmla="*/ 0 w 239"/>
                <a:gd name="T9" fmla="*/ 0 h 117"/>
                <a:gd name="T10" fmla="*/ 0 w 239"/>
                <a:gd name="T11" fmla="*/ 0 h 117"/>
                <a:gd name="T12" fmla="*/ 0 w 239"/>
                <a:gd name="T13" fmla="*/ 0 h 117"/>
                <a:gd name="T14" fmla="*/ 0 w 239"/>
                <a:gd name="T15" fmla="*/ 0 h 117"/>
                <a:gd name="T16" fmla="*/ 0 w 239"/>
                <a:gd name="T17" fmla="*/ 0 h 117"/>
                <a:gd name="T18" fmla="*/ 0 w 239"/>
                <a:gd name="T19" fmla="*/ 0 h 117"/>
                <a:gd name="T20" fmla="*/ 0 w 239"/>
                <a:gd name="T21" fmla="*/ 0 h 117"/>
                <a:gd name="T22" fmla="*/ 0 w 239"/>
                <a:gd name="T23" fmla="*/ 0 h 117"/>
                <a:gd name="T24" fmla="*/ 0 w 239"/>
                <a:gd name="T25" fmla="*/ 0 h 117"/>
                <a:gd name="T26" fmla="*/ 0 w 239"/>
                <a:gd name="T27" fmla="*/ 0 h 117"/>
                <a:gd name="T28" fmla="*/ 0 w 239"/>
                <a:gd name="T29" fmla="*/ 0 h 117"/>
                <a:gd name="T30" fmla="*/ 0 w 239"/>
                <a:gd name="T31" fmla="*/ 0 h 117"/>
                <a:gd name="T32" fmla="*/ 0 w 239"/>
                <a:gd name="T33" fmla="*/ 0 h 117"/>
                <a:gd name="T34" fmla="*/ 0 w 239"/>
                <a:gd name="T35" fmla="*/ 0 h 117"/>
                <a:gd name="T36" fmla="*/ 0 w 239"/>
                <a:gd name="T37" fmla="*/ 0 h 117"/>
                <a:gd name="T38" fmla="*/ 0 w 239"/>
                <a:gd name="T39" fmla="*/ 0 h 117"/>
                <a:gd name="T40" fmla="*/ 0 w 239"/>
                <a:gd name="T41" fmla="*/ 0 h 117"/>
                <a:gd name="T42" fmla="*/ 0 w 239"/>
                <a:gd name="T43" fmla="*/ 0 h 117"/>
                <a:gd name="T44" fmla="*/ 0 w 239"/>
                <a:gd name="T45" fmla="*/ 0 h 117"/>
                <a:gd name="T46" fmla="*/ 0 w 239"/>
                <a:gd name="T47" fmla="*/ 0 h 117"/>
                <a:gd name="T48" fmla="*/ 0 w 239"/>
                <a:gd name="T49" fmla="*/ 0 h 117"/>
                <a:gd name="T50" fmla="*/ 0 w 239"/>
                <a:gd name="T51" fmla="*/ 0 h 117"/>
                <a:gd name="T52" fmla="*/ 0 w 239"/>
                <a:gd name="T53" fmla="*/ 0 h 117"/>
                <a:gd name="T54" fmla="*/ 0 w 239"/>
                <a:gd name="T55" fmla="*/ 0 h 117"/>
                <a:gd name="T56" fmla="*/ 0 w 239"/>
                <a:gd name="T57" fmla="*/ 0 h 117"/>
                <a:gd name="T58" fmla="*/ 0 w 239"/>
                <a:gd name="T59" fmla="*/ 0 h 117"/>
                <a:gd name="T60" fmla="*/ 0 w 239"/>
                <a:gd name="T61" fmla="*/ 0 h 117"/>
                <a:gd name="T62" fmla="*/ 0 w 239"/>
                <a:gd name="T63" fmla="*/ 0 h 117"/>
                <a:gd name="T64" fmla="*/ 0 w 239"/>
                <a:gd name="T65" fmla="*/ 0 h 117"/>
                <a:gd name="T66" fmla="*/ 0 w 239"/>
                <a:gd name="T67" fmla="*/ 0 h 117"/>
                <a:gd name="T68" fmla="*/ 0 w 239"/>
                <a:gd name="T69" fmla="*/ 0 h 117"/>
                <a:gd name="T70" fmla="*/ 0 w 239"/>
                <a:gd name="T71" fmla="*/ 0 h 117"/>
                <a:gd name="T72" fmla="*/ 0 w 239"/>
                <a:gd name="T73" fmla="*/ 0 h 117"/>
                <a:gd name="T74" fmla="*/ 0 w 239"/>
                <a:gd name="T75" fmla="*/ 0 h 117"/>
                <a:gd name="T76" fmla="*/ 0 w 239"/>
                <a:gd name="T77" fmla="*/ 0 h 117"/>
                <a:gd name="T78" fmla="*/ 0 w 239"/>
                <a:gd name="T79" fmla="*/ 0 h 117"/>
                <a:gd name="T80" fmla="*/ 0 w 239"/>
                <a:gd name="T81" fmla="*/ 0 h 117"/>
                <a:gd name="T82" fmla="*/ 0 w 239"/>
                <a:gd name="T83" fmla="*/ 0 h 117"/>
                <a:gd name="T84" fmla="*/ 0 w 239"/>
                <a:gd name="T85" fmla="*/ 0 h 117"/>
                <a:gd name="T86" fmla="*/ 0 w 239"/>
                <a:gd name="T87" fmla="*/ 0 h 117"/>
                <a:gd name="T88" fmla="*/ 0 w 239"/>
                <a:gd name="T89" fmla="*/ 0 h 117"/>
                <a:gd name="T90" fmla="*/ 0 w 239"/>
                <a:gd name="T91" fmla="*/ 0 h 117"/>
                <a:gd name="T92" fmla="*/ 0 w 239"/>
                <a:gd name="T93" fmla="*/ 0 h 117"/>
                <a:gd name="T94" fmla="*/ 0 w 239"/>
                <a:gd name="T95" fmla="*/ 0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9"/>
                <a:gd name="T145" fmla="*/ 0 h 117"/>
                <a:gd name="T146" fmla="*/ 239 w 239"/>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9" h="117">
                  <a:moveTo>
                    <a:pt x="12" y="49"/>
                  </a:moveTo>
                  <a:lnTo>
                    <a:pt x="17" y="46"/>
                  </a:lnTo>
                  <a:lnTo>
                    <a:pt x="19" y="43"/>
                  </a:lnTo>
                  <a:lnTo>
                    <a:pt x="24" y="42"/>
                  </a:lnTo>
                  <a:lnTo>
                    <a:pt x="28" y="39"/>
                  </a:lnTo>
                  <a:lnTo>
                    <a:pt x="31" y="36"/>
                  </a:lnTo>
                  <a:lnTo>
                    <a:pt x="36" y="35"/>
                  </a:lnTo>
                  <a:lnTo>
                    <a:pt x="40" y="32"/>
                  </a:lnTo>
                  <a:lnTo>
                    <a:pt x="43" y="29"/>
                  </a:lnTo>
                  <a:lnTo>
                    <a:pt x="52" y="27"/>
                  </a:lnTo>
                  <a:lnTo>
                    <a:pt x="59" y="24"/>
                  </a:lnTo>
                  <a:lnTo>
                    <a:pt x="68" y="21"/>
                  </a:lnTo>
                  <a:lnTo>
                    <a:pt x="75" y="19"/>
                  </a:lnTo>
                  <a:lnTo>
                    <a:pt x="84" y="17"/>
                  </a:lnTo>
                  <a:lnTo>
                    <a:pt x="92" y="14"/>
                  </a:lnTo>
                  <a:lnTo>
                    <a:pt x="101" y="11"/>
                  </a:lnTo>
                  <a:lnTo>
                    <a:pt x="108" y="8"/>
                  </a:lnTo>
                  <a:lnTo>
                    <a:pt x="117" y="7"/>
                  </a:lnTo>
                  <a:lnTo>
                    <a:pt x="124" y="7"/>
                  </a:lnTo>
                  <a:lnTo>
                    <a:pt x="133" y="5"/>
                  </a:lnTo>
                  <a:lnTo>
                    <a:pt x="140" y="4"/>
                  </a:lnTo>
                  <a:lnTo>
                    <a:pt x="149" y="4"/>
                  </a:lnTo>
                  <a:lnTo>
                    <a:pt x="157" y="3"/>
                  </a:lnTo>
                  <a:lnTo>
                    <a:pt x="165" y="1"/>
                  </a:lnTo>
                  <a:lnTo>
                    <a:pt x="174" y="0"/>
                  </a:lnTo>
                  <a:lnTo>
                    <a:pt x="180" y="1"/>
                  </a:lnTo>
                  <a:lnTo>
                    <a:pt x="186" y="1"/>
                  </a:lnTo>
                  <a:lnTo>
                    <a:pt x="193" y="1"/>
                  </a:lnTo>
                  <a:lnTo>
                    <a:pt x="199" y="1"/>
                  </a:lnTo>
                  <a:lnTo>
                    <a:pt x="207" y="3"/>
                  </a:lnTo>
                  <a:lnTo>
                    <a:pt x="213" y="3"/>
                  </a:lnTo>
                  <a:lnTo>
                    <a:pt x="218" y="3"/>
                  </a:lnTo>
                  <a:lnTo>
                    <a:pt x="226" y="4"/>
                  </a:lnTo>
                  <a:lnTo>
                    <a:pt x="227" y="5"/>
                  </a:lnTo>
                  <a:lnTo>
                    <a:pt x="229" y="7"/>
                  </a:lnTo>
                  <a:lnTo>
                    <a:pt x="230" y="10"/>
                  </a:lnTo>
                  <a:lnTo>
                    <a:pt x="232" y="11"/>
                  </a:lnTo>
                  <a:lnTo>
                    <a:pt x="233" y="14"/>
                  </a:lnTo>
                  <a:lnTo>
                    <a:pt x="236" y="16"/>
                  </a:lnTo>
                  <a:lnTo>
                    <a:pt x="238" y="19"/>
                  </a:lnTo>
                  <a:lnTo>
                    <a:pt x="239" y="20"/>
                  </a:lnTo>
                  <a:lnTo>
                    <a:pt x="238" y="23"/>
                  </a:lnTo>
                  <a:lnTo>
                    <a:pt x="235" y="27"/>
                  </a:lnTo>
                  <a:lnTo>
                    <a:pt x="233" y="30"/>
                  </a:lnTo>
                  <a:lnTo>
                    <a:pt x="230" y="33"/>
                  </a:lnTo>
                  <a:lnTo>
                    <a:pt x="229" y="36"/>
                  </a:lnTo>
                  <a:lnTo>
                    <a:pt x="227" y="39"/>
                  </a:lnTo>
                  <a:lnTo>
                    <a:pt x="224" y="43"/>
                  </a:lnTo>
                  <a:lnTo>
                    <a:pt x="223" y="46"/>
                  </a:lnTo>
                  <a:lnTo>
                    <a:pt x="217" y="51"/>
                  </a:lnTo>
                  <a:lnTo>
                    <a:pt x="210" y="56"/>
                  </a:lnTo>
                  <a:lnTo>
                    <a:pt x="204" y="61"/>
                  </a:lnTo>
                  <a:lnTo>
                    <a:pt x="198" y="67"/>
                  </a:lnTo>
                  <a:lnTo>
                    <a:pt x="192" y="71"/>
                  </a:lnTo>
                  <a:lnTo>
                    <a:pt x="186" y="77"/>
                  </a:lnTo>
                  <a:lnTo>
                    <a:pt x="179" y="83"/>
                  </a:lnTo>
                  <a:lnTo>
                    <a:pt x="173" y="87"/>
                  </a:lnTo>
                  <a:lnTo>
                    <a:pt x="168" y="90"/>
                  </a:lnTo>
                  <a:lnTo>
                    <a:pt x="162" y="91"/>
                  </a:lnTo>
                  <a:lnTo>
                    <a:pt x="158" y="94"/>
                  </a:lnTo>
                  <a:lnTo>
                    <a:pt x="154" y="97"/>
                  </a:lnTo>
                  <a:lnTo>
                    <a:pt x="148" y="99"/>
                  </a:lnTo>
                  <a:lnTo>
                    <a:pt x="143" y="101"/>
                  </a:lnTo>
                  <a:lnTo>
                    <a:pt x="137" y="103"/>
                  </a:lnTo>
                  <a:lnTo>
                    <a:pt x="133" y="106"/>
                  </a:lnTo>
                  <a:lnTo>
                    <a:pt x="127" y="107"/>
                  </a:lnTo>
                  <a:lnTo>
                    <a:pt x="120" y="109"/>
                  </a:lnTo>
                  <a:lnTo>
                    <a:pt x="114" y="110"/>
                  </a:lnTo>
                  <a:lnTo>
                    <a:pt x="106" y="112"/>
                  </a:lnTo>
                  <a:lnTo>
                    <a:pt x="101" y="113"/>
                  </a:lnTo>
                  <a:lnTo>
                    <a:pt x="95" y="115"/>
                  </a:lnTo>
                  <a:lnTo>
                    <a:pt x="87" y="116"/>
                  </a:lnTo>
                  <a:lnTo>
                    <a:pt x="81" y="117"/>
                  </a:lnTo>
                  <a:lnTo>
                    <a:pt x="74" y="116"/>
                  </a:lnTo>
                  <a:lnTo>
                    <a:pt x="67" y="115"/>
                  </a:lnTo>
                  <a:lnTo>
                    <a:pt x="59" y="113"/>
                  </a:lnTo>
                  <a:lnTo>
                    <a:pt x="52" y="112"/>
                  </a:lnTo>
                  <a:lnTo>
                    <a:pt x="46" y="110"/>
                  </a:lnTo>
                  <a:lnTo>
                    <a:pt x="39" y="109"/>
                  </a:lnTo>
                  <a:lnTo>
                    <a:pt x="31" y="107"/>
                  </a:lnTo>
                  <a:lnTo>
                    <a:pt x="24" y="106"/>
                  </a:lnTo>
                  <a:lnTo>
                    <a:pt x="21" y="103"/>
                  </a:lnTo>
                  <a:lnTo>
                    <a:pt x="18" y="99"/>
                  </a:lnTo>
                  <a:lnTo>
                    <a:pt x="15" y="96"/>
                  </a:lnTo>
                  <a:lnTo>
                    <a:pt x="12" y="93"/>
                  </a:lnTo>
                  <a:lnTo>
                    <a:pt x="9" y="88"/>
                  </a:lnTo>
                  <a:lnTo>
                    <a:pt x="6" y="85"/>
                  </a:lnTo>
                  <a:lnTo>
                    <a:pt x="3" y="83"/>
                  </a:lnTo>
                  <a:lnTo>
                    <a:pt x="0" y="78"/>
                  </a:lnTo>
                  <a:lnTo>
                    <a:pt x="0" y="77"/>
                  </a:lnTo>
                  <a:lnTo>
                    <a:pt x="2" y="74"/>
                  </a:lnTo>
                  <a:lnTo>
                    <a:pt x="5" y="69"/>
                  </a:lnTo>
                  <a:lnTo>
                    <a:pt x="8" y="64"/>
                  </a:lnTo>
                  <a:lnTo>
                    <a:pt x="9" y="58"/>
                  </a:lnTo>
                  <a:lnTo>
                    <a:pt x="12" y="53"/>
                  </a:lnTo>
                  <a:lnTo>
                    <a:pt x="12" y="49"/>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10" name="Freeform 45"/>
            <p:cNvSpPr>
              <a:spLocks/>
            </p:cNvSpPr>
            <p:nvPr/>
          </p:nvSpPr>
          <p:spPr bwMode="auto">
            <a:xfrm>
              <a:off x="850" y="2953"/>
              <a:ext cx="64" cy="31"/>
            </a:xfrm>
            <a:custGeom>
              <a:avLst/>
              <a:gdLst>
                <a:gd name="T0" fmla="*/ 0 w 192"/>
                <a:gd name="T1" fmla="*/ 0 h 94"/>
                <a:gd name="T2" fmla="*/ 0 w 192"/>
                <a:gd name="T3" fmla="*/ 0 h 94"/>
                <a:gd name="T4" fmla="*/ 0 w 192"/>
                <a:gd name="T5" fmla="*/ 0 h 94"/>
                <a:gd name="T6" fmla="*/ 0 w 192"/>
                <a:gd name="T7" fmla="*/ 0 h 94"/>
                <a:gd name="T8" fmla="*/ 0 w 192"/>
                <a:gd name="T9" fmla="*/ 0 h 94"/>
                <a:gd name="T10" fmla="*/ 0 w 192"/>
                <a:gd name="T11" fmla="*/ 0 h 94"/>
                <a:gd name="T12" fmla="*/ 0 w 192"/>
                <a:gd name="T13" fmla="*/ 0 h 94"/>
                <a:gd name="T14" fmla="*/ 0 w 192"/>
                <a:gd name="T15" fmla="*/ 0 h 94"/>
                <a:gd name="T16" fmla="*/ 0 w 192"/>
                <a:gd name="T17" fmla="*/ 0 h 94"/>
                <a:gd name="T18" fmla="*/ 0 w 192"/>
                <a:gd name="T19" fmla="*/ 0 h 94"/>
                <a:gd name="T20" fmla="*/ 0 w 192"/>
                <a:gd name="T21" fmla="*/ 0 h 94"/>
                <a:gd name="T22" fmla="*/ 0 w 192"/>
                <a:gd name="T23" fmla="*/ 0 h 94"/>
                <a:gd name="T24" fmla="*/ 0 w 192"/>
                <a:gd name="T25" fmla="*/ 0 h 94"/>
                <a:gd name="T26" fmla="*/ 0 w 192"/>
                <a:gd name="T27" fmla="*/ 0 h 94"/>
                <a:gd name="T28" fmla="*/ 0 w 192"/>
                <a:gd name="T29" fmla="*/ 0 h 94"/>
                <a:gd name="T30" fmla="*/ 0 w 192"/>
                <a:gd name="T31" fmla="*/ 0 h 94"/>
                <a:gd name="T32" fmla="*/ 0 w 192"/>
                <a:gd name="T33" fmla="*/ 0 h 94"/>
                <a:gd name="T34" fmla="*/ 0 w 192"/>
                <a:gd name="T35" fmla="*/ 0 h 94"/>
                <a:gd name="T36" fmla="*/ 0 w 192"/>
                <a:gd name="T37" fmla="*/ 0 h 94"/>
                <a:gd name="T38" fmla="*/ 0 w 192"/>
                <a:gd name="T39" fmla="*/ 0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94"/>
                <a:gd name="T62" fmla="*/ 192 w 192"/>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94">
                  <a:moveTo>
                    <a:pt x="11" y="39"/>
                  </a:moveTo>
                  <a:lnTo>
                    <a:pt x="36" y="23"/>
                  </a:lnTo>
                  <a:lnTo>
                    <a:pt x="87" y="7"/>
                  </a:lnTo>
                  <a:lnTo>
                    <a:pt x="139" y="0"/>
                  </a:lnTo>
                  <a:lnTo>
                    <a:pt x="180" y="2"/>
                  </a:lnTo>
                  <a:lnTo>
                    <a:pt x="192" y="16"/>
                  </a:lnTo>
                  <a:lnTo>
                    <a:pt x="179" y="36"/>
                  </a:lnTo>
                  <a:lnTo>
                    <a:pt x="139" y="69"/>
                  </a:lnTo>
                  <a:lnTo>
                    <a:pt x="107" y="84"/>
                  </a:lnTo>
                  <a:lnTo>
                    <a:pt x="65" y="94"/>
                  </a:lnTo>
                  <a:lnTo>
                    <a:pt x="20" y="84"/>
                  </a:lnTo>
                  <a:lnTo>
                    <a:pt x="0" y="64"/>
                  </a:lnTo>
                  <a:lnTo>
                    <a:pt x="0" y="62"/>
                  </a:lnTo>
                  <a:lnTo>
                    <a:pt x="2" y="59"/>
                  </a:lnTo>
                  <a:lnTo>
                    <a:pt x="5" y="55"/>
                  </a:lnTo>
                  <a:lnTo>
                    <a:pt x="6" y="50"/>
                  </a:lnTo>
                  <a:lnTo>
                    <a:pt x="8" y="46"/>
                  </a:lnTo>
                  <a:lnTo>
                    <a:pt x="9" y="42"/>
                  </a:lnTo>
                  <a:lnTo>
                    <a:pt x="11" y="40"/>
                  </a:lnTo>
                  <a:lnTo>
                    <a:pt x="11" y="39"/>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11" name="Freeform 46"/>
            <p:cNvSpPr>
              <a:spLocks/>
            </p:cNvSpPr>
            <p:nvPr/>
          </p:nvSpPr>
          <p:spPr bwMode="auto">
            <a:xfrm>
              <a:off x="688" y="2708"/>
              <a:ext cx="468" cy="262"/>
            </a:xfrm>
            <a:custGeom>
              <a:avLst/>
              <a:gdLst>
                <a:gd name="T0" fmla="*/ 0 w 1403"/>
                <a:gd name="T1" fmla="*/ 0 h 785"/>
                <a:gd name="T2" fmla="*/ 0 w 1403"/>
                <a:gd name="T3" fmla="*/ 0 h 785"/>
                <a:gd name="T4" fmla="*/ 0 w 1403"/>
                <a:gd name="T5" fmla="*/ 0 h 785"/>
                <a:gd name="T6" fmla="*/ 0 w 1403"/>
                <a:gd name="T7" fmla="*/ 0 h 785"/>
                <a:gd name="T8" fmla="*/ 0 w 1403"/>
                <a:gd name="T9" fmla="*/ 0 h 785"/>
                <a:gd name="T10" fmla="*/ 0 w 1403"/>
                <a:gd name="T11" fmla="*/ 0 h 785"/>
                <a:gd name="T12" fmla="*/ 0 w 1403"/>
                <a:gd name="T13" fmla="*/ 0 h 785"/>
                <a:gd name="T14" fmla="*/ 0 w 1403"/>
                <a:gd name="T15" fmla="*/ 0 h 785"/>
                <a:gd name="T16" fmla="*/ 0 w 1403"/>
                <a:gd name="T17" fmla="*/ 0 h 785"/>
                <a:gd name="T18" fmla="*/ 0 w 1403"/>
                <a:gd name="T19" fmla="*/ 0 h 785"/>
                <a:gd name="T20" fmla="*/ 0 w 1403"/>
                <a:gd name="T21" fmla="*/ 0 h 785"/>
                <a:gd name="T22" fmla="*/ 0 w 1403"/>
                <a:gd name="T23" fmla="*/ 0 h 785"/>
                <a:gd name="T24" fmla="*/ 0 w 1403"/>
                <a:gd name="T25" fmla="*/ 0 h 785"/>
                <a:gd name="T26" fmla="*/ 0 w 1403"/>
                <a:gd name="T27" fmla="*/ 0 h 785"/>
                <a:gd name="T28" fmla="*/ 0 w 1403"/>
                <a:gd name="T29" fmla="*/ 0 h 785"/>
                <a:gd name="T30" fmla="*/ 0 w 1403"/>
                <a:gd name="T31" fmla="*/ 0 h 785"/>
                <a:gd name="T32" fmla="*/ 0 w 1403"/>
                <a:gd name="T33" fmla="*/ 0 h 785"/>
                <a:gd name="T34" fmla="*/ 0 w 1403"/>
                <a:gd name="T35" fmla="*/ 0 h 785"/>
                <a:gd name="T36" fmla="*/ 0 w 1403"/>
                <a:gd name="T37" fmla="*/ 0 h 785"/>
                <a:gd name="T38" fmla="*/ 0 w 1403"/>
                <a:gd name="T39" fmla="*/ 0 h 785"/>
                <a:gd name="T40" fmla="*/ 0 w 1403"/>
                <a:gd name="T41" fmla="*/ 0 h 785"/>
                <a:gd name="T42" fmla="*/ 0 w 1403"/>
                <a:gd name="T43" fmla="*/ 0 h 785"/>
                <a:gd name="T44" fmla="*/ 0 w 1403"/>
                <a:gd name="T45" fmla="*/ 0 h 785"/>
                <a:gd name="T46" fmla="*/ 0 w 1403"/>
                <a:gd name="T47" fmla="*/ 0 h 785"/>
                <a:gd name="T48" fmla="*/ 0 w 1403"/>
                <a:gd name="T49" fmla="*/ 0 h 785"/>
                <a:gd name="T50" fmla="*/ 0 w 1403"/>
                <a:gd name="T51" fmla="*/ 0 h 785"/>
                <a:gd name="T52" fmla="*/ 0 w 1403"/>
                <a:gd name="T53" fmla="*/ 0 h 785"/>
                <a:gd name="T54" fmla="*/ 0 w 1403"/>
                <a:gd name="T55" fmla="*/ 0 h 785"/>
                <a:gd name="T56" fmla="*/ 0 w 1403"/>
                <a:gd name="T57" fmla="*/ 0 h 785"/>
                <a:gd name="T58" fmla="*/ 0 w 1403"/>
                <a:gd name="T59" fmla="*/ 0 h 785"/>
                <a:gd name="T60" fmla="*/ 0 w 1403"/>
                <a:gd name="T61" fmla="*/ 0 h 785"/>
                <a:gd name="T62" fmla="*/ 0 w 1403"/>
                <a:gd name="T63" fmla="*/ 0 h 785"/>
                <a:gd name="T64" fmla="*/ 0 w 1403"/>
                <a:gd name="T65" fmla="*/ 0 h 785"/>
                <a:gd name="T66" fmla="*/ 0 w 1403"/>
                <a:gd name="T67" fmla="*/ 0 h 785"/>
                <a:gd name="T68" fmla="*/ 0 w 1403"/>
                <a:gd name="T69" fmla="*/ 0 h 785"/>
                <a:gd name="T70" fmla="*/ 0 w 1403"/>
                <a:gd name="T71" fmla="*/ 0 h 785"/>
                <a:gd name="T72" fmla="*/ 0 w 1403"/>
                <a:gd name="T73" fmla="*/ 0 h 7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3"/>
                <a:gd name="T112" fmla="*/ 0 h 785"/>
                <a:gd name="T113" fmla="*/ 1403 w 1403"/>
                <a:gd name="T114" fmla="*/ 785 h 7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3" h="785">
                  <a:moveTo>
                    <a:pt x="1403" y="54"/>
                  </a:moveTo>
                  <a:lnTo>
                    <a:pt x="1279" y="90"/>
                  </a:lnTo>
                  <a:lnTo>
                    <a:pt x="1008" y="180"/>
                  </a:lnTo>
                  <a:lnTo>
                    <a:pt x="896" y="262"/>
                  </a:lnTo>
                  <a:lnTo>
                    <a:pt x="827" y="345"/>
                  </a:lnTo>
                  <a:lnTo>
                    <a:pt x="715" y="461"/>
                  </a:lnTo>
                  <a:lnTo>
                    <a:pt x="584" y="489"/>
                  </a:lnTo>
                  <a:lnTo>
                    <a:pt x="436" y="524"/>
                  </a:lnTo>
                  <a:lnTo>
                    <a:pt x="311" y="599"/>
                  </a:lnTo>
                  <a:lnTo>
                    <a:pt x="165" y="710"/>
                  </a:lnTo>
                  <a:lnTo>
                    <a:pt x="28" y="784"/>
                  </a:lnTo>
                  <a:lnTo>
                    <a:pt x="25" y="783"/>
                  </a:lnTo>
                  <a:lnTo>
                    <a:pt x="3" y="785"/>
                  </a:lnTo>
                  <a:lnTo>
                    <a:pt x="0" y="783"/>
                  </a:lnTo>
                  <a:lnTo>
                    <a:pt x="178" y="601"/>
                  </a:lnTo>
                  <a:lnTo>
                    <a:pt x="228" y="566"/>
                  </a:lnTo>
                  <a:lnTo>
                    <a:pt x="251" y="535"/>
                  </a:lnTo>
                  <a:lnTo>
                    <a:pt x="343" y="487"/>
                  </a:lnTo>
                  <a:lnTo>
                    <a:pt x="398" y="471"/>
                  </a:lnTo>
                  <a:lnTo>
                    <a:pt x="436" y="449"/>
                  </a:lnTo>
                  <a:lnTo>
                    <a:pt x="519" y="400"/>
                  </a:lnTo>
                  <a:lnTo>
                    <a:pt x="631" y="324"/>
                  </a:lnTo>
                  <a:lnTo>
                    <a:pt x="705" y="292"/>
                  </a:lnTo>
                  <a:lnTo>
                    <a:pt x="755" y="279"/>
                  </a:lnTo>
                  <a:lnTo>
                    <a:pt x="828" y="257"/>
                  </a:lnTo>
                  <a:lnTo>
                    <a:pt x="964" y="201"/>
                  </a:lnTo>
                  <a:lnTo>
                    <a:pt x="993" y="163"/>
                  </a:lnTo>
                  <a:lnTo>
                    <a:pt x="1007" y="148"/>
                  </a:lnTo>
                  <a:lnTo>
                    <a:pt x="1004" y="130"/>
                  </a:lnTo>
                  <a:lnTo>
                    <a:pt x="993" y="119"/>
                  </a:lnTo>
                  <a:lnTo>
                    <a:pt x="963" y="119"/>
                  </a:lnTo>
                  <a:lnTo>
                    <a:pt x="1114" y="66"/>
                  </a:lnTo>
                  <a:lnTo>
                    <a:pt x="1229" y="38"/>
                  </a:lnTo>
                  <a:lnTo>
                    <a:pt x="1402" y="0"/>
                  </a:lnTo>
                  <a:lnTo>
                    <a:pt x="1402" y="16"/>
                  </a:lnTo>
                  <a:lnTo>
                    <a:pt x="1396" y="22"/>
                  </a:lnTo>
                  <a:lnTo>
                    <a:pt x="1403" y="54"/>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12" name="Freeform 47"/>
            <p:cNvSpPr>
              <a:spLocks/>
            </p:cNvSpPr>
            <p:nvPr/>
          </p:nvSpPr>
          <p:spPr bwMode="auto">
            <a:xfrm>
              <a:off x="688" y="2708"/>
              <a:ext cx="468" cy="262"/>
            </a:xfrm>
            <a:custGeom>
              <a:avLst/>
              <a:gdLst>
                <a:gd name="T0" fmla="*/ 0 w 1402"/>
                <a:gd name="T1" fmla="*/ 0 h 785"/>
                <a:gd name="T2" fmla="*/ 0 w 1402"/>
                <a:gd name="T3" fmla="*/ 0 h 785"/>
                <a:gd name="T4" fmla="*/ 0 w 1402"/>
                <a:gd name="T5" fmla="*/ 0 h 785"/>
                <a:gd name="T6" fmla="*/ 0 w 1402"/>
                <a:gd name="T7" fmla="*/ 0 h 785"/>
                <a:gd name="T8" fmla="*/ 0 w 1402"/>
                <a:gd name="T9" fmla="*/ 0 h 785"/>
                <a:gd name="T10" fmla="*/ 0 w 1402"/>
                <a:gd name="T11" fmla="*/ 0 h 785"/>
                <a:gd name="T12" fmla="*/ 0 w 1402"/>
                <a:gd name="T13" fmla="*/ 0 h 785"/>
                <a:gd name="T14" fmla="*/ 0 w 1402"/>
                <a:gd name="T15" fmla="*/ 0 h 785"/>
                <a:gd name="T16" fmla="*/ 0 w 1402"/>
                <a:gd name="T17" fmla="*/ 0 h 785"/>
                <a:gd name="T18" fmla="*/ 0 w 1402"/>
                <a:gd name="T19" fmla="*/ 0 h 785"/>
                <a:gd name="T20" fmla="*/ 0 w 1402"/>
                <a:gd name="T21" fmla="*/ 0 h 785"/>
                <a:gd name="T22" fmla="*/ 0 w 1402"/>
                <a:gd name="T23" fmla="*/ 0 h 785"/>
                <a:gd name="T24" fmla="*/ 0 w 1402"/>
                <a:gd name="T25" fmla="*/ 0 h 785"/>
                <a:gd name="T26" fmla="*/ 0 w 1402"/>
                <a:gd name="T27" fmla="*/ 0 h 785"/>
                <a:gd name="T28" fmla="*/ 0 w 1402"/>
                <a:gd name="T29" fmla="*/ 0 h 785"/>
                <a:gd name="T30" fmla="*/ 0 w 1402"/>
                <a:gd name="T31" fmla="*/ 0 h 785"/>
                <a:gd name="T32" fmla="*/ 0 w 1402"/>
                <a:gd name="T33" fmla="*/ 0 h 785"/>
                <a:gd name="T34" fmla="*/ 0 w 1402"/>
                <a:gd name="T35" fmla="*/ 0 h 785"/>
                <a:gd name="T36" fmla="*/ 0 w 1402"/>
                <a:gd name="T37" fmla="*/ 0 h 785"/>
                <a:gd name="T38" fmla="*/ 0 w 1402"/>
                <a:gd name="T39" fmla="*/ 0 h 785"/>
                <a:gd name="T40" fmla="*/ 0 w 1402"/>
                <a:gd name="T41" fmla="*/ 0 h 785"/>
                <a:gd name="T42" fmla="*/ 0 w 1402"/>
                <a:gd name="T43" fmla="*/ 0 h 785"/>
                <a:gd name="T44" fmla="*/ 0 w 1402"/>
                <a:gd name="T45" fmla="*/ 0 h 785"/>
                <a:gd name="T46" fmla="*/ 0 w 1402"/>
                <a:gd name="T47" fmla="*/ 0 h 785"/>
                <a:gd name="T48" fmla="*/ 0 w 1402"/>
                <a:gd name="T49" fmla="*/ 0 h 785"/>
                <a:gd name="T50" fmla="*/ 0 w 1402"/>
                <a:gd name="T51" fmla="*/ 0 h 785"/>
                <a:gd name="T52" fmla="*/ 0 w 1402"/>
                <a:gd name="T53" fmla="*/ 0 h 785"/>
                <a:gd name="T54" fmla="*/ 0 w 1402"/>
                <a:gd name="T55" fmla="*/ 0 h 785"/>
                <a:gd name="T56" fmla="*/ 0 w 1402"/>
                <a:gd name="T57" fmla="*/ 0 h 785"/>
                <a:gd name="T58" fmla="*/ 0 w 1402"/>
                <a:gd name="T59" fmla="*/ 0 h 785"/>
                <a:gd name="T60" fmla="*/ 0 w 1402"/>
                <a:gd name="T61" fmla="*/ 0 h 785"/>
                <a:gd name="T62" fmla="*/ 0 w 1402"/>
                <a:gd name="T63" fmla="*/ 0 h 785"/>
                <a:gd name="T64" fmla="*/ 0 w 1402"/>
                <a:gd name="T65" fmla="*/ 0 h 785"/>
                <a:gd name="T66" fmla="*/ 0 w 1402"/>
                <a:gd name="T67" fmla="*/ 0 h 785"/>
                <a:gd name="T68" fmla="*/ 0 w 1402"/>
                <a:gd name="T69" fmla="*/ 0 h 785"/>
                <a:gd name="T70" fmla="*/ 0 w 1402"/>
                <a:gd name="T71" fmla="*/ 0 h 785"/>
                <a:gd name="T72" fmla="*/ 0 w 1402"/>
                <a:gd name="T73" fmla="*/ 0 h 785"/>
                <a:gd name="T74" fmla="*/ 0 w 1402"/>
                <a:gd name="T75" fmla="*/ 0 h 785"/>
                <a:gd name="T76" fmla="*/ 0 w 1402"/>
                <a:gd name="T77" fmla="*/ 0 h 785"/>
                <a:gd name="T78" fmla="*/ 0 w 1402"/>
                <a:gd name="T79" fmla="*/ 0 h 785"/>
                <a:gd name="T80" fmla="*/ 0 w 1402"/>
                <a:gd name="T81" fmla="*/ 0 h 785"/>
                <a:gd name="T82" fmla="*/ 0 w 1402"/>
                <a:gd name="T83" fmla="*/ 0 h 785"/>
                <a:gd name="T84" fmla="*/ 0 w 1402"/>
                <a:gd name="T85" fmla="*/ 0 h 785"/>
                <a:gd name="T86" fmla="*/ 0 w 1402"/>
                <a:gd name="T87" fmla="*/ 0 h 785"/>
                <a:gd name="T88" fmla="*/ 0 w 1402"/>
                <a:gd name="T89" fmla="*/ 0 h 785"/>
                <a:gd name="T90" fmla="*/ 0 w 1402"/>
                <a:gd name="T91" fmla="*/ 0 h 785"/>
                <a:gd name="T92" fmla="*/ 0 w 1402"/>
                <a:gd name="T93" fmla="*/ 0 h 785"/>
                <a:gd name="T94" fmla="*/ 0 w 1402"/>
                <a:gd name="T95" fmla="*/ 0 h 785"/>
                <a:gd name="T96" fmla="*/ 0 w 1402"/>
                <a:gd name="T97" fmla="*/ 0 h 785"/>
                <a:gd name="T98" fmla="*/ 0 w 1402"/>
                <a:gd name="T99" fmla="*/ 0 h 785"/>
                <a:gd name="T100" fmla="*/ 0 w 1402"/>
                <a:gd name="T101" fmla="*/ 0 h 785"/>
                <a:gd name="T102" fmla="*/ 0 w 1402"/>
                <a:gd name="T103" fmla="*/ 0 h 785"/>
                <a:gd name="T104" fmla="*/ 0 w 1402"/>
                <a:gd name="T105" fmla="*/ 0 h 785"/>
                <a:gd name="T106" fmla="*/ 0 w 1402"/>
                <a:gd name="T107" fmla="*/ 0 h 785"/>
                <a:gd name="T108" fmla="*/ 0 w 1402"/>
                <a:gd name="T109" fmla="*/ 0 h 785"/>
                <a:gd name="T110" fmla="*/ 0 w 1402"/>
                <a:gd name="T111" fmla="*/ 0 h 785"/>
                <a:gd name="T112" fmla="*/ 0 w 1402"/>
                <a:gd name="T113" fmla="*/ 0 h 7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2"/>
                <a:gd name="T172" fmla="*/ 0 h 785"/>
                <a:gd name="T173" fmla="*/ 1402 w 1402"/>
                <a:gd name="T174" fmla="*/ 785 h 7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2" h="785">
                  <a:moveTo>
                    <a:pt x="1396" y="29"/>
                  </a:moveTo>
                  <a:lnTo>
                    <a:pt x="1374" y="36"/>
                  </a:lnTo>
                  <a:lnTo>
                    <a:pt x="1352" y="44"/>
                  </a:lnTo>
                  <a:lnTo>
                    <a:pt x="1330" y="51"/>
                  </a:lnTo>
                  <a:lnTo>
                    <a:pt x="1307" y="58"/>
                  </a:lnTo>
                  <a:lnTo>
                    <a:pt x="1287" y="66"/>
                  </a:lnTo>
                  <a:lnTo>
                    <a:pt x="1265" y="73"/>
                  </a:lnTo>
                  <a:lnTo>
                    <a:pt x="1243" y="80"/>
                  </a:lnTo>
                  <a:lnTo>
                    <a:pt x="1221" y="87"/>
                  </a:lnTo>
                  <a:lnTo>
                    <a:pt x="1194" y="99"/>
                  </a:lnTo>
                  <a:lnTo>
                    <a:pt x="1167" y="111"/>
                  </a:lnTo>
                  <a:lnTo>
                    <a:pt x="1141" y="122"/>
                  </a:lnTo>
                  <a:lnTo>
                    <a:pt x="1114" y="134"/>
                  </a:lnTo>
                  <a:lnTo>
                    <a:pt x="1088" y="146"/>
                  </a:lnTo>
                  <a:lnTo>
                    <a:pt x="1061" y="157"/>
                  </a:lnTo>
                  <a:lnTo>
                    <a:pt x="1035" y="169"/>
                  </a:lnTo>
                  <a:lnTo>
                    <a:pt x="1008" y="180"/>
                  </a:lnTo>
                  <a:lnTo>
                    <a:pt x="993" y="189"/>
                  </a:lnTo>
                  <a:lnTo>
                    <a:pt x="979" y="198"/>
                  </a:lnTo>
                  <a:lnTo>
                    <a:pt x="965" y="207"/>
                  </a:lnTo>
                  <a:lnTo>
                    <a:pt x="951" y="215"/>
                  </a:lnTo>
                  <a:lnTo>
                    <a:pt x="936" y="225"/>
                  </a:lnTo>
                  <a:lnTo>
                    <a:pt x="921" y="234"/>
                  </a:lnTo>
                  <a:lnTo>
                    <a:pt x="908" y="243"/>
                  </a:lnTo>
                  <a:lnTo>
                    <a:pt x="893" y="252"/>
                  </a:lnTo>
                  <a:lnTo>
                    <a:pt x="883" y="260"/>
                  </a:lnTo>
                  <a:lnTo>
                    <a:pt x="873" y="271"/>
                  </a:lnTo>
                  <a:lnTo>
                    <a:pt x="864" y="279"/>
                  </a:lnTo>
                  <a:lnTo>
                    <a:pt x="853" y="288"/>
                  </a:lnTo>
                  <a:lnTo>
                    <a:pt x="843" y="297"/>
                  </a:lnTo>
                  <a:lnTo>
                    <a:pt x="833" y="307"/>
                  </a:lnTo>
                  <a:lnTo>
                    <a:pt x="823" y="316"/>
                  </a:lnTo>
                  <a:lnTo>
                    <a:pt x="814" y="324"/>
                  </a:lnTo>
                  <a:lnTo>
                    <a:pt x="799" y="335"/>
                  </a:lnTo>
                  <a:lnTo>
                    <a:pt x="786" y="345"/>
                  </a:lnTo>
                  <a:lnTo>
                    <a:pt x="771" y="355"/>
                  </a:lnTo>
                  <a:lnTo>
                    <a:pt x="758" y="365"/>
                  </a:lnTo>
                  <a:lnTo>
                    <a:pt x="743" y="375"/>
                  </a:lnTo>
                  <a:lnTo>
                    <a:pt x="730" y="385"/>
                  </a:lnTo>
                  <a:lnTo>
                    <a:pt x="715" y="397"/>
                  </a:lnTo>
                  <a:lnTo>
                    <a:pt x="702" y="407"/>
                  </a:lnTo>
                  <a:lnTo>
                    <a:pt x="687" y="413"/>
                  </a:lnTo>
                  <a:lnTo>
                    <a:pt x="672" y="419"/>
                  </a:lnTo>
                  <a:lnTo>
                    <a:pt x="659" y="425"/>
                  </a:lnTo>
                  <a:lnTo>
                    <a:pt x="644" y="431"/>
                  </a:lnTo>
                  <a:lnTo>
                    <a:pt x="629" y="436"/>
                  </a:lnTo>
                  <a:lnTo>
                    <a:pt x="615" y="442"/>
                  </a:lnTo>
                  <a:lnTo>
                    <a:pt x="601" y="449"/>
                  </a:lnTo>
                  <a:lnTo>
                    <a:pt x="587" y="455"/>
                  </a:lnTo>
                  <a:lnTo>
                    <a:pt x="569" y="460"/>
                  </a:lnTo>
                  <a:lnTo>
                    <a:pt x="551" y="465"/>
                  </a:lnTo>
                  <a:lnTo>
                    <a:pt x="534" y="470"/>
                  </a:lnTo>
                  <a:lnTo>
                    <a:pt x="514" y="476"/>
                  </a:lnTo>
                  <a:lnTo>
                    <a:pt x="497" y="480"/>
                  </a:lnTo>
                  <a:lnTo>
                    <a:pt x="479" y="486"/>
                  </a:lnTo>
                  <a:lnTo>
                    <a:pt x="461" y="492"/>
                  </a:lnTo>
                  <a:lnTo>
                    <a:pt x="444" y="496"/>
                  </a:lnTo>
                  <a:lnTo>
                    <a:pt x="425" y="506"/>
                  </a:lnTo>
                  <a:lnTo>
                    <a:pt x="405" y="518"/>
                  </a:lnTo>
                  <a:lnTo>
                    <a:pt x="386" y="528"/>
                  </a:lnTo>
                  <a:lnTo>
                    <a:pt x="367" y="540"/>
                  </a:lnTo>
                  <a:lnTo>
                    <a:pt x="348" y="550"/>
                  </a:lnTo>
                  <a:lnTo>
                    <a:pt x="329" y="560"/>
                  </a:lnTo>
                  <a:lnTo>
                    <a:pt x="310" y="572"/>
                  </a:lnTo>
                  <a:lnTo>
                    <a:pt x="290" y="582"/>
                  </a:lnTo>
                  <a:lnTo>
                    <a:pt x="273" y="598"/>
                  </a:lnTo>
                  <a:lnTo>
                    <a:pt x="254" y="612"/>
                  </a:lnTo>
                  <a:lnTo>
                    <a:pt x="236" y="628"/>
                  </a:lnTo>
                  <a:lnTo>
                    <a:pt x="217" y="644"/>
                  </a:lnTo>
                  <a:lnTo>
                    <a:pt x="199" y="659"/>
                  </a:lnTo>
                  <a:lnTo>
                    <a:pt x="181" y="675"/>
                  </a:lnTo>
                  <a:lnTo>
                    <a:pt x="162" y="691"/>
                  </a:lnTo>
                  <a:lnTo>
                    <a:pt x="144" y="705"/>
                  </a:lnTo>
                  <a:lnTo>
                    <a:pt x="130" y="716"/>
                  </a:lnTo>
                  <a:lnTo>
                    <a:pt x="115" y="726"/>
                  </a:lnTo>
                  <a:lnTo>
                    <a:pt x="100" y="736"/>
                  </a:lnTo>
                  <a:lnTo>
                    <a:pt x="87" y="745"/>
                  </a:lnTo>
                  <a:lnTo>
                    <a:pt x="72" y="755"/>
                  </a:lnTo>
                  <a:lnTo>
                    <a:pt x="57" y="765"/>
                  </a:lnTo>
                  <a:lnTo>
                    <a:pt x="43" y="775"/>
                  </a:lnTo>
                  <a:lnTo>
                    <a:pt x="28" y="784"/>
                  </a:lnTo>
                  <a:lnTo>
                    <a:pt x="27" y="784"/>
                  </a:lnTo>
                  <a:lnTo>
                    <a:pt x="25" y="784"/>
                  </a:lnTo>
                  <a:lnTo>
                    <a:pt x="25" y="783"/>
                  </a:lnTo>
                  <a:lnTo>
                    <a:pt x="22" y="784"/>
                  </a:lnTo>
                  <a:lnTo>
                    <a:pt x="19" y="784"/>
                  </a:lnTo>
                  <a:lnTo>
                    <a:pt x="16" y="784"/>
                  </a:lnTo>
                  <a:lnTo>
                    <a:pt x="15" y="784"/>
                  </a:lnTo>
                  <a:lnTo>
                    <a:pt x="12" y="785"/>
                  </a:lnTo>
                  <a:lnTo>
                    <a:pt x="9" y="785"/>
                  </a:lnTo>
                  <a:lnTo>
                    <a:pt x="6" y="785"/>
                  </a:lnTo>
                  <a:lnTo>
                    <a:pt x="3" y="785"/>
                  </a:lnTo>
                  <a:lnTo>
                    <a:pt x="1" y="785"/>
                  </a:lnTo>
                  <a:lnTo>
                    <a:pt x="1" y="784"/>
                  </a:lnTo>
                  <a:lnTo>
                    <a:pt x="0" y="784"/>
                  </a:lnTo>
                  <a:lnTo>
                    <a:pt x="0" y="783"/>
                  </a:lnTo>
                  <a:lnTo>
                    <a:pt x="22" y="761"/>
                  </a:lnTo>
                  <a:lnTo>
                    <a:pt x="44" y="737"/>
                  </a:lnTo>
                  <a:lnTo>
                    <a:pt x="66" y="714"/>
                  </a:lnTo>
                  <a:lnTo>
                    <a:pt x="88" y="692"/>
                  </a:lnTo>
                  <a:lnTo>
                    <a:pt x="111" y="669"/>
                  </a:lnTo>
                  <a:lnTo>
                    <a:pt x="133" y="646"/>
                  </a:lnTo>
                  <a:lnTo>
                    <a:pt x="156" y="624"/>
                  </a:lnTo>
                  <a:lnTo>
                    <a:pt x="178" y="601"/>
                  </a:lnTo>
                  <a:lnTo>
                    <a:pt x="184" y="596"/>
                  </a:lnTo>
                  <a:lnTo>
                    <a:pt x="190" y="592"/>
                  </a:lnTo>
                  <a:lnTo>
                    <a:pt x="198" y="588"/>
                  </a:lnTo>
                  <a:lnTo>
                    <a:pt x="203" y="583"/>
                  </a:lnTo>
                  <a:lnTo>
                    <a:pt x="209" y="579"/>
                  </a:lnTo>
                  <a:lnTo>
                    <a:pt x="217" y="575"/>
                  </a:lnTo>
                  <a:lnTo>
                    <a:pt x="223" y="570"/>
                  </a:lnTo>
                  <a:lnTo>
                    <a:pt x="228" y="566"/>
                  </a:lnTo>
                  <a:lnTo>
                    <a:pt x="231" y="561"/>
                  </a:lnTo>
                  <a:lnTo>
                    <a:pt x="234" y="559"/>
                  </a:lnTo>
                  <a:lnTo>
                    <a:pt x="237" y="554"/>
                  </a:lnTo>
                  <a:lnTo>
                    <a:pt x="240" y="550"/>
                  </a:lnTo>
                  <a:lnTo>
                    <a:pt x="243" y="547"/>
                  </a:lnTo>
                  <a:lnTo>
                    <a:pt x="246" y="543"/>
                  </a:lnTo>
                  <a:lnTo>
                    <a:pt x="248" y="538"/>
                  </a:lnTo>
                  <a:lnTo>
                    <a:pt x="251" y="535"/>
                  </a:lnTo>
                  <a:lnTo>
                    <a:pt x="262" y="529"/>
                  </a:lnTo>
                  <a:lnTo>
                    <a:pt x="274" y="524"/>
                  </a:lnTo>
                  <a:lnTo>
                    <a:pt x="286" y="518"/>
                  </a:lnTo>
                  <a:lnTo>
                    <a:pt x="298" y="511"/>
                  </a:lnTo>
                  <a:lnTo>
                    <a:pt x="310" y="505"/>
                  </a:lnTo>
                  <a:lnTo>
                    <a:pt x="321" y="499"/>
                  </a:lnTo>
                  <a:lnTo>
                    <a:pt x="332" y="493"/>
                  </a:lnTo>
                  <a:lnTo>
                    <a:pt x="343" y="487"/>
                  </a:lnTo>
                  <a:lnTo>
                    <a:pt x="351" y="486"/>
                  </a:lnTo>
                  <a:lnTo>
                    <a:pt x="357" y="483"/>
                  </a:lnTo>
                  <a:lnTo>
                    <a:pt x="364" y="481"/>
                  </a:lnTo>
                  <a:lnTo>
                    <a:pt x="371" y="480"/>
                  </a:lnTo>
                  <a:lnTo>
                    <a:pt x="377" y="477"/>
                  </a:lnTo>
                  <a:lnTo>
                    <a:pt x="385" y="476"/>
                  </a:lnTo>
                  <a:lnTo>
                    <a:pt x="392" y="474"/>
                  </a:lnTo>
                  <a:lnTo>
                    <a:pt x="398" y="471"/>
                  </a:lnTo>
                  <a:lnTo>
                    <a:pt x="402" y="468"/>
                  </a:lnTo>
                  <a:lnTo>
                    <a:pt x="408" y="465"/>
                  </a:lnTo>
                  <a:lnTo>
                    <a:pt x="413" y="464"/>
                  </a:lnTo>
                  <a:lnTo>
                    <a:pt x="417" y="461"/>
                  </a:lnTo>
                  <a:lnTo>
                    <a:pt x="422" y="458"/>
                  </a:lnTo>
                  <a:lnTo>
                    <a:pt x="427" y="455"/>
                  </a:lnTo>
                  <a:lnTo>
                    <a:pt x="432" y="452"/>
                  </a:lnTo>
                  <a:lnTo>
                    <a:pt x="436" y="449"/>
                  </a:lnTo>
                  <a:lnTo>
                    <a:pt x="447" y="444"/>
                  </a:lnTo>
                  <a:lnTo>
                    <a:pt x="457" y="438"/>
                  </a:lnTo>
                  <a:lnTo>
                    <a:pt x="467" y="431"/>
                  </a:lnTo>
                  <a:lnTo>
                    <a:pt x="478" y="425"/>
                  </a:lnTo>
                  <a:lnTo>
                    <a:pt x="488" y="419"/>
                  </a:lnTo>
                  <a:lnTo>
                    <a:pt x="498" y="412"/>
                  </a:lnTo>
                  <a:lnTo>
                    <a:pt x="509" y="406"/>
                  </a:lnTo>
                  <a:lnTo>
                    <a:pt x="519" y="400"/>
                  </a:lnTo>
                  <a:lnTo>
                    <a:pt x="534" y="390"/>
                  </a:lnTo>
                  <a:lnTo>
                    <a:pt x="547" y="381"/>
                  </a:lnTo>
                  <a:lnTo>
                    <a:pt x="562" y="371"/>
                  </a:lnTo>
                  <a:lnTo>
                    <a:pt x="575" y="362"/>
                  </a:lnTo>
                  <a:lnTo>
                    <a:pt x="590" y="352"/>
                  </a:lnTo>
                  <a:lnTo>
                    <a:pt x="603" y="343"/>
                  </a:lnTo>
                  <a:lnTo>
                    <a:pt x="618" y="333"/>
                  </a:lnTo>
                  <a:lnTo>
                    <a:pt x="631" y="324"/>
                  </a:lnTo>
                  <a:lnTo>
                    <a:pt x="640" y="320"/>
                  </a:lnTo>
                  <a:lnTo>
                    <a:pt x="649" y="316"/>
                  </a:lnTo>
                  <a:lnTo>
                    <a:pt x="659" y="313"/>
                  </a:lnTo>
                  <a:lnTo>
                    <a:pt x="668" y="308"/>
                  </a:lnTo>
                  <a:lnTo>
                    <a:pt x="677" y="304"/>
                  </a:lnTo>
                  <a:lnTo>
                    <a:pt x="685" y="301"/>
                  </a:lnTo>
                  <a:lnTo>
                    <a:pt x="696" y="297"/>
                  </a:lnTo>
                  <a:lnTo>
                    <a:pt x="705" y="292"/>
                  </a:lnTo>
                  <a:lnTo>
                    <a:pt x="710" y="291"/>
                  </a:lnTo>
                  <a:lnTo>
                    <a:pt x="716" y="289"/>
                  </a:lnTo>
                  <a:lnTo>
                    <a:pt x="724" y="288"/>
                  </a:lnTo>
                  <a:lnTo>
                    <a:pt x="730" y="287"/>
                  </a:lnTo>
                  <a:lnTo>
                    <a:pt x="736" y="285"/>
                  </a:lnTo>
                  <a:lnTo>
                    <a:pt x="743" y="284"/>
                  </a:lnTo>
                  <a:lnTo>
                    <a:pt x="749" y="281"/>
                  </a:lnTo>
                  <a:lnTo>
                    <a:pt x="755" y="279"/>
                  </a:lnTo>
                  <a:lnTo>
                    <a:pt x="764" y="276"/>
                  </a:lnTo>
                  <a:lnTo>
                    <a:pt x="774" y="275"/>
                  </a:lnTo>
                  <a:lnTo>
                    <a:pt x="783" y="272"/>
                  </a:lnTo>
                  <a:lnTo>
                    <a:pt x="792" y="269"/>
                  </a:lnTo>
                  <a:lnTo>
                    <a:pt x="800" y="266"/>
                  </a:lnTo>
                  <a:lnTo>
                    <a:pt x="809" y="263"/>
                  </a:lnTo>
                  <a:lnTo>
                    <a:pt x="820" y="260"/>
                  </a:lnTo>
                  <a:lnTo>
                    <a:pt x="828" y="257"/>
                  </a:lnTo>
                  <a:lnTo>
                    <a:pt x="845" y="250"/>
                  </a:lnTo>
                  <a:lnTo>
                    <a:pt x="859" y="244"/>
                  </a:lnTo>
                  <a:lnTo>
                    <a:pt x="876" y="237"/>
                  </a:lnTo>
                  <a:lnTo>
                    <a:pt x="890" y="230"/>
                  </a:lnTo>
                  <a:lnTo>
                    <a:pt x="907" y="223"/>
                  </a:lnTo>
                  <a:lnTo>
                    <a:pt x="923" y="215"/>
                  </a:lnTo>
                  <a:lnTo>
                    <a:pt x="937" y="208"/>
                  </a:lnTo>
                  <a:lnTo>
                    <a:pt x="954" y="201"/>
                  </a:lnTo>
                  <a:lnTo>
                    <a:pt x="958" y="196"/>
                  </a:lnTo>
                  <a:lnTo>
                    <a:pt x="964" y="192"/>
                  </a:lnTo>
                  <a:lnTo>
                    <a:pt x="968" y="188"/>
                  </a:lnTo>
                  <a:lnTo>
                    <a:pt x="974" y="182"/>
                  </a:lnTo>
                  <a:lnTo>
                    <a:pt x="979" y="178"/>
                  </a:lnTo>
                  <a:lnTo>
                    <a:pt x="985" y="173"/>
                  </a:lnTo>
                  <a:lnTo>
                    <a:pt x="989" y="169"/>
                  </a:lnTo>
                  <a:lnTo>
                    <a:pt x="993" y="163"/>
                  </a:lnTo>
                  <a:lnTo>
                    <a:pt x="995" y="162"/>
                  </a:lnTo>
                  <a:lnTo>
                    <a:pt x="998" y="160"/>
                  </a:lnTo>
                  <a:lnTo>
                    <a:pt x="999" y="157"/>
                  </a:lnTo>
                  <a:lnTo>
                    <a:pt x="1001" y="156"/>
                  </a:lnTo>
                  <a:lnTo>
                    <a:pt x="1002" y="154"/>
                  </a:lnTo>
                  <a:lnTo>
                    <a:pt x="1004" y="151"/>
                  </a:lnTo>
                  <a:lnTo>
                    <a:pt x="1005" y="150"/>
                  </a:lnTo>
                  <a:lnTo>
                    <a:pt x="1007" y="148"/>
                  </a:lnTo>
                  <a:lnTo>
                    <a:pt x="1007" y="146"/>
                  </a:lnTo>
                  <a:lnTo>
                    <a:pt x="1005" y="143"/>
                  </a:lnTo>
                  <a:lnTo>
                    <a:pt x="1005" y="141"/>
                  </a:lnTo>
                  <a:lnTo>
                    <a:pt x="1005" y="138"/>
                  </a:lnTo>
                  <a:lnTo>
                    <a:pt x="1004" y="137"/>
                  </a:lnTo>
                  <a:lnTo>
                    <a:pt x="1004" y="134"/>
                  </a:lnTo>
                  <a:lnTo>
                    <a:pt x="1004" y="131"/>
                  </a:lnTo>
                  <a:lnTo>
                    <a:pt x="1004" y="130"/>
                  </a:lnTo>
                  <a:lnTo>
                    <a:pt x="1002" y="128"/>
                  </a:lnTo>
                  <a:lnTo>
                    <a:pt x="1001" y="127"/>
                  </a:lnTo>
                  <a:lnTo>
                    <a:pt x="999" y="125"/>
                  </a:lnTo>
                  <a:lnTo>
                    <a:pt x="998" y="124"/>
                  </a:lnTo>
                  <a:lnTo>
                    <a:pt x="996" y="122"/>
                  </a:lnTo>
                  <a:lnTo>
                    <a:pt x="995" y="121"/>
                  </a:lnTo>
                  <a:lnTo>
                    <a:pt x="993" y="119"/>
                  </a:lnTo>
                  <a:lnTo>
                    <a:pt x="991" y="119"/>
                  </a:lnTo>
                  <a:lnTo>
                    <a:pt x="986" y="119"/>
                  </a:lnTo>
                  <a:lnTo>
                    <a:pt x="982" y="119"/>
                  </a:lnTo>
                  <a:lnTo>
                    <a:pt x="979" y="119"/>
                  </a:lnTo>
                  <a:lnTo>
                    <a:pt x="974" y="119"/>
                  </a:lnTo>
                  <a:lnTo>
                    <a:pt x="970" y="119"/>
                  </a:lnTo>
                  <a:lnTo>
                    <a:pt x="965" y="119"/>
                  </a:lnTo>
                  <a:lnTo>
                    <a:pt x="963" y="119"/>
                  </a:lnTo>
                  <a:lnTo>
                    <a:pt x="982" y="114"/>
                  </a:lnTo>
                  <a:lnTo>
                    <a:pt x="1001" y="106"/>
                  </a:lnTo>
                  <a:lnTo>
                    <a:pt x="1020" y="99"/>
                  </a:lnTo>
                  <a:lnTo>
                    <a:pt x="1038" y="93"/>
                  </a:lnTo>
                  <a:lnTo>
                    <a:pt x="1057" y="86"/>
                  </a:lnTo>
                  <a:lnTo>
                    <a:pt x="1076" y="80"/>
                  </a:lnTo>
                  <a:lnTo>
                    <a:pt x="1095" y="73"/>
                  </a:lnTo>
                  <a:lnTo>
                    <a:pt x="1114" y="66"/>
                  </a:lnTo>
                  <a:lnTo>
                    <a:pt x="1129" y="63"/>
                  </a:lnTo>
                  <a:lnTo>
                    <a:pt x="1144" y="58"/>
                  </a:lnTo>
                  <a:lnTo>
                    <a:pt x="1157" y="55"/>
                  </a:lnTo>
                  <a:lnTo>
                    <a:pt x="1172" y="52"/>
                  </a:lnTo>
                  <a:lnTo>
                    <a:pt x="1187" y="48"/>
                  </a:lnTo>
                  <a:lnTo>
                    <a:pt x="1201" y="45"/>
                  </a:lnTo>
                  <a:lnTo>
                    <a:pt x="1215" y="41"/>
                  </a:lnTo>
                  <a:lnTo>
                    <a:pt x="1229" y="38"/>
                  </a:lnTo>
                  <a:lnTo>
                    <a:pt x="1251" y="34"/>
                  </a:lnTo>
                  <a:lnTo>
                    <a:pt x="1272" y="28"/>
                  </a:lnTo>
                  <a:lnTo>
                    <a:pt x="1294" y="23"/>
                  </a:lnTo>
                  <a:lnTo>
                    <a:pt x="1316" y="19"/>
                  </a:lnTo>
                  <a:lnTo>
                    <a:pt x="1337" y="15"/>
                  </a:lnTo>
                  <a:lnTo>
                    <a:pt x="1359" y="9"/>
                  </a:lnTo>
                  <a:lnTo>
                    <a:pt x="1380" y="4"/>
                  </a:lnTo>
                  <a:lnTo>
                    <a:pt x="1402" y="0"/>
                  </a:lnTo>
                  <a:lnTo>
                    <a:pt x="1402" y="2"/>
                  </a:lnTo>
                  <a:lnTo>
                    <a:pt x="1402" y="4"/>
                  </a:lnTo>
                  <a:lnTo>
                    <a:pt x="1402" y="6"/>
                  </a:lnTo>
                  <a:lnTo>
                    <a:pt x="1402" y="7"/>
                  </a:lnTo>
                  <a:lnTo>
                    <a:pt x="1402" y="10"/>
                  </a:lnTo>
                  <a:lnTo>
                    <a:pt x="1402" y="12"/>
                  </a:lnTo>
                  <a:lnTo>
                    <a:pt x="1402" y="13"/>
                  </a:lnTo>
                  <a:lnTo>
                    <a:pt x="1402" y="16"/>
                  </a:lnTo>
                  <a:lnTo>
                    <a:pt x="1400" y="18"/>
                  </a:lnTo>
                  <a:lnTo>
                    <a:pt x="1399" y="18"/>
                  </a:lnTo>
                  <a:lnTo>
                    <a:pt x="1399" y="19"/>
                  </a:lnTo>
                  <a:lnTo>
                    <a:pt x="1397" y="19"/>
                  </a:lnTo>
                  <a:lnTo>
                    <a:pt x="1397" y="20"/>
                  </a:lnTo>
                  <a:lnTo>
                    <a:pt x="1396" y="22"/>
                  </a:lnTo>
                  <a:lnTo>
                    <a:pt x="1396" y="23"/>
                  </a:lnTo>
                  <a:lnTo>
                    <a:pt x="1396" y="25"/>
                  </a:lnTo>
                  <a:lnTo>
                    <a:pt x="1396" y="26"/>
                  </a:lnTo>
                  <a:lnTo>
                    <a:pt x="1396" y="28"/>
                  </a:lnTo>
                  <a:lnTo>
                    <a:pt x="1396" y="29"/>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13" name="Freeform 48"/>
            <p:cNvSpPr>
              <a:spLocks/>
            </p:cNvSpPr>
            <p:nvPr/>
          </p:nvSpPr>
          <p:spPr bwMode="auto">
            <a:xfrm>
              <a:off x="688" y="2708"/>
              <a:ext cx="468" cy="262"/>
            </a:xfrm>
            <a:custGeom>
              <a:avLst/>
              <a:gdLst>
                <a:gd name="T0" fmla="*/ 0 w 1402"/>
                <a:gd name="T1" fmla="*/ 0 h 785"/>
                <a:gd name="T2" fmla="*/ 0 w 1402"/>
                <a:gd name="T3" fmla="*/ 0 h 785"/>
                <a:gd name="T4" fmla="*/ 0 w 1402"/>
                <a:gd name="T5" fmla="*/ 0 h 785"/>
                <a:gd name="T6" fmla="*/ 0 w 1402"/>
                <a:gd name="T7" fmla="*/ 0 h 785"/>
                <a:gd name="T8" fmla="*/ 0 w 1402"/>
                <a:gd name="T9" fmla="*/ 0 h 785"/>
                <a:gd name="T10" fmla="*/ 0 w 1402"/>
                <a:gd name="T11" fmla="*/ 0 h 785"/>
                <a:gd name="T12" fmla="*/ 0 w 1402"/>
                <a:gd name="T13" fmla="*/ 0 h 785"/>
                <a:gd name="T14" fmla="*/ 0 w 1402"/>
                <a:gd name="T15" fmla="*/ 0 h 785"/>
                <a:gd name="T16" fmla="*/ 0 w 1402"/>
                <a:gd name="T17" fmla="*/ 0 h 785"/>
                <a:gd name="T18" fmla="*/ 0 w 1402"/>
                <a:gd name="T19" fmla="*/ 0 h 785"/>
                <a:gd name="T20" fmla="*/ 0 w 1402"/>
                <a:gd name="T21" fmla="*/ 0 h 785"/>
                <a:gd name="T22" fmla="*/ 0 w 1402"/>
                <a:gd name="T23" fmla="*/ 0 h 785"/>
                <a:gd name="T24" fmla="*/ 0 w 1402"/>
                <a:gd name="T25" fmla="*/ 0 h 785"/>
                <a:gd name="T26" fmla="*/ 0 w 1402"/>
                <a:gd name="T27" fmla="*/ 0 h 785"/>
                <a:gd name="T28" fmla="*/ 0 w 1402"/>
                <a:gd name="T29" fmla="*/ 0 h 785"/>
                <a:gd name="T30" fmla="*/ 0 w 1402"/>
                <a:gd name="T31" fmla="*/ 0 h 785"/>
                <a:gd name="T32" fmla="*/ 0 w 1402"/>
                <a:gd name="T33" fmla="*/ 0 h 785"/>
                <a:gd name="T34" fmla="*/ 0 w 1402"/>
                <a:gd name="T35" fmla="*/ 0 h 785"/>
                <a:gd name="T36" fmla="*/ 0 w 1402"/>
                <a:gd name="T37" fmla="*/ 0 h 785"/>
                <a:gd name="T38" fmla="*/ 0 w 1402"/>
                <a:gd name="T39" fmla="*/ 0 h 785"/>
                <a:gd name="T40" fmla="*/ 0 w 1402"/>
                <a:gd name="T41" fmla="*/ 0 h 785"/>
                <a:gd name="T42" fmla="*/ 0 w 1402"/>
                <a:gd name="T43" fmla="*/ 0 h 785"/>
                <a:gd name="T44" fmla="*/ 0 w 1402"/>
                <a:gd name="T45" fmla="*/ 0 h 785"/>
                <a:gd name="T46" fmla="*/ 0 w 1402"/>
                <a:gd name="T47" fmla="*/ 0 h 785"/>
                <a:gd name="T48" fmla="*/ 0 w 1402"/>
                <a:gd name="T49" fmla="*/ 0 h 785"/>
                <a:gd name="T50" fmla="*/ 0 w 1402"/>
                <a:gd name="T51" fmla="*/ 0 h 785"/>
                <a:gd name="T52" fmla="*/ 0 w 1402"/>
                <a:gd name="T53" fmla="*/ 0 h 785"/>
                <a:gd name="T54" fmla="*/ 0 w 1402"/>
                <a:gd name="T55" fmla="*/ 0 h 785"/>
                <a:gd name="T56" fmla="*/ 0 w 1402"/>
                <a:gd name="T57" fmla="*/ 0 h 785"/>
                <a:gd name="T58" fmla="*/ 0 w 1402"/>
                <a:gd name="T59" fmla="*/ 0 h 785"/>
                <a:gd name="T60" fmla="*/ 0 w 1402"/>
                <a:gd name="T61" fmla="*/ 0 h 785"/>
                <a:gd name="T62" fmla="*/ 0 w 1402"/>
                <a:gd name="T63" fmla="*/ 0 h 785"/>
                <a:gd name="T64" fmla="*/ 0 w 1402"/>
                <a:gd name="T65" fmla="*/ 0 h 785"/>
                <a:gd name="T66" fmla="*/ 0 w 1402"/>
                <a:gd name="T67" fmla="*/ 0 h 785"/>
                <a:gd name="T68" fmla="*/ 0 w 1402"/>
                <a:gd name="T69" fmla="*/ 0 h 785"/>
                <a:gd name="T70" fmla="*/ 0 w 1402"/>
                <a:gd name="T71" fmla="*/ 0 h 785"/>
                <a:gd name="T72" fmla="*/ 0 w 1402"/>
                <a:gd name="T73" fmla="*/ 0 h 7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2"/>
                <a:gd name="T112" fmla="*/ 0 h 785"/>
                <a:gd name="T113" fmla="*/ 1402 w 1402"/>
                <a:gd name="T114" fmla="*/ 785 h 7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2" h="785">
                  <a:moveTo>
                    <a:pt x="1389" y="6"/>
                  </a:moveTo>
                  <a:lnTo>
                    <a:pt x="1162" y="83"/>
                  </a:lnTo>
                  <a:lnTo>
                    <a:pt x="1008" y="180"/>
                  </a:lnTo>
                  <a:lnTo>
                    <a:pt x="890" y="241"/>
                  </a:lnTo>
                  <a:lnTo>
                    <a:pt x="799" y="304"/>
                  </a:lnTo>
                  <a:lnTo>
                    <a:pt x="687" y="352"/>
                  </a:lnTo>
                  <a:lnTo>
                    <a:pt x="590" y="420"/>
                  </a:lnTo>
                  <a:lnTo>
                    <a:pt x="451" y="468"/>
                  </a:lnTo>
                  <a:lnTo>
                    <a:pt x="270" y="564"/>
                  </a:lnTo>
                  <a:lnTo>
                    <a:pt x="124" y="703"/>
                  </a:lnTo>
                  <a:lnTo>
                    <a:pt x="28" y="784"/>
                  </a:lnTo>
                  <a:lnTo>
                    <a:pt x="25" y="783"/>
                  </a:lnTo>
                  <a:lnTo>
                    <a:pt x="3" y="785"/>
                  </a:lnTo>
                  <a:lnTo>
                    <a:pt x="0" y="783"/>
                  </a:lnTo>
                  <a:lnTo>
                    <a:pt x="178" y="601"/>
                  </a:lnTo>
                  <a:lnTo>
                    <a:pt x="228" y="566"/>
                  </a:lnTo>
                  <a:lnTo>
                    <a:pt x="251" y="535"/>
                  </a:lnTo>
                  <a:lnTo>
                    <a:pt x="343" y="487"/>
                  </a:lnTo>
                  <a:lnTo>
                    <a:pt x="398" y="471"/>
                  </a:lnTo>
                  <a:lnTo>
                    <a:pt x="436" y="449"/>
                  </a:lnTo>
                  <a:lnTo>
                    <a:pt x="519" y="400"/>
                  </a:lnTo>
                  <a:lnTo>
                    <a:pt x="631" y="324"/>
                  </a:lnTo>
                  <a:lnTo>
                    <a:pt x="705" y="292"/>
                  </a:lnTo>
                  <a:lnTo>
                    <a:pt x="755" y="279"/>
                  </a:lnTo>
                  <a:lnTo>
                    <a:pt x="828" y="257"/>
                  </a:lnTo>
                  <a:lnTo>
                    <a:pt x="943" y="201"/>
                  </a:lnTo>
                  <a:lnTo>
                    <a:pt x="993" y="163"/>
                  </a:lnTo>
                  <a:lnTo>
                    <a:pt x="1007" y="148"/>
                  </a:lnTo>
                  <a:lnTo>
                    <a:pt x="1004" y="130"/>
                  </a:lnTo>
                  <a:lnTo>
                    <a:pt x="993" y="119"/>
                  </a:lnTo>
                  <a:lnTo>
                    <a:pt x="963" y="119"/>
                  </a:lnTo>
                  <a:lnTo>
                    <a:pt x="1114" y="66"/>
                  </a:lnTo>
                  <a:lnTo>
                    <a:pt x="1229" y="38"/>
                  </a:lnTo>
                  <a:lnTo>
                    <a:pt x="1402" y="0"/>
                  </a:lnTo>
                  <a:lnTo>
                    <a:pt x="1402" y="16"/>
                  </a:lnTo>
                  <a:lnTo>
                    <a:pt x="1396" y="22"/>
                  </a:lnTo>
                  <a:lnTo>
                    <a:pt x="1389" y="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14" name="Freeform 49"/>
            <p:cNvSpPr>
              <a:spLocks noEditPoints="1"/>
            </p:cNvSpPr>
            <p:nvPr/>
          </p:nvSpPr>
          <p:spPr bwMode="auto">
            <a:xfrm>
              <a:off x="628" y="2974"/>
              <a:ext cx="164" cy="77"/>
            </a:xfrm>
            <a:custGeom>
              <a:avLst/>
              <a:gdLst>
                <a:gd name="T0" fmla="*/ 0 w 493"/>
                <a:gd name="T1" fmla="*/ 0 h 229"/>
                <a:gd name="T2" fmla="*/ 0 w 493"/>
                <a:gd name="T3" fmla="*/ 0 h 229"/>
                <a:gd name="T4" fmla="*/ 0 w 493"/>
                <a:gd name="T5" fmla="*/ 0 h 229"/>
                <a:gd name="T6" fmla="*/ 0 w 493"/>
                <a:gd name="T7" fmla="*/ 0 h 229"/>
                <a:gd name="T8" fmla="*/ 0 w 493"/>
                <a:gd name="T9" fmla="*/ 0 h 229"/>
                <a:gd name="T10" fmla="*/ 0 w 493"/>
                <a:gd name="T11" fmla="*/ 0 h 229"/>
                <a:gd name="T12" fmla="*/ 0 w 493"/>
                <a:gd name="T13" fmla="*/ 0 h 229"/>
                <a:gd name="T14" fmla="*/ 0 w 493"/>
                <a:gd name="T15" fmla="*/ 0 h 229"/>
                <a:gd name="T16" fmla="*/ 0 w 493"/>
                <a:gd name="T17" fmla="*/ 0 h 229"/>
                <a:gd name="T18" fmla="*/ 0 w 493"/>
                <a:gd name="T19" fmla="*/ 0 h 229"/>
                <a:gd name="T20" fmla="*/ 0 w 493"/>
                <a:gd name="T21" fmla="*/ 0 h 229"/>
                <a:gd name="T22" fmla="*/ 0 w 493"/>
                <a:gd name="T23" fmla="*/ 0 h 229"/>
                <a:gd name="T24" fmla="*/ 0 w 493"/>
                <a:gd name="T25" fmla="*/ 0 h 229"/>
                <a:gd name="T26" fmla="*/ 0 w 493"/>
                <a:gd name="T27" fmla="*/ 0 h 229"/>
                <a:gd name="T28" fmla="*/ 0 w 493"/>
                <a:gd name="T29" fmla="*/ 0 h 229"/>
                <a:gd name="T30" fmla="*/ 0 w 493"/>
                <a:gd name="T31" fmla="*/ 0 h 229"/>
                <a:gd name="T32" fmla="*/ 0 w 493"/>
                <a:gd name="T33" fmla="*/ 0 h 229"/>
                <a:gd name="T34" fmla="*/ 0 w 493"/>
                <a:gd name="T35" fmla="*/ 0 h 229"/>
                <a:gd name="T36" fmla="*/ 0 w 493"/>
                <a:gd name="T37" fmla="*/ 0 h 229"/>
                <a:gd name="T38" fmla="*/ 0 w 493"/>
                <a:gd name="T39" fmla="*/ 0 h 229"/>
                <a:gd name="T40" fmla="*/ 0 w 493"/>
                <a:gd name="T41" fmla="*/ 0 h 229"/>
                <a:gd name="T42" fmla="*/ 0 w 493"/>
                <a:gd name="T43" fmla="*/ 0 h 229"/>
                <a:gd name="T44" fmla="*/ 0 w 493"/>
                <a:gd name="T45" fmla="*/ 0 h 229"/>
                <a:gd name="T46" fmla="*/ 0 w 493"/>
                <a:gd name="T47" fmla="*/ 0 h 229"/>
                <a:gd name="T48" fmla="*/ 0 w 493"/>
                <a:gd name="T49" fmla="*/ 0 h 229"/>
                <a:gd name="T50" fmla="*/ 0 w 493"/>
                <a:gd name="T51" fmla="*/ 0 h 229"/>
                <a:gd name="T52" fmla="*/ 0 w 493"/>
                <a:gd name="T53" fmla="*/ 0 h 229"/>
                <a:gd name="T54" fmla="*/ 0 w 493"/>
                <a:gd name="T55" fmla="*/ 0 h 229"/>
                <a:gd name="T56" fmla="*/ 0 w 493"/>
                <a:gd name="T57" fmla="*/ 0 h 229"/>
                <a:gd name="T58" fmla="*/ 0 w 493"/>
                <a:gd name="T59" fmla="*/ 0 h 229"/>
                <a:gd name="T60" fmla="*/ 0 w 493"/>
                <a:gd name="T61" fmla="*/ 0 h 229"/>
                <a:gd name="T62" fmla="*/ 0 w 493"/>
                <a:gd name="T63" fmla="*/ 0 h 229"/>
                <a:gd name="T64" fmla="*/ 0 w 493"/>
                <a:gd name="T65" fmla="*/ 0 h 229"/>
                <a:gd name="T66" fmla="*/ 0 w 493"/>
                <a:gd name="T67" fmla="*/ 0 h 229"/>
                <a:gd name="T68" fmla="*/ 0 w 493"/>
                <a:gd name="T69" fmla="*/ 0 h 229"/>
                <a:gd name="T70" fmla="*/ 0 w 493"/>
                <a:gd name="T71" fmla="*/ 0 h 229"/>
                <a:gd name="T72" fmla="*/ 0 w 493"/>
                <a:gd name="T73" fmla="*/ 0 h 229"/>
                <a:gd name="T74" fmla="*/ 0 w 493"/>
                <a:gd name="T75" fmla="*/ 0 h 229"/>
                <a:gd name="T76" fmla="*/ 0 w 493"/>
                <a:gd name="T77" fmla="*/ 0 h 229"/>
                <a:gd name="T78" fmla="*/ 0 w 493"/>
                <a:gd name="T79" fmla="*/ 0 h 229"/>
                <a:gd name="T80" fmla="*/ 0 w 493"/>
                <a:gd name="T81" fmla="*/ 0 h 229"/>
                <a:gd name="T82" fmla="*/ 0 w 493"/>
                <a:gd name="T83" fmla="*/ 0 h 2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3"/>
                <a:gd name="T127" fmla="*/ 0 h 229"/>
                <a:gd name="T128" fmla="*/ 493 w 493"/>
                <a:gd name="T129" fmla="*/ 229 h 2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3" h="229">
                  <a:moveTo>
                    <a:pt x="221" y="0"/>
                  </a:moveTo>
                  <a:lnTo>
                    <a:pt x="172" y="48"/>
                  </a:lnTo>
                  <a:lnTo>
                    <a:pt x="157" y="90"/>
                  </a:lnTo>
                  <a:lnTo>
                    <a:pt x="193" y="96"/>
                  </a:lnTo>
                  <a:lnTo>
                    <a:pt x="157" y="151"/>
                  </a:lnTo>
                  <a:lnTo>
                    <a:pt x="228" y="186"/>
                  </a:lnTo>
                  <a:lnTo>
                    <a:pt x="253" y="181"/>
                  </a:lnTo>
                  <a:lnTo>
                    <a:pt x="250" y="205"/>
                  </a:lnTo>
                  <a:lnTo>
                    <a:pt x="244" y="210"/>
                  </a:lnTo>
                  <a:lnTo>
                    <a:pt x="113" y="229"/>
                  </a:lnTo>
                  <a:lnTo>
                    <a:pt x="91" y="229"/>
                  </a:lnTo>
                  <a:lnTo>
                    <a:pt x="79" y="216"/>
                  </a:lnTo>
                  <a:lnTo>
                    <a:pt x="57" y="226"/>
                  </a:lnTo>
                  <a:lnTo>
                    <a:pt x="47" y="226"/>
                  </a:lnTo>
                  <a:lnTo>
                    <a:pt x="41" y="210"/>
                  </a:lnTo>
                  <a:lnTo>
                    <a:pt x="41" y="208"/>
                  </a:lnTo>
                  <a:lnTo>
                    <a:pt x="34" y="200"/>
                  </a:lnTo>
                  <a:lnTo>
                    <a:pt x="0" y="208"/>
                  </a:lnTo>
                  <a:lnTo>
                    <a:pt x="25" y="183"/>
                  </a:lnTo>
                  <a:lnTo>
                    <a:pt x="50" y="145"/>
                  </a:lnTo>
                  <a:lnTo>
                    <a:pt x="22" y="129"/>
                  </a:lnTo>
                  <a:lnTo>
                    <a:pt x="110" y="69"/>
                  </a:lnTo>
                  <a:lnTo>
                    <a:pt x="210" y="5"/>
                  </a:lnTo>
                  <a:lnTo>
                    <a:pt x="212" y="4"/>
                  </a:lnTo>
                  <a:lnTo>
                    <a:pt x="215" y="4"/>
                  </a:lnTo>
                  <a:lnTo>
                    <a:pt x="216" y="2"/>
                  </a:lnTo>
                  <a:lnTo>
                    <a:pt x="218" y="1"/>
                  </a:lnTo>
                  <a:lnTo>
                    <a:pt x="219" y="1"/>
                  </a:lnTo>
                  <a:lnTo>
                    <a:pt x="219" y="0"/>
                  </a:lnTo>
                  <a:lnTo>
                    <a:pt x="221" y="0"/>
                  </a:lnTo>
                  <a:close/>
                  <a:moveTo>
                    <a:pt x="317" y="171"/>
                  </a:moveTo>
                  <a:lnTo>
                    <a:pt x="353" y="165"/>
                  </a:lnTo>
                  <a:lnTo>
                    <a:pt x="471" y="171"/>
                  </a:lnTo>
                  <a:lnTo>
                    <a:pt x="493" y="177"/>
                  </a:lnTo>
                  <a:lnTo>
                    <a:pt x="467" y="178"/>
                  </a:lnTo>
                  <a:lnTo>
                    <a:pt x="445" y="189"/>
                  </a:lnTo>
                  <a:lnTo>
                    <a:pt x="395" y="192"/>
                  </a:lnTo>
                  <a:lnTo>
                    <a:pt x="343" y="205"/>
                  </a:lnTo>
                  <a:lnTo>
                    <a:pt x="318" y="205"/>
                  </a:lnTo>
                  <a:lnTo>
                    <a:pt x="314" y="208"/>
                  </a:lnTo>
                  <a:lnTo>
                    <a:pt x="317" y="171"/>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15" name="Freeform 50"/>
            <p:cNvSpPr>
              <a:spLocks/>
            </p:cNvSpPr>
            <p:nvPr/>
          </p:nvSpPr>
          <p:spPr bwMode="auto">
            <a:xfrm>
              <a:off x="1275" y="2688"/>
              <a:ext cx="56" cy="34"/>
            </a:xfrm>
            <a:custGeom>
              <a:avLst/>
              <a:gdLst>
                <a:gd name="T0" fmla="*/ 0 w 167"/>
                <a:gd name="T1" fmla="*/ 0 h 101"/>
                <a:gd name="T2" fmla="*/ 0 w 167"/>
                <a:gd name="T3" fmla="*/ 0 h 101"/>
                <a:gd name="T4" fmla="*/ 0 w 167"/>
                <a:gd name="T5" fmla="*/ 0 h 101"/>
                <a:gd name="T6" fmla="*/ 0 w 167"/>
                <a:gd name="T7" fmla="*/ 0 h 101"/>
                <a:gd name="T8" fmla="*/ 0 w 167"/>
                <a:gd name="T9" fmla="*/ 0 h 101"/>
                <a:gd name="T10" fmla="*/ 0 w 167"/>
                <a:gd name="T11" fmla="*/ 0 h 101"/>
                <a:gd name="T12" fmla="*/ 0 w 167"/>
                <a:gd name="T13" fmla="*/ 0 h 101"/>
                <a:gd name="T14" fmla="*/ 0 w 167"/>
                <a:gd name="T15" fmla="*/ 0 h 101"/>
                <a:gd name="T16" fmla="*/ 0 w 167"/>
                <a:gd name="T17" fmla="*/ 0 h 101"/>
                <a:gd name="T18" fmla="*/ 0 w 167"/>
                <a:gd name="T19" fmla="*/ 0 h 101"/>
                <a:gd name="T20" fmla="*/ 0 w 167"/>
                <a:gd name="T21" fmla="*/ 0 h 101"/>
                <a:gd name="T22" fmla="*/ 0 w 167"/>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7"/>
                <a:gd name="T37" fmla="*/ 0 h 101"/>
                <a:gd name="T38" fmla="*/ 167 w 167"/>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7" h="101">
                  <a:moveTo>
                    <a:pt x="6" y="46"/>
                  </a:moveTo>
                  <a:lnTo>
                    <a:pt x="27" y="19"/>
                  </a:lnTo>
                  <a:lnTo>
                    <a:pt x="72" y="6"/>
                  </a:lnTo>
                  <a:lnTo>
                    <a:pt x="121" y="0"/>
                  </a:lnTo>
                  <a:lnTo>
                    <a:pt x="147" y="14"/>
                  </a:lnTo>
                  <a:lnTo>
                    <a:pt x="167" y="43"/>
                  </a:lnTo>
                  <a:lnTo>
                    <a:pt x="164" y="63"/>
                  </a:lnTo>
                  <a:lnTo>
                    <a:pt x="130" y="98"/>
                  </a:lnTo>
                  <a:lnTo>
                    <a:pt x="41" y="101"/>
                  </a:lnTo>
                  <a:lnTo>
                    <a:pt x="15" y="91"/>
                  </a:lnTo>
                  <a:lnTo>
                    <a:pt x="0" y="66"/>
                  </a:lnTo>
                  <a:lnTo>
                    <a:pt x="6" y="4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16" name="Freeform 51"/>
            <p:cNvSpPr>
              <a:spLocks/>
            </p:cNvSpPr>
            <p:nvPr/>
          </p:nvSpPr>
          <p:spPr bwMode="auto">
            <a:xfrm>
              <a:off x="1280" y="2691"/>
              <a:ext cx="48" cy="29"/>
            </a:xfrm>
            <a:custGeom>
              <a:avLst/>
              <a:gdLst>
                <a:gd name="T0" fmla="*/ 0 w 142"/>
                <a:gd name="T1" fmla="*/ 0 h 86"/>
                <a:gd name="T2" fmla="*/ 0 w 142"/>
                <a:gd name="T3" fmla="*/ 0 h 86"/>
                <a:gd name="T4" fmla="*/ 0 w 142"/>
                <a:gd name="T5" fmla="*/ 0 h 86"/>
                <a:gd name="T6" fmla="*/ 0 w 142"/>
                <a:gd name="T7" fmla="*/ 0 h 86"/>
                <a:gd name="T8" fmla="*/ 0 w 142"/>
                <a:gd name="T9" fmla="*/ 0 h 86"/>
                <a:gd name="T10" fmla="*/ 0 w 142"/>
                <a:gd name="T11" fmla="*/ 0 h 86"/>
                <a:gd name="T12" fmla="*/ 0 w 142"/>
                <a:gd name="T13" fmla="*/ 0 h 86"/>
                <a:gd name="T14" fmla="*/ 0 w 142"/>
                <a:gd name="T15" fmla="*/ 0 h 86"/>
                <a:gd name="T16" fmla="*/ 0 w 142"/>
                <a:gd name="T17" fmla="*/ 0 h 86"/>
                <a:gd name="T18" fmla="*/ 0 w 142"/>
                <a:gd name="T19" fmla="*/ 0 h 86"/>
                <a:gd name="T20" fmla="*/ 0 w 142"/>
                <a:gd name="T21" fmla="*/ 0 h 86"/>
                <a:gd name="T22" fmla="*/ 0 w 142"/>
                <a:gd name="T23" fmla="*/ 0 h 86"/>
                <a:gd name="T24" fmla="*/ 0 w 142"/>
                <a:gd name="T25" fmla="*/ 0 h 86"/>
                <a:gd name="T26" fmla="*/ 0 w 142"/>
                <a:gd name="T27" fmla="*/ 0 h 86"/>
                <a:gd name="T28" fmla="*/ 0 w 142"/>
                <a:gd name="T29" fmla="*/ 0 h 86"/>
                <a:gd name="T30" fmla="*/ 0 w 142"/>
                <a:gd name="T31" fmla="*/ 0 h 86"/>
                <a:gd name="T32" fmla="*/ 0 w 142"/>
                <a:gd name="T33" fmla="*/ 0 h 86"/>
                <a:gd name="T34" fmla="*/ 0 w 142"/>
                <a:gd name="T35" fmla="*/ 0 h 86"/>
                <a:gd name="T36" fmla="*/ 0 w 142"/>
                <a:gd name="T37" fmla="*/ 0 h 86"/>
                <a:gd name="T38" fmla="*/ 0 w 142"/>
                <a:gd name="T39" fmla="*/ 0 h 86"/>
                <a:gd name="T40" fmla="*/ 0 w 142"/>
                <a:gd name="T41" fmla="*/ 0 h 86"/>
                <a:gd name="T42" fmla="*/ 0 w 142"/>
                <a:gd name="T43" fmla="*/ 0 h 86"/>
                <a:gd name="T44" fmla="*/ 0 w 142"/>
                <a:gd name="T45" fmla="*/ 0 h 86"/>
                <a:gd name="T46" fmla="*/ 0 w 142"/>
                <a:gd name="T47" fmla="*/ 0 h 86"/>
                <a:gd name="T48" fmla="*/ 0 w 142"/>
                <a:gd name="T49" fmla="*/ 0 h 86"/>
                <a:gd name="T50" fmla="*/ 0 w 142"/>
                <a:gd name="T51" fmla="*/ 0 h 86"/>
                <a:gd name="T52" fmla="*/ 0 w 142"/>
                <a:gd name="T53" fmla="*/ 0 h 86"/>
                <a:gd name="T54" fmla="*/ 0 w 142"/>
                <a:gd name="T55" fmla="*/ 0 h 86"/>
                <a:gd name="T56" fmla="*/ 0 w 142"/>
                <a:gd name="T57" fmla="*/ 0 h 86"/>
                <a:gd name="T58" fmla="*/ 0 w 142"/>
                <a:gd name="T59" fmla="*/ 0 h 86"/>
                <a:gd name="T60" fmla="*/ 0 w 142"/>
                <a:gd name="T61" fmla="*/ 0 h 86"/>
                <a:gd name="T62" fmla="*/ 0 w 142"/>
                <a:gd name="T63" fmla="*/ 0 h 86"/>
                <a:gd name="T64" fmla="*/ 0 w 142"/>
                <a:gd name="T65" fmla="*/ 0 h 86"/>
                <a:gd name="T66" fmla="*/ 0 w 142"/>
                <a:gd name="T67" fmla="*/ 0 h 86"/>
                <a:gd name="T68" fmla="*/ 0 w 142"/>
                <a:gd name="T69" fmla="*/ 0 h 86"/>
                <a:gd name="T70" fmla="*/ 0 w 142"/>
                <a:gd name="T71" fmla="*/ 0 h 86"/>
                <a:gd name="T72" fmla="*/ 0 w 142"/>
                <a:gd name="T73" fmla="*/ 0 h 86"/>
                <a:gd name="T74" fmla="*/ 0 w 142"/>
                <a:gd name="T75" fmla="*/ 0 h 86"/>
                <a:gd name="T76" fmla="*/ 0 w 142"/>
                <a:gd name="T77" fmla="*/ 0 h 86"/>
                <a:gd name="T78" fmla="*/ 0 w 142"/>
                <a:gd name="T79" fmla="*/ 0 h 86"/>
                <a:gd name="T80" fmla="*/ 0 w 142"/>
                <a:gd name="T81" fmla="*/ 0 h 86"/>
                <a:gd name="T82" fmla="*/ 0 w 142"/>
                <a:gd name="T83" fmla="*/ 0 h 86"/>
                <a:gd name="T84" fmla="*/ 0 w 142"/>
                <a:gd name="T85" fmla="*/ 0 h 86"/>
                <a:gd name="T86" fmla="*/ 0 w 142"/>
                <a:gd name="T87" fmla="*/ 0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
                <a:gd name="T133" fmla="*/ 0 h 86"/>
                <a:gd name="T134" fmla="*/ 142 w 142"/>
                <a:gd name="T135" fmla="*/ 86 h 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 h="86">
                  <a:moveTo>
                    <a:pt x="5" y="38"/>
                  </a:moveTo>
                  <a:lnTo>
                    <a:pt x="6" y="35"/>
                  </a:lnTo>
                  <a:lnTo>
                    <a:pt x="9" y="32"/>
                  </a:lnTo>
                  <a:lnTo>
                    <a:pt x="11" y="31"/>
                  </a:lnTo>
                  <a:lnTo>
                    <a:pt x="13" y="28"/>
                  </a:lnTo>
                  <a:lnTo>
                    <a:pt x="15" y="25"/>
                  </a:lnTo>
                  <a:lnTo>
                    <a:pt x="18" y="22"/>
                  </a:lnTo>
                  <a:lnTo>
                    <a:pt x="19" y="19"/>
                  </a:lnTo>
                  <a:lnTo>
                    <a:pt x="22" y="16"/>
                  </a:lnTo>
                  <a:lnTo>
                    <a:pt x="27" y="15"/>
                  </a:lnTo>
                  <a:lnTo>
                    <a:pt x="31" y="13"/>
                  </a:lnTo>
                  <a:lnTo>
                    <a:pt x="37" y="12"/>
                  </a:lnTo>
                  <a:lnTo>
                    <a:pt x="41" y="10"/>
                  </a:lnTo>
                  <a:lnTo>
                    <a:pt x="46" y="9"/>
                  </a:lnTo>
                  <a:lnTo>
                    <a:pt x="52" y="7"/>
                  </a:lnTo>
                  <a:lnTo>
                    <a:pt x="56" y="6"/>
                  </a:lnTo>
                  <a:lnTo>
                    <a:pt x="61" y="5"/>
                  </a:lnTo>
                  <a:lnTo>
                    <a:pt x="67" y="5"/>
                  </a:lnTo>
                  <a:lnTo>
                    <a:pt x="71" y="3"/>
                  </a:lnTo>
                  <a:lnTo>
                    <a:pt x="77" y="3"/>
                  </a:lnTo>
                  <a:lnTo>
                    <a:pt x="81" y="3"/>
                  </a:lnTo>
                  <a:lnTo>
                    <a:pt x="87" y="2"/>
                  </a:lnTo>
                  <a:lnTo>
                    <a:pt x="92" y="2"/>
                  </a:lnTo>
                  <a:lnTo>
                    <a:pt x="98" y="0"/>
                  </a:lnTo>
                  <a:lnTo>
                    <a:pt x="102" y="0"/>
                  </a:lnTo>
                  <a:lnTo>
                    <a:pt x="105" y="2"/>
                  </a:lnTo>
                  <a:lnTo>
                    <a:pt x="108" y="3"/>
                  </a:lnTo>
                  <a:lnTo>
                    <a:pt x="111" y="5"/>
                  </a:lnTo>
                  <a:lnTo>
                    <a:pt x="114" y="6"/>
                  </a:lnTo>
                  <a:lnTo>
                    <a:pt x="117" y="6"/>
                  </a:lnTo>
                  <a:lnTo>
                    <a:pt x="120" y="7"/>
                  </a:lnTo>
                  <a:lnTo>
                    <a:pt x="123" y="9"/>
                  </a:lnTo>
                  <a:lnTo>
                    <a:pt x="124" y="10"/>
                  </a:lnTo>
                  <a:lnTo>
                    <a:pt x="127" y="13"/>
                  </a:lnTo>
                  <a:lnTo>
                    <a:pt x="128" y="16"/>
                  </a:lnTo>
                  <a:lnTo>
                    <a:pt x="131" y="21"/>
                  </a:lnTo>
                  <a:lnTo>
                    <a:pt x="133" y="23"/>
                  </a:lnTo>
                  <a:lnTo>
                    <a:pt x="134" y="26"/>
                  </a:lnTo>
                  <a:lnTo>
                    <a:pt x="137" y="29"/>
                  </a:lnTo>
                  <a:lnTo>
                    <a:pt x="139" y="32"/>
                  </a:lnTo>
                  <a:lnTo>
                    <a:pt x="142" y="35"/>
                  </a:lnTo>
                  <a:lnTo>
                    <a:pt x="140" y="38"/>
                  </a:lnTo>
                  <a:lnTo>
                    <a:pt x="140" y="39"/>
                  </a:lnTo>
                  <a:lnTo>
                    <a:pt x="140" y="42"/>
                  </a:lnTo>
                  <a:lnTo>
                    <a:pt x="140" y="44"/>
                  </a:lnTo>
                  <a:lnTo>
                    <a:pt x="140" y="47"/>
                  </a:lnTo>
                  <a:lnTo>
                    <a:pt x="140" y="48"/>
                  </a:lnTo>
                  <a:lnTo>
                    <a:pt x="140" y="51"/>
                  </a:lnTo>
                  <a:lnTo>
                    <a:pt x="140" y="53"/>
                  </a:lnTo>
                  <a:lnTo>
                    <a:pt x="136" y="57"/>
                  </a:lnTo>
                  <a:lnTo>
                    <a:pt x="133" y="60"/>
                  </a:lnTo>
                  <a:lnTo>
                    <a:pt x="128" y="64"/>
                  </a:lnTo>
                  <a:lnTo>
                    <a:pt x="124" y="67"/>
                  </a:lnTo>
                  <a:lnTo>
                    <a:pt x="121" y="71"/>
                  </a:lnTo>
                  <a:lnTo>
                    <a:pt x="117" y="74"/>
                  </a:lnTo>
                  <a:lnTo>
                    <a:pt x="114" y="79"/>
                  </a:lnTo>
                  <a:lnTo>
                    <a:pt x="109" y="83"/>
                  </a:lnTo>
                  <a:lnTo>
                    <a:pt x="100" y="83"/>
                  </a:lnTo>
                  <a:lnTo>
                    <a:pt x="92" y="83"/>
                  </a:lnTo>
                  <a:lnTo>
                    <a:pt x="81" y="83"/>
                  </a:lnTo>
                  <a:lnTo>
                    <a:pt x="72" y="85"/>
                  </a:lnTo>
                  <a:lnTo>
                    <a:pt x="62" y="85"/>
                  </a:lnTo>
                  <a:lnTo>
                    <a:pt x="53" y="85"/>
                  </a:lnTo>
                  <a:lnTo>
                    <a:pt x="43" y="85"/>
                  </a:lnTo>
                  <a:lnTo>
                    <a:pt x="34" y="86"/>
                  </a:lnTo>
                  <a:lnTo>
                    <a:pt x="31" y="85"/>
                  </a:lnTo>
                  <a:lnTo>
                    <a:pt x="28" y="83"/>
                  </a:lnTo>
                  <a:lnTo>
                    <a:pt x="25" y="82"/>
                  </a:lnTo>
                  <a:lnTo>
                    <a:pt x="22" y="82"/>
                  </a:lnTo>
                  <a:lnTo>
                    <a:pt x="21" y="80"/>
                  </a:lnTo>
                  <a:lnTo>
                    <a:pt x="18" y="79"/>
                  </a:lnTo>
                  <a:lnTo>
                    <a:pt x="15" y="77"/>
                  </a:lnTo>
                  <a:lnTo>
                    <a:pt x="12" y="76"/>
                  </a:lnTo>
                  <a:lnTo>
                    <a:pt x="11" y="74"/>
                  </a:lnTo>
                  <a:lnTo>
                    <a:pt x="9" y="71"/>
                  </a:lnTo>
                  <a:lnTo>
                    <a:pt x="8" y="69"/>
                  </a:lnTo>
                  <a:lnTo>
                    <a:pt x="6" y="66"/>
                  </a:lnTo>
                  <a:lnTo>
                    <a:pt x="5" y="64"/>
                  </a:lnTo>
                  <a:lnTo>
                    <a:pt x="3" y="61"/>
                  </a:lnTo>
                  <a:lnTo>
                    <a:pt x="2" y="58"/>
                  </a:lnTo>
                  <a:lnTo>
                    <a:pt x="0" y="55"/>
                  </a:lnTo>
                  <a:lnTo>
                    <a:pt x="0" y="54"/>
                  </a:lnTo>
                  <a:lnTo>
                    <a:pt x="2" y="51"/>
                  </a:lnTo>
                  <a:lnTo>
                    <a:pt x="2" y="50"/>
                  </a:lnTo>
                  <a:lnTo>
                    <a:pt x="2" y="47"/>
                  </a:lnTo>
                  <a:lnTo>
                    <a:pt x="3" y="45"/>
                  </a:lnTo>
                  <a:lnTo>
                    <a:pt x="3" y="42"/>
                  </a:lnTo>
                  <a:lnTo>
                    <a:pt x="3" y="41"/>
                  </a:lnTo>
                  <a:lnTo>
                    <a:pt x="5" y="3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17" name="Freeform 52"/>
            <p:cNvSpPr>
              <a:spLocks/>
            </p:cNvSpPr>
            <p:nvPr/>
          </p:nvSpPr>
          <p:spPr bwMode="auto">
            <a:xfrm>
              <a:off x="1285" y="2694"/>
              <a:ext cx="39" cy="23"/>
            </a:xfrm>
            <a:custGeom>
              <a:avLst/>
              <a:gdLst>
                <a:gd name="T0" fmla="*/ 0 w 116"/>
                <a:gd name="T1" fmla="*/ 0 h 70"/>
                <a:gd name="T2" fmla="*/ 0 w 116"/>
                <a:gd name="T3" fmla="*/ 0 h 70"/>
                <a:gd name="T4" fmla="*/ 0 w 116"/>
                <a:gd name="T5" fmla="*/ 0 h 70"/>
                <a:gd name="T6" fmla="*/ 0 w 116"/>
                <a:gd name="T7" fmla="*/ 0 h 70"/>
                <a:gd name="T8" fmla="*/ 0 w 116"/>
                <a:gd name="T9" fmla="*/ 0 h 70"/>
                <a:gd name="T10" fmla="*/ 0 w 116"/>
                <a:gd name="T11" fmla="*/ 0 h 70"/>
                <a:gd name="T12" fmla="*/ 0 w 116"/>
                <a:gd name="T13" fmla="*/ 0 h 70"/>
                <a:gd name="T14" fmla="*/ 0 w 116"/>
                <a:gd name="T15" fmla="*/ 0 h 70"/>
                <a:gd name="T16" fmla="*/ 0 w 116"/>
                <a:gd name="T17" fmla="*/ 0 h 70"/>
                <a:gd name="T18" fmla="*/ 0 w 116"/>
                <a:gd name="T19" fmla="*/ 0 h 70"/>
                <a:gd name="T20" fmla="*/ 0 w 116"/>
                <a:gd name="T21" fmla="*/ 0 h 70"/>
                <a:gd name="T22" fmla="*/ 0 w 116"/>
                <a:gd name="T23" fmla="*/ 0 h 70"/>
                <a:gd name="T24" fmla="*/ 0 w 116"/>
                <a:gd name="T25" fmla="*/ 0 h 70"/>
                <a:gd name="T26" fmla="*/ 0 w 116"/>
                <a:gd name="T27" fmla="*/ 0 h 70"/>
                <a:gd name="T28" fmla="*/ 0 w 116"/>
                <a:gd name="T29" fmla="*/ 0 h 70"/>
                <a:gd name="T30" fmla="*/ 0 w 116"/>
                <a:gd name="T31" fmla="*/ 0 h 70"/>
                <a:gd name="T32" fmla="*/ 0 w 116"/>
                <a:gd name="T33" fmla="*/ 0 h 70"/>
                <a:gd name="T34" fmla="*/ 0 w 116"/>
                <a:gd name="T35" fmla="*/ 0 h 70"/>
                <a:gd name="T36" fmla="*/ 0 w 116"/>
                <a:gd name="T37" fmla="*/ 0 h 70"/>
                <a:gd name="T38" fmla="*/ 0 w 116"/>
                <a:gd name="T39" fmla="*/ 0 h 70"/>
                <a:gd name="T40" fmla="*/ 0 w 116"/>
                <a:gd name="T41" fmla="*/ 0 h 70"/>
                <a:gd name="T42" fmla="*/ 0 w 116"/>
                <a:gd name="T43" fmla="*/ 0 h 70"/>
                <a:gd name="T44" fmla="*/ 0 w 116"/>
                <a:gd name="T45" fmla="*/ 0 h 70"/>
                <a:gd name="T46" fmla="*/ 0 w 116"/>
                <a:gd name="T47" fmla="*/ 0 h 70"/>
                <a:gd name="T48" fmla="*/ 0 w 116"/>
                <a:gd name="T49" fmla="*/ 0 h 70"/>
                <a:gd name="T50" fmla="*/ 0 w 116"/>
                <a:gd name="T51" fmla="*/ 0 h 70"/>
                <a:gd name="T52" fmla="*/ 0 w 116"/>
                <a:gd name="T53" fmla="*/ 0 h 70"/>
                <a:gd name="T54" fmla="*/ 0 w 116"/>
                <a:gd name="T55" fmla="*/ 0 h 70"/>
                <a:gd name="T56" fmla="*/ 0 w 116"/>
                <a:gd name="T57" fmla="*/ 0 h 70"/>
                <a:gd name="T58" fmla="*/ 0 w 116"/>
                <a:gd name="T59" fmla="*/ 0 h 70"/>
                <a:gd name="T60" fmla="*/ 0 w 116"/>
                <a:gd name="T61" fmla="*/ 0 h 70"/>
                <a:gd name="T62" fmla="*/ 0 w 116"/>
                <a:gd name="T63" fmla="*/ 0 h 70"/>
                <a:gd name="T64" fmla="*/ 0 w 116"/>
                <a:gd name="T65" fmla="*/ 0 h 70"/>
                <a:gd name="T66" fmla="*/ 0 w 116"/>
                <a:gd name="T67" fmla="*/ 0 h 70"/>
                <a:gd name="T68" fmla="*/ 0 w 116"/>
                <a:gd name="T69" fmla="*/ 0 h 70"/>
                <a:gd name="T70" fmla="*/ 0 w 116"/>
                <a:gd name="T71" fmla="*/ 0 h 70"/>
                <a:gd name="T72" fmla="*/ 0 w 116"/>
                <a:gd name="T73" fmla="*/ 0 h 70"/>
                <a:gd name="T74" fmla="*/ 0 w 116"/>
                <a:gd name="T75" fmla="*/ 0 h 70"/>
                <a:gd name="T76" fmla="*/ 0 w 116"/>
                <a:gd name="T77" fmla="*/ 0 h 70"/>
                <a:gd name="T78" fmla="*/ 0 w 116"/>
                <a:gd name="T79" fmla="*/ 0 h 70"/>
                <a:gd name="T80" fmla="*/ 0 w 116"/>
                <a:gd name="T81" fmla="*/ 0 h 70"/>
                <a:gd name="T82" fmla="*/ 0 w 116"/>
                <a:gd name="T83" fmla="*/ 0 h 70"/>
                <a:gd name="T84" fmla="*/ 0 w 116"/>
                <a:gd name="T85" fmla="*/ 0 h 70"/>
                <a:gd name="T86" fmla="*/ 0 w 116"/>
                <a:gd name="T87" fmla="*/ 0 h 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6"/>
                <a:gd name="T133" fmla="*/ 0 h 70"/>
                <a:gd name="T134" fmla="*/ 116 w 116"/>
                <a:gd name="T135" fmla="*/ 70 h 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6" h="70">
                  <a:moveTo>
                    <a:pt x="4" y="30"/>
                  </a:moveTo>
                  <a:lnTo>
                    <a:pt x="6" y="29"/>
                  </a:lnTo>
                  <a:lnTo>
                    <a:pt x="7" y="26"/>
                  </a:lnTo>
                  <a:lnTo>
                    <a:pt x="9" y="25"/>
                  </a:lnTo>
                  <a:lnTo>
                    <a:pt x="12" y="22"/>
                  </a:lnTo>
                  <a:lnTo>
                    <a:pt x="13" y="20"/>
                  </a:lnTo>
                  <a:lnTo>
                    <a:pt x="15" y="17"/>
                  </a:lnTo>
                  <a:lnTo>
                    <a:pt x="16" y="14"/>
                  </a:lnTo>
                  <a:lnTo>
                    <a:pt x="19" y="13"/>
                  </a:lnTo>
                  <a:lnTo>
                    <a:pt x="22" y="12"/>
                  </a:lnTo>
                  <a:lnTo>
                    <a:pt x="26" y="10"/>
                  </a:lnTo>
                  <a:lnTo>
                    <a:pt x="31" y="9"/>
                  </a:lnTo>
                  <a:lnTo>
                    <a:pt x="35" y="9"/>
                  </a:lnTo>
                  <a:lnTo>
                    <a:pt x="38" y="7"/>
                  </a:lnTo>
                  <a:lnTo>
                    <a:pt x="43" y="6"/>
                  </a:lnTo>
                  <a:lnTo>
                    <a:pt x="47" y="4"/>
                  </a:lnTo>
                  <a:lnTo>
                    <a:pt x="50" y="3"/>
                  </a:lnTo>
                  <a:lnTo>
                    <a:pt x="54" y="3"/>
                  </a:lnTo>
                  <a:lnTo>
                    <a:pt x="59" y="3"/>
                  </a:lnTo>
                  <a:lnTo>
                    <a:pt x="63" y="1"/>
                  </a:lnTo>
                  <a:lnTo>
                    <a:pt x="68" y="1"/>
                  </a:lnTo>
                  <a:lnTo>
                    <a:pt x="72" y="1"/>
                  </a:lnTo>
                  <a:lnTo>
                    <a:pt x="77" y="0"/>
                  </a:lnTo>
                  <a:lnTo>
                    <a:pt x="81" y="0"/>
                  </a:lnTo>
                  <a:lnTo>
                    <a:pt x="85" y="0"/>
                  </a:lnTo>
                  <a:lnTo>
                    <a:pt x="87" y="0"/>
                  </a:lnTo>
                  <a:lnTo>
                    <a:pt x="90" y="1"/>
                  </a:lnTo>
                  <a:lnTo>
                    <a:pt x="91" y="3"/>
                  </a:lnTo>
                  <a:lnTo>
                    <a:pt x="94" y="4"/>
                  </a:lnTo>
                  <a:lnTo>
                    <a:pt x="97" y="4"/>
                  </a:lnTo>
                  <a:lnTo>
                    <a:pt x="99" y="6"/>
                  </a:lnTo>
                  <a:lnTo>
                    <a:pt x="102" y="7"/>
                  </a:lnTo>
                  <a:lnTo>
                    <a:pt x="103" y="9"/>
                  </a:lnTo>
                  <a:lnTo>
                    <a:pt x="105" y="10"/>
                  </a:lnTo>
                  <a:lnTo>
                    <a:pt x="108" y="13"/>
                  </a:lnTo>
                  <a:lnTo>
                    <a:pt x="109" y="16"/>
                  </a:lnTo>
                  <a:lnTo>
                    <a:pt x="111" y="19"/>
                  </a:lnTo>
                  <a:lnTo>
                    <a:pt x="112" y="20"/>
                  </a:lnTo>
                  <a:lnTo>
                    <a:pt x="113" y="23"/>
                  </a:lnTo>
                  <a:lnTo>
                    <a:pt x="115" y="26"/>
                  </a:lnTo>
                  <a:lnTo>
                    <a:pt x="116" y="29"/>
                  </a:lnTo>
                  <a:lnTo>
                    <a:pt x="116" y="30"/>
                  </a:lnTo>
                  <a:lnTo>
                    <a:pt x="116" y="32"/>
                  </a:lnTo>
                  <a:lnTo>
                    <a:pt x="116" y="33"/>
                  </a:lnTo>
                  <a:lnTo>
                    <a:pt x="116" y="36"/>
                  </a:lnTo>
                  <a:lnTo>
                    <a:pt x="116" y="38"/>
                  </a:lnTo>
                  <a:lnTo>
                    <a:pt x="116" y="39"/>
                  </a:lnTo>
                  <a:lnTo>
                    <a:pt x="116" y="41"/>
                  </a:lnTo>
                  <a:lnTo>
                    <a:pt x="116" y="44"/>
                  </a:lnTo>
                  <a:lnTo>
                    <a:pt x="113" y="46"/>
                  </a:lnTo>
                  <a:lnTo>
                    <a:pt x="109" y="49"/>
                  </a:lnTo>
                  <a:lnTo>
                    <a:pt x="106" y="52"/>
                  </a:lnTo>
                  <a:lnTo>
                    <a:pt x="103" y="55"/>
                  </a:lnTo>
                  <a:lnTo>
                    <a:pt x="100" y="58"/>
                  </a:lnTo>
                  <a:lnTo>
                    <a:pt x="97" y="61"/>
                  </a:lnTo>
                  <a:lnTo>
                    <a:pt x="94" y="64"/>
                  </a:lnTo>
                  <a:lnTo>
                    <a:pt x="91" y="67"/>
                  </a:lnTo>
                  <a:lnTo>
                    <a:pt x="84" y="68"/>
                  </a:lnTo>
                  <a:lnTo>
                    <a:pt x="75" y="68"/>
                  </a:lnTo>
                  <a:lnTo>
                    <a:pt x="68" y="68"/>
                  </a:lnTo>
                  <a:lnTo>
                    <a:pt x="60" y="68"/>
                  </a:lnTo>
                  <a:lnTo>
                    <a:pt x="52" y="68"/>
                  </a:lnTo>
                  <a:lnTo>
                    <a:pt x="44" y="70"/>
                  </a:lnTo>
                  <a:lnTo>
                    <a:pt x="37" y="70"/>
                  </a:lnTo>
                  <a:lnTo>
                    <a:pt x="28" y="70"/>
                  </a:lnTo>
                  <a:lnTo>
                    <a:pt x="26" y="68"/>
                  </a:lnTo>
                  <a:lnTo>
                    <a:pt x="24" y="68"/>
                  </a:lnTo>
                  <a:lnTo>
                    <a:pt x="22" y="67"/>
                  </a:lnTo>
                  <a:lnTo>
                    <a:pt x="19" y="67"/>
                  </a:lnTo>
                  <a:lnTo>
                    <a:pt x="16" y="65"/>
                  </a:lnTo>
                  <a:lnTo>
                    <a:pt x="15" y="64"/>
                  </a:lnTo>
                  <a:lnTo>
                    <a:pt x="12" y="64"/>
                  </a:lnTo>
                  <a:lnTo>
                    <a:pt x="10" y="62"/>
                  </a:lnTo>
                  <a:lnTo>
                    <a:pt x="9" y="61"/>
                  </a:lnTo>
                  <a:lnTo>
                    <a:pt x="7" y="58"/>
                  </a:lnTo>
                  <a:lnTo>
                    <a:pt x="6" y="57"/>
                  </a:lnTo>
                  <a:lnTo>
                    <a:pt x="4" y="54"/>
                  </a:lnTo>
                  <a:lnTo>
                    <a:pt x="4" y="52"/>
                  </a:lnTo>
                  <a:lnTo>
                    <a:pt x="3" y="49"/>
                  </a:lnTo>
                  <a:lnTo>
                    <a:pt x="1" y="48"/>
                  </a:lnTo>
                  <a:lnTo>
                    <a:pt x="0" y="45"/>
                  </a:lnTo>
                  <a:lnTo>
                    <a:pt x="0" y="44"/>
                  </a:lnTo>
                  <a:lnTo>
                    <a:pt x="1" y="42"/>
                  </a:lnTo>
                  <a:lnTo>
                    <a:pt x="1" y="41"/>
                  </a:lnTo>
                  <a:lnTo>
                    <a:pt x="1" y="38"/>
                  </a:lnTo>
                  <a:lnTo>
                    <a:pt x="3" y="36"/>
                  </a:lnTo>
                  <a:lnTo>
                    <a:pt x="3" y="35"/>
                  </a:lnTo>
                  <a:lnTo>
                    <a:pt x="3" y="33"/>
                  </a:lnTo>
                  <a:lnTo>
                    <a:pt x="4" y="3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18" name="Freeform 53"/>
            <p:cNvSpPr>
              <a:spLocks/>
            </p:cNvSpPr>
            <p:nvPr/>
          </p:nvSpPr>
          <p:spPr bwMode="auto">
            <a:xfrm>
              <a:off x="1290" y="2696"/>
              <a:ext cx="31" cy="19"/>
            </a:xfrm>
            <a:custGeom>
              <a:avLst/>
              <a:gdLst>
                <a:gd name="T0" fmla="*/ 0 w 93"/>
                <a:gd name="T1" fmla="*/ 0 h 57"/>
                <a:gd name="T2" fmla="*/ 0 w 93"/>
                <a:gd name="T3" fmla="*/ 0 h 57"/>
                <a:gd name="T4" fmla="*/ 0 w 93"/>
                <a:gd name="T5" fmla="*/ 0 h 57"/>
                <a:gd name="T6" fmla="*/ 0 w 93"/>
                <a:gd name="T7" fmla="*/ 0 h 57"/>
                <a:gd name="T8" fmla="*/ 0 w 93"/>
                <a:gd name="T9" fmla="*/ 0 h 57"/>
                <a:gd name="T10" fmla="*/ 0 w 93"/>
                <a:gd name="T11" fmla="*/ 0 h 57"/>
                <a:gd name="T12" fmla="*/ 0 w 93"/>
                <a:gd name="T13" fmla="*/ 0 h 57"/>
                <a:gd name="T14" fmla="*/ 0 w 93"/>
                <a:gd name="T15" fmla="*/ 0 h 57"/>
                <a:gd name="T16" fmla="*/ 0 w 93"/>
                <a:gd name="T17" fmla="*/ 0 h 57"/>
                <a:gd name="T18" fmla="*/ 0 w 93"/>
                <a:gd name="T19" fmla="*/ 0 h 57"/>
                <a:gd name="T20" fmla="*/ 0 w 93"/>
                <a:gd name="T21" fmla="*/ 0 h 57"/>
                <a:gd name="T22" fmla="*/ 0 w 93"/>
                <a:gd name="T23" fmla="*/ 0 h 57"/>
                <a:gd name="T24" fmla="*/ 0 w 93"/>
                <a:gd name="T25" fmla="*/ 0 h 57"/>
                <a:gd name="T26" fmla="*/ 0 w 93"/>
                <a:gd name="T27" fmla="*/ 0 h 57"/>
                <a:gd name="T28" fmla="*/ 0 w 93"/>
                <a:gd name="T29" fmla="*/ 0 h 57"/>
                <a:gd name="T30" fmla="*/ 0 w 93"/>
                <a:gd name="T31" fmla="*/ 0 h 57"/>
                <a:gd name="T32" fmla="*/ 0 w 93"/>
                <a:gd name="T33" fmla="*/ 0 h 57"/>
                <a:gd name="T34" fmla="*/ 0 w 93"/>
                <a:gd name="T35" fmla="*/ 0 h 57"/>
                <a:gd name="T36" fmla="*/ 0 w 93"/>
                <a:gd name="T37" fmla="*/ 0 h 57"/>
                <a:gd name="T38" fmla="*/ 0 w 93"/>
                <a:gd name="T39" fmla="*/ 0 h 57"/>
                <a:gd name="T40" fmla="*/ 0 w 93"/>
                <a:gd name="T41" fmla="*/ 0 h 57"/>
                <a:gd name="T42" fmla="*/ 0 w 93"/>
                <a:gd name="T43" fmla="*/ 0 h 57"/>
                <a:gd name="T44" fmla="*/ 0 w 93"/>
                <a:gd name="T45" fmla="*/ 0 h 57"/>
                <a:gd name="T46" fmla="*/ 0 w 93"/>
                <a:gd name="T47" fmla="*/ 0 h 57"/>
                <a:gd name="T48" fmla="*/ 0 w 93"/>
                <a:gd name="T49" fmla="*/ 0 h 57"/>
                <a:gd name="T50" fmla="*/ 0 w 93"/>
                <a:gd name="T51" fmla="*/ 0 h 57"/>
                <a:gd name="T52" fmla="*/ 0 w 93"/>
                <a:gd name="T53" fmla="*/ 0 h 57"/>
                <a:gd name="T54" fmla="*/ 0 w 93"/>
                <a:gd name="T55" fmla="*/ 0 h 57"/>
                <a:gd name="T56" fmla="*/ 0 w 93"/>
                <a:gd name="T57" fmla="*/ 0 h 57"/>
                <a:gd name="T58" fmla="*/ 0 w 93"/>
                <a:gd name="T59" fmla="*/ 0 h 57"/>
                <a:gd name="T60" fmla="*/ 0 w 93"/>
                <a:gd name="T61" fmla="*/ 0 h 57"/>
                <a:gd name="T62" fmla="*/ 0 w 93"/>
                <a:gd name="T63" fmla="*/ 0 h 57"/>
                <a:gd name="T64" fmla="*/ 0 w 93"/>
                <a:gd name="T65" fmla="*/ 0 h 57"/>
                <a:gd name="T66" fmla="*/ 0 w 93"/>
                <a:gd name="T67" fmla="*/ 0 h 57"/>
                <a:gd name="T68" fmla="*/ 0 w 93"/>
                <a:gd name="T69" fmla="*/ 0 h 57"/>
                <a:gd name="T70" fmla="*/ 0 w 93"/>
                <a:gd name="T71" fmla="*/ 0 h 57"/>
                <a:gd name="T72" fmla="*/ 0 w 93"/>
                <a:gd name="T73" fmla="*/ 0 h 57"/>
                <a:gd name="T74" fmla="*/ 0 w 93"/>
                <a:gd name="T75" fmla="*/ 0 h 57"/>
                <a:gd name="T76" fmla="*/ 0 w 93"/>
                <a:gd name="T77" fmla="*/ 0 h 57"/>
                <a:gd name="T78" fmla="*/ 0 w 93"/>
                <a:gd name="T79" fmla="*/ 0 h 57"/>
                <a:gd name="T80" fmla="*/ 0 w 93"/>
                <a:gd name="T81" fmla="*/ 0 h 57"/>
                <a:gd name="T82" fmla="*/ 0 w 93"/>
                <a:gd name="T83" fmla="*/ 0 h 57"/>
                <a:gd name="T84" fmla="*/ 0 w 93"/>
                <a:gd name="T85" fmla="*/ 0 h 57"/>
                <a:gd name="T86" fmla="*/ 0 w 93"/>
                <a:gd name="T87" fmla="*/ 0 h 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57"/>
                <a:gd name="T134" fmla="*/ 93 w 93"/>
                <a:gd name="T135" fmla="*/ 57 h 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57">
                  <a:moveTo>
                    <a:pt x="3" y="25"/>
                  </a:moveTo>
                  <a:lnTo>
                    <a:pt x="4" y="23"/>
                  </a:lnTo>
                  <a:lnTo>
                    <a:pt x="6" y="22"/>
                  </a:lnTo>
                  <a:lnTo>
                    <a:pt x="7" y="21"/>
                  </a:lnTo>
                  <a:lnTo>
                    <a:pt x="9" y="19"/>
                  </a:lnTo>
                  <a:lnTo>
                    <a:pt x="10" y="16"/>
                  </a:lnTo>
                  <a:lnTo>
                    <a:pt x="11" y="15"/>
                  </a:lnTo>
                  <a:lnTo>
                    <a:pt x="13" y="13"/>
                  </a:lnTo>
                  <a:lnTo>
                    <a:pt x="14" y="12"/>
                  </a:lnTo>
                  <a:lnTo>
                    <a:pt x="19" y="10"/>
                  </a:lnTo>
                  <a:lnTo>
                    <a:pt x="22" y="9"/>
                  </a:lnTo>
                  <a:lnTo>
                    <a:pt x="25" y="9"/>
                  </a:lnTo>
                  <a:lnTo>
                    <a:pt x="28" y="7"/>
                  </a:lnTo>
                  <a:lnTo>
                    <a:pt x="31" y="6"/>
                  </a:lnTo>
                  <a:lnTo>
                    <a:pt x="34" y="6"/>
                  </a:lnTo>
                  <a:lnTo>
                    <a:pt x="37" y="5"/>
                  </a:lnTo>
                  <a:lnTo>
                    <a:pt x="41" y="3"/>
                  </a:lnTo>
                  <a:lnTo>
                    <a:pt x="44" y="3"/>
                  </a:lnTo>
                  <a:lnTo>
                    <a:pt x="47" y="3"/>
                  </a:lnTo>
                  <a:lnTo>
                    <a:pt x="51" y="3"/>
                  </a:lnTo>
                  <a:lnTo>
                    <a:pt x="54" y="2"/>
                  </a:lnTo>
                  <a:lnTo>
                    <a:pt x="57" y="2"/>
                  </a:lnTo>
                  <a:lnTo>
                    <a:pt x="62" y="2"/>
                  </a:lnTo>
                  <a:lnTo>
                    <a:pt x="65" y="2"/>
                  </a:lnTo>
                  <a:lnTo>
                    <a:pt x="68" y="0"/>
                  </a:lnTo>
                  <a:lnTo>
                    <a:pt x="69" y="2"/>
                  </a:lnTo>
                  <a:lnTo>
                    <a:pt x="72" y="2"/>
                  </a:lnTo>
                  <a:lnTo>
                    <a:pt x="73" y="3"/>
                  </a:lnTo>
                  <a:lnTo>
                    <a:pt x="75" y="5"/>
                  </a:lnTo>
                  <a:lnTo>
                    <a:pt x="76" y="5"/>
                  </a:lnTo>
                  <a:lnTo>
                    <a:pt x="79" y="6"/>
                  </a:lnTo>
                  <a:lnTo>
                    <a:pt x="81" y="6"/>
                  </a:lnTo>
                  <a:lnTo>
                    <a:pt x="82" y="7"/>
                  </a:lnTo>
                  <a:lnTo>
                    <a:pt x="84" y="9"/>
                  </a:lnTo>
                  <a:lnTo>
                    <a:pt x="85" y="12"/>
                  </a:lnTo>
                  <a:lnTo>
                    <a:pt x="87" y="13"/>
                  </a:lnTo>
                  <a:lnTo>
                    <a:pt x="88" y="16"/>
                  </a:lnTo>
                  <a:lnTo>
                    <a:pt x="90" y="18"/>
                  </a:lnTo>
                  <a:lnTo>
                    <a:pt x="91" y="19"/>
                  </a:lnTo>
                  <a:lnTo>
                    <a:pt x="91" y="22"/>
                  </a:lnTo>
                  <a:lnTo>
                    <a:pt x="93" y="23"/>
                  </a:lnTo>
                  <a:lnTo>
                    <a:pt x="93" y="25"/>
                  </a:lnTo>
                  <a:lnTo>
                    <a:pt x="93" y="26"/>
                  </a:lnTo>
                  <a:lnTo>
                    <a:pt x="93" y="28"/>
                  </a:lnTo>
                  <a:lnTo>
                    <a:pt x="93" y="29"/>
                  </a:lnTo>
                  <a:lnTo>
                    <a:pt x="93" y="31"/>
                  </a:lnTo>
                  <a:lnTo>
                    <a:pt x="93" y="32"/>
                  </a:lnTo>
                  <a:lnTo>
                    <a:pt x="93" y="34"/>
                  </a:lnTo>
                  <a:lnTo>
                    <a:pt x="93" y="35"/>
                  </a:lnTo>
                  <a:lnTo>
                    <a:pt x="90" y="38"/>
                  </a:lnTo>
                  <a:lnTo>
                    <a:pt x="87" y="39"/>
                  </a:lnTo>
                  <a:lnTo>
                    <a:pt x="85" y="42"/>
                  </a:lnTo>
                  <a:lnTo>
                    <a:pt x="82" y="45"/>
                  </a:lnTo>
                  <a:lnTo>
                    <a:pt x="79" y="47"/>
                  </a:lnTo>
                  <a:lnTo>
                    <a:pt x="78" y="50"/>
                  </a:lnTo>
                  <a:lnTo>
                    <a:pt x="75" y="53"/>
                  </a:lnTo>
                  <a:lnTo>
                    <a:pt x="72" y="54"/>
                  </a:lnTo>
                  <a:lnTo>
                    <a:pt x="66" y="55"/>
                  </a:lnTo>
                  <a:lnTo>
                    <a:pt x="60" y="55"/>
                  </a:lnTo>
                  <a:lnTo>
                    <a:pt x="54" y="55"/>
                  </a:lnTo>
                  <a:lnTo>
                    <a:pt x="48" y="55"/>
                  </a:lnTo>
                  <a:lnTo>
                    <a:pt x="41" y="55"/>
                  </a:lnTo>
                  <a:lnTo>
                    <a:pt x="35" y="55"/>
                  </a:lnTo>
                  <a:lnTo>
                    <a:pt x="29" y="57"/>
                  </a:lnTo>
                  <a:lnTo>
                    <a:pt x="23" y="57"/>
                  </a:lnTo>
                  <a:lnTo>
                    <a:pt x="20" y="55"/>
                  </a:lnTo>
                  <a:lnTo>
                    <a:pt x="19" y="55"/>
                  </a:lnTo>
                  <a:lnTo>
                    <a:pt x="17" y="54"/>
                  </a:lnTo>
                  <a:lnTo>
                    <a:pt x="16" y="54"/>
                  </a:lnTo>
                  <a:lnTo>
                    <a:pt x="13" y="53"/>
                  </a:lnTo>
                  <a:lnTo>
                    <a:pt x="11" y="53"/>
                  </a:lnTo>
                  <a:lnTo>
                    <a:pt x="10" y="51"/>
                  </a:lnTo>
                  <a:lnTo>
                    <a:pt x="9" y="51"/>
                  </a:lnTo>
                  <a:lnTo>
                    <a:pt x="7" y="50"/>
                  </a:lnTo>
                  <a:lnTo>
                    <a:pt x="6" y="47"/>
                  </a:lnTo>
                  <a:lnTo>
                    <a:pt x="6" y="45"/>
                  </a:lnTo>
                  <a:lnTo>
                    <a:pt x="4" y="44"/>
                  </a:lnTo>
                  <a:lnTo>
                    <a:pt x="3" y="42"/>
                  </a:lnTo>
                  <a:lnTo>
                    <a:pt x="3" y="41"/>
                  </a:lnTo>
                  <a:lnTo>
                    <a:pt x="1" y="39"/>
                  </a:lnTo>
                  <a:lnTo>
                    <a:pt x="0" y="37"/>
                  </a:lnTo>
                  <a:lnTo>
                    <a:pt x="1" y="35"/>
                  </a:lnTo>
                  <a:lnTo>
                    <a:pt x="1" y="34"/>
                  </a:lnTo>
                  <a:lnTo>
                    <a:pt x="1" y="32"/>
                  </a:lnTo>
                  <a:lnTo>
                    <a:pt x="1" y="31"/>
                  </a:lnTo>
                  <a:lnTo>
                    <a:pt x="3" y="29"/>
                  </a:lnTo>
                  <a:lnTo>
                    <a:pt x="3" y="28"/>
                  </a:lnTo>
                  <a:lnTo>
                    <a:pt x="3" y="26"/>
                  </a:lnTo>
                  <a:lnTo>
                    <a:pt x="3" y="25"/>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19" name="Freeform 54"/>
            <p:cNvSpPr>
              <a:spLocks/>
            </p:cNvSpPr>
            <p:nvPr/>
          </p:nvSpPr>
          <p:spPr bwMode="auto">
            <a:xfrm>
              <a:off x="1296" y="2699"/>
              <a:ext cx="22" cy="14"/>
            </a:xfrm>
            <a:custGeom>
              <a:avLst/>
              <a:gdLst>
                <a:gd name="T0" fmla="*/ 0 w 68"/>
                <a:gd name="T1" fmla="*/ 0 h 41"/>
                <a:gd name="T2" fmla="*/ 0 w 68"/>
                <a:gd name="T3" fmla="*/ 0 h 41"/>
                <a:gd name="T4" fmla="*/ 0 w 68"/>
                <a:gd name="T5" fmla="*/ 0 h 41"/>
                <a:gd name="T6" fmla="*/ 0 w 68"/>
                <a:gd name="T7" fmla="*/ 0 h 41"/>
                <a:gd name="T8" fmla="*/ 0 w 68"/>
                <a:gd name="T9" fmla="*/ 0 h 41"/>
                <a:gd name="T10" fmla="*/ 0 w 68"/>
                <a:gd name="T11" fmla="*/ 0 h 41"/>
                <a:gd name="T12" fmla="*/ 0 w 68"/>
                <a:gd name="T13" fmla="*/ 0 h 41"/>
                <a:gd name="T14" fmla="*/ 0 w 68"/>
                <a:gd name="T15" fmla="*/ 0 h 41"/>
                <a:gd name="T16" fmla="*/ 0 w 68"/>
                <a:gd name="T17" fmla="*/ 0 h 41"/>
                <a:gd name="T18" fmla="*/ 0 w 68"/>
                <a:gd name="T19" fmla="*/ 0 h 41"/>
                <a:gd name="T20" fmla="*/ 0 w 68"/>
                <a:gd name="T21" fmla="*/ 0 h 41"/>
                <a:gd name="T22" fmla="*/ 0 w 68"/>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41"/>
                <a:gd name="T38" fmla="*/ 68 w 68"/>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41">
                  <a:moveTo>
                    <a:pt x="1" y="19"/>
                  </a:moveTo>
                  <a:lnTo>
                    <a:pt x="10" y="7"/>
                  </a:lnTo>
                  <a:lnTo>
                    <a:pt x="29" y="1"/>
                  </a:lnTo>
                  <a:lnTo>
                    <a:pt x="50" y="0"/>
                  </a:lnTo>
                  <a:lnTo>
                    <a:pt x="60" y="4"/>
                  </a:lnTo>
                  <a:lnTo>
                    <a:pt x="68" y="17"/>
                  </a:lnTo>
                  <a:lnTo>
                    <a:pt x="68" y="25"/>
                  </a:lnTo>
                  <a:lnTo>
                    <a:pt x="53" y="39"/>
                  </a:lnTo>
                  <a:lnTo>
                    <a:pt x="16" y="41"/>
                  </a:lnTo>
                  <a:lnTo>
                    <a:pt x="6" y="36"/>
                  </a:lnTo>
                  <a:lnTo>
                    <a:pt x="0" y="26"/>
                  </a:lnTo>
                  <a:lnTo>
                    <a:pt x="1" y="19"/>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20" name="Freeform 55"/>
            <p:cNvSpPr>
              <a:spLocks noEditPoints="1"/>
            </p:cNvSpPr>
            <p:nvPr/>
          </p:nvSpPr>
          <p:spPr bwMode="auto">
            <a:xfrm>
              <a:off x="485" y="2426"/>
              <a:ext cx="349" cy="457"/>
            </a:xfrm>
            <a:custGeom>
              <a:avLst/>
              <a:gdLst>
                <a:gd name="T0" fmla="*/ 0 w 1045"/>
                <a:gd name="T1" fmla="*/ 0 h 1371"/>
                <a:gd name="T2" fmla="*/ 0 w 1045"/>
                <a:gd name="T3" fmla="*/ 0 h 1371"/>
                <a:gd name="T4" fmla="*/ 0 w 1045"/>
                <a:gd name="T5" fmla="*/ 0 h 1371"/>
                <a:gd name="T6" fmla="*/ 0 w 1045"/>
                <a:gd name="T7" fmla="*/ 0 h 1371"/>
                <a:gd name="T8" fmla="*/ 0 w 1045"/>
                <a:gd name="T9" fmla="*/ 0 h 1371"/>
                <a:gd name="T10" fmla="*/ 0 w 1045"/>
                <a:gd name="T11" fmla="*/ 0 h 1371"/>
                <a:gd name="T12" fmla="*/ 0 w 1045"/>
                <a:gd name="T13" fmla="*/ 0 h 1371"/>
                <a:gd name="T14" fmla="*/ 0 w 1045"/>
                <a:gd name="T15" fmla="*/ 0 h 1371"/>
                <a:gd name="T16" fmla="*/ 0 w 1045"/>
                <a:gd name="T17" fmla="*/ 0 h 1371"/>
                <a:gd name="T18" fmla="*/ 0 w 1045"/>
                <a:gd name="T19" fmla="*/ 0 h 1371"/>
                <a:gd name="T20" fmla="*/ 0 w 1045"/>
                <a:gd name="T21" fmla="*/ 0 h 1371"/>
                <a:gd name="T22" fmla="*/ 0 w 1045"/>
                <a:gd name="T23" fmla="*/ 0 h 1371"/>
                <a:gd name="T24" fmla="*/ 0 w 1045"/>
                <a:gd name="T25" fmla="*/ 0 h 1371"/>
                <a:gd name="T26" fmla="*/ 0 w 1045"/>
                <a:gd name="T27" fmla="*/ 0 h 1371"/>
                <a:gd name="T28" fmla="*/ 0 w 1045"/>
                <a:gd name="T29" fmla="*/ 0 h 1371"/>
                <a:gd name="T30" fmla="*/ 0 w 1045"/>
                <a:gd name="T31" fmla="*/ 0 h 1371"/>
                <a:gd name="T32" fmla="*/ 0 w 1045"/>
                <a:gd name="T33" fmla="*/ 0 h 1371"/>
                <a:gd name="T34" fmla="*/ 0 w 1045"/>
                <a:gd name="T35" fmla="*/ 0 h 1371"/>
                <a:gd name="T36" fmla="*/ 0 w 1045"/>
                <a:gd name="T37" fmla="*/ 0 h 1371"/>
                <a:gd name="T38" fmla="*/ 0 w 1045"/>
                <a:gd name="T39" fmla="*/ 0 h 1371"/>
                <a:gd name="T40" fmla="*/ 0 w 1045"/>
                <a:gd name="T41" fmla="*/ 0 h 1371"/>
                <a:gd name="T42" fmla="*/ 0 w 1045"/>
                <a:gd name="T43" fmla="*/ 0 h 1371"/>
                <a:gd name="T44" fmla="*/ 0 w 1045"/>
                <a:gd name="T45" fmla="*/ 0 h 1371"/>
                <a:gd name="T46" fmla="*/ 0 w 1045"/>
                <a:gd name="T47" fmla="*/ 0 h 1371"/>
                <a:gd name="T48" fmla="*/ 0 w 1045"/>
                <a:gd name="T49" fmla="*/ 0 h 1371"/>
                <a:gd name="T50" fmla="*/ 0 w 1045"/>
                <a:gd name="T51" fmla="*/ 0 h 1371"/>
                <a:gd name="T52" fmla="*/ 0 w 1045"/>
                <a:gd name="T53" fmla="*/ 0 h 1371"/>
                <a:gd name="T54" fmla="*/ 0 w 1045"/>
                <a:gd name="T55" fmla="*/ 0 h 1371"/>
                <a:gd name="T56" fmla="*/ 0 w 1045"/>
                <a:gd name="T57" fmla="*/ 0 h 1371"/>
                <a:gd name="T58" fmla="*/ 0 w 1045"/>
                <a:gd name="T59" fmla="*/ 0 h 1371"/>
                <a:gd name="T60" fmla="*/ 0 w 1045"/>
                <a:gd name="T61" fmla="*/ 0 h 1371"/>
                <a:gd name="T62" fmla="*/ 0 w 1045"/>
                <a:gd name="T63" fmla="*/ 0 h 1371"/>
                <a:gd name="T64" fmla="*/ 0 w 1045"/>
                <a:gd name="T65" fmla="*/ 0 h 1371"/>
                <a:gd name="T66" fmla="*/ 0 w 1045"/>
                <a:gd name="T67" fmla="*/ 0 h 1371"/>
                <a:gd name="T68" fmla="*/ 0 w 1045"/>
                <a:gd name="T69" fmla="*/ 0 h 1371"/>
                <a:gd name="T70" fmla="*/ 0 w 1045"/>
                <a:gd name="T71" fmla="*/ 0 h 1371"/>
                <a:gd name="T72" fmla="*/ 0 w 1045"/>
                <a:gd name="T73" fmla="*/ 0 h 1371"/>
                <a:gd name="T74" fmla="*/ 0 w 1045"/>
                <a:gd name="T75" fmla="*/ 0 h 1371"/>
                <a:gd name="T76" fmla="*/ 0 w 1045"/>
                <a:gd name="T77" fmla="*/ 0 h 1371"/>
                <a:gd name="T78" fmla="*/ 0 w 1045"/>
                <a:gd name="T79" fmla="*/ 0 h 1371"/>
                <a:gd name="T80" fmla="*/ 0 w 1045"/>
                <a:gd name="T81" fmla="*/ 0 h 1371"/>
                <a:gd name="T82" fmla="*/ 0 w 1045"/>
                <a:gd name="T83" fmla="*/ 0 h 1371"/>
                <a:gd name="T84" fmla="*/ 0 w 1045"/>
                <a:gd name="T85" fmla="*/ 0 h 1371"/>
                <a:gd name="T86" fmla="*/ 0 w 1045"/>
                <a:gd name="T87" fmla="*/ 0 h 1371"/>
                <a:gd name="T88" fmla="*/ 0 w 1045"/>
                <a:gd name="T89" fmla="*/ 0 h 1371"/>
                <a:gd name="T90" fmla="*/ 0 w 1045"/>
                <a:gd name="T91" fmla="*/ 0 h 1371"/>
                <a:gd name="T92" fmla="*/ 0 w 1045"/>
                <a:gd name="T93" fmla="*/ 0 h 1371"/>
                <a:gd name="T94" fmla="*/ 0 w 1045"/>
                <a:gd name="T95" fmla="*/ 0 h 1371"/>
                <a:gd name="T96" fmla="*/ 0 w 1045"/>
                <a:gd name="T97" fmla="*/ 0 h 1371"/>
                <a:gd name="T98" fmla="*/ 0 w 1045"/>
                <a:gd name="T99" fmla="*/ 0 h 1371"/>
                <a:gd name="T100" fmla="*/ 0 w 1045"/>
                <a:gd name="T101" fmla="*/ 0 h 1371"/>
                <a:gd name="T102" fmla="*/ 0 w 1045"/>
                <a:gd name="T103" fmla="*/ 0 h 1371"/>
                <a:gd name="T104" fmla="*/ 0 w 1045"/>
                <a:gd name="T105" fmla="*/ 0 h 1371"/>
                <a:gd name="T106" fmla="*/ 0 w 1045"/>
                <a:gd name="T107" fmla="*/ 0 h 1371"/>
                <a:gd name="T108" fmla="*/ 0 w 1045"/>
                <a:gd name="T109" fmla="*/ 0 h 1371"/>
                <a:gd name="T110" fmla="*/ 0 w 1045"/>
                <a:gd name="T111" fmla="*/ 0 h 1371"/>
                <a:gd name="T112" fmla="*/ 0 w 1045"/>
                <a:gd name="T113" fmla="*/ 0 h 13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45"/>
                <a:gd name="T172" fmla="*/ 0 h 1371"/>
                <a:gd name="T173" fmla="*/ 1045 w 1045"/>
                <a:gd name="T174" fmla="*/ 1371 h 13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45" h="1371">
                  <a:moveTo>
                    <a:pt x="235" y="77"/>
                  </a:moveTo>
                  <a:lnTo>
                    <a:pt x="202" y="77"/>
                  </a:lnTo>
                  <a:lnTo>
                    <a:pt x="202" y="81"/>
                  </a:lnTo>
                  <a:lnTo>
                    <a:pt x="202" y="84"/>
                  </a:lnTo>
                  <a:lnTo>
                    <a:pt x="201" y="87"/>
                  </a:lnTo>
                  <a:lnTo>
                    <a:pt x="199" y="91"/>
                  </a:lnTo>
                  <a:lnTo>
                    <a:pt x="198" y="96"/>
                  </a:lnTo>
                  <a:lnTo>
                    <a:pt x="196" y="98"/>
                  </a:lnTo>
                  <a:lnTo>
                    <a:pt x="195" y="103"/>
                  </a:lnTo>
                  <a:lnTo>
                    <a:pt x="193" y="107"/>
                  </a:lnTo>
                  <a:lnTo>
                    <a:pt x="168" y="75"/>
                  </a:lnTo>
                  <a:lnTo>
                    <a:pt x="140" y="26"/>
                  </a:lnTo>
                  <a:lnTo>
                    <a:pt x="137" y="16"/>
                  </a:lnTo>
                  <a:lnTo>
                    <a:pt x="137" y="7"/>
                  </a:lnTo>
                  <a:lnTo>
                    <a:pt x="152" y="0"/>
                  </a:lnTo>
                  <a:lnTo>
                    <a:pt x="195" y="36"/>
                  </a:lnTo>
                  <a:lnTo>
                    <a:pt x="235" y="77"/>
                  </a:lnTo>
                  <a:close/>
                  <a:moveTo>
                    <a:pt x="229" y="151"/>
                  </a:moveTo>
                  <a:lnTo>
                    <a:pt x="233" y="154"/>
                  </a:lnTo>
                  <a:lnTo>
                    <a:pt x="238" y="157"/>
                  </a:lnTo>
                  <a:lnTo>
                    <a:pt x="240" y="160"/>
                  </a:lnTo>
                  <a:lnTo>
                    <a:pt x="243" y="162"/>
                  </a:lnTo>
                  <a:lnTo>
                    <a:pt x="246" y="165"/>
                  </a:lnTo>
                  <a:lnTo>
                    <a:pt x="249" y="168"/>
                  </a:lnTo>
                  <a:lnTo>
                    <a:pt x="251" y="170"/>
                  </a:lnTo>
                  <a:lnTo>
                    <a:pt x="251" y="173"/>
                  </a:lnTo>
                  <a:lnTo>
                    <a:pt x="239" y="164"/>
                  </a:lnTo>
                  <a:lnTo>
                    <a:pt x="229" y="151"/>
                  </a:lnTo>
                  <a:close/>
                  <a:moveTo>
                    <a:pt x="232" y="173"/>
                  </a:moveTo>
                  <a:lnTo>
                    <a:pt x="220" y="171"/>
                  </a:lnTo>
                  <a:lnTo>
                    <a:pt x="210" y="168"/>
                  </a:lnTo>
                  <a:lnTo>
                    <a:pt x="198" y="167"/>
                  </a:lnTo>
                  <a:lnTo>
                    <a:pt x="186" y="165"/>
                  </a:lnTo>
                  <a:lnTo>
                    <a:pt x="174" y="162"/>
                  </a:lnTo>
                  <a:lnTo>
                    <a:pt x="162" y="161"/>
                  </a:lnTo>
                  <a:lnTo>
                    <a:pt x="151" y="160"/>
                  </a:lnTo>
                  <a:lnTo>
                    <a:pt x="140" y="160"/>
                  </a:lnTo>
                  <a:lnTo>
                    <a:pt x="139" y="161"/>
                  </a:lnTo>
                  <a:lnTo>
                    <a:pt x="99" y="117"/>
                  </a:lnTo>
                  <a:lnTo>
                    <a:pt x="67" y="42"/>
                  </a:lnTo>
                  <a:lnTo>
                    <a:pt x="67" y="23"/>
                  </a:lnTo>
                  <a:lnTo>
                    <a:pt x="77" y="16"/>
                  </a:lnTo>
                  <a:lnTo>
                    <a:pt x="86" y="16"/>
                  </a:lnTo>
                  <a:lnTo>
                    <a:pt x="232" y="173"/>
                  </a:lnTo>
                  <a:close/>
                  <a:moveTo>
                    <a:pt x="128" y="170"/>
                  </a:moveTo>
                  <a:lnTo>
                    <a:pt x="118" y="180"/>
                  </a:lnTo>
                  <a:lnTo>
                    <a:pt x="118" y="186"/>
                  </a:lnTo>
                  <a:lnTo>
                    <a:pt x="118" y="190"/>
                  </a:lnTo>
                  <a:lnTo>
                    <a:pt x="117" y="196"/>
                  </a:lnTo>
                  <a:lnTo>
                    <a:pt x="115" y="200"/>
                  </a:lnTo>
                  <a:lnTo>
                    <a:pt x="114" y="206"/>
                  </a:lnTo>
                  <a:lnTo>
                    <a:pt x="112" y="212"/>
                  </a:lnTo>
                  <a:lnTo>
                    <a:pt x="112" y="216"/>
                  </a:lnTo>
                  <a:lnTo>
                    <a:pt x="112" y="222"/>
                  </a:lnTo>
                  <a:lnTo>
                    <a:pt x="115" y="222"/>
                  </a:lnTo>
                  <a:lnTo>
                    <a:pt x="120" y="224"/>
                  </a:lnTo>
                  <a:lnTo>
                    <a:pt x="124" y="226"/>
                  </a:lnTo>
                  <a:lnTo>
                    <a:pt x="130" y="228"/>
                  </a:lnTo>
                  <a:lnTo>
                    <a:pt x="134" y="231"/>
                  </a:lnTo>
                  <a:lnTo>
                    <a:pt x="139" y="234"/>
                  </a:lnTo>
                  <a:lnTo>
                    <a:pt x="143" y="235"/>
                  </a:lnTo>
                  <a:lnTo>
                    <a:pt x="146" y="235"/>
                  </a:lnTo>
                  <a:lnTo>
                    <a:pt x="120" y="235"/>
                  </a:lnTo>
                  <a:lnTo>
                    <a:pt x="108" y="226"/>
                  </a:lnTo>
                  <a:lnTo>
                    <a:pt x="44" y="151"/>
                  </a:lnTo>
                  <a:lnTo>
                    <a:pt x="9" y="96"/>
                  </a:lnTo>
                  <a:lnTo>
                    <a:pt x="0" y="42"/>
                  </a:lnTo>
                  <a:lnTo>
                    <a:pt x="16" y="42"/>
                  </a:lnTo>
                  <a:lnTo>
                    <a:pt x="93" y="126"/>
                  </a:lnTo>
                  <a:lnTo>
                    <a:pt x="128" y="170"/>
                  </a:lnTo>
                  <a:close/>
                  <a:moveTo>
                    <a:pt x="154" y="279"/>
                  </a:moveTo>
                  <a:lnTo>
                    <a:pt x="154" y="286"/>
                  </a:lnTo>
                  <a:lnTo>
                    <a:pt x="151" y="292"/>
                  </a:lnTo>
                  <a:lnTo>
                    <a:pt x="149" y="298"/>
                  </a:lnTo>
                  <a:lnTo>
                    <a:pt x="146" y="304"/>
                  </a:lnTo>
                  <a:lnTo>
                    <a:pt x="143" y="308"/>
                  </a:lnTo>
                  <a:lnTo>
                    <a:pt x="139" y="312"/>
                  </a:lnTo>
                  <a:lnTo>
                    <a:pt x="136" y="318"/>
                  </a:lnTo>
                  <a:lnTo>
                    <a:pt x="131" y="322"/>
                  </a:lnTo>
                  <a:lnTo>
                    <a:pt x="105" y="305"/>
                  </a:lnTo>
                  <a:lnTo>
                    <a:pt x="12" y="212"/>
                  </a:lnTo>
                  <a:lnTo>
                    <a:pt x="0" y="180"/>
                  </a:lnTo>
                  <a:lnTo>
                    <a:pt x="154" y="279"/>
                  </a:lnTo>
                  <a:close/>
                  <a:moveTo>
                    <a:pt x="123" y="356"/>
                  </a:moveTo>
                  <a:lnTo>
                    <a:pt x="124" y="360"/>
                  </a:lnTo>
                  <a:lnTo>
                    <a:pt x="126" y="366"/>
                  </a:lnTo>
                  <a:lnTo>
                    <a:pt x="127" y="370"/>
                  </a:lnTo>
                  <a:lnTo>
                    <a:pt x="128" y="376"/>
                  </a:lnTo>
                  <a:lnTo>
                    <a:pt x="130" y="381"/>
                  </a:lnTo>
                  <a:lnTo>
                    <a:pt x="131" y="385"/>
                  </a:lnTo>
                  <a:lnTo>
                    <a:pt x="133" y="389"/>
                  </a:lnTo>
                  <a:lnTo>
                    <a:pt x="133" y="394"/>
                  </a:lnTo>
                  <a:lnTo>
                    <a:pt x="140" y="397"/>
                  </a:lnTo>
                  <a:lnTo>
                    <a:pt x="149" y="401"/>
                  </a:lnTo>
                  <a:lnTo>
                    <a:pt x="158" y="405"/>
                  </a:lnTo>
                  <a:lnTo>
                    <a:pt x="168" y="410"/>
                  </a:lnTo>
                  <a:lnTo>
                    <a:pt x="177" y="414"/>
                  </a:lnTo>
                  <a:lnTo>
                    <a:pt x="186" y="417"/>
                  </a:lnTo>
                  <a:lnTo>
                    <a:pt x="195" y="420"/>
                  </a:lnTo>
                  <a:lnTo>
                    <a:pt x="202" y="421"/>
                  </a:lnTo>
                  <a:lnTo>
                    <a:pt x="202" y="423"/>
                  </a:lnTo>
                  <a:lnTo>
                    <a:pt x="201" y="426"/>
                  </a:lnTo>
                  <a:lnTo>
                    <a:pt x="199" y="429"/>
                  </a:lnTo>
                  <a:lnTo>
                    <a:pt x="198" y="432"/>
                  </a:lnTo>
                  <a:lnTo>
                    <a:pt x="195" y="434"/>
                  </a:lnTo>
                  <a:lnTo>
                    <a:pt x="192" y="437"/>
                  </a:lnTo>
                  <a:lnTo>
                    <a:pt x="189" y="440"/>
                  </a:lnTo>
                  <a:lnTo>
                    <a:pt x="186" y="445"/>
                  </a:lnTo>
                  <a:lnTo>
                    <a:pt x="50" y="350"/>
                  </a:lnTo>
                  <a:lnTo>
                    <a:pt x="28" y="312"/>
                  </a:lnTo>
                  <a:lnTo>
                    <a:pt x="28" y="305"/>
                  </a:lnTo>
                  <a:lnTo>
                    <a:pt x="71" y="327"/>
                  </a:lnTo>
                  <a:lnTo>
                    <a:pt x="123" y="356"/>
                  </a:lnTo>
                  <a:close/>
                  <a:moveTo>
                    <a:pt x="161" y="466"/>
                  </a:moveTo>
                  <a:lnTo>
                    <a:pt x="159" y="468"/>
                  </a:lnTo>
                  <a:lnTo>
                    <a:pt x="156" y="471"/>
                  </a:lnTo>
                  <a:lnTo>
                    <a:pt x="155" y="472"/>
                  </a:lnTo>
                  <a:lnTo>
                    <a:pt x="154" y="475"/>
                  </a:lnTo>
                  <a:lnTo>
                    <a:pt x="151" y="477"/>
                  </a:lnTo>
                  <a:lnTo>
                    <a:pt x="149" y="480"/>
                  </a:lnTo>
                  <a:lnTo>
                    <a:pt x="148" y="481"/>
                  </a:lnTo>
                  <a:lnTo>
                    <a:pt x="146" y="482"/>
                  </a:lnTo>
                  <a:lnTo>
                    <a:pt x="170" y="487"/>
                  </a:lnTo>
                  <a:lnTo>
                    <a:pt x="193" y="494"/>
                  </a:lnTo>
                  <a:lnTo>
                    <a:pt x="217" y="503"/>
                  </a:lnTo>
                  <a:lnTo>
                    <a:pt x="239" y="513"/>
                  </a:lnTo>
                  <a:lnTo>
                    <a:pt x="261" y="525"/>
                  </a:lnTo>
                  <a:lnTo>
                    <a:pt x="282" y="536"/>
                  </a:lnTo>
                  <a:lnTo>
                    <a:pt x="302" y="548"/>
                  </a:lnTo>
                  <a:lnTo>
                    <a:pt x="322" y="558"/>
                  </a:lnTo>
                  <a:lnTo>
                    <a:pt x="320" y="561"/>
                  </a:lnTo>
                  <a:lnTo>
                    <a:pt x="320" y="564"/>
                  </a:lnTo>
                  <a:lnTo>
                    <a:pt x="319" y="567"/>
                  </a:lnTo>
                  <a:lnTo>
                    <a:pt x="317" y="568"/>
                  </a:lnTo>
                  <a:lnTo>
                    <a:pt x="316" y="571"/>
                  </a:lnTo>
                  <a:lnTo>
                    <a:pt x="316" y="574"/>
                  </a:lnTo>
                  <a:lnTo>
                    <a:pt x="314" y="577"/>
                  </a:lnTo>
                  <a:lnTo>
                    <a:pt x="314" y="578"/>
                  </a:lnTo>
                  <a:lnTo>
                    <a:pt x="330" y="581"/>
                  </a:lnTo>
                  <a:lnTo>
                    <a:pt x="348" y="586"/>
                  </a:lnTo>
                  <a:lnTo>
                    <a:pt x="367" y="590"/>
                  </a:lnTo>
                  <a:lnTo>
                    <a:pt x="386" y="594"/>
                  </a:lnTo>
                  <a:lnTo>
                    <a:pt x="404" y="600"/>
                  </a:lnTo>
                  <a:lnTo>
                    <a:pt x="422" y="608"/>
                  </a:lnTo>
                  <a:lnTo>
                    <a:pt x="438" y="615"/>
                  </a:lnTo>
                  <a:lnTo>
                    <a:pt x="450" y="624"/>
                  </a:lnTo>
                  <a:lnTo>
                    <a:pt x="367" y="605"/>
                  </a:lnTo>
                  <a:lnTo>
                    <a:pt x="236" y="551"/>
                  </a:lnTo>
                  <a:lnTo>
                    <a:pt x="229" y="544"/>
                  </a:lnTo>
                  <a:lnTo>
                    <a:pt x="217" y="544"/>
                  </a:lnTo>
                  <a:lnTo>
                    <a:pt x="130" y="475"/>
                  </a:lnTo>
                  <a:lnTo>
                    <a:pt x="124" y="466"/>
                  </a:lnTo>
                  <a:lnTo>
                    <a:pt x="124" y="459"/>
                  </a:lnTo>
                  <a:lnTo>
                    <a:pt x="161" y="466"/>
                  </a:lnTo>
                  <a:close/>
                  <a:moveTo>
                    <a:pt x="451" y="638"/>
                  </a:moveTo>
                  <a:lnTo>
                    <a:pt x="451" y="641"/>
                  </a:lnTo>
                  <a:lnTo>
                    <a:pt x="450" y="645"/>
                  </a:lnTo>
                  <a:lnTo>
                    <a:pt x="448" y="648"/>
                  </a:lnTo>
                  <a:lnTo>
                    <a:pt x="448" y="651"/>
                  </a:lnTo>
                  <a:lnTo>
                    <a:pt x="447" y="654"/>
                  </a:lnTo>
                  <a:lnTo>
                    <a:pt x="447" y="657"/>
                  </a:lnTo>
                  <a:lnTo>
                    <a:pt x="447" y="660"/>
                  </a:lnTo>
                  <a:lnTo>
                    <a:pt x="447" y="661"/>
                  </a:lnTo>
                  <a:lnTo>
                    <a:pt x="448" y="663"/>
                  </a:lnTo>
                  <a:lnTo>
                    <a:pt x="450" y="664"/>
                  </a:lnTo>
                  <a:lnTo>
                    <a:pt x="451" y="666"/>
                  </a:lnTo>
                  <a:lnTo>
                    <a:pt x="453" y="667"/>
                  </a:lnTo>
                  <a:lnTo>
                    <a:pt x="454" y="669"/>
                  </a:lnTo>
                  <a:lnTo>
                    <a:pt x="456" y="672"/>
                  </a:lnTo>
                  <a:lnTo>
                    <a:pt x="457" y="673"/>
                  </a:lnTo>
                  <a:lnTo>
                    <a:pt x="459" y="674"/>
                  </a:lnTo>
                  <a:lnTo>
                    <a:pt x="456" y="673"/>
                  </a:lnTo>
                  <a:lnTo>
                    <a:pt x="280" y="589"/>
                  </a:lnTo>
                  <a:lnTo>
                    <a:pt x="398" y="629"/>
                  </a:lnTo>
                  <a:lnTo>
                    <a:pt x="451" y="638"/>
                  </a:lnTo>
                  <a:close/>
                  <a:moveTo>
                    <a:pt x="481" y="698"/>
                  </a:moveTo>
                  <a:lnTo>
                    <a:pt x="487" y="704"/>
                  </a:lnTo>
                  <a:lnTo>
                    <a:pt x="493" y="709"/>
                  </a:lnTo>
                  <a:lnTo>
                    <a:pt x="498" y="715"/>
                  </a:lnTo>
                  <a:lnTo>
                    <a:pt x="503" y="721"/>
                  </a:lnTo>
                  <a:lnTo>
                    <a:pt x="509" y="725"/>
                  </a:lnTo>
                  <a:lnTo>
                    <a:pt x="513" y="730"/>
                  </a:lnTo>
                  <a:lnTo>
                    <a:pt x="519" y="734"/>
                  </a:lnTo>
                  <a:lnTo>
                    <a:pt x="523" y="737"/>
                  </a:lnTo>
                  <a:lnTo>
                    <a:pt x="523" y="738"/>
                  </a:lnTo>
                  <a:lnTo>
                    <a:pt x="523" y="740"/>
                  </a:lnTo>
                  <a:lnTo>
                    <a:pt x="523" y="741"/>
                  </a:lnTo>
                  <a:lnTo>
                    <a:pt x="434" y="698"/>
                  </a:lnTo>
                  <a:lnTo>
                    <a:pt x="407" y="670"/>
                  </a:lnTo>
                  <a:lnTo>
                    <a:pt x="481" y="698"/>
                  </a:lnTo>
                  <a:close/>
                  <a:moveTo>
                    <a:pt x="525" y="757"/>
                  </a:moveTo>
                  <a:lnTo>
                    <a:pt x="525" y="766"/>
                  </a:lnTo>
                  <a:lnTo>
                    <a:pt x="525" y="775"/>
                  </a:lnTo>
                  <a:lnTo>
                    <a:pt x="526" y="784"/>
                  </a:lnTo>
                  <a:lnTo>
                    <a:pt x="526" y="791"/>
                  </a:lnTo>
                  <a:lnTo>
                    <a:pt x="526" y="798"/>
                  </a:lnTo>
                  <a:lnTo>
                    <a:pt x="528" y="805"/>
                  </a:lnTo>
                  <a:lnTo>
                    <a:pt x="529" y="811"/>
                  </a:lnTo>
                  <a:lnTo>
                    <a:pt x="532" y="818"/>
                  </a:lnTo>
                  <a:lnTo>
                    <a:pt x="529" y="818"/>
                  </a:lnTo>
                  <a:lnTo>
                    <a:pt x="478" y="789"/>
                  </a:lnTo>
                  <a:lnTo>
                    <a:pt x="450" y="736"/>
                  </a:lnTo>
                  <a:lnTo>
                    <a:pt x="450" y="730"/>
                  </a:lnTo>
                  <a:lnTo>
                    <a:pt x="525" y="757"/>
                  </a:lnTo>
                  <a:close/>
                  <a:moveTo>
                    <a:pt x="543" y="836"/>
                  </a:moveTo>
                  <a:lnTo>
                    <a:pt x="544" y="839"/>
                  </a:lnTo>
                  <a:lnTo>
                    <a:pt x="546" y="840"/>
                  </a:lnTo>
                  <a:lnTo>
                    <a:pt x="547" y="843"/>
                  </a:lnTo>
                  <a:lnTo>
                    <a:pt x="549" y="845"/>
                  </a:lnTo>
                  <a:lnTo>
                    <a:pt x="552" y="848"/>
                  </a:lnTo>
                  <a:lnTo>
                    <a:pt x="553" y="849"/>
                  </a:lnTo>
                  <a:lnTo>
                    <a:pt x="556" y="852"/>
                  </a:lnTo>
                  <a:lnTo>
                    <a:pt x="557" y="853"/>
                  </a:lnTo>
                  <a:lnTo>
                    <a:pt x="557" y="856"/>
                  </a:lnTo>
                  <a:lnTo>
                    <a:pt x="557" y="859"/>
                  </a:lnTo>
                  <a:lnTo>
                    <a:pt x="556" y="862"/>
                  </a:lnTo>
                  <a:lnTo>
                    <a:pt x="554" y="865"/>
                  </a:lnTo>
                  <a:lnTo>
                    <a:pt x="553" y="866"/>
                  </a:lnTo>
                  <a:lnTo>
                    <a:pt x="552" y="869"/>
                  </a:lnTo>
                  <a:lnTo>
                    <a:pt x="552" y="872"/>
                  </a:lnTo>
                  <a:lnTo>
                    <a:pt x="552" y="875"/>
                  </a:lnTo>
                  <a:lnTo>
                    <a:pt x="553" y="875"/>
                  </a:lnTo>
                  <a:lnTo>
                    <a:pt x="554" y="877"/>
                  </a:lnTo>
                  <a:lnTo>
                    <a:pt x="556" y="877"/>
                  </a:lnTo>
                  <a:lnTo>
                    <a:pt x="557" y="878"/>
                  </a:lnTo>
                  <a:lnTo>
                    <a:pt x="559" y="880"/>
                  </a:lnTo>
                  <a:lnTo>
                    <a:pt x="560" y="880"/>
                  </a:lnTo>
                  <a:lnTo>
                    <a:pt x="563" y="881"/>
                  </a:lnTo>
                  <a:lnTo>
                    <a:pt x="565" y="881"/>
                  </a:lnTo>
                  <a:lnTo>
                    <a:pt x="562" y="881"/>
                  </a:lnTo>
                  <a:lnTo>
                    <a:pt x="529" y="868"/>
                  </a:lnTo>
                  <a:lnTo>
                    <a:pt x="494" y="830"/>
                  </a:lnTo>
                  <a:lnTo>
                    <a:pt x="488" y="816"/>
                  </a:lnTo>
                  <a:lnTo>
                    <a:pt x="525" y="833"/>
                  </a:lnTo>
                  <a:lnTo>
                    <a:pt x="543" y="836"/>
                  </a:lnTo>
                  <a:close/>
                  <a:moveTo>
                    <a:pt x="655" y="912"/>
                  </a:moveTo>
                  <a:lnTo>
                    <a:pt x="664" y="914"/>
                  </a:lnTo>
                  <a:lnTo>
                    <a:pt x="671" y="917"/>
                  </a:lnTo>
                  <a:lnTo>
                    <a:pt x="680" y="919"/>
                  </a:lnTo>
                  <a:lnTo>
                    <a:pt x="687" y="922"/>
                  </a:lnTo>
                  <a:lnTo>
                    <a:pt x="693" y="923"/>
                  </a:lnTo>
                  <a:lnTo>
                    <a:pt x="700" y="926"/>
                  </a:lnTo>
                  <a:lnTo>
                    <a:pt x="706" y="928"/>
                  </a:lnTo>
                  <a:lnTo>
                    <a:pt x="711" y="929"/>
                  </a:lnTo>
                  <a:lnTo>
                    <a:pt x="708" y="938"/>
                  </a:lnTo>
                  <a:lnTo>
                    <a:pt x="705" y="944"/>
                  </a:lnTo>
                  <a:lnTo>
                    <a:pt x="702" y="951"/>
                  </a:lnTo>
                  <a:lnTo>
                    <a:pt x="700" y="958"/>
                  </a:lnTo>
                  <a:lnTo>
                    <a:pt x="697" y="964"/>
                  </a:lnTo>
                  <a:lnTo>
                    <a:pt x="696" y="971"/>
                  </a:lnTo>
                  <a:lnTo>
                    <a:pt x="694" y="977"/>
                  </a:lnTo>
                  <a:lnTo>
                    <a:pt x="693" y="983"/>
                  </a:lnTo>
                  <a:lnTo>
                    <a:pt x="593" y="962"/>
                  </a:lnTo>
                  <a:lnTo>
                    <a:pt x="562" y="946"/>
                  </a:lnTo>
                  <a:lnTo>
                    <a:pt x="529" y="900"/>
                  </a:lnTo>
                  <a:lnTo>
                    <a:pt x="529" y="884"/>
                  </a:lnTo>
                  <a:lnTo>
                    <a:pt x="587" y="903"/>
                  </a:lnTo>
                  <a:lnTo>
                    <a:pt x="655" y="912"/>
                  </a:lnTo>
                  <a:close/>
                  <a:moveTo>
                    <a:pt x="692" y="996"/>
                  </a:moveTo>
                  <a:lnTo>
                    <a:pt x="692" y="1002"/>
                  </a:lnTo>
                  <a:lnTo>
                    <a:pt x="692" y="1009"/>
                  </a:lnTo>
                  <a:lnTo>
                    <a:pt x="693" y="1016"/>
                  </a:lnTo>
                  <a:lnTo>
                    <a:pt x="694" y="1022"/>
                  </a:lnTo>
                  <a:lnTo>
                    <a:pt x="696" y="1029"/>
                  </a:lnTo>
                  <a:lnTo>
                    <a:pt x="699" y="1035"/>
                  </a:lnTo>
                  <a:lnTo>
                    <a:pt x="702" y="1042"/>
                  </a:lnTo>
                  <a:lnTo>
                    <a:pt x="705" y="1050"/>
                  </a:lnTo>
                  <a:lnTo>
                    <a:pt x="650" y="1038"/>
                  </a:lnTo>
                  <a:lnTo>
                    <a:pt x="618" y="1028"/>
                  </a:lnTo>
                  <a:lnTo>
                    <a:pt x="587" y="994"/>
                  </a:lnTo>
                  <a:lnTo>
                    <a:pt x="577" y="976"/>
                  </a:lnTo>
                  <a:lnTo>
                    <a:pt x="574" y="971"/>
                  </a:lnTo>
                  <a:lnTo>
                    <a:pt x="659" y="994"/>
                  </a:lnTo>
                  <a:lnTo>
                    <a:pt x="692" y="996"/>
                  </a:lnTo>
                  <a:close/>
                  <a:moveTo>
                    <a:pt x="714" y="1066"/>
                  </a:moveTo>
                  <a:lnTo>
                    <a:pt x="715" y="1067"/>
                  </a:lnTo>
                  <a:lnTo>
                    <a:pt x="717" y="1069"/>
                  </a:lnTo>
                  <a:lnTo>
                    <a:pt x="718" y="1071"/>
                  </a:lnTo>
                  <a:lnTo>
                    <a:pt x="720" y="1073"/>
                  </a:lnTo>
                  <a:lnTo>
                    <a:pt x="721" y="1074"/>
                  </a:lnTo>
                  <a:lnTo>
                    <a:pt x="722" y="1077"/>
                  </a:lnTo>
                  <a:lnTo>
                    <a:pt x="724" y="1079"/>
                  </a:lnTo>
                  <a:lnTo>
                    <a:pt x="725" y="1080"/>
                  </a:lnTo>
                  <a:lnTo>
                    <a:pt x="725" y="1083"/>
                  </a:lnTo>
                  <a:lnTo>
                    <a:pt x="724" y="1086"/>
                  </a:lnTo>
                  <a:lnTo>
                    <a:pt x="722" y="1089"/>
                  </a:lnTo>
                  <a:lnTo>
                    <a:pt x="721" y="1092"/>
                  </a:lnTo>
                  <a:lnTo>
                    <a:pt x="721" y="1093"/>
                  </a:lnTo>
                  <a:lnTo>
                    <a:pt x="720" y="1096"/>
                  </a:lnTo>
                  <a:lnTo>
                    <a:pt x="718" y="1099"/>
                  </a:lnTo>
                  <a:lnTo>
                    <a:pt x="718" y="1102"/>
                  </a:lnTo>
                  <a:lnTo>
                    <a:pt x="724" y="1105"/>
                  </a:lnTo>
                  <a:lnTo>
                    <a:pt x="731" y="1109"/>
                  </a:lnTo>
                  <a:lnTo>
                    <a:pt x="739" y="1114"/>
                  </a:lnTo>
                  <a:lnTo>
                    <a:pt x="748" y="1118"/>
                  </a:lnTo>
                  <a:lnTo>
                    <a:pt x="755" y="1122"/>
                  </a:lnTo>
                  <a:lnTo>
                    <a:pt x="764" y="1125"/>
                  </a:lnTo>
                  <a:lnTo>
                    <a:pt x="773" y="1128"/>
                  </a:lnTo>
                  <a:lnTo>
                    <a:pt x="781" y="1130"/>
                  </a:lnTo>
                  <a:lnTo>
                    <a:pt x="787" y="1135"/>
                  </a:lnTo>
                  <a:lnTo>
                    <a:pt x="787" y="1137"/>
                  </a:lnTo>
                  <a:lnTo>
                    <a:pt x="787" y="1138"/>
                  </a:lnTo>
                  <a:lnTo>
                    <a:pt x="787" y="1140"/>
                  </a:lnTo>
                  <a:lnTo>
                    <a:pt x="787" y="1141"/>
                  </a:lnTo>
                  <a:lnTo>
                    <a:pt x="787" y="1143"/>
                  </a:lnTo>
                  <a:lnTo>
                    <a:pt x="786" y="1144"/>
                  </a:lnTo>
                  <a:lnTo>
                    <a:pt x="711" y="1130"/>
                  </a:lnTo>
                  <a:lnTo>
                    <a:pt x="666" y="1103"/>
                  </a:lnTo>
                  <a:lnTo>
                    <a:pt x="631" y="1054"/>
                  </a:lnTo>
                  <a:lnTo>
                    <a:pt x="653" y="1054"/>
                  </a:lnTo>
                  <a:lnTo>
                    <a:pt x="714" y="1066"/>
                  </a:lnTo>
                  <a:close/>
                  <a:moveTo>
                    <a:pt x="780" y="1157"/>
                  </a:moveTo>
                  <a:lnTo>
                    <a:pt x="779" y="1160"/>
                  </a:lnTo>
                  <a:lnTo>
                    <a:pt x="777" y="1162"/>
                  </a:lnTo>
                  <a:lnTo>
                    <a:pt x="774" y="1165"/>
                  </a:lnTo>
                  <a:lnTo>
                    <a:pt x="773" y="1167"/>
                  </a:lnTo>
                  <a:lnTo>
                    <a:pt x="771" y="1169"/>
                  </a:lnTo>
                  <a:lnTo>
                    <a:pt x="770" y="1172"/>
                  </a:lnTo>
                  <a:lnTo>
                    <a:pt x="768" y="1175"/>
                  </a:lnTo>
                  <a:lnTo>
                    <a:pt x="767" y="1178"/>
                  </a:lnTo>
                  <a:lnTo>
                    <a:pt x="773" y="1181"/>
                  </a:lnTo>
                  <a:lnTo>
                    <a:pt x="779" y="1185"/>
                  </a:lnTo>
                  <a:lnTo>
                    <a:pt x="784" y="1189"/>
                  </a:lnTo>
                  <a:lnTo>
                    <a:pt x="792" y="1194"/>
                  </a:lnTo>
                  <a:lnTo>
                    <a:pt x="798" y="1199"/>
                  </a:lnTo>
                  <a:lnTo>
                    <a:pt x="804" y="1204"/>
                  </a:lnTo>
                  <a:lnTo>
                    <a:pt x="811" y="1208"/>
                  </a:lnTo>
                  <a:lnTo>
                    <a:pt x="815" y="1211"/>
                  </a:lnTo>
                  <a:lnTo>
                    <a:pt x="814" y="1211"/>
                  </a:lnTo>
                  <a:lnTo>
                    <a:pt x="812" y="1211"/>
                  </a:lnTo>
                  <a:lnTo>
                    <a:pt x="812" y="1213"/>
                  </a:lnTo>
                  <a:lnTo>
                    <a:pt x="811" y="1213"/>
                  </a:lnTo>
                  <a:lnTo>
                    <a:pt x="809" y="1213"/>
                  </a:lnTo>
                  <a:lnTo>
                    <a:pt x="808" y="1214"/>
                  </a:lnTo>
                  <a:lnTo>
                    <a:pt x="807" y="1214"/>
                  </a:lnTo>
                  <a:lnTo>
                    <a:pt x="779" y="1208"/>
                  </a:lnTo>
                  <a:lnTo>
                    <a:pt x="736" y="1185"/>
                  </a:lnTo>
                  <a:lnTo>
                    <a:pt x="708" y="1151"/>
                  </a:lnTo>
                  <a:lnTo>
                    <a:pt x="703" y="1147"/>
                  </a:lnTo>
                  <a:lnTo>
                    <a:pt x="740" y="1151"/>
                  </a:lnTo>
                  <a:lnTo>
                    <a:pt x="780" y="1157"/>
                  </a:lnTo>
                  <a:close/>
                  <a:moveTo>
                    <a:pt x="798" y="1229"/>
                  </a:moveTo>
                  <a:lnTo>
                    <a:pt x="798" y="1229"/>
                  </a:lnTo>
                  <a:lnTo>
                    <a:pt x="796" y="1230"/>
                  </a:lnTo>
                  <a:lnTo>
                    <a:pt x="796" y="1231"/>
                  </a:lnTo>
                  <a:lnTo>
                    <a:pt x="795" y="1231"/>
                  </a:lnTo>
                  <a:lnTo>
                    <a:pt x="807" y="1246"/>
                  </a:lnTo>
                  <a:lnTo>
                    <a:pt x="818" y="1256"/>
                  </a:lnTo>
                  <a:lnTo>
                    <a:pt x="832" y="1266"/>
                  </a:lnTo>
                  <a:lnTo>
                    <a:pt x="846" y="1274"/>
                  </a:lnTo>
                  <a:lnTo>
                    <a:pt x="863" y="1279"/>
                  </a:lnTo>
                  <a:lnTo>
                    <a:pt x="879" y="1284"/>
                  </a:lnTo>
                  <a:lnTo>
                    <a:pt x="895" y="1285"/>
                  </a:lnTo>
                  <a:lnTo>
                    <a:pt x="913" y="1287"/>
                  </a:lnTo>
                  <a:lnTo>
                    <a:pt x="930" y="1287"/>
                  </a:lnTo>
                  <a:lnTo>
                    <a:pt x="948" y="1285"/>
                  </a:lnTo>
                  <a:lnTo>
                    <a:pt x="964" y="1284"/>
                  </a:lnTo>
                  <a:lnTo>
                    <a:pt x="982" y="1281"/>
                  </a:lnTo>
                  <a:lnTo>
                    <a:pt x="998" y="1277"/>
                  </a:lnTo>
                  <a:lnTo>
                    <a:pt x="1016" y="1271"/>
                  </a:lnTo>
                  <a:lnTo>
                    <a:pt x="1031" y="1266"/>
                  </a:lnTo>
                  <a:lnTo>
                    <a:pt x="1045" y="1259"/>
                  </a:lnTo>
                  <a:lnTo>
                    <a:pt x="1045" y="1262"/>
                  </a:lnTo>
                  <a:lnTo>
                    <a:pt x="1045" y="1263"/>
                  </a:lnTo>
                  <a:lnTo>
                    <a:pt x="1045" y="1266"/>
                  </a:lnTo>
                  <a:lnTo>
                    <a:pt x="1045" y="1268"/>
                  </a:lnTo>
                  <a:lnTo>
                    <a:pt x="1045" y="1271"/>
                  </a:lnTo>
                  <a:lnTo>
                    <a:pt x="1045" y="1272"/>
                  </a:lnTo>
                  <a:lnTo>
                    <a:pt x="1045" y="1275"/>
                  </a:lnTo>
                  <a:lnTo>
                    <a:pt x="1045" y="1277"/>
                  </a:lnTo>
                  <a:lnTo>
                    <a:pt x="979" y="1314"/>
                  </a:lnTo>
                  <a:lnTo>
                    <a:pt x="930" y="1325"/>
                  </a:lnTo>
                  <a:lnTo>
                    <a:pt x="854" y="1371"/>
                  </a:lnTo>
                  <a:lnTo>
                    <a:pt x="845" y="1330"/>
                  </a:lnTo>
                  <a:lnTo>
                    <a:pt x="823" y="1293"/>
                  </a:lnTo>
                  <a:lnTo>
                    <a:pt x="873" y="1301"/>
                  </a:lnTo>
                  <a:lnTo>
                    <a:pt x="911" y="1314"/>
                  </a:lnTo>
                  <a:lnTo>
                    <a:pt x="1001" y="1295"/>
                  </a:lnTo>
                  <a:lnTo>
                    <a:pt x="1020" y="1284"/>
                  </a:lnTo>
                  <a:lnTo>
                    <a:pt x="1013" y="1277"/>
                  </a:lnTo>
                  <a:lnTo>
                    <a:pt x="960" y="1293"/>
                  </a:lnTo>
                  <a:lnTo>
                    <a:pt x="880" y="1293"/>
                  </a:lnTo>
                  <a:lnTo>
                    <a:pt x="807" y="1271"/>
                  </a:lnTo>
                  <a:lnTo>
                    <a:pt x="771" y="1227"/>
                  </a:lnTo>
                  <a:lnTo>
                    <a:pt x="784" y="1227"/>
                  </a:lnTo>
                  <a:lnTo>
                    <a:pt x="798" y="1229"/>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21" name="Freeform 56"/>
            <p:cNvSpPr>
              <a:spLocks noEditPoints="1"/>
            </p:cNvSpPr>
            <p:nvPr/>
          </p:nvSpPr>
          <p:spPr bwMode="auto">
            <a:xfrm>
              <a:off x="865" y="2423"/>
              <a:ext cx="272" cy="278"/>
            </a:xfrm>
            <a:custGeom>
              <a:avLst/>
              <a:gdLst>
                <a:gd name="T0" fmla="*/ 0 w 818"/>
                <a:gd name="T1" fmla="*/ 0 h 835"/>
                <a:gd name="T2" fmla="*/ 0 w 818"/>
                <a:gd name="T3" fmla="*/ 0 h 835"/>
                <a:gd name="T4" fmla="*/ 0 w 818"/>
                <a:gd name="T5" fmla="*/ 0 h 835"/>
                <a:gd name="T6" fmla="*/ 0 w 818"/>
                <a:gd name="T7" fmla="*/ 0 h 835"/>
                <a:gd name="T8" fmla="*/ 0 w 818"/>
                <a:gd name="T9" fmla="*/ 0 h 835"/>
                <a:gd name="T10" fmla="*/ 0 w 818"/>
                <a:gd name="T11" fmla="*/ 0 h 835"/>
                <a:gd name="T12" fmla="*/ 0 w 818"/>
                <a:gd name="T13" fmla="*/ 0 h 835"/>
                <a:gd name="T14" fmla="*/ 0 w 818"/>
                <a:gd name="T15" fmla="*/ 0 h 835"/>
                <a:gd name="T16" fmla="*/ 0 w 818"/>
                <a:gd name="T17" fmla="*/ 0 h 835"/>
                <a:gd name="T18" fmla="*/ 0 w 818"/>
                <a:gd name="T19" fmla="*/ 0 h 835"/>
                <a:gd name="T20" fmla="*/ 0 w 818"/>
                <a:gd name="T21" fmla="*/ 0 h 835"/>
                <a:gd name="T22" fmla="*/ 0 w 818"/>
                <a:gd name="T23" fmla="*/ 0 h 835"/>
                <a:gd name="T24" fmla="*/ 0 w 818"/>
                <a:gd name="T25" fmla="*/ 0 h 835"/>
                <a:gd name="T26" fmla="*/ 0 w 818"/>
                <a:gd name="T27" fmla="*/ 0 h 835"/>
                <a:gd name="T28" fmla="*/ 0 w 818"/>
                <a:gd name="T29" fmla="*/ 0 h 835"/>
                <a:gd name="T30" fmla="*/ 0 w 818"/>
                <a:gd name="T31" fmla="*/ 0 h 835"/>
                <a:gd name="T32" fmla="*/ 0 w 818"/>
                <a:gd name="T33" fmla="*/ 0 h 835"/>
                <a:gd name="T34" fmla="*/ 0 w 818"/>
                <a:gd name="T35" fmla="*/ 0 h 835"/>
                <a:gd name="T36" fmla="*/ 0 w 818"/>
                <a:gd name="T37" fmla="*/ 0 h 835"/>
                <a:gd name="T38" fmla="*/ 0 w 818"/>
                <a:gd name="T39" fmla="*/ 0 h 835"/>
                <a:gd name="T40" fmla="*/ 0 w 818"/>
                <a:gd name="T41" fmla="*/ 0 h 835"/>
                <a:gd name="T42" fmla="*/ 0 w 818"/>
                <a:gd name="T43" fmla="*/ 0 h 835"/>
                <a:gd name="T44" fmla="*/ 0 w 818"/>
                <a:gd name="T45" fmla="*/ 0 h 835"/>
                <a:gd name="T46" fmla="*/ 0 w 818"/>
                <a:gd name="T47" fmla="*/ 0 h 835"/>
                <a:gd name="T48" fmla="*/ 0 w 818"/>
                <a:gd name="T49" fmla="*/ 0 h 835"/>
                <a:gd name="T50" fmla="*/ 0 w 818"/>
                <a:gd name="T51" fmla="*/ 0 h 835"/>
                <a:gd name="T52" fmla="*/ 0 w 818"/>
                <a:gd name="T53" fmla="*/ 0 h 835"/>
                <a:gd name="T54" fmla="*/ 0 w 818"/>
                <a:gd name="T55" fmla="*/ 0 h 835"/>
                <a:gd name="T56" fmla="*/ 0 w 818"/>
                <a:gd name="T57" fmla="*/ 0 h 835"/>
                <a:gd name="T58" fmla="*/ 0 w 818"/>
                <a:gd name="T59" fmla="*/ 0 h 835"/>
                <a:gd name="T60" fmla="*/ 0 w 818"/>
                <a:gd name="T61" fmla="*/ 0 h 835"/>
                <a:gd name="T62" fmla="*/ 0 w 818"/>
                <a:gd name="T63" fmla="*/ 0 h 835"/>
                <a:gd name="T64" fmla="*/ 0 w 818"/>
                <a:gd name="T65" fmla="*/ 0 h 835"/>
                <a:gd name="T66" fmla="*/ 0 w 818"/>
                <a:gd name="T67" fmla="*/ 0 h 835"/>
                <a:gd name="T68" fmla="*/ 0 w 818"/>
                <a:gd name="T69" fmla="*/ 0 h 835"/>
                <a:gd name="T70" fmla="*/ 0 w 818"/>
                <a:gd name="T71" fmla="*/ 0 h 835"/>
                <a:gd name="T72" fmla="*/ 0 w 818"/>
                <a:gd name="T73" fmla="*/ 0 h 835"/>
                <a:gd name="T74" fmla="*/ 0 w 818"/>
                <a:gd name="T75" fmla="*/ 0 h 835"/>
                <a:gd name="T76" fmla="*/ 0 w 818"/>
                <a:gd name="T77" fmla="*/ 0 h 835"/>
                <a:gd name="T78" fmla="*/ 0 w 818"/>
                <a:gd name="T79" fmla="*/ 0 h 835"/>
                <a:gd name="T80" fmla="*/ 0 w 818"/>
                <a:gd name="T81" fmla="*/ 0 h 835"/>
                <a:gd name="T82" fmla="*/ 0 w 818"/>
                <a:gd name="T83" fmla="*/ 0 h 835"/>
                <a:gd name="T84" fmla="*/ 0 w 818"/>
                <a:gd name="T85" fmla="*/ 0 h 835"/>
                <a:gd name="T86" fmla="*/ 0 w 818"/>
                <a:gd name="T87" fmla="*/ 0 h 835"/>
                <a:gd name="T88" fmla="*/ 0 w 818"/>
                <a:gd name="T89" fmla="*/ 0 h 835"/>
                <a:gd name="T90" fmla="*/ 0 w 818"/>
                <a:gd name="T91" fmla="*/ 0 h 835"/>
                <a:gd name="T92" fmla="*/ 0 w 818"/>
                <a:gd name="T93" fmla="*/ 0 h 835"/>
                <a:gd name="T94" fmla="*/ 0 w 818"/>
                <a:gd name="T95" fmla="*/ 0 h 835"/>
                <a:gd name="T96" fmla="*/ 0 w 818"/>
                <a:gd name="T97" fmla="*/ 0 h 835"/>
                <a:gd name="T98" fmla="*/ 0 w 818"/>
                <a:gd name="T99" fmla="*/ 0 h 835"/>
                <a:gd name="T100" fmla="*/ 0 w 818"/>
                <a:gd name="T101" fmla="*/ 0 h 835"/>
                <a:gd name="T102" fmla="*/ 0 w 818"/>
                <a:gd name="T103" fmla="*/ 0 h 835"/>
                <a:gd name="T104" fmla="*/ 0 w 818"/>
                <a:gd name="T105" fmla="*/ 0 h 835"/>
                <a:gd name="T106" fmla="*/ 0 w 818"/>
                <a:gd name="T107" fmla="*/ 0 h 8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8"/>
                <a:gd name="T163" fmla="*/ 0 h 835"/>
                <a:gd name="T164" fmla="*/ 818 w 818"/>
                <a:gd name="T165" fmla="*/ 835 h 8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8" h="835">
                  <a:moveTo>
                    <a:pt x="103" y="774"/>
                  </a:moveTo>
                  <a:lnTo>
                    <a:pt x="100" y="768"/>
                  </a:lnTo>
                  <a:lnTo>
                    <a:pt x="100" y="763"/>
                  </a:lnTo>
                  <a:lnTo>
                    <a:pt x="99" y="759"/>
                  </a:lnTo>
                  <a:lnTo>
                    <a:pt x="100" y="756"/>
                  </a:lnTo>
                  <a:lnTo>
                    <a:pt x="103" y="752"/>
                  </a:lnTo>
                  <a:lnTo>
                    <a:pt x="108" y="749"/>
                  </a:lnTo>
                  <a:lnTo>
                    <a:pt x="112" y="747"/>
                  </a:lnTo>
                  <a:lnTo>
                    <a:pt x="115" y="745"/>
                  </a:lnTo>
                  <a:lnTo>
                    <a:pt x="117" y="742"/>
                  </a:lnTo>
                  <a:lnTo>
                    <a:pt x="118" y="739"/>
                  </a:lnTo>
                  <a:lnTo>
                    <a:pt x="117" y="734"/>
                  </a:lnTo>
                  <a:lnTo>
                    <a:pt x="117" y="730"/>
                  </a:lnTo>
                  <a:lnTo>
                    <a:pt x="83" y="707"/>
                  </a:lnTo>
                  <a:lnTo>
                    <a:pt x="47" y="673"/>
                  </a:lnTo>
                  <a:lnTo>
                    <a:pt x="41" y="673"/>
                  </a:lnTo>
                  <a:lnTo>
                    <a:pt x="39" y="676"/>
                  </a:lnTo>
                  <a:lnTo>
                    <a:pt x="19" y="660"/>
                  </a:lnTo>
                  <a:lnTo>
                    <a:pt x="9" y="660"/>
                  </a:lnTo>
                  <a:lnTo>
                    <a:pt x="0" y="679"/>
                  </a:lnTo>
                  <a:lnTo>
                    <a:pt x="0" y="692"/>
                  </a:lnTo>
                  <a:lnTo>
                    <a:pt x="153" y="835"/>
                  </a:lnTo>
                  <a:lnTo>
                    <a:pt x="152" y="832"/>
                  </a:lnTo>
                  <a:lnTo>
                    <a:pt x="148" y="826"/>
                  </a:lnTo>
                  <a:lnTo>
                    <a:pt x="140" y="816"/>
                  </a:lnTo>
                  <a:lnTo>
                    <a:pt x="130" y="804"/>
                  </a:lnTo>
                  <a:lnTo>
                    <a:pt x="120" y="794"/>
                  </a:lnTo>
                  <a:lnTo>
                    <a:pt x="112" y="784"/>
                  </a:lnTo>
                  <a:lnTo>
                    <a:pt x="105" y="777"/>
                  </a:lnTo>
                  <a:lnTo>
                    <a:pt x="103" y="774"/>
                  </a:lnTo>
                  <a:close/>
                  <a:moveTo>
                    <a:pt x="114" y="718"/>
                  </a:moveTo>
                  <a:lnTo>
                    <a:pt x="111" y="711"/>
                  </a:lnTo>
                  <a:lnTo>
                    <a:pt x="108" y="704"/>
                  </a:lnTo>
                  <a:lnTo>
                    <a:pt x="103" y="697"/>
                  </a:lnTo>
                  <a:lnTo>
                    <a:pt x="97" y="689"/>
                  </a:lnTo>
                  <a:lnTo>
                    <a:pt x="95" y="682"/>
                  </a:lnTo>
                  <a:lnTo>
                    <a:pt x="92" y="676"/>
                  </a:lnTo>
                  <a:lnTo>
                    <a:pt x="92" y="673"/>
                  </a:lnTo>
                  <a:lnTo>
                    <a:pt x="92" y="672"/>
                  </a:lnTo>
                  <a:lnTo>
                    <a:pt x="93" y="670"/>
                  </a:lnTo>
                  <a:lnTo>
                    <a:pt x="96" y="670"/>
                  </a:lnTo>
                  <a:lnTo>
                    <a:pt x="97" y="667"/>
                  </a:lnTo>
                  <a:lnTo>
                    <a:pt x="100" y="667"/>
                  </a:lnTo>
                  <a:lnTo>
                    <a:pt x="106" y="667"/>
                  </a:lnTo>
                  <a:lnTo>
                    <a:pt x="112" y="667"/>
                  </a:lnTo>
                  <a:lnTo>
                    <a:pt x="118" y="667"/>
                  </a:lnTo>
                  <a:lnTo>
                    <a:pt x="124" y="667"/>
                  </a:lnTo>
                  <a:lnTo>
                    <a:pt x="125" y="667"/>
                  </a:lnTo>
                  <a:lnTo>
                    <a:pt x="127" y="666"/>
                  </a:lnTo>
                  <a:lnTo>
                    <a:pt x="128" y="665"/>
                  </a:lnTo>
                  <a:lnTo>
                    <a:pt x="128" y="663"/>
                  </a:lnTo>
                  <a:lnTo>
                    <a:pt x="117" y="657"/>
                  </a:lnTo>
                  <a:lnTo>
                    <a:pt x="53" y="611"/>
                  </a:lnTo>
                  <a:lnTo>
                    <a:pt x="31" y="606"/>
                  </a:lnTo>
                  <a:lnTo>
                    <a:pt x="22" y="606"/>
                  </a:lnTo>
                  <a:lnTo>
                    <a:pt x="13" y="622"/>
                  </a:lnTo>
                  <a:lnTo>
                    <a:pt x="22" y="644"/>
                  </a:lnTo>
                  <a:lnTo>
                    <a:pt x="61" y="670"/>
                  </a:lnTo>
                  <a:lnTo>
                    <a:pt x="67" y="682"/>
                  </a:lnTo>
                  <a:lnTo>
                    <a:pt x="114" y="718"/>
                  </a:lnTo>
                  <a:close/>
                  <a:moveTo>
                    <a:pt x="125" y="651"/>
                  </a:moveTo>
                  <a:lnTo>
                    <a:pt x="109" y="621"/>
                  </a:lnTo>
                  <a:lnTo>
                    <a:pt x="100" y="602"/>
                  </a:lnTo>
                  <a:lnTo>
                    <a:pt x="99" y="595"/>
                  </a:lnTo>
                  <a:lnTo>
                    <a:pt x="97" y="590"/>
                  </a:lnTo>
                  <a:lnTo>
                    <a:pt x="97" y="586"/>
                  </a:lnTo>
                  <a:lnTo>
                    <a:pt x="97" y="585"/>
                  </a:lnTo>
                  <a:lnTo>
                    <a:pt x="100" y="582"/>
                  </a:lnTo>
                  <a:lnTo>
                    <a:pt x="106" y="582"/>
                  </a:lnTo>
                  <a:lnTo>
                    <a:pt x="111" y="580"/>
                  </a:lnTo>
                  <a:lnTo>
                    <a:pt x="114" y="577"/>
                  </a:lnTo>
                  <a:lnTo>
                    <a:pt x="61" y="541"/>
                  </a:lnTo>
                  <a:lnTo>
                    <a:pt x="53" y="541"/>
                  </a:lnTo>
                  <a:lnTo>
                    <a:pt x="47" y="557"/>
                  </a:lnTo>
                  <a:lnTo>
                    <a:pt x="50" y="590"/>
                  </a:lnTo>
                  <a:lnTo>
                    <a:pt x="86" y="622"/>
                  </a:lnTo>
                  <a:lnTo>
                    <a:pt x="125" y="651"/>
                  </a:lnTo>
                  <a:close/>
                  <a:moveTo>
                    <a:pt x="114" y="567"/>
                  </a:moveTo>
                  <a:lnTo>
                    <a:pt x="114" y="563"/>
                  </a:lnTo>
                  <a:lnTo>
                    <a:pt x="114" y="557"/>
                  </a:lnTo>
                  <a:lnTo>
                    <a:pt x="114" y="551"/>
                  </a:lnTo>
                  <a:lnTo>
                    <a:pt x="114" y="544"/>
                  </a:lnTo>
                  <a:lnTo>
                    <a:pt x="114" y="538"/>
                  </a:lnTo>
                  <a:lnTo>
                    <a:pt x="114" y="532"/>
                  </a:lnTo>
                  <a:lnTo>
                    <a:pt x="115" y="528"/>
                  </a:lnTo>
                  <a:lnTo>
                    <a:pt x="117" y="523"/>
                  </a:lnTo>
                  <a:lnTo>
                    <a:pt x="121" y="522"/>
                  </a:lnTo>
                  <a:lnTo>
                    <a:pt x="127" y="522"/>
                  </a:lnTo>
                  <a:lnTo>
                    <a:pt x="133" y="522"/>
                  </a:lnTo>
                  <a:lnTo>
                    <a:pt x="139" y="521"/>
                  </a:lnTo>
                  <a:lnTo>
                    <a:pt x="145" y="521"/>
                  </a:lnTo>
                  <a:lnTo>
                    <a:pt x="151" y="521"/>
                  </a:lnTo>
                  <a:lnTo>
                    <a:pt x="155" y="519"/>
                  </a:lnTo>
                  <a:lnTo>
                    <a:pt x="161" y="519"/>
                  </a:lnTo>
                  <a:lnTo>
                    <a:pt x="105" y="473"/>
                  </a:lnTo>
                  <a:lnTo>
                    <a:pt x="95" y="468"/>
                  </a:lnTo>
                  <a:lnTo>
                    <a:pt x="77" y="490"/>
                  </a:lnTo>
                  <a:lnTo>
                    <a:pt x="69" y="516"/>
                  </a:lnTo>
                  <a:lnTo>
                    <a:pt x="77" y="541"/>
                  </a:lnTo>
                  <a:lnTo>
                    <a:pt x="114" y="567"/>
                  </a:lnTo>
                  <a:close/>
                  <a:moveTo>
                    <a:pt x="159" y="499"/>
                  </a:moveTo>
                  <a:lnTo>
                    <a:pt x="158" y="494"/>
                  </a:lnTo>
                  <a:lnTo>
                    <a:pt x="155" y="484"/>
                  </a:lnTo>
                  <a:lnTo>
                    <a:pt x="151" y="470"/>
                  </a:lnTo>
                  <a:lnTo>
                    <a:pt x="146" y="455"/>
                  </a:lnTo>
                  <a:lnTo>
                    <a:pt x="143" y="443"/>
                  </a:lnTo>
                  <a:lnTo>
                    <a:pt x="140" y="438"/>
                  </a:lnTo>
                  <a:lnTo>
                    <a:pt x="143" y="442"/>
                  </a:lnTo>
                  <a:lnTo>
                    <a:pt x="148" y="458"/>
                  </a:lnTo>
                  <a:lnTo>
                    <a:pt x="180" y="423"/>
                  </a:lnTo>
                  <a:lnTo>
                    <a:pt x="165" y="406"/>
                  </a:lnTo>
                  <a:lnTo>
                    <a:pt x="159" y="393"/>
                  </a:lnTo>
                  <a:lnTo>
                    <a:pt x="146" y="384"/>
                  </a:lnTo>
                  <a:lnTo>
                    <a:pt x="121" y="414"/>
                  </a:lnTo>
                  <a:lnTo>
                    <a:pt x="121" y="465"/>
                  </a:lnTo>
                  <a:lnTo>
                    <a:pt x="159" y="499"/>
                  </a:lnTo>
                  <a:close/>
                  <a:moveTo>
                    <a:pt x="189" y="419"/>
                  </a:moveTo>
                  <a:lnTo>
                    <a:pt x="192" y="417"/>
                  </a:lnTo>
                  <a:lnTo>
                    <a:pt x="195" y="414"/>
                  </a:lnTo>
                  <a:lnTo>
                    <a:pt x="196" y="411"/>
                  </a:lnTo>
                  <a:lnTo>
                    <a:pt x="198" y="407"/>
                  </a:lnTo>
                  <a:lnTo>
                    <a:pt x="201" y="398"/>
                  </a:lnTo>
                  <a:lnTo>
                    <a:pt x="202" y="388"/>
                  </a:lnTo>
                  <a:lnTo>
                    <a:pt x="204" y="378"/>
                  </a:lnTo>
                  <a:lnTo>
                    <a:pt x="207" y="369"/>
                  </a:lnTo>
                  <a:lnTo>
                    <a:pt x="209" y="366"/>
                  </a:lnTo>
                  <a:lnTo>
                    <a:pt x="211" y="363"/>
                  </a:lnTo>
                  <a:lnTo>
                    <a:pt x="214" y="362"/>
                  </a:lnTo>
                  <a:lnTo>
                    <a:pt x="218" y="362"/>
                  </a:lnTo>
                  <a:lnTo>
                    <a:pt x="220" y="361"/>
                  </a:lnTo>
                  <a:lnTo>
                    <a:pt x="223" y="362"/>
                  </a:lnTo>
                  <a:lnTo>
                    <a:pt x="229" y="366"/>
                  </a:lnTo>
                  <a:lnTo>
                    <a:pt x="235" y="369"/>
                  </a:lnTo>
                  <a:lnTo>
                    <a:pt x="240" y="374"/>
                  </a:lnTo>
                  <a:lnTo>
                    <a:pt x="245" y="377"/>
                  </a:lnTo>
                  <a:lnTo>
                    <a:pt x="248" y="378"/>
                  </a:lnTo>
                  <a:lnTo>
                    <a:pt x="249" y="378"/>
                  </a:lnTo>
                  <a:lnTo>
                    <a:pt x="251" y="377"/>
                  </a:lnTo>
                  <a:lnTo>
                    <a:pt x="251" y="375"/>
                  </a:lnTo>
                  <a:lnTo>
                    <a:pt x="209" y="321"/>
                  </a:lnTo>
                  <a:lnTo>
                    <a:pt x="209" y="314"/>
                  </a:lnTo>
                  <a:lnTo>
                    <a:pt x="207" y="311"/>
                  </a:lnTo>
                  <a:lnTo>
                    <a:pt x="198" y="311"/>
                  </a:lnTo>
                  <a:lnTo>
                    <a:pt x="171" y="355"/>
                  </a:lnTo>
                  <a:lnTo>
                    <a:pt x="179" y="406"/>
                  </a:lnTo>
                  <a:lnTo>
                    <a:pt x="189" y="419"/>
                  </a:lnTo>
                  <a:close/>
                  <a:moveTo>
                    <a:pt x="254" y="365"/>
                  </a:moveTo>
                  <a:lnTo>
                    <a:pt x="255" y="356"/>
                  </a:lnTo>
                  <a:lnTo>
                    <a:pt x="255" y="345"/>
                  </a:lnTo>
                  <a:lnTo>
                    <a:pt x="254" y="331"/>
                  </a:lnTo>
                  <a:lnTo>
                    <a:pt x="252" y="320"/>
                  </a:lnTo>
                  <a:lnTo>
                    <a:pt x="252" y="308"/>
                  </a:lnTo>
                  <a:lnTo>
                    <a:pt x="252" y="298"/>
                  </a:lnTo>
                  <a:lnTo>
                    <a:pt x="254" y="295"/>
                  </a:lnTo>
                  <a:lnTo>
                    <a:pt x="255" y="294"/>
                  </a:lnTo>
                  <a:lnTo>
                    <a:pt x="257" y="292"/>
                  </a:lnTo>
                  <a:lnTo>
                    <a:pt x="260" y="292"/>
                  </a:lnTo>
                  <a:lnTo>
                    <a:pt x="261" y="289"/>
                  </a:lnTo>
                  <a:lnTo>
                    <a:pt x="263" y="286"/>
                  </a:lnTo>
                  <a:lnTo>
                    <a:pt x="266" y="285"/>
                  </a:lnTo>
                  <a:lnTo>
                    <a:pt x="268" y="285"/>
                  </a:lnTo>
                  <a:lnTo>
                    <a:pt x="276" y="285"/>
                  </a:lnTo>
                  <a:lnTo>
                    <a:pt x="285" y="286"/>
                  </a:lnTo>
                  <a:lnTo>
                    <a:pt x="294" y="286"/>
                  </a:lnTo>
                  <a:lnTo>
                    <a:pt x="301" y="286"/>
                  </a:lnTo>
                  <a:lnTo>
                    <a:pt x="305" y="286"/>
                  </a:lnTo>
                  <a:lnTo>
                    <a:pt x="308" y="285"/>
                  </a:lnTo>
                  <a:lnTo>
                    <a:pt x="310" y="282"/>
                  </a:lnTo>
                  <a:lnTo>
                    <a:pt x="311" y="279"/>
                  </a:lnTo>
                  <a:lnTo>
                    <a:pt x="313" y="279"/>
                  </a:lnTo>
                  <a:lnTo>
                    <a:pt x="314" y="279"/>
                  </a:lnTo>
                  <a:lnTo>
                    <a:pt x="316" y="279"/>
                  </a:lnTo>
                  <a:lnTo>
                    <a:pt x="267" y="222"/>
                  </a:lnTo>
                  <a:lnTo>
                    <a:pt x="239" y="260"/>
                  </a:lnTo>
                  <a:lnTo>
                    <a:pt x="229" y="298"/>
                  </a:lnTo>
                  <a:lnTo>
                    <a:pt x="236" y="343"/>
                  </a:lnTo>
                  <a:lnTo>
                    <a:pt x="254" y="365"/>
                  </a:lnTo>
                  <a:close/>
                  <a:moveTo>
                    <a:pt x="329" y="278"/>
                  </a:moveTo>
                  <a:lnTo>
                    <a:pt x="329" y="266"/>
                  </a:lnTo>
                  <a:lnTo>
                    <a:pt x="330" y="256"/>
                  </a:lnTo>
                  <a:lnTo>
                    <a:pt x="332" y="249"/>
                  </a:lnTo>
                  <a:lnTo>
                    <a:pt x="335" y="243"/>
                  </a:lnTo>
                  <a:lnTo>
                    <a:pt x="339" y="240"/>
                  </a:lnTo>
                  <a:lnTo>
                    <a:pt x="342" y="237"/>
                  </a:lnTo>
                  <a:lnTo>
                    <a:pt x="348" y="235"/>
                  </a:lnTo>
                  <a:lnTo>
                    <a:pt x="352" y="237"/>
                  </a:lnTo>
                  <a:lnTo>
                    <a:pt x="363" y="240"/>
                  </a:lnTo>
                  <a:lnTo>
                    <a:pt x="376" y="244"/>
                  </a:lnTo>
                  <a:lnTo>
                    <a:pt x="388" y="250"/>
                  </a:lnTo>
                  <a:lnTo>
                    <a:pt x="401" y="256"/>
                  </a:lnTo>
                  <a:lnTo>
                    <a:pt x="373" y="198"/>
                  </a:lnTo>
                  <a:lnTo>
                    <a:pt x="335" y="163"/>
                  </a:lnTo>
                  <a:lnTo>
                    <a:pt x="319" y="173"/>
                  </a:lnTo>
                  <a:lnTo>
                    <a:pt x="305" y="198"/>
                  </a:lnTo>
                  <a:lnTo>
                    <a:pt x="316" y="249"/>
                  </a:lnTo>
                  <a:lnTo>
                    <a:pt x="329" y="278"/>
                  </a:lnTo>
                  <a:close/>
                  <a:moveTo>
                    <a:pt x="447" y="196"/>
                  </a:moveTo>
                  <a:lnTo>
                    <a:pt x="453" y="193"/>
                  </a:lnTo>
                  <a:lnTo>
                    <a:pt x="457" y="193"/>
                  </a:lnTo>
                  <a:lnTo>
                    <a:pt x="462" y="193"/>
                  </a:lnTo>
                  <a:lnTo>
                    <a:pt x="464" y="193"/>
                  </a:lnTo>
                  <a:lnTo>
                    <a:pt x="470" y="196"/>
                  </a:lnTo>
                  <a:lnTo>
                    <a:pt x="475" y="201"/>
                  </a:lnTo>
                  <a:lnTo>
                    <a:pt x="479" y="205"/>
                  </a:lnTo>
                  <a:lnTo>
                    <a:pt x="485" y="209"/>
                  </a:lnTo>
                  <a:lnTo>
                    <a:pt x="488" y="209"/>
                  </a:lnTo>
                  <a:lnTo>
                    <a:pt x="491" y="211"/>
                  </a:lnTo>
                  <a:lnTo>
                    <a:pt x="494" y="209"/>
                  </a:lnTo>
                  <a:lnTo>
                    <a:pt x="498" y="208"/>
                  </a:lnTo>
                  <a:lnTo>
                    <a:pt x="478" y="154"/>
                  </a:lnTo>
                  <a:lnTo>
                    <a:pt x="451" y="113"/>
                  </a:lnTo>
                  <a:lnTo>
                    <a:pt x="442" y="105"/>
                  </a:lnTo>
                  <a:lnTo>
                    <a:pt x="426" y="105"/>
                  </a:lnTo>
                  <a:lnTo>
                    <a:pt x="407" y="129"/>
                  </a:lnTo>
                  <a:lnTo>
                    <a:pt x="404" y="230"/>
                  </a:lnTo>
                  <a:lnTo>
                    <a:pt x="447" y="196"/>
                  </a:lnTo>
                  <a:close/>
                  <a:moveTo>
                    <a:pt x="506" y="203"/>
                  </a:moveTo>
                  <a:lnTo>
                    <a:pt x="507" y="203"/>
                  </a:lnTo>
                  <a:lnTo>
                    <a:pt x="509" y="202"/>
                  </a:lnTo>
                  <a:lnTo>
                    <a:pt x="510" y="202"/>
                  </a:lnTo>
                  <a:lnTo>
                    <a:pt x="512" y="201"/>
                  </a:lnTo>
                  <a:lnTo>
                    <a:pt x="513" y="201"/>
                  </a:lnTo>
                  <a:lnTo>
                    <a:pt x="515" y="199"/>
                  </a:lnTo>
                  <a:lnTo>
                    <a:pt x="516" y="199"/>
                  </a:lnTo>
                  <a:lnTo>
                    <a:pt x="519" y="193"/>
                  </a:lnTo>
                  <a:lnTo>
                    <a:pt x="522" y="186"/>
                  </a:lnTo>
                  <a:lnTo>
                    <a:pt x="526" y="177"/>
                  </a:lnTo>
                  <a:lnTo>
                    <a:pt x="529" y="167"/>
                  </a:lnTo>
                  <a:lnTo>
                    <a:pt x="534" y="160"/>
                  </a:lnTo>
                  <a:lnTo>
                    <a:pt x="537" y="154"/>
                  </a:lnTo>
                  <a:lnTo>
                    <a:pt x="538" y="151"/>
                  </a:lnTo>
                  <a:lnTo>
                    <a:pt x="543" y="148"/>
                  </a:lnTo>
                  <a:lnTo>
                    <a:pt x="546" y="147"/>
                  </a:lnTo>
                  <a:lnTo>
                    <a:pt x="549" y="147"/>
                  </a:lnTo>
                  <a:lnTo>
                    <a:pt x="551" y="148"/>
                  </a:lnTo>
                  <a:lnTo>
                    <a:pt x="559" y="151"/>
                  </a:lnTo>
                  <a:lnTo>
                    <a:pt x="565" y="157"/>
                  </a:lnTo>
                  <a:lnTo>
                    <a:pt x="571" y="163"/>
                  </a:lnTo>
                  <a:lnTo>
                    <a:pt x="578" y="167"/>
                  </a:lnTo>
                  <a:lnTo>
                    <a:pt x="581" y="169"/>
                  </a:lnTo>
                  <a:lnTo>
                    <a:pt x="585" y="170"/>
                  </a:lnTo>
                  <a:lnTo>
                    <a:pt x="588" y="169"/>
                  </a:lnTo>
                  <a:lnTo>
                    <a:pt x="593" y="167"/>
                  </a:lnTo>
                  <a:lnTo>
                    <a:pt x="585" y="107"/>
                  </a:lnTo>
                  <a:lnTo>
                    <a:pt x="574" y="54"/>
                  </a:lnTo>
                  <a:lnTo>
                    <a:pt x="566" y="46"/>
                  </a:lnTo>
                  <a:lnTo>
                    <a:pt x="557" y="46"/>
                  </a:lnTo>
                  <a:lnTo>
                    <a:pt x="526" y="89"/>
                  </a:lnTo>
                  <a:lnTo>
                    <a:pt x="503" y="192"/>
                  </a:lnTo>
                  <a:lnTo>
                    <a:pt x="506" y="203"/>
                  </a:lnTo>
                  <a:close/>
                  <a:moveTo>
                    <a:pt x="602" y="161"/>
                  </a:moveTo>
                  <a:lnTo>
                    <a:pt x="607" y="157"/>
                  </a:lnTo>
                  <a:lnTo>
                    <a:pt x="613" y="153"/>
                  </a:lnTo>
                  <a:lnTo>
                    <a:pt x="621" y="148"/>
                  </a:lnTo>
                  <a:lnTo>
                    <a:pt x="627" y="144"/>
                  </a:lnTo>
                  <a:lnTo>
                    <a:pt x="633" y="139"/>
                  </a:lnTo>
                  <a:lnTo>
                    <a:pt x="638" y="135"/>
                  </a:lnTo>
                  <a:lnTo>
                    <a:pt x="644" y="129"/>
                  </a:lnTo>
                  <a:lnTo>
                    <a:pt x="650" y="123"/>
                  </a:lnTo>
                  <a:lnTo>
                    <a:pt x="650" y="128"/>
                  </a:lnTo>
                  <a:lnTo>
                    <a:pt x="650" y="132"/>
                  </a:lnTo>
                  <a:lnTo>
                    <a:pt x="650" y="135"/>
                  </a:lnTo>
                  <a:lnTo>
                    <a:pt x="652" y="139"/>
                  </a:lnTo>
                  <a:lnTo>
                    <a:pt x="652" y="144"/>
                  </a:lnTo>
                  <a:lnTo>
                    <a:pt x="653" y="147"/>
                  </a:lnTo>
                  <a:lnTo>
                    <a:pt x="653" y="151"/>
                  </a:lnTo>
                  <a:lnTo>
                    <a:pt x="653" y="155"/>
                  </a:lnTo>
                  <a:lnTo>
                    <a:pt x="655" y="154"/>
                  </a:lnTo>
                  <a:lnTo>
                    <a:pt x="658" y="154"/>
                  </a:lnTo>
                  <a:lnTo>
                    <a:pt x="659" y="153"/>
                  </a:lnTo>
                  <a:lnTo>
                    <a:pt x="661" y="153"/>
                  </a:lnTo>
                  <a:lnTo>
                    <a:pt x="662" y="153"/>
                  </a:lnTo>
                  <a:lnTo>
                    <a:pt x="663" y="151"/>
                  </a:lnTo>
                  <a:lnTo>
                    <a:pt x="666" y="150"/>
                  </a:lnTo>
                  <a:lnTo>
                    <a:pt x="668" y="150"/>
                  </a:lnTo>
                  <a:lnTo>
                    <a:pt x="681" y="46"/>
                  </a:lnTo>
                  <a:lnTo>
                    <a:pt x="681" y="35"/>
                  </a:lnTo>
                  <a:lnTo>
                    <a:pt x="659" y="22"/>
                  </a:lnTo>
                  <a:lnTo>
                    <a:pt x="650" y="22"/>
                  </a:lnTo>
                  <a:lnTo>
                    <a:pt x="618" y="70"/>
                  </a:lnTo>
                  <a:lnTo>
                    <a:pt x="599" y="145"/>
                  </a:lnTo>
                  <a:lnTo>
                    <a:pt x="602" y="161"/>
                  </a:lnTo>
                  <a:close/>
                  <a:moveTo>
                    <a:pt x="677" y="144"/>
                  </a:moveTo>
                  <a:lnTo>
                    <a:pt x="684" y="138"/>
                  </a:lnTo>
                  <a:lnTo>
                    <a:pt x="692" y="131"/>
                  </a:lnTo>
                  <a:lnTo>
                    <a:pt x="696" y="123"/>
                  </a:lnTo>
                  <a:lnTo>
                    <a:pt x="702" y="116"/>
                  </a:lnTo>
                  <a:lnTo>
                    <a:pt x="708" y="109"/>
                  </a:lnTo>
                  <a:lnTo>
                    <a:pt x="715" y="105"/>
                  </a:lnTo>
                  <a:lnTo>
                    <a:pt x="718" y="103"/>
                  </a:lnTo>
                  <a:lnTo>
                    <a:pt x="722" y="103"/>
                  </a:lnTo>
                  <a:lnTo>
                    <a:pt x="728" y="103"/>
                  </a:lnTo>
                  <a:lnTo>
                    <a:pt x="733" y="103"/>
                  </a:lnTo>
                  <a:lnTo>
                    <a:pt x="734" y="107"/>
                  </a:lnTo>
                  <a:lnTo>
                    <a:pt x="737" y="112"/>
                  </a:lnTo>
                  <a:lnTo>
                    <a:pt x="740" y="116"/>
                  </a:lnTo>
                  <a:lnTo>
                    <a:pt x="745" y="122"/>
                  </a:lnTo>
                  <a:lnTo>
                    <a:pt x="748" y="128"/>
                  </a:lnTo>
                  <a:lnTo>
                    <a:pt x="750" y="134"/>
                  </a:lnTo>
                  <a:lnTo>
                    <a:pt x="753" y="138"/>
                  </a:lnTo>
                  <a:lnTo>
                    <a:pt x="753" y="141"/>
                  </a:lnTo>
                  <a:lnTo>
                    <a:pt x="818" y="22"/>
                  </a:lnTo>
                  <a:lnTo>
                    <a:pt x="809" y="7"/>
                  </a:lnTo>
                  <a:lnTo>
                    <a:pt x="796" y="0"/>
                  </a:lnTo>
                  <a:lnTo>
                    <a:pt x="798" y="0"/>
                  </a:lnTo>
                  <a:lnTo>
                    <a:pt x="796" y="0"/>
                  </a:lnTo>
                  <a:lnTo>
                    <a:pt x="790" y="0"/>
                  </a:lnTo>
                  <a:lnTo>
                    <a:pt x="787" y="0"/>
                  </a:lnTo>
                  <a:lnTo>
                    <a:pt x="786" y="0"/>
                  </a:lnTo>
                  <a:lnTo>
                    <a:pt x="787" y="0"/>
                  </a:lnTo>
                  <a:lnTo>
                    <a:pt x="755" y="13"/>
                  </a:lnTo>
                  <a:lnTo>
                    <a:pt x="708" y="67"/>
                  </a:lnTo>
                  <a:lnTo>
                    <a:pt x="678" y="135"/>
                  </a:lnTo>
                  <a:lnTo>
                    <a:pt x="677" y="144"/>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22" name="Freeform 57"/>
            <p:cNvSpPr>
              <a:spLocks/>
            </p:cNvSpPr>
            <p:nvPr/>
          </p:nvSpPr>
          <p:spPr bwMode="auto">
            <a:xfrm>
              <a:off x="590" y="2974"/>
              <a:ext cx="119" cy="106"/>
            </a:xfrm>
            <a:custGeom>
              <a:avLst/>
              <a:gdLst>
                <a:gd name="T0" fmla="*/ 0 w 358"/>
                <a:gd name="T1" fmla="*/ 0 h 317"/>
                <a:gd name="T2" fmla="*/ 0 w 358"/>
                <a:gd name="T3" fmla="*/ 0 h 317"/>
                <a:gd name="T4" fmla="*/ 0 w 358"/>
                <a:gd name="T5" fmla="*/ 0 h 317"/>
                <a:gd name="T6" fmla="*/ 0 w 358"/>
                <a:gd name="T7" fmla="*/ 0 h 317"/>
                <a:gd name="T8" fmla="*/ 0 w 358"/>
                <a:gd name="T9" fmla="*/ 0 h 317"/>
                <a:gd name="T10" fmla="*/ 0 w 358"/>
                <a:gd name="T11" fmla="*/ 0 h 317"/>
                <a:gd name="T12" fmla="*/ 0 w 358"/>
                <a:gd name="T13" fmla="*/ 0 h 317"/>
                <a:gd name="T14" fmla="*/ 0 w 358"/>
                <a:gd name="T15" fmla="*/ 0 h 317"/>
                <a:gd name="T16" fmla="*/ 0 w 358"/>
                <a:gd name="T17" fmla="*/ 0 h 317"/>
                <a:gd name="T18" fmla="*/ 0 w 358"/>
                <a:gd name="T19" fmla="*/ 0 h 317"/>
                <a:gd name="T20" fmla="*/ 0 w 358"/>
                <a:gd name="T21" fmla="*/ 0 h 317"/>
                <a:gd name="T22" fmla="*/ 0 w 358"/>
                <a:gd name="T23" fmla="*/ 0 h 317"/>
                <a:gd name="T24" fmla="*/ 0 w 358"/>
                <a:gd name="T25" fmla="*/ 0 h 317"/>
                <a:gd name="T26" fmla="*/ 0 w 358"/>
                <a:gd name="T27" fmla="*/ 0 h 317"/>
                <a:gd name="T28" fmla="*/ 0 w 358"/>
                <a:gd name="T29" fmla="*/ 0 h 317"/>
                <a:gd name="T30" fmla="*/ 0 w 358"/>
                <a:gd name="T31" fmla="*/ 0 h 317"/>
                <a:gd name="T32" fmla="*/ 0 w 358"/>
                <a:gd name="T33" fmla="*/ 0 h 317"/>
                <a:gd name="T34" fmla="*/ 0 w 358"/>
                <a:gd name="T35" fmla="*/ 0 h 317"/>
                <a:gd name="T36" fmla="*/ 0 w 358"/>
                <a:gd name="T37" fmla="*/ 0 h 317"/>
                <a:gd name="T38" fmla="*/ 0 w 358"/>
                <a:gd name="T39" fmla="*/ 0 h 317"/>
                <a:gd name="T40" fmla="*/ 0 w 358"/>
                <a:gd name="T41" fmla="*/ 0 h 317"/>
                <a:gd name="T42" fmla="*/ 0 w 358"/>
                <a:gd name="T43" fmla="*/ 0 h 317"/>
                <a:gd name="T44" fmla="*/ 0 w 358"/>
                <a:gd name="T45" fmla="*/ 0 h 317"/>
                <a:gd name="T46" fmla="*/ 0 w 358"/>
                <a:gd name="T47" fmla="*/ 0 h 317"/>
                <a:gd name="T48" fmla="*/ 0 w 358"/>
                <a:gd name="T49" fmla="*/ 0 h 317"/>
                <a:gd name="T50" fmla="*/ 0 w 358"/>
                <a:gd name="T51" fmla="*/ 0 h 317"/>
                <a:gd name="T52" fmla="*/ 0 w 358"/>
                <a:gd name="T53" fmla="*/ 0 h 317"/>
                <a:gd name="T54" fmla="*/ 0 w 358"/>
                <a:gd name="T55" fmla="*/ 0 h 317"/>
                <a:gd name="T56" fmla="*/ 0 w 358"/>
                <a:gd name="T57" fmla="*/ 0 h 317"/>
                <a:gd name="T58" fmla="*/ 0 w 358"/>
                <a:gd name="T59" fmla="*/ 0 h 317"/>
                <a:gd name="T60" fmla="*/ 0 w 358"/>
                <a:gd name="T61" fmla="*/ 0 h 317"/>
                <a:gd name="T62" fmla="*/ 0 w 358"/>
                <a:gd name="T63" fmla="*/ 0 h 317"/>
                <a:gd name="T64" fmla="*/ 0 w 358"/>
                <a:gd name="T65" fmla="*/ 0 h 317"/>
                <a:gd name="T66" fmla="*/ 0 w 358"/>
                <a:gd name="T67" fmla="*/ 0 h 317"/>
                <a:gd name="T68" fmla="*/ 0 w 358"/>
                <a:gd name="T69" fmla="*/ 0 h 317"/>
                <a:gd name="T70" fmla="*/ 0 w 358"/>
                <a:gd name="T71" fmla="*/ 0 h 317"/>
                <a:gd name="T72" fmla="*/ 0 w 358"/>
                <a:gd name="T73" fmla="*/ 0 h 317"/>
                <a:gd name="T74" fmla="*/ 0 w 358"/>
                <a:gd name="T75" fmla="*/ 0 h 317"/>
                <a:gd name="T76" fmla="*/ 0 w 358"/>
                <a:gd name="T77" fmla="*/ 0 h 317"/>
                <a:gd name="T78" fmla="*/ 0 w 358"/>
                <a:gd name="T79" fmla="*/ 0 h 317"/>
                <a:gd name="T80" fmla="*/ 0 w 358"/>
                <a:gd name="T81" fmla="*/ 0 h 317"/>
                <a:gd name="T82" fmla="*/ 0 w 358"/>
                <a:gd name="T83" fmla="*/ 0 h 317"/>
                <a:gd name="T84" fmla="*/ 0 w 358"/>
                <a:gd name="T85" fmla="*/ 0 h 317"/>
                <a:gd name="T86" fmla="*/ 0 w 358"/>
                <a:gd name="T87" fmla="*/ 0 h 317"/>
                <a:gd name="T88" fmla="*/ 0 w 358"/>
                <a:gd name="T89" fmla="*/ 0 h 317"/>
                <a:gd name="T90" fmla="*/ 0 w 358"/>
                <a:gd name="T91" fmla="*/ 0 h 317"/>
                <a:gd name="T92" fmla="*/ 0 w 358"/>
                <a:gd name="T93" fmla="*/ 0 h 317"/>
                <a:gd name="T94" fmla="*/ 0 w 358"/>
                <a:gd name="T95" fmla="*/ 0 h 317"/>
                <a:gd name="T96" fmla="*/ 0 w 358"/>
                <a:gd name="T97" fmla="*/ 0 h 317"/>
                <a:gd name="T98" fmla="*/ 0 w 358"/>
                <a:gd name="T99" fmla="*/ 0 h 317"/>
                <a:gd name="T100" fmla="*/ 0 w 358"/>
                <a:gd name="T101" fmla="*/ 0 h 317"/>
                <a:gd name="T102" fmla="*/ 0 w 358"/>
                <a:gd name="T103" fmla="*/ 0 h 317"/>
                <a:gd name="T104" fmla="*/ 0 w 358"/>
                <a:gd name="T105" fmla="*/ 0 h 317"/>
                <a:gd name="T106" fmla="*/ 0 w 358"/>
                <a:gd name="T107" fmla="*/ 0 h 317"/>
                <a:gd name="T108" fmla="*/ 0 w 358"/>
                <a:gd name="T109" fmla="*/ 0 h 3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8"/>
                <a:gd name="T166" fmla="*/ 0 h 317"/>
                <a:gd name="T167" fmla="*/ 358 w 358"/>
                <a:gd name="T168" fmla="*/ 317 h 3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8" h="317">
                  <a:moveTo>
                    <a:pt x="189" y="1"/>
                  </a:moveTo>
                  <a:lnTo>
                    <a:pt x="189" y="4"/>
                  </a:lnTo>
                  <a:lnTo>
                    <a:pt x="192" y="7"/>
                  </a:lnTo>
                  <a:lnTo>
                    <a:pt x="193" y="11"/>
                  </a:lnTo>
                  <a:lnTo>
                    <a:pt x="196" y="14"/>
                  </a:lnTo>
                  <a:lnTo>
                    <a:pt x="201" y="18"/>
                  </a:lnTo>
                  <a:lnTo>
                    <a:pt x="204" y="21"/>
                  </a:lnTo>
                  <a:lnTo>
                    <a:pt x="207" y="24"/>
                  </a:lnTo>
                  <a:lnTo>
                    <a:pt x="209" y="27"/>
                  </a:lnTo>
                  <a:lnTo>
                    <a:pt x="196" y="29"/>
                  </a:lnTo>
                  <a:lnTo>
                    <a:pt x="184" y="30"/>
                  </a:lnTo>
                  <a:lnTo>
                    <a:pt x="173" y="33"/>
                  </a:lnTo>
                  <a:lnTo>
                    <a:pt x="161" y="37"/>
                  </a:lnTo>
                  <a:lnTo>
                    <a:pt x="151" y="42"/>
                  </a:lnTo>
                  <a:lnTo>
                    <a:pt x="139" y="45"/>
                  </a:lnTo>
                  <a:lnTo>
                    <a:pt x="128" y="48"/>
                  </a:lnTo>
                  <a:lnTo>
                    <a:pt x="118" y="48"/>
                  </a:lnTo>
                  <a:lnTo>
                    <a:pt x="121" y="48"/>
                  </a:lnTo>
                  <a:lnTo>
                    <a:pt x="124" y="49"/>
                  </a:lnTo>
                  <a:lnTo>
                    <a:pt x="127" y="50"/>
                  </a:lnTo>
                  <a:lnTo>
                    <a:pt x="128" y="52"/>
                  </a:lnTo>
                  <a:lnTo>
                    <a:pt x="131" y="52"/>
                  </a:lnTo>
                  <a:lnTo>
                    <a:pt x="134" y="53"/>
                  </a:lnTo>
                  <a:lnTo>
                    <a:pt x="137" y="55"/>
                  </a:lnTo>
                  <a:lnTo>
                    <a:pt x="139" y="55"/>
                  </a:lnTo>
                  <a:lnTo>
                    <a:pt x="140" y="58"/>
                  </a:lnTo>
                  <a:lnTo>
                    <a:pt x="140" y="59"/>
                  </a:lnTo>
                  <a:lnTo>
                    <a:pt x="142" y="62"/>
                  </a:lnTo>
                  <a:lnTo>
                    <a:pt x="143" y="65"/>
                  </a:lnTo>
                  <a:lnTo>
                    <a:pt x="145" y="68"/>
                  </a:lnTo>
                  <a:lnTo>
                    <a:pt x="145" y="71"/>
                  </a:lnTo>
                  <a:lnTo>
                    <a:pt x="146" y="72"/>
                  </a:lnTo>
                  <a:lnTo>
                    <a:pt x="146" y="75"/>
                  </a:lnTo>
                  <a:lnTo>
                    <a:pt x="139" y="77"/>
                  </a:lnTo>
                  <a:lnTo>
                    <a:pt x="130" y="78"/>
                  </a:lnTo>
                  <a:lnTo>
                    <a:pt x="123" y="82"/>
                  </a:lnTo>
                  <a:lnTo>
                    <a:pt x="115" y="85"/>
                  </a:lnTo>
                  <a:lnTo>
                    <a:pt x="108" y="90"/>
                  </a:lnTo>
                  <a:lnTo>
                    <a:pt x="99" y="93"/>
                  </a:lnTo>
                  <a:lnTo>
                    <a:pt x="92" y="96"/>
                  </a:lnTo>
                  <a:lnTo>
                    <a:pt x="84" y="96"/>
                  </a:lnTo>
                  <a:lnTo>
                    <a:pt x="77" y="103"/>
                  </a:lnTo>
                  <a:lnTo>
                    <a:pt x="77" y="106"/>
                  </a:lnTo>
                  <a:lnTo>
                    <a:pt x="75" y="109"/>
                  </a:lnTo>
                  <a:lnTo>
                    <a:pt x="74" y="110"/>
                  </a:lnTo>
                  <a:lnTo>
                    <a:pt x="72" y="113"/>
                  </a:lnTo>
                  <a:lnTo>
                    <a:pt x="72" y="116"/>
                  </a:lnTo>
                  <a:lnTo>
                    <a:pt x="71" y="119"/>
                  </a:lnTo>
                  <a:lnTo>
                    <a:pt x="69" y="120"/>
                  </a:lnTo>
                  <a:lnTo>
                    <a:pt x="69" y="123"/>
                  </a:lnTo>
                  <a:lnTo>
                    <a:pt x="77" y="130"/>
                  </a:lnTo>
                  <a:lnTo>
                    <a:pt x="72" y="130"/>
                  </a:lnTo>
                  <a:lnTo>
                    <a:pt x="68" y="132"/>
                  </a:lnTo>
                  <a:lnTo>
                    <a:pt x="62" y="135"/>
                  </a:lnTo>
                  <a:lnTo>
                    <a:pt x="56" y="138"/>
                  </a:lnTo>
                  <a:lnTo>
                    <a:pt x="49" y="142"/>
                  </a:lnTo>
                  <a:lnTo>
                    <a:pt x="43" y="145"/>
                  </a:lnTo>
                  <a:lnTo>
                    <a:pt x="39" y="148"/>
                  </a:lnTo>
                  <a:lnTo>
                    <a:pt x="34" y="151"/>
                  </a:lnTo>
                  <a:lnTo>
                    <a:pt x="40" y="154"/>
                  </a:lnTo>
                  <a:lnTo>
                    <a:pt x="46" y="155"/>
                  </a:lnTo>
                  <a:lnTo>
                    <a:pt x="53" y="157"/>
                  </a:lnTo>
                  <a:lnTo>
                    <a:pt x="59" y="157"/>
                  </a:lnTo>
                  <a:lnTo>
                    <a:pt x="65" y="158"/>
                  </a:lnTo>
                  <a:lnTo>
                    <a:pt x="72" y="158"/>
                  </a:lnTo>
                  <a:lnTo>
                    <a:pt x="78" y="158"/>
                  </a:lnTo>
                  <a:lnTo>
                    <a:pt x="84" y="158"/>
                  </a:lnTo>
                  <a:lnTo>
                    <a:pt x="74" y="161"/>
                  </a:lnTo>
                  <a:lnTo>
                    <a:pt x="62" y="165"/>
                  </a:lnTo>
                  <a:lnTo>
                    <a:pt x="47" y="171"/>
                  </a:lnTo>
                  <a:lnTo>
                    <a:pt x="34" y="177"/>
                  </a:lnTo>
                  <a:lnTo>
                    <a:pt x="21" y="186"/>
                  </a:lnTo>
                  <a:lnTo>
                    <a:pt x="11" y="193"/>
                  </a:lnTo>
                  <a:lnTo>
                    <a:pt x="6" y="199"/>
                  </a:lnTo>
                  <a:lnTo>
                    <a:pt x="3" y="203"/>
                  </a:lnTo>
                  <a:lnTo>
                    <a:pt x="0" y="208"/>
                  </a:lnTo>
                  <a:lnTo>
                    <a:pt x="0" y="213"/>
                  </a:lnTo>
                  <a:lnTo>
                    <a:pt x="2" y="215"/>
                  </a:lnTo>
                  <a:lnTo>
                    <a:pt x="2" y="218"/>
                  </a:lnTo>
                  <a:lnTo>
                    <a:pt x="3" y="221"/>
                  </a:lnTo>
                  <a:lnTo>
                    <a:pt x="5" y="224"/>
                  </a:lnTo>
                  <a:lnTo>
                    <a:pt x="6" y="228"/>
                  </a:lnTo>
                  <a:lnTo>
                    <a:pt x="6" y="231"/>
                  </a:lnTo>
                  <a:lnTo>
                    <a:pt x="8" y="234"/>
                  </a:lnTo>
                  <a:lnTo>
                    <a:pt x="24" y="241"/>
                  </a:lnTo>
                  <a:lnTo>
                    <a:pt x="31" y="244"/>
                  </a:lnTo>
                  <a:lnTo>
                    <a:pt x="33" y="244"/>
                  </a:lnTo>
                  <a:lnTo>
                    <a:pt x="33" y="242"/>
                  </a:lnTo>
                  <a:lnTo>
                    <a:pt x="31" y="242"/>
                  </a:lnTo>
                  <a:lnTo>
                    <a:pt x="30" y="241"/>
                  </a:lnTo>
                  <a:lnTo>
                    <a:pt x="22" y="240"/>
                  </a:lnTo>
                  <a:lnTo>
                    <a:pt x="15" y="240"/>
                  </a:lnTo>
                  <a:lnTo>
                    <a:pt x="11" y="242"/>
                  </a:lnTo>
                  <a:lnTo>
                    <a:pt x="6" y="244"/>
                  </a:lnTo>
                  <a:lnTo>
                    <a:pt x="3" y="248"/>
                  </a:lnTo>
                  <a:lnTo>
                    <a:pt x="0" y="254"/>
                  </a:lnTo>
                  <a:lnTo>
                    <a:pt x="0" y="261"/>
                  </a:lnTo>
                  <a:lnTo>
                    <a:pt x="2" y="264"/>
                  </a:lnTo>
                  <a:lnTo>
                    <a:pt x="6" y="267"/>
                  </a:lnTo>
                  <a:lnTo>
                    <a:pt x="11" y="269"/>
                  </a:lnTo>
                  <a:lnTo>
                    <a:pt x="16" y="270"/>
                  </a:lnTo>
                  <a:lnTo>
                    <a:pt x="31" y="270"/>
                  </a:lnTo>
                  <a:lnTo>
                    <a:pt x="47" y="269"/>
                  </a:lnTo>
                  <a:lnTo>
                    <a:pt x="64" y="266"/>
                  </a:lnTo>
                  <a:lnTo>
                    <a:pt x="80" y="264"/>
                  </a:lnTo>
                  <a:lnTo>
                    <a:pt x="95" y="261"/>
                  </a:lnTo>
                  <a:lnTo>
                    <a:pt x="105" y="261"/>
                  </a:lnTo>
                  <a:lnTo>
                    <a:pt x="102" y="261"/>
                  </a:lnTo>
                  <a:lnTo>
                    <a:pt x="99" y="263"/>
                  </a:lnTo>
                  <a:lnTo>
                    <a:pt x="95" y="266"/>
                  </a:lnTo>
                  <a:lnTo>
                    <a:pt x="92" y="267"/>
                  </a:lnTo>
                  <a:lnTo>
                    <a:pt x="89" y="270"/>
                  </a:lnTo>
                  <a:lnTo>
                    <a:pt x="86" y="273"/>
                  </a:lnTo>
                  <a:lnTo>
                    <a:pt x="84" y="274"/>
                  </a:lnTo>
                  <a:lnTo>
                    <a:pt x="84" y="295"/>
                  </a:lnTo>
                  <a:lnTo>
                    <a:pt x="146" y="295"/>
                  </a:lnTo>
                  <a:lnTo>
                    <a:pt x="142" y="298"/>
                  </a:lnTo>
                  <a:lnTo>
                    <a:pt x="139" y="299"/>
                  </a:lnTo>
                  <a:lnTo>
                    <a:pt x="136" y="301"/>
                  </a:lnTo>
                  <a:lnTo>
                    <a:pt x="134" y="304"/>
                  </a:lnTo>
                  <a:lnTo>
                    <a:pt x="133" y="305"/>
                  </a:lnTo>
                  <a:lnTo>
                    <a:pt x="133" y="308"/>
                  </a:lnTo>
                  <a:lnTo>
                    <a:pt x="133" y="311"/>
                  </a:lnTo>
                  <a:lnTo>
                    <a:pt x="133" y="317"/>
                  </a:lnTo>
                  <a:lnTo>
                    <a:pt x="145" y="317"/>
                  </a:lnTo>
                  <a:lnTo>
                    <a:pt x="159" y="317"/>
                  </a:lnTo>
                  <a:lnTo>
                    <a:pt x="177" y="317"/>
                  </a:lnTo>
                  <a:lnTo>
                    <a:pt x="195" y="317"/>
                  </a:lnTo>
                  <a:lnTo>
                    <a:pt x="211" y="315"/>
                  </a:lnTo>
                  <a:lnTo>
                    <a:pt x="227" y="314"/>
                  </a:lnTo>
                  <a:lnTo>
                    <a:pt x="235" y="311"/>
                  </a:lnTo>
                  <a:lnTo>
                    <a:pt x="240" y="309"/>
                  </a:lnTo>
                  <a:lnTo>
                    <a:pt x="246" y="306"/>
                  </a:lnTo>
                  <a:lnTo>
                    <a:pt x="251" y="302"/>
                  </a:lnTo>
                  <a:lnTo>
                    <a:pt x="255" y="302"/>
                  </a:lnTo>
                  <a:lnTo>
                    <a:pt x="263" y="302"/>
                  </a:lnTo>
                  <a:lnTo>
                    <a:pt x="270" y="301"/>
                  </a:lnTo>
                  <a:lnTo>
                    <a:pt x="279" y="299"/>
                  </a:lnTo>
                  <a:lnTo>
                    <a:pt x="288" y="299"/>
                  </a:lnTo>
                  <a:lnTo>
                    <a:pt x="296" y="298"/>
                  </a:lnTo>
                  <a:lnTo>
                    <a:pt x="305" y="296"/>
                  </a:lnTo>
                  <a:lnTo>
                    <a:pt x="314" y="295"/>
                  </a:lnTo>
                  <a:lnTo>
                    <a:pt x="352" y="270"/>
                  </a:lnTo>
                  <a:lnTo>
                    <a:pt x="358" y="226"/>
                  </a:lnTo>
                  <a:lnTo>
                    <a:pt x="209" y="248"/>
                  </a:lnTo>
                  <a:lnTo>
                    <a:pt x="183" y="235"/>
                  </a:lnTo>
                  <a:lnTo>
                    <a:pt x="180" y="238"/>
                  </a:lnTo>
                  <a:lnTo>
                    <a:pt x="145" y="238"/>
                  </a:lnTo>
                  <a:lnTo>
                    <a:pt x="142" y="221"/>
                  </a:lnTo>
                  <a:lnTo>
                    <a:pt x="92" y="226"/>
                  </a:lnTo>
                  <a:lnTo>
                    <a:pt x="75" y="210"/>
                  </a:lnTo>
                  <a:lnTo>
                    <a:pt x="117" y="184"/>
                  </a:lnTo>
                  <a:lnTo>
                    <a:pt x="117" y="178"/>
                  </a:lnTo>
                  <a:lnTo>
                    <a:pt x="120" y="170"/>
                  </a:lnTo>
                  <a:lnTo>
                    <a:pt x="139" y="157"/>
                  </a:lnTo>
                  <a:lnTo>
                    <a:pt x="131" y="146"/>
                  </a:lnTo>
                  <a:lnTo>
                    <a:pt x="114" y="146"/>
                  </a:lnTo>
                  <a:lnTo>
                    <a:pt x="106" y="141"/>
                  </a:lnTo>
                  <a:lnTo>
                    <a:pt x="103" y="135"/>
                  </a:lnTo>
                  <a:lnTo>
                    <a:pt x="136" y="107"/>
                  </a:lnTo>
                  <a:lnTo>
                    <a:pt x="211" y="62"/>
                  </a:lnTo>
                  <a:lnTo>
                    <a:pt x="301" y="2"/>
                  </a:lnTo>
                  <a:lnTo>
                    <a:pt x="199" y="0"/>
                  </a:lnTo>
                  <a:lnTo>
                    <a:pt x="189" y="1"/>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23" name="Freeform 58"/>
            <p:cNvSpPr>
              <a:spLocks noEditPoints="1"/>
            </p:cNvSpPr>
            <p:nvPr/>
          </p:nvSpPr>
          <p:spPr bwMode="auto">
            <a:xfrm>
              <a:off x="552" y="2979"/>
              <a:ext cx="84" cy="128"/>
            </a:xfrm>
            <a:custGeom>
              <a:avLst/>
              <a:gdLst>
                <a:gd name="T0" fmla="*/ 0 w 250"/>
                <a:gd name="T1" fmla="*/ 0 h 384"/>
                <a:gd name="T2" fmla="*/ 0 w 250"/>
                <a:gd name="T3" fmla="*/ 0 h 384"/>
                <a:gd name="T4" fmla="*/ 0 w 250"/>
                <a:gd name="T5" fmla="*/ 0 h 384"/>
                <a:gd name="T6" fmla="*/ 0 w 250"/>
                <a:gd name="T7" fmla="*/ 0 h 384"/>
                <a:gd name="T8" fmla="*/ 0 w 250"/>
                <a:gd name="T9" fmla="*/ 0 h 384"/>
                <a:gd name="T10" fmla="*/ 0 w 250"/>
                <a:gd name="T11" fmla="*/ 0 h 384"/>
                <a:gd name="T12" fmla="*/ 0 w 250"/>
                <a:gd name="T13" fmla="*/ 0 h 384"/>
                <a:gd name="T14" fmla="*/ 0 w 250"/>
                <a:gd name="T15" fmla="*/ 0 h 384"/>
                <a:gd name="T16" fmla="*/ 0 w 250"/>
                <a:gd name="T17" fmla="*/ 0 h 384"/>
                <a:gd name="T18" fmla="*/ 0 w 250"/>
                <a:gd name="T19" fmla="*/ 0 h 384"/>
                <a:gd name="T20" fmla="*/ 0 w 250"/>
                <a:gd name="T21" fmla="*/ 0 h 384"/>
                <a:gd name="T22" fmla="*/ 0 w 250"/>
                <a:gd name="T23" fmla="*/ 0 h 384"/>
                <a:gd name="T24" fmla="*/ 0 w 250"/>
                <a:gd name="T25" fmla="*/ 0 h 384"/>
                <a:gd name="T26" fmla="*/ 0 w 250"/>
                <a:gd name="T27" fmla="*/ 0 h 384"/>
                <a:gd name="T28" fmla="*/ 0 w 250"/>
                <a:gd name="T29" fmla="*/ 0 h 384"/>
                <a:gd name="T30" fmla="*/ 0 w 250"/>
                <a:gd name="T31" fmla="*/ 0 h 384"/>
                <a:gd name="T32" fmla="*/ 0 w 250"/>
                <a:gd name="T33" fmla="*/ 0 h 384"/>
                <a:gd name="T34" fmla="*/ 0 w 250"/>
                <a:gd name="T35" fmla="*/ 0 h 384"/>
                <a:gd name="T36" fmla="*/ 0 w 250"/>
                <a:gd name="T37" fmla="*/ 0 h 384"/>
                <a:gd name="T38" fmla="*/ 0 w 250"/>
                <a:gd name="T39" fmla="*/ 0 h 384"/>
                <a:gd name="T40" fmla="*/ 0 w 250"/>
                <a:gd name="T41" fmla="*/ 0 h 384"/>
                <a:gd name="T42" fmla="*/ 0 w 250"/>
                <a:gd name="T43" fmla="*/ 0 h 384"/>
                <a:gd name="T44" fmla="*/ 0 w 250"/>
                <a:gd name="T45" fmla="*/ 0 h 384"/>
                <a:gd name="T46" fmla="*/ 0 w 250"/>
                <a:gd name="T47" fmla="*/ 0 h 384"/>
                <a:gd name="T48" fmla="*/ 0 w 250"/>
                <a:gd name="T49" fmla="*/ 0 h 384"/>
                <a:gd name="T50" fmla="*/ 0 w 250"/>
                <a:gd name="T51" fmla="*/ 0 h 384"/>
                <a:gd name="T52" fmla="*/ 0 w 250"/>
                <a:gd name="T53" fmla="*/ 0 h 384"/>
                <a:gd name="T54" fmla="*/ 0 w 250"/>
                <a:gd name="T55" fmla="*/ 0 h 384"/>
                <a:gd name="T56" fmla="*/ 0 w 250"/>
                <a:gd name="T57" fmla="*/ 0 h 384"/>
                <a:gd name="T58" fmla="*/ 0 w 250"/>
                <a:gd name="T59" fmla="*/ 0 h 384"/>
                <a:gd name="T60" fmla="*/ 0 w 250"/>
                <a:gd name="T61" fmla="*/ 0 h 384"/>
                <a:gd name="T62" fmla="*/ 0 w 250"/>
                <a:gd name="T63" fmla="*/ 0 h 384"/>
                <a:gd name="T64" fmla="*/ 0 w 250"/>
                <a:gd name="T65" fmla="*/ 0 h 384"/>
                <a:gd name="T66" fmla="*/ 0 w 250"/>
                <a:gd name="T67" fmla="*/ 0 h 384"/>
                <a:gd name="T68" fmla="*/ 0 w 250"/>
                <a:gd name="T69" fmla="*/ 0 h 384"/>
                <a:gd name="T70" fmla="*/ 0 w 250"/>
                <a:gd name="T71" fmla="*/ 0 h 384"/>
                <a:gd name="T72" fmla="*/ 0 w 250"/>
                <a:gd name="T73" fmla="*/ 0 h 384"/>
                <a:gd name="T74" fmla="*/ 0 w 250"/>
                <a:gd name="T75" fmla="*/ 0 h 384"/>
                <a:gd name="T76" fmla="*/ 0 w 250"/>
                <a:gd name="T77" fmla="*/ 0 h 384"/>
                <a:gd name="T78" fmla="*/ 0 w 250"/>
                <a:gd name="T79" fmla="*/ 0 h 384"/>
                <a:gd name="T80" fmla="*/ 0 w 250"/>
                <a:gd name="T81" fmla="*/ 0 h 384"/>
                <a:gd name="T82" fmla="*/ 0 w 250"/>
                <a:gd name="T83" fmla="*/ 0 h 384"/>
                <a:gd name="T84" fmla="*/ 0 w 250"/>
                <a:gd name="T85" fmla="*/ 0 h 384"/>
                <a:gd name="T86" fmla="*/ 0 w 250"/>
                <a:gd name="T87" fmla="*/ 0 h 384"/>
                <a:gd name="T88" fmla="*/ 0 w 250"/>
                <a:gd name="T89" fmla="*/ 0 h 384"/>
                <a:gd name="T90" fmla="*/ 0 w 250"/>
                <a:gd name="T91" fmla="*/ 0 h 384"/>
                <a:gd name="T92" fmla="*/ 0 w 250"/>
                <a:gd name="T93" fmla="*/ 0 h 3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0"/>
                <a:gd name="T142" fmla="*/ 0 h 384"/>
                <a:gd name="T143" fmla="*/ 250 w 250"/>
                <a:gd name="T144" fmla="*/ 384 h 3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0" h="384">
                  <a:moveTo>
                    <a:pt x="197" y="0"/>
                  </a:moveTo>
                  <a:lnTo>
                    <a:pt x="197" y="20"/>
                  </a:lnTo>
                  <a:lnTo>
                    <a:pt x="169" y="28"/>
                  </a:lnTo>
                  <a:lnTo>
                    <a:pt x="191" y="2"/>
                  </a:lnTo>
                  <a:lnTo>
                    <a:pt x="197" y="0"/>
                  </a:lnTo>
                  <a:close/>
                  <a:moveTo>
                    <a:pt x="113" y="44"/>
                  </a:moveTo>
                  <a:lnTo>
                    <a:pt x="98" y="48"/>
                  </a:lnTo>
                  <a:lnTo>
                    <a:pt x="100" y="50"/>
                  </a:lnTo>
                  <a:lnTo>
                    <a:pt x="100" y="52"/>
                  </a:lnTo>
                  <a:lnTo>
                    <a:pt x="101" y="55"/>
                  </a:lnTo>
                  <a:lnTo>
                    <a:pt x="103" y="58"/>
                  </a:lnTo>
                  <a:lnTo>
                    <a:pt x="104" y="60"/>
                  </a:lnTo>
                  <a:lnTo>
                    <a:pt x="104" y="63"/>
                  </a:lnTo>
                  <a:lnTo>
                    <a:pt x="106" y="66"/>
                  </a:lnTo>
                  <a:lnTo>
                    <a:pt x="106" y="68"/>
                  </a:lnTo>
                  <a:lnTo>
                    <a:pt x="104" y="70"/>
                  </a:lnTo>
                  <a:lnTo>
                    <a:pt x="101" y="71"/>
                  </a:lnTo>
                  <a:lnTo>
                    <a:pt x="98" y="73"/>
                  </a:lnTo>
                  <a:lnTo>
                    <a:pt x="97" y="74"/>
                  </a:lnTo>
                  <a:lnTo>
                    <a:pt x="94" y="77"/>
                  </a:lnTo>
                  <a:lnTo>
                    <a:pt x="93" y="80"/>
                  </a:lnTo>
                  <a:lnTo>
                    <a:pt x="93" y="82"/>
                  </a:lnTo>
                  <a:lnTo>
                    <a:pt x="93" y="89"/>
                  </a:lnTo>
                  <a:lnTo>
                    <a:pt x="106" y="109"/>
                  </a:lnTo>
                  <a:lnTo>
                    <a:pt x="98" y="124"/>
                  </a:lnTo>
                  <a:lnTo>
                    <a:pt x="93" y="127"/>
                  </a:lnTo>
                  <a:lnTo>
                    <a:pt x="84" y="130"/>
                  </a:lnTo>
                  <a:lnTo>
                    <a:pt x="75" y="134"/>
                  </a:lnTo>
                  <a:lnTo>
                    <a:pt x="65" y="138"/>
                  </a:lnTo>
                  <a:lnTo>
                    <a:pt x="56" y="143"/>
                  </a:lnTo>
                  <a:lnTo>
                    <a:pt x="47" y="147"/>
                  </a:lnTo>
                  <a:lnTo>
                    <a:pt x="41" y="153"/>
                  </a:lnTo>
                  <a:lnTo>
                    <a:pt x="37" y="157"/>
                  </a:lnTo>
                  <a:lnTo>
                    <a:pt x="39" y="159"/>
                  </a:lnTo>
                  <a:lnTo>
                    <a:pt x="44" y="160"/>
                  </a:lnTo>
                  <a:lnTo>
                    <a:pt x="48" y="162"/>
                  </a:lnTo>
                  <a:lnTo>
                    <a:pt x="54" y="164"/>
                  </a:lnTo>
                  <a:lnTo>
                    <a:pt x="59" y="167"/>
                  </a:lnTo>
                  <a:lnTo>
                    <a:pt x="63" y="169"/>
                  </a:lnTo>
                  <a:lnTo>
                    <a:pt x="67" y="170"/>
                  </a:lnTo>
                  <a:lnTo>
                    <a:pt x="70" y="172"/>
                  </a:lnTo>
                  <a:lnTo>
                    <a:pt x="72" y="175"/>
                  </a:lnTo>
                  <a:lnTo>
                    <a:pt x="72" y="178"/>
                  </a:lnTo>
                  <a:lnTo>
                    <a:pt x="73" y="182"/>
                  </a:lnTo>
                  <a:lnTo>
                    <a:pt x="75" y="185"/>
                  </a:lnTo>
                  <a:lnTo>
                    <a:pt x="76" y="189"/>
                  </a:lnTo>
                  <a:lnTo>
                    <a:pt x="76" y="192"/>
                  </a:lnTo>
                  <a:lnTo>
                    <a:pt x="78" y="196"/>
                  </a:lnTo>
                  <a:lnTo>
                    <a:pt x="78" y="199"/>
                  </a:lnTo>
                  <a:lnTo>
                    <a:pt x="76" y="202"/>
                  </a:lnTo>
                  <a:lnTo>
                    <a:pt x="73" y="207"/>
                  </a:lnTo>
                  <a:lnTo>
                    <a:pt x="72" y="211"/>
                  </a:lnTo>
                  <a:lnTo>
                    <a:pt x="69" y="214"/>
                  </a:lnTo>
                  <a:lnTo>
                    <a:pt x="67" y="218"/>
                  </a:lnTo>
                  <a:lnTo>
                    <a:pt x="65" y="223"/>
                  </a:lnTo>
                  <a:lnTo>
                    <a:pt x="63" y="227"/>
                  </a:lnTo>
                  <a:lnTo>
                    <a:pt x="62" y="231"/>
                  </a:lnTo>
                  <a:lnTo>
                    <a:pt x="57" y="228"/>
                  </a:lnTo>
                  <a:lnTo>
                    <a:pt x="16" y="228"/>
                  </a:lnTo>
                  <a:lnTo>
                    <a:pt x="13" y="224"/>
                  </a:lnTo>
                  <a:lnTo>
                    <a:pt x="41" y="208"/>
                  </a:lnTo>
                  <a:lnTo>
                    <a:pt x="51" y="212"/>
                  </a:lnTo>
                  <a:lnTo>
                    <a:pt x="57" y="202"/>
                  </a:lnTo>
                  <a:lnTo>
                    <a:pt x="57" y="186"/>
                  </a:lnTo>
                  <a:lnTo>
                    <a:pt x="22" y="164"/>
                  </a:lnTo>
                  <a:lnTo>
                    <a:pt x="19" y="156"/>
                  </a:lnTo>
                  <a:lnTo>
                    <a:pt x="65" y="121"/>
                  </a:lnTo>
                  <a:lnTo>
                    <a:pt x="66" y="121"/>
                  </a:lnTo>
                  <a:lnTo>
                    <a:pt x="76" y="111"/>
                  </a:lnTo>
                  <a:lnTo>
                    <a:pt x="57" y="86"/>
                  </a:lnTo>
                  <a:lnTo>
                    <a:pt x="57" y="74"/>
                  </a:lnTo>
                  <a:lnTo>
                    <a:pt x="90" y="48"/>
                  </a:lnTo>
                  <a:lnTo>
                    <a:pt x="113" y="44"/>
                  </a:lnTo>
                  <a:close/>
                  <a:moveTo>
                    <a:pt x="57" y="243"/>
                  </a:moveTo>
                  <a:lnTo>
                    <a:pt x="57" y="244"/>
                  </a:lnTo>
                  <a:lnTo>
                    <a:pt x="57" y="246"/>
                  </a:lnTo>
                  <a:lnTo>
                    <a:pt x="57" y="247"/>
                  </a:lnTo>
                  <a:lnTo>
                    <a:pt x="60" y="249"/>
                  </a:lnTo>
                  <a:lnTo>
                    <a:pt x="63" y="252"/>
                  </a:lnTo>
                  <a:lnTo>
                    <a:pt x="65" y="255"/>
                  </a:lnTo>
                  <a:lnTo>
                    <a:pt x="67" y="256"/>
                  </a:lnTo>
                  <a:lnTo>
                    <a:pt x="70" y="258"/>
                  </a:lnTo>
                  <a:lnTo>
                    <a:pt x="73" y="259"/>
                  </a:lnTo>
                  <a:lnTo>
                    <a:pt x="75" y="260"/>
                  </a:lnTo>
                  <a:lnTo>
                    <a:pt x="78" y="260"/>
                  </a:lnTo>
                  <a:lnTo>
                    <a:pt x="78" y="275"/>
                  </a:lnTo>
                  <a:lnTo>
                    <a:pt x="19" y="281"/>
                  </a:lnTo>
                  <a:lnTo>
                    <a:pt x="0" y="275"/>
                  </a:lnTo>
                  <a:lnTo>
                    <a:pt x="22" y="256"/>
                  </a:lnTo>
                  <a:lnTo>
                    <a:pt x="57" y="244"/>
                  </a:lnTo>
                  <a:lnTo>
                    <a:pt x="57" y="243"/>
                  </a:lnTo>
                  <a:close/>
                  <a:moveTo>
                    <a:pt x="103" y="297"/>
                  </a:moveTo>
                  <a:lnTo>
                    <a:pt x="112" y="300"/>
                  </a:lnTo>
                  <a:lnTo>
                    <a:pt x="122" y="301"/>
                  </a:lnTo>
                  <a:lnTo>
                    <a:pt x="131" y="304"/>
                  </a:lnTo>
                  <a:lnTo>
                    <a:pt x="141" y="307"/>
                  </a:lnTo>
                  <a:lnTo>
                    <a:pt x="150" y="311"/>
                  </a:lnTo>
                  <a:lnTo>
                    <a:pt x="160" y="314"/>
                  </a:lnTo>
                  <a:lnTo>
                    <a:pt x="169" y="319"/>
                  </a:lnTo>
                  <a:lnTo>
                    <a:pt x="180" y="323"/>
                  </a:lnTo>
                  <a:lnTo>
                    <a:pt x="150" y="324"/>
                  </a:lnTo>
                  <a:lnTo>
                    <a:pt x="76" y="319"/>
                  </a:lnTo>
                  <a:lnTo>
                    <a:pt x="66" y="319"/>
                  </a:lnTo>
                  <a:lnTo>
                    <a:pt x="103" y="297"/>
                  </a:lnTo>
                  <a:close/>
                  <a:moveTo>
                    <a:pt x="212" y="338"/>
                  </a:moveTo>
                  <a:lnTo>
                    <a:pt x="216" y="339"/>
                  </a:lnTo>
                  <a:lnTo>
                    <a:pt x="219" y="340"/>
                  </a:lnTo>
                  <a:lnTo>
                    <a:pt x="222" y="342"/>
                  </a:lnTo>
                  <a:lnTo>
                    <a:pt x="227" y="343"/>
                  </a:lnTo>
                  <a:lnTo>
                    <a:pt x="230" y="346"/>
                  </a:lnTo>
                  <a:lnTo>
                    <a:pt x="233" y="348"/>
                  </a:lnTo>
                  <a:lnTo>
                    <a:pt x="236" y="349"/>
                  </a:lnTo>
                  <a:lnTo>
                    <a:pt x="238" y="351"/>
                  </a:lnTo>
                  <a:lnTo>
                    <a:pt x="238" y="352"/>
                  </a:lnTo>
                  <a:lnTo>
                    <a:pt x="237" y="355"/>
                  </a:lnTo>
                  <a:lnTo>
                    <a:pt x="236" y="358"/>
                  </a:lnTo>
                  <a:lnTo>
                    <a:pt x="236" y="361"/>
                  </a:lnTo>
                  <a:lnTo>
                    <a:pt x="234" y="362"/>
                  </a:lnTo>
                  <a:lnTo>
                    <a:pt x="233" y="365"/>
                  </a:lnTo>
                  <a:lnTo>
                    <a:pt x="231" y="368"/>
                  </a:lnTo>
                  <a:lnTo>
                    <a:pt x="231" y="371"/>
                  </a:lnTo>
                  <a:lnTo>
                    <a:pt x="238" y="378"/>
                  </a:lnTo>
                  <a:lnTo>
                    <a:pt x="240" y="378"/>
                  </a:lnTo>
                  <a:lnTo>
                    <a:pt x="241" y="378"/>
                  </a:lnTo>
                  <a:lnTo>
                    <a:pt x="243" y="378"/>
                  </a:lnTo>
                  <a:lnTo>
                    <a:pt x="244" y="378"/>
                  </a:lnTo>
                  <a:lnTo>
                    <a:pt x="246" y="380"/>
                  </a:lnTo>
                  <a:lnTo>
                    <a:pt x="247" y="380"/>
                  </a:lnTo>
                  <a:lnTo>
                    <a:pt x="249" y="381"/>
                  </a:lnTo>
                  <a:lnTo>
                    <a:pt x="250" y="381"/>
                  </a:lnTo>
                  <a:lnTo>
                    <a:pt x="216" y="384"/>
                  </a:lnTo>
                  <a:lnTo>
                    <a:pt x="181" y="375"/>
                  </a:lnTo>
                  <a:lnTo>
                    <a:pt x="172" y="367"/>
                  </a:lnTo>
                  <a:lnTo>
                    <a:pt x="168" y="367"/>
                  </a:lnTo>
                  <a:lnTo>
                    <a:pt x="212" y="338"/>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24" name="Freeform 59"/>
            <p:cNvSpPr>
              <a:spLocks noEditPoints="1"/>
            </p:cNvSpPr>
            <p:nvPr/>
          </p:nvSpPr>
          <p:spPr bwMode="auto">
            <a:xfrm>
              <a:off x="653" y="2962"/>
              <a:ext cx="308" cy="89"/>
            </a:xfrm>
            <a:custGeom>
              <a:avLst/>
              <a:gdLst>
                <a:gd name="T0" fmla="*/ 0 w 924"/>
                <a:gd name="T1" fmla="*/ 0 h 267"/>
                <a:gd name="T2" fmla="*/ 0 w 924"/>
                <a:gd name="T3" fmla="*/ 0 h 267"/>
                <a:gd name="T4" fmla="*/ 0 w 924"/>
                <a:gd name="T5" fmla="*/ 0 h 267"/>
                <a:gd name="T6" fmla="*/ 0 w 924"/>
                <a:gd name="T7" fmla="*/ 0 h 267"/>
                <a:gd name="T8" fmla="*/ 0 w 924"/>
                <a:gd name="T9" fmla="*/ 0 h 267"/>
                <a:gd name="T10" fmla="*/ 0 w 924"/>
                <a:gd name="T11" fmla="*/ 0 h 267"/>
                <a:gd name="T12" fmla="*/ 0 w 924"/>
                <a:gd name="T13" fmla="*/ 0 h 267"/>
                <a:gd name="T14" fmla="*/ 0 w 924"/>
                <a:gd name="T15" fmla="*/ 0 h 267"/>
                <a:gd name="T16" fmla="*/ 0 w 924"/>
                <a:gd name="T17" fmla="*/ 0 h 267"/>
                <a:gd name="T18" fmla="*/ 0 w 924"/>
                <a:gd name="T19" fmla="*/ 0 h 267"/>
                <a:gd name="T20" fmla="*/ 0 w 924"/>
                <a:gd name="T21" fmla="*/ 0 h 267"/>
                <a:gd name="T22" fmla="*/ 0 w 924"/>
                <a:gd name="T23" fmla="*/ 0 h 267"/>
                <a:gd name="T24" fmla="*/ 0 w 924"/>
                <a:gd name="T25" fmla="*/ 0 h 267"/>
                <a:gd name="T26" fmla="*/ 0 w 924"/>
                <a:gd name="T27" fmla="*/ 0 h 267"/>
                <a:gd name="T28" fmla="*/ 0 w 924"/>
                <a:gd name="T29" fmla="*/ 0 h 267"/>
                <a:gd name="T30" fmla="*/ 0 w 924"/>
                <a:gd name="T31" fmla="*/ 0 h 267"/>
                <a:gd name="T32" fmla="*/ 0 w 924"/>
                <a:gd name="T33" fmla="*/ 0 h 267"/>
                <a:gd name="T34" fmla="*/ 0 w 924"/>
                <a:gd name="T35" fmla="*/ 0 h 267"/>
                <a:gd name="T36" fmla="*/ 0 w 924"/>
                <a:gd name="T37" fmla="*/ 0 h 267"/>
                <a:gd name="T38" fmla="*/ 0 w 924"/>
                <a:gd name="T39" fmla="*/ 0 h 267"/>
                <a:gd name="T40" fmla="*/ 0 w 924"/>
                <a:gd name="T41" fmla="*/ 0 h 267"/>
                <a:gd name="T42" fmla="*/ 0 w 924"/>
                <a:gd name="T43" fmla="*/ 0 h 267"/>
                <a:gd name="T44" fmla="*/ 0 w 924"/>
                <a:gd name="T45" fmla="*/ 0 h 267"/>
                <a:gd name="T46" fmla="*/ 0 w 924"/>
                <a:gd name="T47" fmla="*/ 0 h 267"/>
                <a:gd name="T48" fmla="*/ 0 w 924"/>
                <a:gd name="T49" fmla="*/ 0 h 267"/>
                <a:gd name="T50" fmla="*/ 0 w 924"/>
                <a:gd name="T51" fmla="*/ 0 h 267"/>
                <a:gd name="T52" fmla="*/ 0 w 924"/>
                <a:gd name="T53" fmla="*/ 0 h 267"/>
                <a:gd name="T54" fmla="*/ 0 w 924"/>
                <a:gd name="T55" fmla="*/ 0 h 267"/>
                <a:gd name="T56" fmla="*/ 0 w 924"/>
                <a:gd name="T57" fmla="*/ 0 h 267"/>
                <a:gd name="T58" fmla="*/ 0 w 924"/>
                <a:gd name="T59" fmla="*/ 0 h 267"/>
                <a:gd name="T60" fmla="*/ 0 w 924"/>
                <a:gd name="T61" fmla="*/ 0 h 267"/>
                <a:gd name="T62" fmla="*/ 0 w 924"/>
                <a:gd name="T63" fmla="*/ 0 h 267"/>
                <a:gd name="T64" fmla="*/ 0 w 924"/>
                <a:gd name="T65" fmla="*/ 0 h 267"/>
                <a:gd name="T66" fmla="*/ 0 w 924"/>
                <a:gd name="T67" fmla="*/ 0 h 267"/>
                <a:gd name="T68" fmla="*/ 0 w 924"/>
                <a:gd name="T69" fmla="*/ 0 h 267"/>
                <a:gd name="T70" fmla="*/ 0 w 924"/>
                <a:gd name="T71" fmla="*/ 0 h 267"/>
                <a:gd name="T72" fmla="*/ 0 w 924"/>
                <a:gd name="T73" fmla="*/ 0 h 267"/>
                <a:gd name="T74" fmla="*/ 0 w 924"/>
                <a:gd name="T75" fmla="*/ 0 h 267"/>
                <a:gd name="T76" fmla="*/ 0 w 924"/>
                <a:gd name="T77" fmla="*/ 0 h 267"/>
                <a:gd name="T78" fmla="*/ 0 w 924"/>
                <a:gd name="T79" fmla="*/ 0 h 267"/>
                <a:gd name="T80" fmla="*/ 0 w 924"/>
                <a:gd name="T81" fmla="*/ 0 h 267"/>
                <a:gd name="T82" fmla="*/ 0 w 924"/>
                <a:gd name="T83" fmla="*/ 0 h 267"/>
                <a:gd name="T84" fmla="*/ 0 w 924"/>
                <a:gd name="T85" fmla="*/ 0 h 267"/>
                <a:gd name="T86" fmla="*/ 0 w 924"/>
                <a:gd name="T87" fmla="*/ 0 h 267"/>
                <a:gd name="T88" fmla="*/ 0 w 924"/>
                <a:gd name="T89" fmla="*/ 0 h 267"/>
                <a:gd name="T90" fmla="*/ 0 w 924"/>
                <a:gd name="T91" fmla="*/ 0 h 267"/>
                <a:gd name="T92" fmla="*/ 0 w 924"/>
                <a:gd name="T93" fmla="*/ 0 h 2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24"/>
                <a:gd name="T142" fmla="*/ 0 h 267"/>
                <a:gd name="T143" fmla="*/ 924 w 924"/>
                <a:gd name="T144" fmla="*/ 267 h 2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24" h="267">
                  <a:moveTo>
                    <a:pt x="107" y="151"/>
                  </a:moveTo>
                  <a:lnTo>
                    <a:pt x="107" y="152"/>
                  </a:lnTo>
                  <a:lnTo>
                    <a:pt x="109" y="155"/>
                  </a:lnTo>
                  <a:lnTo>
                    <a:pt x="109" y="158"/>
                  </a:lnTo>
                  <a:lnTo>
                    <a:pt x="110" y="161"/>
                  </a:lnTo>
                  <a:lnTo>
                    <a:pt x="112" y="164"/>
                  </a:lnTo>
                  <a:lnTo>
                    <a:pt x="113" y="166"/>
                  </a:lnTo>
                  <a:lnTo>
                    <a:pt x="113" y="167"/>
                  </a:lnTo>
                  <a:lnTo>
                    <a:pt x="115" y="168"/>
                  </a:lnTo>
                  <a:lnTo>
                    <a:pt x="122" y="168"/>
                  </a:lnTo>
                  <a:lnTo>
                    <a:pt x="131" y="167"/>
                  </a:lnTo>
                  <a:lnTo>
                    <a:pt x="141" y="167"/>
                  </a:lnTo>
                  <a:lnTo>
                    <a:pt x="153" y="166"/>
                  </a:lnTo>
                  <a:lnTo>
                    <a:pt x="163" y="164"/>
                  </a:lnTo>
                  <a:lnTo>
                    <a:pt x="174" y="161"/>
                  </a:lnTo>
                  <a:lnTo>
                    <a:pt x="181" y="158"/>
                  </a:lnTo>
                  <a:lnTo>
                    <a:pt x="187" y="155"/>
                  </a:lnTo>
                  <a:lnTo>
                    <a:pt x="186" y="192"/>
                  </a:lnTo>
                  <a:lnTo>
                    <a:pt x="178" y="208"/>
                  </a:lnTo>
                  <a:lnTo>
                    <a:pt x="175" y="243"/>
                  </a:lnTo>
                  <a:lnTo>
                    <a:pt x="169" y="248"/>
                  </a:lnTo>
                  <a:lnTo>
                    <a:pt x="38" y="267"/>
                  </a:lnTo>
                  <a:lnTo>
                    <a:pt x="16" y="267"/>
                  </a:lnTo>
                  <a:lnTo>
                    <a:pt x="4" y="254"/>
                  </a:lnTo>
                  <a:lnTo>
                    <a:pt x="0" y="256"/>
                  </a:lnTo>
                  <a:lnTo>
                    <a:pt x="7" y="241"/>
                  </a:lnTo>
                  <a:lnTo>
                    <a:pt x="15" y="228"/>
                  </a:lnTo>
                  <a:lnTo>
                    <a:pt x="25" y="216"/>
                  </a:lnTo>
                  <a:lnTo>
                    <a:pt x="37" y="205"/>
                  </a:lnTo>
                  <a:lnTo>
                    <a:pt x="50" y="193"/>
                  </a:lnTo>
                  <a:lnTo>
                    <a:pt x="65" y="180"/>
                  </a:lnTo>
                  <a:lnTo>
                    <a:pt x="79" y="168"/>
                  </a:lnTo>
                  <a:lnTo>
                    <a:pt x="97" y="154"/>
                  </a:lnTo>
                  <a:lnTo>
                    <a:pt x="97" y="151"/>
                  </a:lnTo>
                  <a:lnTo>
                    <a:pt x="99" y="151"/>
                  </a:lnTo>
                  <a:lnTo>
                    <a:pt x="100" y="151"/>
                  </a:lnTo>
                  <a:lnTo>
                    <a:pt x="102" y="151"/>
                  </a:lnTo>
                  <a:lnTo>
                    <a:pt x="103" y="151"/>
                  </a:lnTo>
                  <a:lnTo>
                    <a:pt x="105" y="151"/>
                  </a:lnTo>
                  <a:lnTo>
                    <a:pt x="106" y="151"/>
                  </a:lnTo>
                  <a:lnTo>
                    <a:pt x="107" y="151"/>
                  </a:lnTo>
                  <a:close/>
                  <a:moveTo>
                    <a:pt x="283" y="144"/>
                  </a:moveTo>
                  <a:lnTo>
                    <a:pt x="299" y="145"/>
                  </a:lnTo>
                  <a:lnTo>
                    <a:pt x="314" y="145"/>
                  </a:lnTo>
                  <a:lnTo>
                    <a:pt x="330" y="145"/>
                  </a:lnTo>
                  <a:lnTo>
                    <a:pt x="345" y="142"/>
                  </a:lnTo>
                  <a:lnTo>
                    <a:pt x="360" y="139"/>
                  </a:lnTo>
                  <a:lnTo>
                    <a:pt x="373" y="135"/>
                  </a:lnTo>
                  <a:lnTo>
                    <a:pt x="386" y="131"/>
                  </a:lnTo>
                  <a:lnTo>
                    <a:pt x="401" y="125"/>
                  </a:lnTo>
                  <a:lnTo>
                    <a:pt x="367" y="145"/>
                  </a:lnTo>
                  <a:lnTo>
                    <a:pt x="323" y="155"/>
                  </a:lnTo>
                  <a:lnTo>
                    <a:pt x="284" y="145"/>
                  </a:lnTo>
                  <a:lnTo>
                    <a:pt x="283" y="144"/>
                  </a:lnTo>
                  <a:close/>
                  <a:moveTo>
                    <a:pt x="498" y="100"/>
                  </a:moveTo>
                  <a:lnTo>
                    <a:pt x="501" y="100"/>
                  </a:lnTo>
                  <a:lnTo>
                    <a:pt x="503" y="102"/>
                  </a:lnTo>
                  <a:lnTo>
                    <a:pt x="504" y="103"/>
                  </a:lnTo>
                  <a:lnTo>
                    <a:pt x="505" y="103"/>
                  </a:lnTo>
                  <a:lnTo>
                    <a:pt x="507" y="104"/>
                  </a:lnTo>
                  <a:lnTo>
                    <a:pt x="507" y="106"/>
                  </a:lnTo>
                  <a:lnTo>
                    <a:pt x="508" y="107"/>
                  </a:lnTo>
                  <a:lnTo>
                    <a:pt x="508" y="110"/>
                  </a:lnTo>
                  <a:lnTo>
                    <a:pt x="514" y="109"/>
                  </a:lnTo>
                  <a:lnTo>
                    <a:pt x="522" y="107"/>
                  </a:lnTo>
                  <a:lnTo>
                    <a:pt x="532" y="109"/>
                  </a:lnTo>
                  <a:lnTo>
                    <a:pt x="542" y="110"/>
                  </a:lnTo>
                  <a:lnTo>
                    <a:pt x="553" y="112"/>
                  </a:lnTo>
                  <a:lnTo>
                    <a:pt x="563" y="113"/>
                  </a:lnTo>
                  <a:lnTo>
                    <a:pt x="572" y="115"/>
                  </a:lnTo>
                  <a:lnTo>
                    <a:pt x="578" y="116"/>
                  </a:lnTo>
                  <a:lnTo>
                    <a:pt x="567" y="116"/>
                  </a:lnTo>
                  <a:lnTo>
                    <a:pt x="559" y="126"/>
                  </a:lnTo>
                  <a:lnTo>
                    <a:pt x="600" y="126"/>
                  </a:lnTo>
                  <a:lnTo>
                    <a:pt x="650" y="122"/>
                  </a:lnTo>
                  <a:lnTo>
                    <a:pt x="730" y="97"/>
                  </a:lnTo>
                  <a:lnTo>
                    <a:pt x="844" y="51"/>
                  </a:lnTo>
                  <a:lnTo>
                    <a:pt x="914" y="1"/>
                  </a:lnTo>
                  <a:lnTo>
                    <a:pt x="915" y="1"/>
                  </a:lnTo>
                  <a:lnTo>
                    <a:pt x="917" y="1"/>
                  </a:lnTo>
                  <a:lnTo>
                    <a:pt x="918" y="1"/>
                  </a:lnTo>
                  <a:lnTo>
                    <a:pt x="920" y="1"/>
                  </a:lnTo>
                  <a:lnTo>
                    <a:pt x="921" y="0"/>
                  </a:lnTo>
                  <a:lnTo>
                    <a:pt x="923" y="0"/>
                  </a:lnTo>
                  <a:lnTo>
                    <a:pt x="924" y="0"/>
                  </a:lnTo>
                  <a:lnTo>
                    <a:pt x="828" y="84"/>
                  </a:lnTo>
                  <a:lnTo>
                    <a:pt x="737" y="135"/>
                  </a:lnTo>
                  <a:lnTo>
                    <a:pt x="671" y="154"/>
                  </a:lnTo>
                  <a:lnTo>
                    <a:pt x="610" y="167"/>
                  </a:lnTo>
                  <a:lnTo>
                    <a:pt x="581" y="167"/>
                  </a:lnTo>
                  <a:lnTo>
                    <a:pt x="533" y="183"/>
                  </a:lnTo>
                  <a:lnTo>
                    <a:pt x="491" y="192"/>
                  </a:lnTo>
                  <a:lnTo>
                    <a:pt x="430" y="214"/>
                  </a:lnTo>
                  <a:lnTo>
                    <a:pt x="392" y="216"/>
                  </a:lnTo>
                  <a:lnTo>
                    <a:pt x="370" y="227"/>
                  </a:lnTo>
                  <a:lnTo>
                    <a:pt x="320" y="230"/>
                  </a:lnTo>
                  <a:lnTo>
                    <a:pt x="268" y="243"/>
                  </a:lnTo>
                  <a:lnTo>
                    <a:pt x="243" y="243"/>
                  </a:lnTo>
                  <a:lnTo>
                    <a:pt x="239" y="246"/>
                  </a:lnTo>
                  <a:lnTo>
                    <a:pt x="246" y="154"/>
                  </a:lnTo>
                  <a:lnTo>
                    <a:pt x="249" y="151"/>
                  </a:lnTo>
                  <a:lnTo>
                    <a:pt x="293" y="163"/>
                  </a:lnTo>
                  <a:lnTo>
                    <a:pt x="357" y="157"/>
                  </a:lnTo>
                  <a:lnTo>
                    <a:pt x="438" y="129"/>
                  </a:lnTo>
                  <a:lnTo>
                    <a:pt x="498" y="100"/>
                  </a:lnTo>
                  <a:close/>
                  <a:moveTo>
                    <a:pt x="665" y="104"/>
                  </a:moveTo>
                  <a:lnTo>
                    <a:pt x="679" y="99"/>
                  </a:lnTo>
                  <a:lnTo>
                    <a:pt x="696" y="91"/>
                  </a:lnTo>
                  <a:lnTo>
                    <a:pt x="710" y="84"/>
                  </a:lnTo>
                  <a:lnTo>
                    <a:pt x="727" y="77"/>
                  </a:lnTo>
                  <a:lnTo>
                    <a:pt x="741" y="71"/>
                  </a:lnTo>
                  <a:lnTo>
                    <a:pt x="758" y="65"/>
                  </a:lnTo>
                  <a:lnTo>
                    <a:pt x="774" y="62"/>
                  </a:lnTo>
                  <a:lnTo>
                    <a:pt x="790" y="59"/>
                  </a:lnTo>
                  <a:lnTo>
                    <a:pt x="762" y="72"/>
                  </a:lnTo>
                  <a:lnTo>
                    <a:pt x="718" y="88"/>
                  </a:lnTo>
                  <a:lnTo>
                    <a:pt x="685" y="100"/>
                  </a:lnTo>
                  <a:lnTo>
                    <a:pt x="665" y="104"/>
                  </a:lnTo>
                  <a:close/>
                  <a:moveTo>
                    <a:pt x="815" y="46"/>
                  </a:moveTo>
                  <a:lnTo>
                    <a:pt x="819" y="42"/>
                  </a:lnTo>
                  <a:lnTo>
                    <a:pt x="825" y="39"/>
                  </a:lnTo>
                  <a:lnTo>
                    <a:pt x="833" y="35"/>
                  </a:lnTo>
                  <a:lnTo>
                    <a:pt x="840" y="30"/>
                  </a:lnTo>
                  <a:lnTo>
                    <a:pt x="846" y="27"/>
                  </a:lnTo>
                  <a:lnTo>
                    <a:pt x="853" y="23"/>
                  </a:lnTo>
                  <a:lnTo>
                    <a:pt x="859" y="20"/>
                  </a:lnTo>
                  <a:lnTo>
                    <a:pt x="864" y="17"/>
                  </a:lnTo>
                  <a:lnTo>
                    <a:pt x="867" y="10"/>
                  </a:lnTo>
                  <a:lnTo>
                    <a:pt x="870" y="10"/>
                  </a:lnTo>
                  <a:lnTo>
                    <a:pt x="871" y="10"/>
                  </a:lnTo>
                  <a:lnTo>
                    <a:pt x="874" y="10"/>
                  </a:lnTo>
                  <a:lnTo>
                    <a:pt x="877" y="10"/>
                  </a:lnTo>
                  <a:lnTo>
                    <a:pt x="878" y="8"/>
                  </a:lnTo>
                  <a:lnTo>
                    <a:pt x="881" y="8"/>
                  </a:lnTo>
                  <a:lnTo>
                    <a:pt x="884" y="8"/>
                  </a:lnTo>
                  <a:lnTo>
                    <a:pt x="887" y="7"/>
                  </a:lnTo>
                  <a:lnTo>
                    <a:pt x="877" y="16"/>
                  </a:lnTo>
                  <a:lnTo>
                    <a:pt x="815" y="46"/>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25" name="Freeform 60"/>
            <p:cNvSpPr>
              <a:spLocks/>
            </p:cNvSpPr>
            <p:nvPr/>
          </p:nvSpPr>
          <p:spPr bwMode="auto">
            <a:xfrm>
              <a:off x="628" y="2995"/>
              <a:ext cx="84" cy="56"/>
            </a:xfrm>
            <a:custGeom>
              <a:avLst/>
              <a:gdLst>
                <a:gd name="T0" fmla="*/ 0 w 252"/>
                <a:gd name="T1" fmla="*/ 0 h 167"/>
                <a:gd name="T2" fmla="*/ 0 w 252"/>
                <a:gd name="T3" fmla="*/ 0 h 167"/>
                <a:gd name="T4" fmla="*/ 0 w 252"/>
                <a:gd name="T5" fmla="*/ 0 h 167"/>
                <a:gd name="T6" fmla="*/ 0 w 252"/>
                <a:gd name="T7" fmla="*/ 0 h 167"/>
                <a:gd name="T8" fmla="*/ 0 w 252"/>
                <a:gd name="T9" fmla="*/ 0 h 167"/>
                <a:gd name="T10" fmla="*/ 0 w 252"/>
                <a:gd name="T11" fmla="*/ 0 h 167"/>
                <a:gd name="T12" fmla="*/ 0 w 252"/>
                <a:gd name="T13" fmla="*/ 0 h 167"/>
                <a:gd name="T14" fmla="*/ 0 w 252"/>
                <a:gd name="T15" fmla="*/ 0 h 167"/>
                <a:gd name="T16" fmla="*/ 0 w 252"/>
                <a:gd name="T17" fmla="*/ 0 h 167"/>
                <a:gd name="T18" fmla="*/ 0 w 252"/>
                <a:gd name="T19" fmla="*/ 0 h 167"/>
                <a:gd name="T20" fmla="*/ 0 w 252"/>
                <a:gd name="T21" fmla="*/ 0 h 167"/>
                <a:gd name="T22" fmla="*/ 0 w 252"/>
                <a:gd name="T23" fmla="*/ 0 h 167"/>
                <a:gd name="T24" fmla="*/ 0 w 252"/>
                <a:gd name="T25" fmla="*/ 0 h 167"/>
                <a:gd name="T26" fmla="*/ 0 w 252"/>
                <a:gd name="T27" fmla="*/ 0 h 167"/>
                <a:gd name="T28" fmla="*/ 0 w 252"/>
                <a:gd name="T29" fmla="*/ 0 h 167"/>
                <a:gd name="T30" fmla="*/ 0 w 252"/>
                <a:gd name="T31" fmla="*/ 0 h 167"/>
                <a:gd name="T32" fmla="*/ 0 w 252"/>
                <a:gd name="T33" fmla="*/ 0 h 167"/>
                <a:gd name="T34" fmla="*/ 0 w 252"/>
                <a:gd name="T35" fmla="*/ 0 h 167"/>
                <a:gd name="T36" fmla="*/ 0 w 252"/>
                <a:gd name="T37" fmla="*/ 0 h 167"/>
                <a:gd name="T38" fmla="*/ 0 w 252"/>
                <a:gd name="T39" fmla="*/ 0 h 167"/>
                <a:gd name="T40" fmla="*/ 0 w 252"/>
                <a:gd name="T41" fmla="*/ 0 h 167"/>
                <a:gd name="T42" fmla="*/ 0 w 252"/>
                <a:gd name="T43" fmla="*/ 0 h 167"/>
                <a:gd name="T44" fmla="*/ 0 w 252"/>
                <a:gd name="T45" fmla="*/ 0 h 167"/>
                <a:gd name="T46" fmla="*/ 0 w 252"/>
                <a:gd name="T47" fmla="*/ 0 h 167"/>
                <a:gd name="T48" fmla="*/ 0 w 252"/>
                <a:gd name="T49" fmla="*/ 0 h 167"/>
                <a:gd name="T50" fmla="*/ 0 w 252"/>
                <a:gd name="T51" fmla="*/ 0 h 167"/>
                <a:gd name="T52" fmla="*/ 0 w 252"/>
                <a:gd name="T53" fmla="*/ 0 h 167"/>
                <a:gd name="T54" fmla="*/ 0 w 252"/>
                <a:gd name="T55" fmla="*/ 0 h 167"/>
                <a:gd name="T56" fmla="*/ 0 w 252"/>
                <a:gd name="T57" fmla="*/ 0 h 167"/>
                <a:gd name="T58" fmla="*/ 0 w 252"/>
                <a:gd name="T59" fmla="*/ 0 h 167"/>
                <a:gd name="T60" fmla="*/ 0 w 252"/>
                <a:gd name="T61" fmla="*/ 0 h 167"/>
                <a:gd name="T62" fmla="*/ 0 w 252"/>
                <a:gd name="T63" fmla="*/ 0 h 167"/>
                <a:gd name="T64" fmla="*/ 0 w 252"/>
                <a:gd name="T65" fmla="*/ 0 h 167"/>
                <a:gd name="T66" fmla="*/ 0 w 252"/>
                <a:gd name="T67" fmla="*/ 0 h 167"/>
                <a:gd name="T68" fmla="*/ 0 w 252"/>
                <a:gd name="T69" fmla="*/ 0 h 167"/>
                <a:gd name="T70" fmla="*/ 0 w 252"/>
                <a:gd name="T71" fmla="*/ 0 h 167"/>
                <a:gd name="T72" fmla="*/ 0 w 252"/>
                <a:gd name="T73" fmla="*/ 0 h 167"/>
                <a:gd name="T74" fmla="*/ 0 w 252"/>
                <a:gd name="T75" fmla="*/ 0 h 167"/>
                <a:gd name="T76" fmla="*/ 0 w 252"/>
                <a:gd name="T77" fmla="*/ 0 h 167"/>
                <a:gd name="T78" fmla="*/ 0 w 252"/>
                <a:gd name="T79" fmla="*/ 0 h 167"/>
                <a:gd name="T80" fmla="*/ 0 w 252"/>
                <a:gd name="T81" fmla="*/ 0 h 1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2"/>
                <a:gd name="T124" fmla="*/ 0 h 167"/>
                <a:gd name="T125" fmla="*/ 252 w 252"/>
                <a:gd name="T126" fmla="*/ 167 h 1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2" h="167">
                  <a:moveTo>
                    <a:pt x="122" y="0"/>
                  </a:moveTo>
                  <a:lnTo>
                    <a:pt x="116" y="4"/>
                  </a:lnTo>
                  <a:lnTo>
                    <a:pt x="112" y="9"/>
                  </a:lnTo>
                  <a:lnTo>
                    <a:pt x="107" y="13"/>
                  </a:lnTo>
                  <a:lnTo>
                    <a:pt x="103" y="18"/>
                  </a:lnTo>
                  <a:lnTo>
                    <a:pt x="98" y="23"/>
                  </a:lnTo>
                  <a:lnTo>
                    <a:pt x="94" y="28"/>
                  </a:lnTo>
                  <a:lnTo>
                    <a:pt x="91" y="32"/>
                  </a:lnTo>
                  <a:lnTo>
                    <a:pt x="88" y="38"/>
                  </a:lnTo>
                  <a:lnTo>
                    <a:pt x="93" y="38"/>
                  </a:lnTo>
                  <a:lnTo>
                    <a:pt x="97" y="39"/>
                  </a:lnTo>
                  <a:lnTo>
                    <a:pt x="101" y="39"/>
                  </a:lnTo>
                  <a:lnTo>
                    <a:pt x="106" y="41"/>
                  </a:lnTo>
                  <a:lnTo>
                    <a:pt x="110" y="41"/>
                  </a:lnTo>
                  <a:lnTo>
                    <a:pt x="115" y="42"/>
                  </a:lnTo>
                  <a:lnTo>
                    <a:pt x="119" y="42"/>
                  </a:lnTo>
                  <a:lnTo>
                    <a:pt x="124" y="44"/>
                  </a:lnTo>
                  <a:lnTo>
                    <a:pt x="118" y="50"/>
                  </a:lnTo>
                  <a:lnTo>
                    <a:pt x="112" y="54"/>
                  </a:lnTo>
                  <a:lnTo>
                    <a:pt x="106" y="60"/>
                  </a:lnTo>
                  <a:lnTo>
                    <a:pt x="100" y="64"/>
                  </a:lnTo>
                  <a:lnTo>
                    <a:pt x="94" y="68"/>
                  </a:lnTo>
                  <a:lnTo>
                    <a:pt x="87" y="73"/>
                  </a:lnTo>
                  <a:lnTo>
                    <a:pt x="81" y="76"/>
                  </a:lnTo>
                  <a:lnTo>
                    <a:pt x="75" y="79"/>
                  </a:lnTo>
                  <a:lnTo>
                    <a:pt x="76" y="80"/>
                  </a:lnTo>
                  <a:lnTo>
                    <a:pt x="79" y="80"/>
                  </a:lnTo>
                  <a:lnTo>
                    <a:pt x="81" y="82"/>
                  </a:lnTo>
                  <a:lnTo>
                    <a:pt x="84" y="82"/>
                  </a:lnTo>
                  <a:lnTo>
                    <a:pt x="85" y="82"/>
                  </a:lnTo>
                  <a:lnTo>
                    <a:pt x="87" y="82"/>
                  </a:lnTo>
                  <a:lnTo>
                    <a:pt x="90" y="82"/>
                  </a:lnTo>
                  <a:lnTo>
                    <a:pt x="91" y="82"/>
                  </a:lnTo>
                  <a:lnTo>
                    <a:pt x="90" y="83"/>
                  </a:lnTo>
                  <a:lnTo>
                    <a:pt x="87" y="84"/>
                  </a:lnTo>
                  <a:lnTo>
                    <a:pt x="84" y="87"/>
                  </a:lnTo>
                  <a:lnTo>
                    <a:pt x="82" y="89"/>
                  </a:lnTo>
                  <a:lnTo>
                    <a:pt x="79" y="92"/>
                  </a:lnTo>
                  <a:lnTo>
                    <a:pt x="78" y="95"/>
                  </a:lnTo>
                  <a:lnTo>
                    <a:pt x="76" y="96"/>
                  </a:lnTo>
                  <a:lnTo>
                    <a:pt x="75" y="99"/>
                  </a:lnTo>
                  <a:lnTo>
                    <a:pt x="75" y="100"/>
                  </a:lnTo>
                  <a:lnTo>
                    <a:pt x="76" y="102"/>
                  </a:lnTo>
                  <a:lnTo>
                    <a:pt x="78" y="103"/>
                  </a:lnTo>
                  <a:lnTo>
                    <a:pt x="79" y="106"/>
                  </a:lnTo>
                  <a:lnTo>
                    <a:pt x="81" y="108"/>
                  </a:lnTo>
                  <a:lnTo>
                    <a:pt x="84" y="109"/>
                  </a:lnTo>
                  <a:lnTo>
                    <a:pt x="84" y="112"/>
                  </a:lnTo>
                  <a:lnTo>
                    <a:pt x="85" y="114"/>
                  </a:lnTo>
                  <a:lnTo>
                    <a:pt x="116" y="114"/>
                  </a:lnTo>
                  <a:lnTo>
                    <a:pt x="116" y="130"/>
                  </a:lnTo>
                  <a:lnTo>
                    <a:pt x="121" y="131"/>
                  </a:lnTo>
                  <a:lnTo>
                    <a:pt x="124" y="132"/>
                  </a:lnTo>
                  <a:lnTo>
                    <a:pt x="128" y="134"/>
                  </a:lnTo>
                  <a:lnTo>
                    <a:pt x="132" y="135"/>
                  </a:lnTo>
                  <a:lnTo>
                    <a:pt x="135" y="135"/>
                  </a:lnTo>
                  <a:lnTo>
                    <a:pt x="140" y="137"/>
                  </a:lnTo>
                  <a:lnTo>
                    <a:pt x="144" y="137"/>
                  </a:lnTo>
                  <a:lnTo>
                    <a:pt x="147" y="137"/>
                  </a:lnTo>
                  <a:lnTo>
                    <a:pt x="150" y="138"/>
                  </a:lnTo>
                  <a:lnTo>
                    <a:pt x="159" y="140"/>
                  </a:lnTo>
                  <a:lnTo>
                    <a:pt x="172" y="141"/>
                  </a:lnTo>
                  <a:lnTo>
                    <a:pt x="187" y="141"/>
                  </a:lnTo>
                  <a:lnTo>
                    <a:pt x="203" y="141"/>
                  </a:lnTo>
                  <a:lnTo>
                    <a:pt x="221" y="141"/>
                  </a:lnTo>
                  <a:lnTo>
                    <a:pt x="237" y="141"/>
                  </a:lnTo>
                  <a:lnTo>
                    <a:pt x="252" y="141"/>
                  </a:lnTo>
                  <a:lnTo>
                    <a:pt x="250" y="143"/>
                  </a:lnTo>
                  <a:lnTo>
                    <a:pt x="244" y="148"/>
                  </a:lnTo>
                  <a:lnTo>
                    <a:pt x="113" y="167"/>
                  </a:lnTo>
                  <a:lnTo>
                    <a:pt x="91" y="167"/>
                  </a:lnTo>
                  <a:lnTo>
                    <a:pt x="79" y="154"/>
                  </a:lnTo>
                  <a:lnTo>
                    <a:pt x="57" y="164"/>
                  </a:lnTo>
                  <a:lnTo>
                    <a:pt x="47" y="164"/>
                  </a:lnTo>
                  <a:lnTo>
                    <a:pt x="41" y="148"/>
                  </a:lnTo>
                  <a:lnTo>
                    <a:pt x="41" y="146"/>
                  </a:lnTo>
                  <a:lnTo>
                    <a:pt x="34" y="138"/>
                  </a:lnTo>
                  <a:lnTo>
                    <a:pt x="0" y="146"/>
                  </a:lnTo>
                  <a:lnTo>
                    <a:pt x="25" y="121"/>
                  </a:lnTo>
                  <a:lnTo>
                    <a:pt x="50" y="83"/>
                  </a:lnTo>
                  <a:lnTo>
                    <a:pt x="22" y="67"/>
                  </a:lnTo>
                  <a:lnTo>
                    <a:pt x="110" y="7"/>
                  </a:lnTo>
                  <a:lnTo>
                    <a:pt x="122" y="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26" name="Freeform 61"/>
            <p:cNvSpPr>
              <a:spLocks/>
            </p:cNvSpPr>
            <p:nvPr/>
          </p:nvSpPr>
          <p:spPr bwMode="auto">
            <a:xfrm>
              <a:off x="1336" y="2693"/>
              <a:ext cx="75" cy="28"/>
            </a:xfrm>
            <a:custGeom>
              <a:avLst/>
              <a:gdLst>
                <a:gd name="T0" fmla="*/ 0 w 225"/>
                <a:gd name="T1" fmla="*/ 0 h 84"/>
                <a:gd name="T2" fmla="*/ 0 w 225"/>
                <a:gd name="T3" fmla="*/ 0 h 84"/>
                <a:gd name="T4" fmla="*/ 0 w 225"/>
                <a:gd name="T5" fmla="*/ 0 h 84"/>
                <a:gd name="T6" fmla="*/ 0 w 225"/>
                <a:gd name="T7" fmla="*/ 0 h 84"/>
                <a:gd name="T8" fmla="*/ 0 w 225"/>
                <a:gd name="T9" fmla="*/ 0 h 84"/>
                <a:gd name="T10" fmla="*/ 0 w 225"/>
                <a:gd name="T11" fmla="*/ 0 h 84"/>
                <a:gd name="T12" fmla="*/ 0 w 225"/>
                <a:gd name="T13" fmla="*/ 0 h 84"/>
                <a:gd name="T14" fmla="*/ 0 w 225"/>
                <a:gd name="T15" fmla="*/ 0 h 84"/>
                <a:gd name="T16" fmla="*/ 0 w 225"/>
                <a:gd name="T17" fmla="*/ 0 h 84"/>
                <a:gd name="T18" fmla="*/ 0 w 225"/>
                <a:gd name="T19" fmla="*/ 0 h 84"/>
                <a:gd name="T20" fmla="*/ 0 w 225"/>
                <a:gd name="T21" fmla="*/ 0 h 84"/>
                <a:gd name="T22" fmla="*/ 0 w 225"/>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5"/>
                <a:gd name="T37" fmla="*/ 0 h 84"/>
                <a:gd name="T38" fmla="*/ 225 w 225"/>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5" h="84">
                  <a:moveTo>
                    <a:pt x="25" y="0"/>
                  </a:moveTo>
                  <a:lnTo>
                    <a:pt x="26" y="42"/>
                  </a:lnTo>
                  <a:lnTo>
                    <a:pt x="22" y="58"/>
                  </a:lnTo>
                  <a:lnTo>
                    <a:pt x="41" y="68"/>
                  </a:lnTo>
                  <a:lnTo>
                    <a:pt x="93" y="69"/>
                  </a:lnTo>
                  <a:lnTo>
                    <a:pt x="132" y="69"/>
                  </a:lnTo>
                  <a:lnTo>
                    <a:pt x="225" y="84"/>
                  </a:lnTo>
                  <a:lnTo>
                    <a:pt x="62" y="78"/>
                  </a:lnTo>
                  <a:lnTo>
                    <a:pt x="0" y="74"/>
                  </a:lnTo>
                  <a:lnTo>
                    <a:pt x="16" y="46"/>
                  </a:lnTo>
                  <a:lnTo>
                    <a:pt x="25" y="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27" name="Freeform 62"/>
            <p:cNvSpPr>
              <a:spLocks/>
            </p:cNvSpPr>
            <p:nvPr/>
          </p:nvSpPr>
          <p:spPr bwMode="auto">
            <a:xfrm>
              <a:off x="1165" y="2709"/>
              <a:ext cx="23" cy="43"/>
            </a:xfrm>
            <a:custGeom>
              <a:avLst/>
              <a:gdLst>
                <a:gd name="T0" fmla="*/ 0 w 69"/>
                <a:gd name="T1" fmla="*/ 0 h 130"/>
                <a:gd name="T2" fmla="*/ 0 w 69"/>
                <a:gd name="T3" fmla="*/ 0 h 130"/>
                <a:gd name="T4" fmla="*/ 0 w 69"/>
                <a:gd name="T5" fmla="*/ 0 h 130"/>
                <a:gd name="T6" fmla="*/ 0 w 69"/>
                <a:gd name="T7" fmla="*/ 0 h 130"/>
                <a:gd name="T8" fmla="*/ 0 w 69"/>
                <a:gd name="T9" fmla="*/ 0 h 130"/>
                <a:gd name="T10" fmla="*/ 0 w 69"/>
                <a:gd name="T11" fmla="*/ 0 h 130"/>
                <a:gd name="T12" fmla="*/ 0 w 69"/>
                <a:gd name="T13" fmla="*/ 0 h 130"/>
                <a:gd name="T14" fmla="*/ 0 w 69"/>
                <a:gd name="T15" fmla="*/ 0 h 130"/>
                <a:gd name="T16" fmla="*/ 0 w 69"/>
                <a:gd name="T17" fmla="*/ 0 h 130"/>
                <a:gd name="T18" fmla="*/ 0 w 69"/>
                <a:gd name="T19" fmla="*/ 0 h 130"/>
                <a:gd name="T20" fmla="*/ 0 w 69"/>
                <a:gd name="T21" fmla="*/ 0 h 130"/>
                <a:gd name="T22" fmla="*/ 0 w 69"/>
                <a:gd name="T23" fmla="*/ 0 h 130"/>
                <a:gd name="T24" fmla="*/ 0 w 69"/>
                <a:gd name="T25" fmla="*/ 0 h 130"/>
                <a:gd name="T26" fmla="*/ 0 w 69"/>
                <a:gd name="T27" fmla="*/ 0 h 130"/>
                <a:gd name="T28" fmla="*/ 0 w 69"/>
                <a:gd name="T29" fmla="*/ 0 h 130"/>
                <a:gd name="T30" fmla="*/ 0 w 69"/>
                <a:gd name="T31" fmla="*/ 0 h 130"/>
                <a:gd name="T32" fmla="*/ 0 w 69"/>
                <a:gd name="T33" fmla="*/ 0 h 130"/>
                <a:gd name="T34" fmla="*/ 0 w 69"/>
                <a:gd name="T35" fmla="*/ 0 h 130"/>
                <a:gd name="T36" fmla="*/ 0 w 69"/>
                <a:gd name="T37" fmla="*/ 0 h 130"/>
                <a:gd name="T38" fmla="*/ 0 w 69"/>
                <a:gd name="T39" fmla="*/ 0 h 130"/>
                <a:gd name="T40" fmla="*/ 0 w 69"/>
                <a:gd name="T41" fmla="*/ 0 h 130"/>
                <a:gd name="T42" fmla="*/ 0 w 69"/>
                <a:gd name="T43" fmla="*/ 0 h 130"/>
                <a:gd name="T44" fmla="*/ 0 w 69"/>
                <a:gd name="T45" fmla="*/ 0 h 130"/>
                <a:gd name="T46" fmla="*/ 0 w 69"/>
                <a:gd name="T47" fmla="*/ 0 h 130"/>
                <a:gd name="T48" fmla="*/ 0 w 69"/>
                <a:gd name="T49" fmla="*/ 0 h 130"/>
                <a:gd name="T50" fmla="*/ 0 w 69"/>
                <a:gd name="T51" fmla="*/ 0 h 130"/>
                <a:gd name="T52" fmla="*/ 0 w 69"/>
                <a:gd name="T53" fmla="*/ 0 h 130"/>
                <a:gd name="T54" fmla="*/ 0 w 69"/>
                <a:gd name="T55" fmla="*/ 0 h 130"/>
                <a:gd name="T56" fmla="*/ 0 w 69"/>
                <a:gd name="T57" fmla="*/ 0 h 130"/>
                <a:gd name="T58" fmla="*/ 0 w 69"/>
                <a:gd name="T59" fmla="*/ 0 h 130"/>
                <a:gd name="T60" fmla="*/ 0 w 69"/>
                <a:gd name="T61" fmla="*/ 0 h 130"/>
                <a:gd name="T62" fmla="*/ 0 w 69"/>
                <a:gd name="T63" fmla="*/ 0 h 130"/>
                <a:gd name="T64" fmla="*/ 0 w 69"/>
                <a:gd name="T65" fmla="*/ 0 h 130"/>
                <a:gd name="T66" fmla="*/ 0 w 69"/>
                <a:gd name="T67" fmla="*/ 0 h 130"/>
                <a:gd name="T68" fmla="*/ 0 w 69"/>
                <a:gd name="T69" fmla="*/ 0 h 130"/>
                <a:gd name="T70" fmla="*/ 0 w 69"/>
                <a:gd name="T71" fmla="*/ 0 h 130"/>
                <a:gd name="T72" fmla="*/ 0 w 69"/>
                <a:gd name="T73" fmla="*/ 0 h 130"/>
                <a:gd name="T74" fmla="*/ 0 w 69"/>
                <a:gd name="T75" fmla="*/ 0 h 130"/>
                <a:gd name="T76" fmla="*/ 0 w 69"/>
                <a:gd name="T77" fmla="*/ 0 h 130"/>
                <a:gd name="T78" fmla="*/ 0 w 69"/>
                <a:gd name="T79" fmla="*/ 0 h 130"/>
                <a:gd name="T80" fmla="*/ 0 w 69"/>
                <a:gd name="T81" fmla="*/ 0 h 130"/>
                <a:gd name="T82" fmla="*/ 0 w 69"/>
                <a:gd name="T83" fmla="*/ 0 h 130"/>
                <a:gd name="T84" fmla="*/ 0 w 69"/>
                <a:gd name="T85" fmla="*/ 0 h 130"/>
                <a:gd name="T86" fmla="*/ 0 w 69"/>
                <a:gd name="T87" fmla="*/ 0 h 130"/>
                <a:gd name="T88" fmla="*/ 0 w 69"/>
                <a:gd name="T89" fmla="*/ 0 h 130"/>
                <a:gd name="T90" fmla="*/ 0 w 69"/>
                <a:gd name="T91" fmla="*/ 0 h 130"/>
                <a:gd name="T92" fmla="*/ 0 w 69"/>
                <a:gd name="T93" fmla="*/ 0 h 130"/>
                <a:gd name="T94" fmla="*/ 0 w 69"/>
                <a:gd name="T95" fmla="*/ 0 h 130"/>
                <a:gd name="T96" fmla="*/ 0 w 69"/>
                <a:gd name="T97" fmla="*/ 0 h 130"/>
                <a:gd name="T98" fmla="*/ 0 w 69"/>
                <a:gd name="T99" fmla="*/ 0 h 130"/>
                <a:gd name="T100" fmla="*/ 0 w 69"/>
                <a:gd name="T101" fmla="*/ 0 h 130"/>
                <a:gd name="T102" fmla="*/ 0 w 69"/>
                <a:gd name="T103" fmla="*/ 0 h 1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130"/>
                <a:gd name="T158" fmla="*/ 69 w 69"/>
                <a:gd name="T159" fmla="*/ 130 h 1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130">
                  <a:moveTo>
                    <a:pt x="35" y="0"/>
                  </a:moveTo>
                  <a:lnTo>
                    <a:pt x="32" y="2"/>
                  </a:lnTo>
                  <a:lnTo>
                    <a:pt x="31" y="5"/>
                  </a:lnTo>
                  <a:lnTo>
                    <a:pt x="28" y="8"/>
                  </a:lnTo>
                  <a:lnTo>
                    <a:pt x="26" y="11"/>
                  </a:lnTo>
                  <a:lnTo>
                    <a:pt x="23" y="14"/>
                  </a:lnTo>
                  <a:lnTo>
                    <a:pt x="20" y="16"/>
                  </a:lnTo>
                  <a:lnTo>
                    <a:pt x="19" y="18"/>
                  </a:lnTo>
                  <a:lnTo>
                    <a:pt x="18" y="20"/>
                  </a:lnTo>
                  <a:lnTo>
                    <a:pt x="18" y="23"/>
                  </a:lnTo>
                  <a:lnTo>
                    <a:pt x="18" y="24"/>
                  </a:lnTo>
                  <a:lnTo>
                    <a:pt x="18" y="27"/>
                  </a:lnTo>
                  <a:lnTo>
                    <a:pt x="19" y="30"/>
                  </a:lnTo>
                  <a:lnTo>
                    <a:pt x="19" y="32"/>
                  </a:lnTo>
                  <a:lnTo>
                    <a:pt x="20" y="34"/>
                  </a:lnTo>
                  <a:lnTo>
                    <a:pt x="20" y="36"/>
                  </a:lnTo>
                  <a:lnTo>
                    <a:pt x="20" y="37"/>
                  </a:lnTo>
                  <a:lnTo>
                    <a:pt x="20" y="39"/>
                  </a:lnTo>
                  <a:lnTo>
                    <a:pt x="19" y="40"/>
                  </a:lnTo>
                  <a:lnTo>
                    <a:pt x="19" y="43"/>
                  </a:lnTo>
                  <a:lnTo>
                    <a:pt x="18" y="46"/>
                  </a:lnTo>
                  <a:lnTo>
                    <a:pt x="16" y="48"/>
                  </a:lnTo>
                  <a:lnTo>
                    <a:pt x="15" y="50"/>
                  </a:lnTo>
                  <a:lnTo>
                    <a:pt x="15" y="53"/>
                  </a:lnTo>
                  <a:lnTo>
                    <a:pt x="13" y="55"/>
                  </a:lnTo>
                  <a:lnTo>
                    <a:pt x="31" y="55"/>
                  </a:lnTo>
                  <a:lnTo>
                    <a:pt x="31" y="58"/>
                  </a:lnTo>
                  <a:lnTo>
                    <a:pt x="31" y="62"/>
                  </a:lnTo>
                  <a:lnTo>
                    <a:pt x="29" y="65"/>
                  </a:lnTo>
                  <a:lnTo>
                    <a:pt x="29" y="68"/>
                  </a:lnTo>
                  <a:lnTo>
                    <a:pt x="29" y="71"/>
                  </a:lnTo>
                  <a:lnTo>
                    <a:pt x="28" y="75"/>
                  </a:lnTo>
                  <a:lnTo>
                    <a:pt x="28" y="78"/>
                  </a:lnTo>
                  <a:lnTo>
                    <a:pt x="28" y="82"/>
                  </a:lnTo>
                  <a:lnTo>
                    <a:pt x="31" y="82"/>
                  </a:lnTo>
                  <a:lnTo>
                    <a:pt x="35" y="82"/>
                  </a:lnTo>
                  <a:lnTo>
                    <a:pt x="35" y="84"/>
                  </a:lnTo>
                  <a:lnTo>
                    <a:pt x="35" y="87"/>
                  </a:lnTo>
                  <a:lnTo>
                    <a:pt x="35" y="91"/>
                  </a:lnTo>
                  <a:lnTo>
                    <a:pt x="37" y="94"/>
                  </a:lnTo>
                  <a:lnTo>
                    <a:pt x="37" y="97"/>
                  </a:lnTo>
                  <a:lnTo>
                    <a:pt x="38" y="100"/>
                  </a:lnTo>
                  <a:lnTo>
                    <a:pt x="38" y="103"/>
                  </a:lnTo>
                  <a:lnTo>
                    <a:pt x="38" y="106"/>
                  </a:lnTo>
                  <a:lnTo>
                    <a:pt x="43" y="106"/>
                  </a:lnTo>
                  <a:lnTo>
                    <a:pt x="47" y="107"/>
                  </a:lnTo>
                  <a:lnTo>
                    <a:pt x="51" y="110"/>
                  </a:lnTo>
                  <a:lnTo>
                    <a:pt x="56" y="112"/>
                  </a:lnTo>
                  <a:lnTo>
                    <a:pt x="60" y="116"/>
                  </a:lnTo>
                  <a:lnTo>
                    <a:pt x="65" y="119"/>
                  </a:lnTo>
                  <a:lnTo>
                    <a:pt x="68" y="123"/>
                  </a:lnTo>
                  <a:lnTo>
                    <a:pt x="69" y="126"/>
                  </a:lnTo>
                  <a:lnTo>
                    <a:pt x="62" y="130"/>
                  </a:lnTo>
                  <a:lnTo>
                    <a:pt x="59" y="129"/>
                  </a:lnTo>
                  <a:lnTo>
                    <a:pt x="54" y="128"/>
                  </a:lnTo>
                  <a:lnTo>
                    <a:pt x="50" y="126"/>
                  </a:lnTo>
                  <a:lnTo>
                    <a:pt x="46" y="123"/>
                  </a:lnTo>
                  <a:lnTo>
                    <a:pt x="41" y="120"/>
                  </a:lnTo>
                  <a:lnTo>
                    <a:pt x="38" y="117"/>
                  </a:lnTo>
                  <a:lnTo>
                    <a:pt x="35" y="113"/>
                  </a:lnTo>
                  <a:lnTo>
                    <a:pt x="35" y="109"/>
                  </a:lnTo>
                  <a:lnTo>
                    <a:pt x="32" y="109"/>
                  </a:lnTo>
                  <a:lnTo>
                    <a:pt x="29" y="109"/>
                  </a:lnTo>
                  <a:lnTo>
                    <a:pt x="26" y="107"/>
                  </a:lnTo>
                  <a:lnTo>
                    <a:pt x="23" y="106"/>
                  </a:lnTo>
                  <a:lnTo>
                    <a:pt x="22" y="104"/>
                  </a:lnTo>
                  <a:lnTo>
                    <a:pt x="19" y="103"/>
                  </a:lnTo>
                  <a:lnTo>
                    <a:pt x="16" y="103"/>
                  </a:lnTo>
                  <a:lnTo>
                    <a:pt x="13" y="103"/>
                  </a:lnTo>
                  <a:lnTo>
                    <a:pt x="15" y="101"/>
                  </a:lnTo>
                  <a:lnTo>
                    <a:pt x="15" y="100"/>
                  </a:lnTo>
                  <a:lnTo>
                    <a:pt x="16" y="97"/>
                  </a:lnTo>
                  <a:lnTo>
                    <a:pt x="18" y="96"/>
                  </a:lnTo>
                  <a:lnTo>
                    <a:pt x="19" y="94"/>
                  </a:lnTo>
                  <a:lnTo>
                    <a:pt x="20" y="91"/>
                  </a:lnTo>
                  <a:lnTo>
                    <a:pt x="22" y="90"/>
                  </a:lnTo>
                  <a:lnTo>
                    <a:pt x="23" y="88"/>
                  </a:lnTo>
                  <a:lnTo>
                    <a:pt x="23" y="84"/>
                  </a:lnTo>
                  <a:lnTo>
                    <a:pt x="23" y="80"/>
                  </a:lnTo>
                  <a:lnTo>
                    <a:pt x="22" y="75"/>
                  </a:lnTo>
                  <a:lnTo>
                    <a:pt x="20" y="71"/>
                  </a:lnTo>
                  <a:lnTo>
                    <a:pt x="19" y="66"/>
                  </a:lnTo>
                  <a:lnTo>
                    <a:pt x="16" y="62"/>
                  </a:lnTo>
                  <a:lnTo>
                    <a:pt x="13" y="59"/>
                  </a:lnTo>
                  <a:lnTo>
                    <a:pt x="10" y="58"/>
                  </a:lnTo>
                  <a:lnTo>
                    <a:pt x="10" y="55"/>
                  </a:lnTo>
                  <a:lnTo>
                    <a:pt x="9" y="52"/>
                  </a:lnTo>
                  <a:lnTo>
                    <a:pt x="7" y="48"/>
                  </a:lnTo>
                  <a:lnTo>
                    <a:pt x="6" y="45"/>
                  </a:lnTo>
                  <a:lnTo>
                    <a:pt x="4" y="40"/>
                  </a:lnTo>
                  <a:lnTo>
                    <a:pt x="3" y="36"/>
                  </a:lnTo>
                  <a:lnTo>
                    <a:pt x="1" y="33"/>
                  </a:lnTo>
                  <a:lnTo>
                    <a:pt x="0" y="30"/>
                  </a:lnTo>
                  <a:lnTo>
                    <a:pt x="1" y="30"/>
                  </a:lnTo>
                  <a:lnTo>
                    <a:pt x="3" y="29"/>
                  </a:lnTo>
                  <a:lnTo>
                    <a:pt x="4" y="27"/>
                  </a:lnTo>
                  <a:lnTo>
                    <a:pt x="4" y="26"/>
                  </a:lnTo>
                  <a:lnTo>
                    <a:pt x="6" y="24"/>
                  </a:lnTo>
                  <a:lnTo>
                    <a:pt x="7" y="23"/>
                  </a:lnTo>
                  <a:lnTo>
                    <a:pt x="9" y="21"/>
                  </a:lnTo>
                  <a:lnTo>
                    <a:pt x="10" y="20"/>
                  </a:lnTo>
                  <a:lnTo>
                    <a:pt x="10" y="7"/>
                  </a:lnTo>
                  <a:lnTo>
                    <a:pt x="13" y="2"/>
                  </a:lnTo>
                  <a:lnTo>
                    <a:pt x="35" y="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28" name="Freeform 63"/>
            <p:cNvSpPr>
              <a:spLocks/>
            </p:cNvSpPr>
            <p:nvPr/>
          </p:nvSpPr>
          <p:spPr bwMode="auto">
            <a:xfrm>
              <a:off x="1186" y="2663"/>
              <a:ext cx="93" cy="43"/>
            </a:xfrm>
            <a:custGeom>
              <a:avLst/>
              <a:gdLst>
                <a:gd name="T0" fmla="*/ 0 w 281"/>
                <a:gd name="T1" fmla="*/ 0 h 129"/>
                <a:gd name="T2" fmla="*/ 0 w 281"/>
                <a:gd name="T3" fmla="*/ 0 h 129"/>
                <a:gd name="T4" fmla="*/ 0 w 281"/>
                <a:gd name="T5" fmla="*/ 0 h 129"/>
                <a:gd name="T6" fmla="*/ 0 w 281"/>
                <a:gd name="T7" fmla="*/ 0 h 129"/>
                <a:gd name="T8" fmla="*/ 0 w 281"/>
                <a:gd name="T9" fmla="*/ 0 h 129"/>
                <a:gd name="T10" fmla="*/ 0 w 281"/>
                <a:gd name="T11" fmla="*/ 0 h 129"/>
                <a:gd name="T12" fmla="*/ 0 w 281"/>
                <a:gd name="T13" fmla="*/ 0 h 129"/>
                <a:gd name="T14" fmla="*/ 0 w 281"/>
                <a:gd name="T15" fmla="*/ 0 h 129"/>
                <a:gd name="T16" fmla="*/ 0 w 281"/>
                <a:gd name="T17" fmla="*/ 0 h 129"/>
                <a:gd name="T18" fmla="*/ 0 w 281"/>
                <a:gd name="T19" fmla="*/ 0 h 129"/>
                <a:gd name="T20" fmla="*/ 0 w 281"/>
                <a:gd name="T21" fmla="*/ 0 h 129"/>
                <a:gd name="T22" fmla="*/ 0 w 281"/>
                <a:gd name="T23" fmla="*/ 0 h 129"/>
                <a:gd name="T24" fmla="*/ 0 w 281"/>
                <a:gd name="T25" fmla="*/ 0 h 129"/>
                <a:gd name="T26" fmla="*/ 0 w 281"/>
                <a:gd name="T27" fmla="*/ 0 h 129"/>
                <a:gd name="T28" fmla="*/ 0 w 281"/>
                <a:gd name="T29" fmla="*/ 0 h 129"/>
                <a:gd name="T30" fmla="*/ 0 w 281"/>
                <a:gd name="T31" fmla="*/ 0 h 129"/>
                <a:gd name="T32" fmla="*/ 0 w 281"/>
                <a:gd name="T33" fmla="*/ 0 h 129"/>
                <a:gd name="T34" fmla="*/ 0 w 281"/>
                <a:gd name="T35" fmla="*/ 0 h 129"/>
                <a:gd name="T36" fmla="*/ 0 w 281"/>
                <a:gd name="T37" fmla="*/ 0 h 129"/>
                <a:gd name="T38" fmla="*/ 0 w 281"/>
                <a:gd name="T39" fmla="*/ 0 h 129"/>
                <a:gd name="T40" fmla="*/ 0 w 281"/>
                <a:gd name="T41" fmla="*/ 0 h 129"/>
                <a:gd name="T42" fmla="*/ 0 w 281"/>
                <a:gd name="T43" fmla="*/ 0 h 129"/>
                <a:gd name="T44" fmla="*/ 0 w 281"/>
                <a:gd name="T45" fmla="*/ 0 h 129"/>
                <a:gd name="T46" fmla="*/ 0 w 281"/>
                <a:gd name="T47" fmla="*/ 0 h 129"/>
                <a:gd name="T48" fmla="*/ 0 w 281"/>
                <a:gd name="T49" fmla="*/ 0 h 129"/>
                <a:gd name="T50" fmla="*/ 0 w 281"/>
                <a:gd name="T51" fmla="*/ 0 h 129"/>
                <a:gd name="T52" fmla="*/ 0 w 281"/>
                <a:gd name="T53" fmla="*/ 0 h 129"/>
                <a:gd name="T54" fmla="*/ 0 w 281"/>
                <a:gd name="T55" fmla="*/ 0 h 129"/>
                <a:gd name="T56" fmla="*/ 0 w 281"/>
                <a:gd name="T57" fmla="*/ 0 h 129"/>
                <a:gd name="T58" fmla="*/ 0 w 281"/>
                <a:gd name="T59" fmla="*/ 0 h 129"/>
                <a:gd name="T60" fmla="*/ 0 w 281"/>
                <a:gd name="T61" fmla="*/ 0 h 129"/>
                <a:gd name="T62" fmla="*/ 0 w 281"/>
                <a:gd name="T63" fmla="*/ 0 h 129"/>
                <a:gd name="T64" fmla="*/ 0 w 281"/>
                <a:gd name="T65" fmla="*/ 0 h 129"/>
                <a:gd name="T66" fmla="*/ 0 w 281"/>
                <a:gd name="T67" fmla="*/ 0 h 129"/>
                <a:gd name="T68" fmla="*/ 0 w 281"/>
                <a:gd name="T69" fmla="*/ 0 h 129"/>
                <a:gd name="T70" fmla="*/ 0 w 281"/>
                <a:gd name="T71" fmla="*/ 0 h 129"/>
                <a:gd name="T72" fmla="*/ 0 w 281"/>
                <a:gd name="T73" fmla="*/ 0 h 129"/>
                <a:gd name="T74" fmla="*/ 0 w 281"/>
                <a:gd name="T75" fmla="*/ 0 h 129"/>
                <a:gd name="T76" fmla="*/ 0 w 281"/>
                <a:gd name="T77" fmla="*/ 0 h 129"/>
                <a:gd name="T78" fmla="*/ 0 w 281"/>
                <a:gd name="T79" fmla="*/ 0 h 129"/>
                <a:gd name="T80" fmla="*/ 0 w 281"/>
                <a:gd name="T81" fmla="*/ 0 h 129"/>
                <a:gd name="T82" fmla="*/ 0 w 281"/>
                <a:gd name="T83" fmla="*/ 0 h 129"/>
                <a:gd name="T84" fmla="*/ 0 w 281"/>
                <a:gd name="T85" fmla="*/ 0 h 129"/>
                <a:gd name="T86" fmla="*/ 0 w 281"/>
                <a:gd name="T87" fmla="*/ 0 h 129"/>
                <a:gd name="T88" fmla="*/ 0 w 281"/>
                <a:gd name="T89" fmla="*/ 0 h 129"/>
                <a:gd name="T90" fmla="*/ 0 w 281"/>
                <a:gd name="T91" fmla="*/ 0 h 129"/>
                <a:gd name="T92" fmla="*/ 0 w 281"/>
                <a:gd name="T93" fmla="*/ 0 h 1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1"/>
                <a:gd name="T142" fmla="*/ 0 h 129"/>
                <a:gd name="T143" fmla="*/ 281 w 281"/>
                <a:gd name="T144" fmla="*/ 129 h 1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1" h="129">
                  <a:moveTo>
                    <a:pt x="281" y="0"/>
                  </a:moveTo>
                  <a:lnTo>
                    <a:pt x="275" y="4"/>
                  </a:lnTo>
                  <a:lnTo>
                    <a:pt x="269" y="10"/>
                  </a:lnTo>
                  <a:lnTo>
                    <a:pt x="264" y="16"/>
                  </a:lnTo>
                  <a:lnTo>
                    <a:pt x="259" y="22"/>
                  </a:lnTo>
                  <a:lnTo>
                    <a:pt x="255" y="29"/>
                  </a:lnTo>
                  <a:lnTo>
                    <a:pt x="250" y="35"/>
                  </a:lnTo>
                  <a:lnTo>
                    <a:pt x="249" y="39"/>
                  </a:lnTo>
                  <a:lnTo>
                    <a:pt x="247" y="43"/>
                  </a:lnTo>
                  <a:lnTo>
                    <a:pt x="246" y="43"/>
                  </a:lnTo>
                  <a:lnTo>
                    <a:pt x="244" y="45"/>
                  </a:lnTo>
                  <a:lnTo>
                    <a:pt x="243" y="46"/>
                  </a:lnTo>
                  <a:lnTo>
                    <a:pt x="241" y="49"/>
                  </a:lnTo>
                  <a:lnTo>
                    <a:pt x="240" y="51"/>
                  </a:lnTo>
                  <a:lnTo>
                    <a:pt x="239" y="54"/>
                  </a:lnTo>
                  <a:lnTo>
                    <a:pt x="237" y="55"/>
                  </a:lnTo>
                  <a:lnTo>
                    <a:pt x="237" y="57"/>
                  </a:lnTo>
                  <a:lnTo>
                    <a:pt x="234" y="57"/>
                  </a:lnTo>
                  <a:lnTo>
                    <a:pt x="230" y="62"/>
                  </a:lnTo>
                  <a:lnTo>
                    <a:pt x="224" y="67"/>
                  </a:lnTo>
                  <a:lnTo>
                    <a:pt x="218" y="71"/>
                  </a:lnTo>
                  <a:lnTo>
                    <a:pt x="212" y="75"/>
                  </a:lnTo>
                  <a:lnTo>
                    <a:pt x="206" y="80"/>
                  </a:lnTo>
                  <a:lnTo>
                    <a:pt x="200" y="84"/>
                  </a:lnTo>
                  <a:lnTo>
                    <a:pt x="194" y="87"/>
                  </a:lnTo>
                  <a:lnTo>
                    <a:pt x="188" y="91"/>
                  </a:lnTo>
                  <a:lnTo>
                    <a:pt x="188" y="94"/>
                  </a:lnTo>
                  <a:lnTo>
                    <a:pt x="180" y="100"/>
                  </a:lnTo>
                  <a:lnTo>
                    <a:pt x="169" y="105"/>
                  </a:lnTo>
                  <a:lnTo>
                    <a:pt x="159" y="109"/>
                  </a:lnTo>
                  <a:lnTo>
                    <a:pt x="147" y="110"/>
                  </a:lnTo>
                  <a:lnTo>
                    <a:pt x="124" y="113"/>
                  </a:lnTo>
                  <a:lnTo>
                    <a:pt x="98" y="113"/>
                  </a:lnTo>
                  <a:lnTo>
                    <a:pt x="73" y="113"/>
                  </a:lnTo>
                  <a:lnTo>
                    <a:pt x="50" y="115"/>
                  </a:lnTo>
                  <a:lnTo>
                    <a:pt x="40" y="116"/>
                  </a:lnTo>
                  <a:lnTo>
                    <a:pt x="29" y="118"/>
                  </a:lnTo>
                  <a:lnTo>
                    <a:pt x="19" y="122"/>
                  </a:lnTo>
                  <a:lnTo>
                    <a:pt x="12" y="126"/>
                  </a:lnTo>
                  <a:lnTo>
                    <a:pt x="12" y="129"/>
                  </a:lnTo>
                  <a:lnTo>
                    <a:pt x="0" y="128"/>
                  </a:lnTo>
                  <a:lnTo>
                    <a:pt x="0" y="122"/>
                  </a:lnTo>
                  <a:lnTo>
                    <a:pt x="85" y="107"/>
                  </a:lnTo>
                  <a:lnTo>
                    <a:pt x="162" y="91"/>
                  </a:lnTo>
                  <a:lnTo>
                    <a:pt x="200" y="70"/>
                  </a:lnTo>
                  <a:lnTo>
                    <a:pt x="267" y="7"/>
                  </a:lnTo>
                  <a:lnTo>
                    <a:pt x="281" y="0"/>
                  </a:lnTo>
                  <a:close/>
                </a:path>
              </a:pathLst>
            </a:custGeom>
            <a:solidFill>
              <a:srgbClr val="00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grpSp>
      <p:grpSp>
        <p:nvGrpSpPr>
          <p:cNvPr id="106499" name="Group 172"/>
          <p:cNvGrpSpPr>
            <a:grpSpLocks/>
          </p:cNvGrpSpPr>
          <p:nvPr/>
        </p:nvGrpSpPr>
        <p:grpSpPr bwMode="auto">
          <a:xfrm>
            <a:off x="1441516" y="4250588"/>
            <a:ext cx="821002" cy="600299"/>
            <a:chOff x="1848" y="1056"/>
            <a:chExt cx="1789" cy="939"/>
          </a:xfrm>
          <a:solidFill>
            <a:srgbClr val="C00000"/>
          </a:solidFill>
        </p:grpSpPr>
        <p:sp>
          <p:nvSpPr>
            <p:cNvPr id="652" name="Freeform 173"/>
            <p:cNvSpPr>
              <a:spLocks/>
            </p:cNvSpPr>
            <p:nvPr/>
          </p:nvSpPr>
          <p:spPr bwMode="auto">
            <a:xfrm>
              <a:off x="1848" y="1056"/>
              <a:ext cx="1789" cy="939"/>
            </a:xfrm>
            <a:custGeom>
              <a:avLst/>
              <a:gdLst/>
              <a:ahLst/>
              <a:cxnLst>
                <a:cxn ang="0">
                  <a:pos x="3343" y="573"/>
                </a:cxn>
                <a:cxn ang="0">
                  <a:pos x="3376" y="472"/>
                </a:cxn>
                <a:cxn ang="0">
                  <a:pos x="3350" y="424"/>
                </a:cxn>
                <a:cxn ang="0">
                  <a:pos x="3482" y="318"/>
                </a:cxn>
                <a:cxn ang="0">
                  <a:pos x="3370" y="302"/>
                </a:cxn>
                <a:cxn ang="0">
                  <a:pos x="3244" y="352"/>
                </a:cxn>
                <a:cxn ang="0">
                  <a:pos x="3196" y="468"/>
                </a:cxn>
                <a:cxn ang="0">
                  <a:pos x="3108" y="628"/>
                </a:cxn>
                <a:cxn ang="0">
                  <a:pos x="3001" y="734"/>
                </a:cxn>
                <a:cxn ang="0">
                  <a:pos x="3144" y="769"/>
                </a:cxn>
                <a:cxn ang="0">
                  <a:pos x="2985" y="898"/>
                </a:cxn>
                <a:cxn ang="0">
                  <a:pos x="2780" y="882"/>
                </a:cxn>
                <a:cxn ang="0">
                  <a:pos x="2820" y="845"/>
                </a:cxn>
                <a:cxn ang="0">
                  <a:pos x="2573" y="758"/>
                </a:cxn>
                <a:cxn ang="0">
                  <a:pos x="2301" y="560"/>
                </a:cxn>
                <a:cxn ang="0">
                  <a:pos x="2265" y="361"/>
                </a:cxn>
                <a:cxn ang="0">
                  <a:pos x="2238" y="384"/>
                </a:cxn>
                <a:cxn ang="0">
                  <a:pos x="2231" y="519"/>
                </a:cxn>
                <a:cxn ang="0">
                  <a:pos x="2381" y="695"/>
                </a:cxn>
                <a:cxn ang="0">
                  <a:pos x="2327" y="703"/>
                </a:cxn>
                <a:cxn ang="0">
                  <a:pos x="2174" y="721"/>
                </a:cxn>
                <a:cxn ang="0">
                  <a:pos x="1943" y="739"/>
                </a:cxn>
                <a:cxn ang="0">
                  <a:pos x="1648" y="747"/>
                </a:cxn>
                <a:cxn ang="0">
                  <a:pos x="1310" y="738"/>
                </a:cxn>
                <a:cxn ang="0">
                  <a:pos x="1198" y="785"/>
                </a:cxn>
                <a:cxn ang="0">
                  <a:pos x="1069" y="908"/>
                </a:cxn>
                <a:cxn ang="0">
                  <a:pos x="871" y="920"/>
                </a:cxn>
                <a:cxn ang="0">
                  <a:pos x="968" y="832"/>
                </a:cxn>
                <a:cxn ang="0">
                  <a:pos x="925" y="703"/>
                </a:cxn>
                <a:cxn ang="0">
                  <a:pos x="788" y="646"/>
                </a:cxn>
                <a:cxn ang="0">
                  <a:pos x="653" y="551"/>
                </a:cxn>
                <a:cxn ang="0">
                  <a:pos x="572" y="519"/>
                </a:cxn>
                <a:cxn ang="0">
                  <a:pos x="459" y="478"/>
                </a:cxn>
                <a:cxn ang="0">
                  <a:pos x="290" y="468"/>
                </a:cxn>
                <a:cxn ang="0">
                  <a:pos x="139" y="414"/>
                </a:cxn>
                <a:cxn ang="0">
                  <a:pos x="47" y="378"/>
                </a:cxn>
                <a:cxn ang="0">
                  <a:pos x="11" y="226"/>
                </a:cxn>
                <a:cxn ang="0">
                  <a:pos x="126" y="247"/>
                </a:cxn>
                <a:cxn ang="0">
                  <a:pos x="338" y="183"/>
                </a:cxn>
                <a:cxn ang="0">
                  <a:pos x="336" y="102"/>
                </a:cxn>
                <a:cxn ang="0">
                  <a:pos x="304" y="12"/>
                </a:cxn>
                <a:cxn ang="0">
                  <a:pos x="491" y="67"/>
                </a:cxn>
                <a:cxn ang="0">
                  <a:pos x="615" y="110"/>
                </a:cxn>
                <a:cxn ang="0">
                  <a:pos x="698" y="96"/>
                </a:cxn>
                <a:cxn ang="0">
                  <a:pos x="905" y="68"/>
                </a:cxn>
                <a:cxn ang="0">
                  <a:pos x="1342" y="115"/>
                </a:cxn>
                <a:cxn ang="0">
                  <a:pos x="1616" y="141"/>
                </a:cxn>
                <a:cxn ang="0">
                  <a:pos x="1852" y="127"/>
                </a:cxn>
                <a:cxn ang="0">
                  <a:pos x="2060" y="90"/>
                </a:cxn>
                <a:cxn ang="0">
                  <a:pos x="2255" y="52"/>
                </a:cxn>
                <a:cxn ang="0">
                  <a:pos x="2449" y="31"/>
                </a:cxn>
                <a:cxn ang="0">
                  <a:pos x="2760" y="52"/>
                </a:cxn>
                <a:cxn ang="0">
                  <a:pos x="3039" y="137"/>
                </a:cxn>
                <a:cxn ang="0">
                  <a:pos x="3203" y="302"/>
                </a:cxn>
                <a:cxn ang="0">
                  <a:pos x="3316" y="274"/>
                </a:cxn>
                <a:cxn ang="0">
                  <a:pos x="3498" y="239"/>
                </a:cxn>
                <a:cxn ang="0">
                  <a:pos x="3554" y="341"/>
                </a:cxn>
                <a:cxn ang="0">
                  <a:pos x="3449" y="454"/>
                </a:cxn>
                <a:cxn ang="0">
                  <a:pos x="3419" y="596"/>
                </a:cxn>
              </a:cxnLst>
              <a:rect l="0" t="0" r="r" b="b"/>
              <a:pathLst>
                <a:path w="3577" h="939">
                  <a:moveTo>
                    <a:pt x="3383" y="627"/>
                  </a:moveTo>
                  <a:lnTo>
                    <a:pt x="3379" y="625"/>
                  </a:lnTo>
                  <a:lnTo>
                    <a:pt x="3370" y="619"/>
                  </a:lnTo>
                  <a:lnTo>
                    <a:pt x="3359" y="609"/>
                  </a:lnTo>
                  <a:lnTo>
                    <a:pt x="3349" y="594"/>
                  </a:lnTo>
                  <a:lnTo>
                    <a:pt x="3343" y="573"/>
                  </a:lnTo>
                  <a:lnTo>
                    <a:pt x="3343" y="547"/>
                  </a:lnTo>
                  <a:lnTo>
                    <a:pt x="3356" y="515"/>
                  </a:lnTo>
                  <a:lnTo>
                    <a:pt x="3383" y="477"/>
                  </a:lnTo>
                  <a:lnTo>
                    <a:pt x="3381" y="476"/>
                  </a:lnTo>
                  <a:lnTo>
                    <a:pt x="3379" y="475"/>
                  </a:lnTo>
                  <a:lnTo>
                    <a:pt x="3376" y="472"/>
                  </a:lnTo>
                  <a:lnTo>
                    <a:pt x="3372" y="468"/>
                  </a:lnTo>
                  <a:lnTo>
                    <a:pt x="3372" y="468"/>
                  </a:lnTo>
                  <a:lnTo>
                    <a:pt x="3365" y="460"/>
                  </a:lnTo>
                  <a:lnTo>
                    <a:pt x="3358" y="450"/>
                  </a:lnTo>
                  <a:lnTo>
                    <a:pt x="3352" y="438"/>
                  </a:lnTo>
                  <a:lnTo>
                    <a:pt x="3350" y="424"/>
                  </a:lnTo>
                  <a:lnTo>
                    <a:pt x="3354" y="408"/>
                  </a:lnTo>
                  <a:lnTo>
                    <a:pt x="3367" y="392"/>
                  </a:lnTo>
                  <a:lnTo>
                    <a:pt x="3388" y="376"/>
                  </a:lnTo>
                  <a:lnTo>
                    <a:pt x="3421" y="359"/>
                  </a:lnTo>
                  <a:lnTo>
                    <a:pt x="3460" y="338"/>
                  </a:lnTo>
                  <a:lnTo>
                    <a:pt x="3482" y="318"/>
                  </a:lnTo>
                  <a:lnTo>
                    <a:pt x="3489" y="300"/>
                  </a:lnTo>
                  <a:lnTo>
                    <a:pt x="3482" y="287"/>
                  </a:lnTo>
                  <a:lnTo>
                    <a:pt x="3466" y="279"/>
                  </a:lnTo>
                  <a:lnTo>
                    <a:pt x="3440" y="278"/>
                  </a:lnTo>
                  <a:lnTo>
                    <a:pt x="3408" y="285"/>
                  </a:lnTo>
                  <a:lnTo>
                    <a:pt x="3370" y="302"/>
                  </a:lnTo>
                  <a:lnTo>
                    <a:pt x="3334" y="321"/>
                  </a:lnTo>
                  <a:lnTo>
                    <a:pt x="3307" y="334"/>
                  </a:lnTo>
                  <a:lnTo>
                    <a:pt x="3287" y="343"/>
                  </a:lnTo>
                  <a:lnTo>
                    <a:pt x="3271" y="347"/>
                  </a:lnTo>
                  <a:lnTo>
                    <a:pt x="3259" y="350"/>
                  </a:lnTo>
                  <a:lnTo>
                    <a:pt x="3244" y="352"/>
                  </a:lnTo>
                  <a:lnTo>
                    <a:pt x="3230" y="354"/>
                  </a:lnTo>
                  <a:lnTo>
                    <a:pt x="3212" y="359"/>
                  </a:lnTo>
                  <a:lnTo>
                    <a:pt x="3212" y="367"/>
                  </a:lnTo>
                  <a:lnTo>
                    <a:pt x="3210" y="390"/>
                  </a:lnTo>
                  <a:lnTo>
                    <a:pt x="3207" y="425"/>
                  </a:lnTo>
                  <a:lnTo>
                    <a:pt x="3196" y="468"/>
                  </a:lnTo>
                  <a:lnTo>
                    <a:pt x="3196" y="468"/>
                  </a:lnTo>
                  <a:lnTo>
                    <a:pt x="3185" y="498"/>
                  </a:lnTo>
                  <a:lnTo>
                    <a:pt x="3172" y="529"/>
                  </a:lnTo>
                  <a:lnTo>
                    <a:pt x="3156" y="562"/>
                  </a:lnTo>
                  <a:lnTo>
                    <a:pt x="3135" y="595"/>
                  </a:lnTo>
                  <a:lnTo>
                    <a:pt x="3108" y="628"/>
                  </a:lnTo>
                  <a:lnTo>
                    <a:pt x="3077" y="660"/>
                  </a:lnTo>
                  <a:lnTo>
                    <a:pt x="3039" y="691"/>
                  </a:lnTo>
                  <a:lnTo>
                    <a:pt x="2994" y="721"/>
                  </a:lnTo>
                  <a:lnTo>
                    <a:pt x="2994" y="723"/>
                  </a:lnTo>
                  <a:lnTo>
                    <a:pt x="2996" y="727"/>
                  </a:lnTo>
                  <a:lnTo>
                    <a:pt x="3001" y="734"/>
                  </a:lnTo>
                  <a:lnTo>
                    <a:pt x="3014" y="741"/>
                  </a:lnTo>
                  <a:lnTo>
                    <a:pt x="3032" y="749"/>
                  </a:lnTo>
                  <a:lnTo>
                    <a:pt x="3059" y="756"/>
                  </a:lnTo>
                  <a:lnTo>
                    <a:pt x="3097" y="762"/>
                  </a:lnTo>
                  <a:lnTo>
                    <a:pt x="3147" y="765"/>
                  </a:lnTo>
                  <a:lnTo>
                    <a:pt x="3144" y="769"/>
                  </a:lnTo>
                  <a:lnTo>
                    <a:pt x="3133" y="780"/>
                  </a:lnTo>
                  <a:lnTo>
                    <a:pt x="3115" y="797"/>
                  </a:lnTo>
                  <a:lnTo>
                    <a:pt x="3091" y="819"/>
                  </a:lnTo>
                  <a:lnTo>
                    <a:pt x="3061" y="844"/>
                  </a:lnTo>
                  <a:lnTo>
                    <a:pt x="3027" y="870"/>
                  </a:lnTo>
                  <a:lnTo>
                    <a:pt x="2985" y="898"/>
                  </a:lnTo>
                  <a:lnTo>
                    <a:pt x="2938" y="924"/>
                  </a:lnTo>
                  <a:lnTo>
                    <a:pt x="2751" y="924"/>
                  </a:lnTo>
                  <a:lnTo>
                    <a:pt x="2755" y="913"/>
                  </a:lnTo>
                  <a:lnTo>
                    <a:pt x="2760" y="902"/>
                  </a:lnTo>
                  <a:lnTo>
                    <a:pt x="2769" y="892"/>
                  </a:lnTo>
                  <a:lnTo>
                    <a:pt x="2780" y="882"/>
                  </a:lnTo>
                  <a:lnTo>
                    <a:pt x="2793" y="873"/>
                  </a:lnTo>
                  <a:lnTo>
                    <a:pt x="2807" y="865"/>
                  </a:lnTo>
                  <a:lnTo>
                    <a:pt x="2823" y="858"/>
                  </a:lnTo>
                  <a:lnTo>
                    <a:pt x="2843" y="851"/>
                  </a:lnTo>
                  <a:lnTo>
                    <a:pt x="2838" y="850"/>
                  </a:lnTo>
                  <a:lnTo>
                    <a:pt x="2820" y="845"/>
                  </a:lnTo>
                  <a:lnTo>
                    <a:pt x="2794" y="838"/>
                  </a:lnTo>
                  <a:lnTo>
                    <a:pt x="2760" y="828"/>
                  </a:lnTo>
                  <a:lnTo>
                    <a:pt x="2721" y="815"/>
                  </a:lnTo>
                  <a:lnTo>
                    <a:pt x="2674" y="799"/>
                  </a:lnTo>
                  <a:lnTo>
                    <a:pt x="2625" y="780"/>
                  </a:lnTo>
                  <a:lnTo>
                    <a:pt x="2573" y="758"/>
                  </a:lnTo>
                  <a:lnTo>
                    <a:pt x="2521" y="733"/>
                  </a:lnTo>
                  <a:lnTo>
                    <a:pt x="2471" y="705"/>
                  </a:lnTo>
                  <a:lnTo>
                    <a:pt x="2422" y="673"/>
                  </a:lnTo>
                  <a:lnTo>
                    <a:pt x="2377" y="638"/>
                  </a:lnTo>
                  <a:lnTo>
                    <a:pt x="2336" y="601"/>
                  </a:lnTo>
                  <a:lnTo>
                    <a:pt x="2301" y="560"/>
                  </a:lnTo>
                  <a:lnTo>
                    <a:pt x="2276" y="515"/>
                  </a:lnTo>
                  <a:lnTo>
                    <a:pt x="2260" y="468"/>
                  </a:lnTo>
                  <a:lnTo>
                    <a:pt x="2264" y="468"/>
                  </a:lnTo>
                  <a:lnTo>
                    <a:pt x="2258" y="434"/>
                  </a:lnTo>
                  <a:lnTo>
                    <a:pt x="2260" y="399"/>
                  </a:lnTo>
                  <a:lnTo>
                    <a:pt x="2265" y="361"/>
                  </a:lnTo>
                  <a:lnTo>
                    <a:pt x="2278" y="322"/>
                  </a:lnTo>
                  <a:lnTo>
                    <a:pt x="2276" y="325"/>
                  </a:lnTo>
                  <a:lnTo>
                    <a:pt x="2269" y="333"/>
                  </a:lnTo>
                  <a:lnTo>
                    <a:pt x="2260" y="346"/>
                  </a:lnTo>
                  <a:lnTo>
                    <a:pt x="2249" y="363"/>
                  </a:lnTo>
                  <a:lnTo>
                    <a:pt x="2238" y="384"/>
                  </a:lnTo>
                  <a:lnTo>
                    <a:pt x="2229" y="409"/>
                  </a:lnTo>
                  <a:lnTo>
                    <a:pt x="2224" y="437"/>
                  </a:lnTo>
                  <a:lnTo>
                    <a:pt x="2222" y="468"/>
                  </a:lnTo>
                  <a:lnTo>
                    <a:pt x="2222" y="468"/>
                  </a:lnTo>
                  <a:lnTo>
                    <a:pt x="2224" y="493"/>
                  </a:lnTo>
                  <a:lnTo>
                    <a:pt x="2231" y="519"/>
                  </a:lnTo>
                  <a:lnTo>
                    <a:pt x="2242" y="546"/>
                  </a:lnTo>
                  <a:lnTo>
                    <a:pt x="2256" y="575"/>
                  </a:lnTo>
                  <a:lnTo>
                    <a:pt x="2278" y="604"/>
                  </a:lnTo>
                  <a:lnTo>
                    <a:pt x="2305" y="634"/>
                  </a:lnTo>
                  <a:lnTo>
                    <a:pt x="2339" y="664"/>
                  </a:lnTo>
                  <a:lnTo>
                    <a:pt x="2381" y="695"/>
                  </a:lnTo>
                  <a:lnTo>
                    <a:pt x="2379" y="695"/>
                  </a:lnTo>
                  <a:lnTo>
                    <a:pt x="2375" y="696"/>
                  </a:lnTo>
                  <a:lnTo>
                    <a:pt x="2366" y="697"/>
                  </a:lnTo>
                  <a:lnTo>
                    <a:pt x="2355" y="699"/>
                  </a:lnTo>
                  <a:lnTo>
                    <a:pt x="2343" y="701"/>
                  </a:lnTo>
                  <a:lnTo>
                    <a:pt x="2327" y="703"/>
                  </a:lnTo>
                  <a:lnTo>
                    <a:pt x="2307" y="706"/>
                  </a:lnTo>
                  <a:lnTo>
                    <a:pt x="2285" y="709"/>
                  </a:lnTo>
                  <a:lnTo>
                    <a:pt x="2262" y="712"/>
                  </a:lnTo>
                  <a:lnTo>
                    <a:pt x="2235" y="715"/>
                  </a:lnTo>
                  <a:lnTo>
                    <a:pt x="2206" y="718"/>
                  </a:lnTo>
                  <a:lnTo>
                    <a:pt x="2174" y="721"/>
                  </a:lnTo>
                  <a:lnTo>
                    <a:pt x="2141" y="724"/>
                  </a:lnTo>
                  <a:lnTo>
                    <a:pt x="2105" y="728"/>
                  </a:lnTo>
                  <a:lnTo>
                    <a:pt x="2068" y="731"/>
                  </a:lnTo>
                  <a:lnTo>
                    <a:pt x="2028" y="733"/>
                  </a:lnTo>
                  <a:lnTo>
                    <a:pt x="1987" y="736"/>
                  </a:lnTo>
                  <a:lnTo>
                    <a:pt x="1943" y="739"/>
                  </a:lnTo>
                  <a:lnTo>
                    <a:pt x="1897" y="741"/>
                  </a:lnTo>
                  <a:lnTo>
                    <a:pt x="1850" y="743"/>
                  </a:lnTo>
                  <a:lnTo>
                    <a:pt x="1803" y="745"/>
                  </a:lnTo>
                  <a:lnTo>
                    <a:pt x="1753" y="746"/>
                  </a:lnTo>
                  <a:lnTo>
                    <a:pt x="1700" y="747"/>
                  </a:lnTo>
                  <a:lnTo>
                    <a:pt x="1648" y="747"/>
                  </a:lnTo>
                  <a:lnTo>
                    <a:pt x="1594" y="747"/>
                  </a:lnTo>
                  <a:lnTo>
                    <a:pt x="1540" y="747"/>
                  </a:lnTo>
                  <a:lnTo>
                    <a:pt x="1484" y="746"/>
                  </a:lnTo>
                  <a:lnTo>
                    <a:pt x="1427" y="744"/>
                  </a:lnTo>
                  <a:lnTo>
                    <a:pt x="1369" y="741"/>
                  </a:lnTo>
                  <a:lnTo>
                    <a:pt x="1310" y="738"/>
                  </a:lnTo>
                  <a:lnTo>
                    <a:pt x="1251" y="734"/>
                  </a:lnTo>
                  <a:lnTo>
                    <a:pt x="1191" y="729"/>
                  </a:lnTo>
                  <a:lnTo>
                    <a:pt x="1193" y="733"/>
                  </a:lnTo>
                  <a:lnTo>
                    <a:pt x="1198" y="745"/>
                  </a:lnTo>
                  <a:lnTo>
                    <a:pt x="1200" y="763"/>
                  </a:lnTo>
                  <a:lnTo>
                    <a:pt x="1198" y="785"/>
                  </a:lnTo>
                  <a:lnTo>
                    <a:pt x="1189" y="811"/>
                  </a:lnTo>
                  <a:lnTo>
                    <a:pt x="1168" y="839"/>
                  </a:lnTo>
                  <a:lnTo>
                    <a:pt x="1132" y="867"/>
                  </a:lnTo>
                  <a:lnTo>
                    <a:pt x="1076" y="895"/>
                  </a:lnTo>
                  <a:lnTo>
                    <a:pt x="1074" y="898"/>
                  </a:lnTo>
                  <a:lnTo>
                    <a:pt x="1069" y="908"/>
                  </a:lnTo>
                  <a:lnTo>
                    <a:pt x="1058" y="922"/>
                  </a:lnTo>
                  <a:lnTo>
                    <a:pt x="1042" y="939"/>
                  </a:lnTo>
                  <a:lnTo>
                    <a:pt x="869" y="939"/>
                  </a:lnTo>
                  <a:lnTo>
                    <a:pt x="869" y="937"/>
                  </a:lnTo>
                  <a:lnTo>
                    <a:pt x="869" y="930"/>
                  </a:lnTo>
                  <a:lnTo>
                    <a:pt x="871" y="920"/>
                  </a:lnTo>
                  <a:lnTo>
                    <a:pt x="876" y="907"/>
                  </a:lnTo>
                  <a:lnTo>
                    <a:pt x="887" y="891"/>
                  </a:lnTo>
                  <a:lnTo>
                    <a:pt x="905" y="874"/>
                  </a:lnTo>
                  <a:lnTo>
                    <a:pt x="932" y="855"/>
                  </a:lnTo>
                  <a:lnTo>
                    <a:pt x="970" y="836"/>
                  </a:lnTo>
                  <a:lnTo>
                    <a:pt x="968" y="832"/>
                  </a:lnTo>
                  <a:lnTo>
                    <a:pt x="961" y="815"/>
                  </a:lnTo>
                  <a:lnTo>
                    <a:pt x="954" y="779"/>
                  </a:lnTo>
                  <a:lnTo>
                    <a:pt x="948" y="716"/>
                  </a:lnTo>
                  <a:lnTo>
                    <a:pt x="945" y="713"/>
                  </a:lnTo>
                  <a:lnTo>
                    <a:pt x="937" y="709"/>
                  </a:lnTo>
                  <a:lnTo>
                    <a:pt x="925" y="703"/>
                  </a:lnTo>
                  <a:lnTo>
                    <a:pt x="909" y="696"/>
                  </a:lnTo>
                  <a:lnTo>
                    <a:pt x="889" y="689"/>
                  </a:lnTo>
                  <a:lnTo>
                    <a:pt x="866" y="680"/>
                  </a:lnTo>
                  <a:lnTo>
                    <a:pt x="840" y="670"/>
                  </a:lnTo>
                  <a:lnTo>
                    <a:pt x="815" y="658"/>
                  </a:lnTo>
                  <a:lnTo>
                    <a:pt x="788" y="646"/>
                  </a:lnTo>
                  <a:lnTo>
                    <a:pt x="763" y="633"/>
                  </a:lnTo>
                  <a:lnTo>
                    <a:pt x="736" y="618"/>
                  </a:lnTo>
                  <a:lnTo>
                    <a:pt x="713" y="603"/>
                  </a:lnTo>
                  <a:lnTo>
                    <a:pt x="689" y="587"/>
                  </a:lnTo>
                  <a:lnTo>
                    <a:pt x="669" y="569"/>
                  </a:lnTo>
                  <a:lnTo>
                    <a:pt x="653" y="551"/>
                  </a:lnTo>
                  <a:lnTo>
                    <a:pt x="641" y="532"/>
                  </a:lnTo>
                  <a:lnTo>
                    <a:pt x="637" y="532"/>
                  </a:lnTo>
                  <a:lnTo>
                    <a:pt x="628" y="531"/>
                  </a:lnTo>
                  <a:lnTo>
                    <a:pt x="612" y="529"/>
                  </a:lnTo>
                  <a:lnTo>
                    <a:pt x="594" y="525"/>
                  </a:lnTo>
                  <a:lnTo>
                    <a:pt x="572" y="519"/>
                  </a:lnTo>
                  <a:lnTo>
                    <a:pt x="547" y="509"/>
                  </a:lnTo>
                  <a:lnTo>
                    <a:pt x="522" y="495"/>
                  </a:lnTo>
                  <a:lnTo>
                    <a:pt x="497" y="477"/>
                  </a:lnTo>
                  <a:lnTo>
                    <a:pt x="491" y="477"/>
                  </a:lnTo>
                  <a:lnTo>
                    <a:pt x="479" y="478"/>
                  </a:lnTo>
                  <a:lnTo>
                    <a:pt x="459" y="478"/>
                  </a:lnTo>
                  <a:lnTo>
                    <a:pt x="432" y="478"/>
                  </a:lnTo>
                  <a:lnTo>
                    <a:pt x="399" y="478"/>
                  </a:lnTo>
                  <a:lnTo>
                    <a:pt x="365" y="476"/>
                  </a:lnTo>
                  <a:lnTo>
                    <a:pt x="327" y="473"/>
                  </a:lnTo>
                  <a:lnTo>
                    <a:pt x="290" y="468"/>
                  </a:lnTo>
                  <a:lnTo>
                    <a:pt x="290" y="468"/>
                  </a:lnTo>
                  <a:lnTo>
                    <a:pt x="261" y="463"/>
                  </a:lnTo>
                  <a:lnTo>
                    <a:pt x="232" y="457"/>
                  </a:lnTo>
                  <a:lnTo>
                    <a:pt x="205" y="449"/>
                  </a:lnTo>
                  <a:lnTo>
                    <a:pt x="180" y="440"/>
                  </a:lnTo>
                  <a:lnTo>
                    <a:pt x="158" y="428"/>
                  </a:lnTo>
                  <a:lnTo>
                    <a:pt x="139" y="414"/>
                  </a:lnTo>
                  <a:lnTo>
                    <a:pt x="122" y="398"/>
                  </a:lnTo>
                  <a:lnTo>
                    <a:pt x="112" y="379"/>
                  </a:lnTo>
                  <a:lnTo>
                    <a:pt x="106" y="381"/>
                  </a:lnTo>
                  <a:lnTo>
                    <a:pt x="90" y="384"/>
                  </a:lnTo>
                  <a:lnTo>
                    <a:pt x="70" y="384"/>
                  </a:lnTo>
                  <a:lnTo>
                    <a:pt x="47" y="378"/>
                  </a:lnTo>
                  <a:lnTo>
                    <a:pt x="25" y="363"/>
                  </a:lnTo>
                  <a:lnTo>
                    <a:pt x="7" y="334"/>
                  </a:lnTo>
                  <a:lnTo>
                    <a:pt x="0" y="288"/>
                  </a:lnTo>
                  <a:lnTo>
                    <a:pt x="4" y="221"/>
                  </a:lnTo>
                  <a:lnTo>
                    <a:pt x="5" y="222"/>
                  </a:lnTo>
                  <a:lnTo>
                    <a:pt x="11" y="226"/>
                  </a:lnTo>
                  <a:lnTo>
                    <a:pt x="22" y="231"/>
                  </a:lnTo>
                  <a:lnTo>
                    <a:pt x="36" y="237"/>
                  </a:lnTo>
                  <a:lnTo>
                    <a:pt x="52" y="243"/>
                  </a:lnTo>
                  <a:lnTo>
                    <a:pt x="74" y="246"/>
                  </a:lnTo>
                  <a:lnTo>
                    <a:pt x="97" y="248"/>
                  </a:lnTo>
                  <a:lnTo>
                    <a:pt x="126" y="247"/>
                  </a:lnTo>
                  <a:lnTo>
                    <a:pt x="157" y="243"/>
                  </a:lnTo>
                  <a:lnTo>
                    <a:pt x="193" y="236"/>
                  </a:lnTo>
                  <a:lnTo>
                    <a:pt x="229" y="226"/>
                  </a:lnTo>
                  <a:lnTo>
                    <a:pt x="266" y="214"/>
                  </a:lnTo>
                  <a:lnTo>
                    <a:pt x="302" y="200"/>
                  </a:lnTo>
                  <a:lnTo>
                    <a:pt x="338" y="183"/>
                  </a:lnTo>
                  <a:lnTo>
                    <a:pt x="374" y="162"/>
                  </a:lnTo>
                  <a:lnTo>
                    <a:pt x="405" y="139"/>
                  </a:lnTo>
                  <a:lnTo>
                    <a:pt x="399" y="137"/>
                  </a:lnTo>
                  <a:lnTo>
                    <a:pt x="383" y="130"/>
                  </a:lnTo>
                  <a:lnTo>
                    <a:pt x="360" y="118"/>
                  </a:lnTo>
                  <a:lnTo>
                    <a:pt x="336" y="102"/>
                  </a:lnTo>
                  <a:lnTo>
                    <a:pt x="311" y="82"/>
                  </a:lnTo>
                  <a:lnTo>
                    <a:pt x="293" y="58"/>
                  </a:lnTo>
                  <a:lnTo>
                    <a:pt x="282" y="31"/>
                  </a:lnTo>
                  <a:lnTo>
                    <a:pt x="284" y="0"/>
                  </a:lnTo>
                  <a:lnTo>
                    <a:pt x="290" y="3"/>
                  </a:lnTo>
                  <a:lnTo>
                    <a:pt x="304" y="12"/>
                  </a:lnTo>
                  <a:lnTo>
                    <a:pt x="327" y="23"/>
                  </a:lnTo>
                  <a:lnTo>
                    <a:pt x="356" y="36"/>
                  </a:lnTo>
                  <a:lnTo>
                    <a:pt x="389" y="49"/>
                  </a:lnTo>
                  <a:lnTo>
                    <a:pt x="423" y="60"/>
                  </a:lnTo>
                  <a:lnTo>
                    <a:pt x="457" y="66"/>
                  </a:lnTo>
                  <a:lnTo>
                    <a:pt x="491" y="67"/>
                  </a:lnTo>
                  <a:lnTo>
                    <a:pt x="522" y="67"/>
                  </a:lnTo>
                  <a:lnTo>
                    <a:pt x="547" y="71"/>
                  </a:lnTo>
                  <a:lnTo>
                    <a:pt x="570" y="79"/>
                  </a:lnTo>
                  <a:lnTo>
                    <a:pt x="590" y="90"/>
                  </a:lnTo>
                  <a:lnTo>
                    <a:pt x="605" y="100"/>
                  </a:lnTo>
                  <a:lnTo>
                    <a:pt x="615" y="110"/>
                  </a:lnTo>
                  <a:lnTo>
                    <a:pt x="623" y="116"/>
                  </a:lnTo>
                  <a:lnTo>
                    <a:pt x="624" y="119"/>
                  </a:lnTo>
                  <a:lnTo>
                    <a:pt x="641" y="114"/>
                  </a:lnTo>
                  <a:lnTo>
                    <a:pt x="659" y="109"/>
                  </a:lnTo>
                  <a:lnTo>
                    <a:pt x="677" y="103"/>
                  </a:lnTo>
                  <a:lnTo>
                    <a:pt x="698" y="96"/>
                  </a:lnTo>
                  <a:lnTo>
                    <a:pt x="723" y="89"/>
                  </a:lnTo>
                  <a:lnTo>
                    <a:pt x="750" y="83"/>
                  </a:lnTo>
                  <a:lnTo>
                    <a:pt x="781" y="77"/>
                  </a:lnTo>
                  <a:lnTo>
                    <a:pt x="817" y="73"/>
                  </a:lnTo>
                  <a:lnTo>
                    <a:pt x="858" y="70"/>
                  </a:lnTo>
                  <a:lnTo>
                    <a:pt x="905" y="68"/>
                  </a:lnTo>
                  <a:lnTo>
                    <a:pt x="959" y="69"/>
                  </a:lnTo>
                  <a:lnTo>
                    <a:pt x="1018" y="72"/>
                  </a:lnTo>
                  <a:lnTo>
                    <a:pt x="1087" y="78"/>
                  </a:lnTo>
                  <a:lnTo>
                    <a:pt x="1162" y="86"/>
                  </a:lnTo>
                  <a:lnTo>
                    <a:pt x="1249" y="99"/>
                  </a:lnTo>
                  <a:lnTo>
                    <a:pt x="1342" y="115"/>
                  </a:lnTo>
                  <a:lnTo>
                    <a:pt x="1391" y="123"/>
                  </a:lnTo>
                  <a:lnTo>
                    <a:pt x="1438" y="130"/>
                  </a:lnTo>
                  <a:lnTo>
                    <a:pt x="1484" y="135"/>
                  </a:lnTo>
                  <a:lnTo>
                    <a:pt x="1529" y="138"/>
                  </a:lnTo>
                  <a:lnTo>
                    <a:pt x="1573" y="140"/>
                  </a:lnTo>
                  <a:lnTo>
                    <a:pt x="1616" y="141"/>
                  </a:lnTo>
                  <a:lnTo>
                    <a:pt x="1657" y="141"/>
                  </a:lnTo>
                  <a:lnTo>
                    <a:pt x="1699" y="140"/>
                  </a:lnTo>
                  <a:lnTo>
                    <a:pt x="1736" y="138"/>
                  </a:lnTo>
                  <a:lnTo>
                    <a:pt x="1776" y="135"/>
                  </a:lnTo>
                  <a:lnTo>
                    <a:pt x="1814" y="131"/>
                  </a:lnTo>
                  <a:lnTo>
                    <a:pt x="1852" y="127"/>
                  </a:lnTo>
                  <a:lnTo>
                    <a:pt x="1888" y="122"/>
                  </a:lnTo>
                  <a:lnTo>
                    <a:pt x="1924" y="116"/>
                  </a:lnTo>
                  <a:lnTo>
                    <a:pt x="1958" y="110"/>
                  </a:lnTo>
                  <a:lnTo>
                    <a:pt x="1992" y="104"/>
                  </a:lnTo>
                  <a:lnTo>
                    <a:pt x="2026" y="97"/>
                  </a:lnTo>
                  <a:lnTo>
                    <a:pt x="2060" y="90"/>
                  </a:lnTo>
                  <a:lnTo>
                    <a:pt x="2093" y="84"/>
                  </a:lnTo>
                  <a:lnTo>
                    <a:pt x="2127" y="77"/>
                  </a:lnTo>
                  <a:lnTo>
                    <a:pt x="2159" y="70"/>
                  </a:lnTo>
                  <a:lnTo>
                    <a:pt x="2192" y="64"/>
                  </a:lnTo>
                  <a:lnTo>
                    <a:pt x="2224" y="58"/>
                  </a:lnTo>
                  <a:lnTo>
                    <a:pt x="2255" y="52"/>
                  </a:lnTo>
                  <a:lnTo>
                    <a:pt x="2287" y="47"/>
                  </a:lnTo>
                  <a:lnTo>
                    <a:pt x="2319" y="42"/>
                  </a:lnTo>
                  <a:lnTo>
                    <a:pt x="2352" y="38"/>
                  </a:lnTo>
                  <a:lnTo>
                    <a:pt x="2384" y="35"/>
                  </a:lnTo>
                  <a:lnTo>
                    <a:pt x="2417" y="32"/>
                  </a:lnTo>
                  <a:lnTo>
                    <a:pt x="2449" y="31"/>
                  </a:lnTo>
                  <a:lnTo>
                    <a:pt x="2481" y="30"/>
                  </a:lnTo>
                  <a:lnTo>
                    <a:pt x="2516" y="31"/>
                  </a:lnTo>
                  <a:lnTo>
                    <a:pt x="2582" y="34"/>
                  </a:lnTo>
                  <a:lnTo>
                    <a:pt x="2643" y="38"/>
                  </a:lnTo>
                  <a:lnTo>
                    <a:pt x="2704" y="44"/>
                  </a:lnTo>
                  <a:lnTo>
                    <a:pt x="2760" y="52"/>
                  </a:lnTo>
                  <a:lnTo>
                    <a:pt x="2816" y="61"/>
                  </a:lnTo>
                  <a:lnTo>
                    <a:pt x="2866" y="72"/>
                  </a:lnTo>
                  <a:lnTo>
                    <a:pt x="2915" y="85"/>
                  </a:lnTo>
                  <a:lnTo>
                    <a:pt x="2960" y="100"/>
                  </a:lnTo>
                  <a:lnTo>
                    <a:pt x="3001" y="117"/>
                  </a:lnTo>
                  <a:lnTo>
                    <a:pt x="3039" y="137"/>
                  </a:lnTo>
                  <a:lnTo>
                    <a:pt x="3075" y="158"/>
                  </a:lnTo>
                  <a:lnTo>
                    <a:pt x="3108" y="182"/>
                  </a:lnTo>
                  <a:lnTo>
                    <a:pt x="3136" y="208"/>
                  </a:lnTo>
                  <a:lnTo>
                    <a:pt x="3162" y="237"/>
                  </a:lnTo>
                  <a:lnTo>
                    <a:pt x="3183" y="268"/>
                  </a:lnTo>
                  <a:lnTo>
                    <a:pt x="3203" y="302"/>
                  </a:lnTo>
                  <a:lnTo>
                    <a:pt x="3208" y="301"/>
                  </a:lnTo>
                  <a:lnTo>
                    <a:pt x="3219" y="299"/>
                  </a:lnTo>
                  <a:lnTo>
                    <a:pt x="3239" y="295"/>
                  </a:lnTo>
                  <a:lnTo>
                    <a:pt x="3262" y="290"/>
                  </a:lnTo>
                  <a:lnTo>
                    <a:pt x="3289" y="283"/>
                  </a:lnTo>
                  <a:lnTo>
                    <a:pt x="3316" y="274"/>
                  </a:lnTo>
                  <a:lnTo>
                    <a:pt x="3345" y="263"/>
                  </a:lnTo>
                  <a:lnTo>
                    <a:pt x="3370" y="251"/>
                  </a:lnTo>
                  <a:lnTo>
                    <a:pt x="3397" y="240"/>
                  </a:lnTo>
                  <a:lnTo>
                    <a:pt x="3430" y="234"/>
                  </a:lnTo>
                  <a:lnTo>
                    <a:pt x="3464" y="234"/>
                  </a:lnTo>
                  <a:lnTo>
                    <a:pt x="3498" y="239"/>
                  </a:lnTo>
                  <a:lnTo>
                    <a:pt x="3529" y="248"/>
                  </a:lnTo>
                  <a:lnTo>
                    <a:pt x="3554" y="262"/>
                  </a:lnTo>
                  <a:lnTo>
                    <a:pt x="3572" y="279"/>
                  </a:lnTo>
                  <a:lnTo>
                    <a:pt x="3577" y="299"/>
                  </a:lnTo>
                  <a:lnTo>
                    <a:pt x="3570" y="323"/>
                  </a:lnTo>
                  <a:lnTo>
                    <a:pt x="3554" y="341"/>
                  </a:lnTo>
                  <a:lnTo>
                    <a:pt x="3532" y="353"/>
                  </a:lnTo>
                  <a:lnTo>
                    <a:pt x="3509" y="365"/>
                  </a:lnTo>
                  <a:lnTo>
                    <a:pt x="3485" y="378"/>
                  </a:lnTo>
                  <a:lnTo>
                    <a:pt x="3466" y="395"/>
                  </a:lnTo>
                  <a:lnTo>
                    <a:pt x="3453" y="419"/>
                  </a:lnTo>
                  <a:lnTo>
                    <a:pt x="3449" y="454"/>
                  </a:lnTo>
                  <a:lnTo>
                    <a:pt x="3478" y="465"/>
                  </a:lnTo>
                  <a:lnTo>
                    <a:pt x="3487" y="485"/>
                  </a:lnTo>
                  <a:lnTo>
                    <a:pt x="3482" y="511"/>
                  </a:lnTo>
                  <a:lnTo>
                    <a:pt x="3466" y="540"/>
                  </a:lnTo>
                  <a:lnTo>
                    <a:pt x="3444" y="570"/>
                  </a:lnTo>
                  <a:lnTo>
                    <a:pt x="3419" y="596"/>
                  </a:lnTo>
                  <a:lnTo>
                    <a:pt x="3397" y="616"/>
                  </a:lnTo>
                  <a:lnTo>
                    <a:pt x="3383" y="627"/>
                  </a:lnTo>
                  <a:close/>
                </a:path>
              </a:pathLst>
            </a:custGeom>
            <a:grpFill/>
            <a:ln w="9525">
              <a:noFill/>
              <a:round/>
              <a:headEnd/>
              <a:tailEnd/>
            </a:ln>
          </p:spPr>
          <p:txBody>
            <a:bodyPr/>
            <a:lstStyle/>
            <a:p>
              <a:pPr fontAlgn="auto">
                <a:spcBef>
                  <a:spcPts val="0"/>
                </a:spcBef>
                <a:spcAft>
                  <a:spcPts val="0"/>
                </a:spcAft>
                <a:defRPr/>
              </a:pPr>
              <a:endParaRPr lang="ja-JP" altLang="en-US">
                <a:latin typeface="+mn-ea"/>
              </a:endParaRPr>
            </a:p>
          </p:txBody>
        </p:sp>
        <p:sp>
          <p:nvSpPr>
            <p:cNvPr id="653" name="Freeform 174"/>
            <p:cNvSpPr>
              <a:spLocks/>
            </p:cNvSpPr>
            <p:nvPr/>
          </p:nvSpPr>
          <p:spPr bwMode="auto">
            <a:xfrm>
              <a:off x="2484" y="1822"/>
              <a:ext cx="126" cy="161"/>
            </a:xfrm>
            <a:custGeom>
              <a:avLst/>
              <a:gdLst/>
              <a:ahLst/>
              <a:cxnLst>
                <a:cxn ang="0">
                  <a:pos x="29" y="0"/>
                </a:cxn>
                <a:cxn ang="0">
                  <a:pos x="54" y="1"/>
                </a:cxn>
                <a:cxn ang="0">
                  <a:pos x="80" y="3"/>
                </a:cxn>
                <a:cxn ang="0">
                  <a:pos x="105" y="4"/>
                </a:cxn>
                <a:cxn ang="0">
                  <a:pos x="130" y="5"/>
                </a:cxn>
                <a:cxn ang="0">
                  <a:pos x="155" y="6"/>
                </a:cxn>
                <a:cxn ang="0">
                  <a:pos x="180" y="6"/>
                </a:cxn>
                <a:cxn ang="0">
                  <a:pos x="204" y="5"/>
                </a:cxn>
                <a:cxn ang="0">
                  <a:pos x="229" y="3"/>
                </a:cxn>
                <a:cxn ang="0">
                  <a:pos x="231" y="6"/>
                </a:cxn>
                <a:cxn ang="0">
                  <a:pos x="238" y="13"/>
                </a:cxn>
                <a:cxn ang="0">
                  <a:pos x="245" y="24"/>
                </a:cxn>
                <a:cxn ang="0">
                  <a:pos x="250" y="38"/>
                </a:cxn>
                <a:cxn ang="0">
                  <a:pos x="252" y="54"/>
                </a:cxn>
                <a:cxn ang="0">
                  <a:pos x="247" y="72"/>
                </a:cxn>
                <a:cxn ang="0">
                  <a:pos x="231" y="91"/>
                </a:cxn>
                <a:cxn ang="0">
                  <a:pos x="204" y="109"/>
                </a:cxn>
                <a:cxn ang="0">
                  <a:pos x="200" y="114"/>
                </a:cxn>
                <a:cxn ang="0">
                  <a:pos x="193" y="126"/>
                </a:cxn>
                <a:cxn ang="0">
                  <a:pos x="179" y="143"/>
                </a:cxn>
                <a:cxn ang="0">
                  <a:pos x="161" y="161"/>
                </a:cxn>
                <a:cxn ang="0">
                  <a:pos x="0" y="161"/>
                </a:cxn>
                <a:cxn ang="0">
                  <a:pos x="0" y="158"/>
                </a:cxn>
                <a:cxn ang="0">
                  <a:pos x="2" y="151"/>
                </a:cxn>
                <a:cxn ang="0">
                  <a:pos x="4" y="140"/>
                </a:cxn>
                <a:cxn ang="0">
                  <a:pos x="9" y="126"/>
                </a:cxn>
                <a:cxn ang="0">
                  <a:pos x="18" y="111"/>
                </a:cxn>
                <a:cxn ang="0">
                  <a:pos x="31" y="95"/>
                </a:cxn>
                <a:cxn ang="0">
                  <a:pos x="49" y="79"/>
                </a:cxn>
                <a:cxn ang="0">
                  <a:pos x="72" y="65"/>
                </a:cxn>
                <a:cxn ang="0">
                  <a:pos x="29" y="0"/>
                </a:cxn>
              </a:cxnLst>
              <a:rect l="0" t="0" r="r" b="b"/>
              <a:pathLst>
                <a:path w="252" h="161">
                  <a:moveTo>
                    <a:pt x="29" y="0"/>
                  </a:moveTo>
                  <a:lnTo>
                    <a:pt x="54" y="1"/>
                  </a:lnTo>
                  <a:lnTo>
                    <a:pt x="80" y="3"/>
                  </a:lnTo>
                  <a:lnTo>
                    <a:pt x="105" y="4"/>
                  </a:lnTo>
                  <a:lnTo>
                    <a:pt x="130" y="5"/>
                  </a:lnTo>
                  <a:lnTo>
                    <a:pt x="155" y="6"/>
                  </a:lnTo>
                  <a:lnTo>
                    <a:pt x="180" y="6"/>
                  </a:lnTo>
                  <a:lnTo>
                    <a:pt x="204" y="5"/>
                  </a:lnTo>
                  <a:lnTo>
                    <a:pt x="229" y="3"/>
                  </a:lnTo>
                  <a:lnTo>
                    <a:pt x="231" y="6"/>
                  </a:lnTo>
                  <a:lnTo>
                    <a:pt x="238" y="13"/>
                  </a:lnTo>
                  <a:lnTo>
                    <a:pt x="245" y="24"/>
                  </a:lnTo>
                  <a:lnTo>
                    <a:pt x="250" y="38"/>
                  </a:lnTo>
                  <a:lnTo>
                    <a:pt x="252" y="54"/>
                  </a:lnTo>
                  <a:lnTo>
                    <a:pt x="247" y="72"/>
                  </a:lnTo>
                  <a:lnTo>
                    <a:pt x="231" y="91"/>
                  </a:lnTo>
                  <a:lnTo>
                    <a:pt x="204" y="109"/>
                  </a:lnTo>
                  <a:lnTo>
                    <a:pt x="200" y="114"/>
                  </a:lnTo>
                  <a:lnTo>
                    <a:pt x="193" y="126"/>
                  </a:lnTo>
                  <a:lnTo>
                    <a:pt x="179" y="143"/>
                  </a:lnTo>
                  <a:lnTo>
                    <a:pt x="161" y="161"/>
                  </a:lnTo>
                  <a:lnTo>
                    <a:pt x="0" y="161"/>
                  </a:lnTo>
                  <a:lnTo>
                    <a:pt x="0" y="158"/>
                  </a:lnTo>
                  <a:lnTo>
                    <a:pt x="2" y="151"/>
                  </a:lnTo>
                  <a:lnTo>
                    <a:pt x="4" y="140"/>
                  </a:lnTo>
                  <a:lnTo>
                    <a:pt x="9" y="126"/>
                  </a:lnTo>
                  <a:lnTo>
                    <a:pt x="18" y="111"/>
                  </a:lnTo>
                  <a:lnTo>
                    <a:pt x="31" y="95"/>
                  </a:lnTo>
                  <a:lnTo>
                    <a:pt x="49" y="79"/>
                  </a:lnTo>
                  <a:lnTo>
                    <a:pt x="72" y="65"/>
                  </a:lnTo>
                  <a:lnTo>
                    <a:pt x="29" y="0"/>
                  </a:lnTo>
                  <a:close/>
                </a:path>
              </a:pathLst>
            </a:custGeom>
            <a:grpFill/>
            <a:ln w="9525">
              <a:noFill/>
              <a:round/>
              <a:headEnd/>
              <a:tailEnd/>
            </a:ln>
          </p:spPr>
          <p:txBody>
            <a:bodyPr/>
            <a:lstStyle/>
            <a:p>
              <a:pPr fontAlgn="auto">
                <a:spcBef>
                  <a:spcPts val="0"/>
                </a:spcBef>
                <a:spcAft>
                  <a:spcPts val="0"/>
                </a:spcAft>
                <a:defRPr/>
              </a:pPr>
              <a:endParaRPr lang="ja-JP" altLang="en-US">
                <a:latin typeface="+mn-ea"/>
              </a:endParaRPr>
            </a:p>
          </p:txBody>
        </p:sp>
        <p:sp>
          <p:nvSpPr>
            <p:cNvPr id="654" name="Freeform 175"/>
            <p:cNvSpPr>
              <a:spLocks/>
            </p:cNvSpPr>
            <p:nvPr/>
          </p:nvSpPr>
          <p:spPr bwMode="auto">
            <a:xfrm>
              <a:off x="2958" y="1785"/>
              <a:ext cx="161" cy="195"/>
            </a:xfrm>
            <a:custGeom>
              <a:avLst/>
              <a:gdLst/>
              <a:ahLst/>
              <a:cxnLst>
                <a:cxn ang="0">
                  <a:pos x="3" y="23"/>
                </a:cxn>
                <a:cxn ang="0">
                  <a:pos x="27" y="21"/>
                </a:cxn>
                <a:cxn ang="0">
                  <a:pos x="48" y="19"/>
                </a:cxn>
                <a:cxn ang="0">
                  <a:pos x="70" y="17"/>
                </a:cxn>
                <a:cxn ang="0">
                  <a:pos x="93" y="15"/>
                </a:cxn>
                <a:cxn ang="0">
                  <a:pos x="115" y="12"/>
                </a:cxn>
                <a:cxn ang="0">
                  <a:pos x="138" y="9"/>
                </a:cxn>
                <a:cxn ang="0">
                  <a:pos x="162" y="5"/>
                </a:cxn>
                <a:cxn ang="0">
                  <a:pos x="187" y="0"/>
                </a:cxn>
                <a:cxn ang="0">
                  <a:pos x="194" y="3"/>
                </a:cxn>
                <a:cxn ang="0">
                  <a:pos x="214" y="10"/>
                </a:cxn>
                <a:cxn ang="0">
                  <a:pos x="241" y="21"/>
                </a:cxn>
                <a:cxn ang="0">
                  <a:pos x="271" y="35"/>
                </a:cxn>
                <a:cxn ang="0">
                  <a:pos x="297" y="51"/>
                </a:cxn>
                <a:cxn ang="0">
                  <a:pos x="316" y="69"/>
                </a:cxn>
                <a:cxn ang="0">
                  <a:pos x="322" y="88"/>
                </a:cxn>
                <a:cxn ang="0">
                  <a:pos x="309" y="107"/>
                </a:cxn>
                <a:cxn ang="0">
                  <a:pos x="284" y="128"/>
                </a:cxn>
                <a:cxn ang="0">
                  <a:pos x="262" y="144"/>
                </a:cxn>
                <a:cxn ang="0">
                  <a:pos x="246" y="155"/>
                </a:cxn>
                <a:cxn ang="0">
                  <a:pos x="232" y="164"/>
                </a:cxn>
                <a:cxn ang="0">
                  <a:pos x="221" y="171"/>
                </a:cxn>
                <a:cxn ang="0">
                  <a:pos x="212" y="178"/>
                </a:cxn>
                <a:cxn ang="0">
                  <a:pos x="205" y="186"/>
                </a:cxn>
                <a:cxn ang="0">
                  <a:pos x="198" y="195"/>
                </a:cxn>
                <a:cxn ang="0">
                  <a:pos x="3" y="195"/>
                </a:cxn>
                <a:cxn ang="0">
                  <a:pos x="1" y="193"/>
                </a:cxn>
                <a:cxn ang="0">
                  <a:pos x="0" y="188"/>
                </a:cxn>
                <a:cxn ang="0">
                  <a:pos x="0" y="180"/>
                </a:cxn>
                <a:cxn ang="0">
                  <a:pos x="5" y="168"/>
                </a:cxn>
                <a:cxn ang="0">
                  <a:pos x="16" y="153"/>
                </a:cxn>
                <a:cxn ang="0">
                  <a:pos x="37" y="136"/>
                </a:cxn>
                <a:cxn ang="0">
                  <a:pos x="70" y="115"/>
                </a:cxn>
                <a:cxn ang="0">
                  <a:pos x="118" y="91"/>
                </a:cxn>
                <a:cxn ang="0">
                  <a:pos x="3" y="23"/>
                </a:cxn>
              </a:cxnLst>
              <a:rect l="0" t="0" r="r" b="b"/>
              <a:pathLst>
                <a:path w="322" h="195">
                  <a:moveTo>
                    <a:pt x="3" y="23"/>
                  </a:moveTo>
                  <a:lnTo>
                    <a:pt x="27" y="21"/>
                  </a:lnTo>
                  <a:lnTo>
                    <a:pt x="48" y="19"/>
                  </a:lnTo>
                  <a:lnTo>
                    <a:pt x="70" y="17"/>
                  </a:lnTo>
                  <a:lnTo>
                    <a:pt x="93" y="15"/>
                  </a:lnTo>
                  <a:lnTo>
                    <a:pt x="115" y="12"/>
                  </a:lnTo>
                  <a:lnTo>
                    <a:pt x="138" y="9"/>
                  </a:lnTo>
                  <a:lnTo>
                    <a:pt x="162" y="5"/>
                  </a:lnTo>
                  <a:lnTo>
                    <a:pt x="187" y="0"/>
                  </a:lnTo>
                  <a:lnTo>
                    <a:pt x="194" y="3"/>
                  </a:lnTo>
                  <a:lnTo>
                    <a:pt x="214" y="10"/>
                  </a:lnTo>
                  <a:lnTo>
                    <a:pt x="241" y="21"/>
                  </a:lnTo>
                  <a:lnTo>
                    <a:pt x="271" y="35"/>
                  </a:lnTo>
                  <a:lnTo>
                    <a:pt x="297" y="51"/>
                  </a:lnTo>
                  <a:lnTo>
                    <a:pt x="316" y="69"/>
                  </a:lnTo>
                  <a:lnTo>
                    <a:pt x="322" y="88"/>
                  </a:lnTo>
                  <a:lnTo>
                    <a:pt x="309" y="107"/>
                  </a:lnTo>
                  <a:lnTo>
                    <a:pt x="284" y="128"/>
                  </a:lnTo>
                  <a:lnTo>
                    <a:pt x="262" y="144"/>
                  </a:lnTo>
                  <a:lnTo>
                    <a:pt x="246" y="155"/>
                  </a:lnTo>
                  <a:lnTo>
                    <a:pt x="232" y="164"/>
                  </a:lnTo>
                  <a:lnTo>
                    <a:pt x="221" y="171"/>
                  </a:lnTo>
                  <a:lnTo>
                    <a:pt x="212" y="178"/>
                  </a:lnTo>
                  <a:lnTo>
                    <a:pt x="205" y="186"/>
                  </a:lnTo>
                  <a:lnTo>
                    <a:pt x="198" y="195"/>
                  </a:lnTo>
                  <a:lnTo>
                    <a:pt x="3" y="195"/>
                  </a:lnTo>
                  <a:lnTo>
                    <a:pt x="1" y="193"/>
                  </a:lnTo>
                  <a:lnTo>
                    <a:pt x="0" y="188"/>
                  </a:lnTo>
                  <a:lnTo>
                    <a:pt x="0" y="180"/>
                  </a:lnTo>
                  <a:lnTo>
                    <a:pt x="5" y="168"/>
                  </a:lnTo>
                  <a:lnTo>
                    <a:pt x="16" y="153"/>
                  </a:lnTo>
                  <a:lnTo>
                    <a:pt x="37" y="136"/>
                  </a:lnTo>
                  <a:lnTo>
                    <a:pt x="70" y="115"/>
                  </a:lnTo>
                  <a:lnTo>
                    <a:pt x="118" y="91"/>
                  </a:lnTo>
                  <a:lnTo>
                    <a:pt x="3" y="23"/>
                  </a:lnTo>
                  <a:close/>
                </a:path>
              </a:pathLst>
            </a:custGeom>
            <a:grpFill/>
            <a:ln w="9525">
              <a:noFill/>
              <a:round/>
              <a:headEnd/>
              <a:tailEnd/>
            </a:ln>
          </p:spPr>
          <p:txBody>
            <a:bodyPr/>
            <a:lstStyle/>
            <a:p>
              <a:pPr fontAlgn="auto">
                <a:spcBef>
                  <a:spcPts val="0"/>
                </a:spcBef>
                <a:spcAft>
                  <a:spcPts val="0"/>
                </a:spcAft>
                <a:defRPr/>
              </a:pPr>
              <a:endParaRPr lang="ja-JP" altLang="en-US">
                <a:latin typeface="+mn-ea"/>
              </a:endParaRPr>
            </a:p>
          </p:txBody>
        </p:sp>
        <p:sp>
          <p:nvSpPr>
            <p:cNvPr id="655" name="Freeform 176"/>
            <p:cNvSpPr>
              <a:spLocks/>
            </p:cNvSpPr>
            <p:nvPr/>
          </p:nvSpPr>
          <p:spPr bwMode="auto">
            <a:xfrm>
              <a:off x="2026" y="1282"/>
              <a:ext cx="53" cy="59"/>
            </a:xfrm>
            <a:custGeom>
              <a:avLst/>
              <a:gdLst/>
              <a:ahLst/>
              <a:cxnLst>
                <a:cxn ang="0">
                  <a:pos x="51" y="59"/>
                </a:cxn>
                <a:cxn ang="0">
                  <a:pos x="62" y="58"/>
                </a:cxn>
                <a:cxn ang="0">
                  <a:pos x="72" y="57"/>
                </a:cxn>
                <a:cxn ang="0">
                  <a:pos x="81" y="54"/>
                </a:cxn>
                <a:cxn ang="0">
                  <a:pos x="90" y="50"/>
                </a:cxn>
                <a:cxn ang="0">
                  <a:pos x="98" y="46"/>
                </a:cxn>
                <a:cxn ang="0">
                  <a:pos x="103" y="41"/>
                </a:cxn>
                <a:cxn ang="0">
                  <a:pos x="105" y="35"/>
                </a:cxn>
                <a:cxn ang="0">
                  <a:pos x="107" y="29"/>
                </a:cxn>
                <a:cxn ang="0">
                  <a:pos x="105" y="23"/>
                </a:cxn>
                <a:cxn ang="0">
                  <a:pos x="103" y="18"/>
                </a:cxn>
                <a:cxn ang="0">
                  <a:pos x="98" y="14"/>
                </a:cxn>
                <a:cxn ang="0">
                  <a:pos x="90" y="8"/>
                </a:cxn>
                <a:cxn ang="0">
                  <a:pos x="81" y="5"/>
                </a:cxn>
                <a:cxn ang="0">
                  <a:pos x="72" y="2"/>
                </a:cxn>
                <a:cxn ang="0">
                  <a:pos x="62" y="1"/>
                </a:cxn>
                <a:cxn ang="0">
                  <a:pos x="51" y="0"/>
                </a:cxn>
                <a:cxn ang="0">
                  <a:pos x="31" y="2"/>
                </a:cxn>
                <a:cxn ang="0">
                  <a:pos x="15" y="8"/>
                </a:cxn>
                <a:cxn ang="0">
                  <a:pos x="4" y="18"/>
                </a:cxn>
                <a:cxn ang="0">
                  <a:pos x="0" y="29"/>
                </a:cxn>
                <a:cxn ang="0">
                  <a:pos x="4" y="41"/>
                </a:cxn>
                <a:cxn ang="0">
                  <a:pos x="15" y="50"/>
                </a:cxn>
                <a:cxn ang="0">
                  <a:pos x="31" y="57"/>
                </a:cxn>
                <a:cxn ang="0">
                  <a:pos x="51" y="59"/>
                </a:cxn>
              </a:cxnLst>
              <a:rect l="0" t="0" r="r" b="b"/>
              <a:pathLst>
                <a:path w="107" h="59">
                  <a:moveTo>
                    <a:pt x="51" y="59"/>
                  </a:moveTo>
                  <a:lnTo>
                    <a:pt x="62" y="58"/>
                  </a:lnTo>
                  <a:lnTo>
                    <a:pt x="72" y="57"/>
                  </a:lnTo>
                  <a:lnTo>
                    <a:pt x="81" y="54"/>
                  </a:lnTo>
                  <a:lnTo>
                    <a:pt x="90" y="50"/>
                  </a:lnTo>
                  <a:lnTo>
                    <a:pt x="98" y="46"/>
                  </a:lnTo>
                  <a:lnTo>
                    <a:pt x="103" y="41"/>
                  </a:lnTo>
                  <a:lnTo>
                    <a:pt x="105" y="35"/>
                  </a:lnTo>
                  <a:lnTo>
                    <a:pt x="107" y="29"/>
                  </a:lnTo>
                  <a:lnTo>
                    <a:pt x="105" y="23"/>
                  </a:lnTo>
                  <a:lnTo>
                    <a:pt x="103" y="18"/>
                  </a:lnTo>
                  <a:lnTo>
                    <a:pt x="98" y="14"/>
                  </a:lnTo>
                  <a:lnTo>
                    <a:pt x="90" y="8"/>
                  </a:lnTo>
                  <a:lnTo>
                    <a:pt x="81" y="5"/>
                  </a:lnTo>
                  <a:lnTo>
                    <a:pt x="72" y="2"/>
                  </a:lnTo>
                  <a:lnTo>
                    <a:pt x="62" y="1"/>
                  </a:lnTo>
                  <a:lnTo>
                    <a:pt x="51" y="0"/>
                  </a:lnTo>
                  <a:lnTo>
                    <a:pt x="31" y="2"/>
                  </a:lnTo>
                  <a:lnTo>
                    <a:pt x="15" y="8"/>
                  </a:lnTo>
                  <a:lnTo>
                    <a:pt x="4" y="18"/>
                  </a:lnTo>
                  <a:lnTo>
                    <a:pt x="0" y="29"/>
                  </a:lnTo>
                  <a:lnTo>
                    <a:pt x="4" y="41"/>
                  </a:lnTo>
                  <a:lnTo>
                    <a:pt x="15" y="50"/>
                  </a:lnTo>
                  <a:lnTo>
                    <a:pt x="31" y="57"/>
                  </a:lnTo>
                  <a:lnTo>
                    <a:pt x="51" y="59"/>
                  </a:lnTo>
                  <a:close/>
                </a:path>
              </a:pathLst>
            </a:custGeom>
            <a:grpFill/>
            <a:ln w="9525">
              <a:noFill/>
              <a:round/>
              <a:headEnd/>
              <a:tailEnd/>
            </a:ln>
          </p:spPr>
          <p:txBody>
            <a:bodyPr/>
            <a:lstStyle/>
            <a:p>
              <a:pPr fontAlgn="auto">
                <a:spcBef>
                  <a:spcPts val="0"/>
                </a:spcBef>
                <a:spcAft>
                  <a:spcPts val="0"/>
                </a:spcAft>
                <a:defRPr/>
              </a:pPr>
              <a:endParaRPr lang="ja-JP" altLang="en-US">
                <a:latin typeface="+mn-ea"/>
              </a:endParaRPr>
            </a:p>
          </p:txBody>
        </p:sp>
      </p:grp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29</a:t>
            </a:fld>
            <a:endParaRPr kumimoji="1" lang="ja-JP" altLang="en-US"/>
          </a:p>
        </p:txBody>
      </p:sp>
    </p:spTree>
    <p:extLst>
      <p:ext uri="{BB962C8B-B14F-4D97-AF65-F5344CB8AC3E}">
        <p14:creationId xmlns:p14="http://schemas.microsoft.com/office/powerpoint/2010/main" val="8298802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ea typeface="+mn-ea"/>
              </a:rPr>
              <a:t>使用にあたって</a:t>
            </a:r>
            <a:r>
              <a:rPr lang="en-US" altLang="ja-JP" dirty="0" smtClean="0">
                <a:latin typeface="+mn-ea"/>
                <a:ea typeface="+mn-ea"/>
              </a:rPr>
              <a:t>(2)</a:t>
            </a:r>
            <a:endParaRPr kumimoji="1" lang="ja-JP" altLang="en-US" dirty="0">
              <a:latin typeface="+mn-ea"/>
              <a:ea typeface="+mn-ea"/>
            </a:endParaRPr>
          </a:p>
        </p:txBody>
      </p:sp>
      <p:sp>
        <p:nvSpPr>
          <p:cNvPr id="3" name="コンテンツ プレースホルダー 2"/>
          <p:cNvSpPr>
            <a:spLocks noGrp="1"/>
          </p:cNvSpPr>
          <p:nvPr>
            <p:ph idx="1"/>
          </p:nvPr>
        </p:nvSpPr>
        <p:spPr>
          <a:xfrm>
            <a:off x="107504" y="1628800"/>
            <a:ext cx="8928992" cy="5112568"/>
          </a:xfrm>
        </p:spPr>
        <p:txBody>
          <a:bodyPr>
            <a:normAutofit fontScale="92500" lnSpcReduction="20000"/>
          </a:bodyPr>
          <a:lstStyle/>
          <a:p>
            <a:r>
              <a:rPr lang="ja-JP" altLang="en-US" sz="2800" dirty="0" smtClean="0">
                <a:latin typeface="+mn-ea"/>
              </a:rPr>
              <a:t>全体は、４部構成となって</a:t>
            </a:r>
            <a:r>
              <a:rPr lang="ja-JP" altLang="en-US" sz="2800" dirty="0">
                <a:latin typeface="+mn-ea"/>
              </a:rPr>
              <a:t>います。</a:t>
            </a:r>
            <a:endParaRPr lang="en-US" altLang="ja-JP" sz="2800" dirty="0" smtClean="0">
              <a:latin typeface="+mn-ea"/>
            </a:endParaRPr>
          </a:p>
          <a:p>
            <a:pPr marL="0" indent="0">
              <a:buNone/>
            </a:pPr>
            <a:r>
              <a:rPr lang="en-US" altLang="ja-JP" sz="2800" dirty="0">
                <a:latin typeface="+mn-ea"/>
              </a:rPr>
              <a:t> </a:t>
            </a:r>
            <a:r>
              <a:rPr lang="en-US" altLang="ja-JP" sz="2800" dirty="0" smtClean="0">
                <a:latin typeface="+mn-ea"/>
              </a:rPr>
              <a:t>1)</a:t>
            </a:r>
            <a:r>
              <a:rPr lang="ja-JP" altLang="en-US" sz="2800" dirty="0" smtClean="0">
                <a:latin typeface="+mn-ea"/>
              </a:rPr>
              <a:t>入門編</a:t>
            </a:r>
            <a:r>
              <a:rPr lang="ja-JP" altLang="en-US" sz="2800" dirty="0">
                <a:latin typeface="+mn-ea"/>
              </a:rPr>
              <a:t>：</a:t>
            </a:r>
            <a:r>
              <a:rPr lang="ja-JP" altLang="en-US" sz="2800" dirty="0" smtClean="0">
                <a:latin typeface="+mn-ea"/>
              </a:rPr>
              <a:t>感染症</a:t>
            </a:r>
            <a:endParaRPr lang="en-US" altLang="ja-JP" sz="2800" dirty="0">
              <a:latin typeface="+mn-ea"/>
            </a:endParaRPr>
          </a:p>
          <a:p>
            <a:pPr marL="0" indent="0">
              <a:buNone/>
            </a:pPr>
            <a:endParaRPr lang="en-US" altLang="ja-JP" sz="2800" dirty="0" smtClean="0">
              <a:latin typeface="+mn-ea"/>
            </a:endParaRPr>
          </a:p>
          <a:p>
            <a:pPr marL="0" indent="0">
              <a:buNone/>
            </a:pPr>
            <a:r>
              <a:rPr lang="en-US" altLang="ja-JP" sz="2800" dirty="0">
                <a:latin typeface="+mn-ea"/>
              </a:rPr>
              <a:t> </a:t>
            </a:r>
            <a:r>
              <a:rPr lang="en-US" altLang="ja-JP" sz="2800" dirty="0" smtClean="0">
                <a:latin typeface="+mn-ea"/>
              </a:rPr>
              <a:t>2)</a:t>
            </a:r>
            <a:r>
              <a:rPr lang="ja-JP" altLang="en-US" sz="2800" dirty="0" smtClean="0">
                <a:latin typeface="+mn-ea"/>
              </a:rPr>
              <a:t>初級編：インフルエンザと新型インフルエンザ</a:t>
            </a:r>
            <a:r>
              <a:rPr lang="ja-JP" altLang="en-US" sz="2800" dirty="0">
                <a:latin typeface="+mn-ea"/>
              </a:rPr>
              <a:t>　</a:t>
            </a:r>
            <a:r>
              <a:rPr lang="ja-JP" altLang="en-US" sz="2800" dirty="0" smtClean="0">
                <a:latin typeface="+mn-ea"/>
              </a:rPr>
              <a:t>　</a:t>
            </a:r>
            <a:endParaRPr lang="en-US" altLang="ja-JP" sz="2800" dirty="0" smtClean="0">
              <a:latin typeface="+mn-ea"/>
            </a:endParaRPr>
          </a:p>
          <a:p>
            <a:pPr marL="0" indent="0">
              <a:buNone/>
            </a:pPr>
            <a:r>
              <a:rPr lang="ja-JP" altLang="en-US" sz="2800" dirty="0">
                <a:latin typeface="+mn-ea"/>
              </a:rPr>
              <a:t>　</a:t>
            </a:r>
            <a:r>
              <a:rPr lang="ja-JP" altLang="en-US" sz="2800" dirty="0" smtClean="0">
                <a:latin typeface="+mn-ea"/>
              </a:rPr>
              <a:t>　　　　　　</a:t>
            </a:r>
            <a:endParaRPr lang="en-US" altLang="ja-JP" sz="2800" dirty="0" smtClean="0">
              <a:latin typeface="+mn-ea"/>
            </a:endParaRPr>
          </a:p>
          <a:p>
            <a:pPr marL="0" indent="0">
              <a:buNone/>
            </a:pPr>
            <a:r>
              <a:rPr lang="en-US" altLang="ja-JP" sz="2800" dirty="0" smtClean="0">
                <a:latin typeface="+mn-ea"/>
              </a:rPr>
              <a:t> 3)</a:t>
            </a:r>
            <a:r>
              <a:rPr lang="ja-JP" altLang="en-US" sz="2800" dirty="0" smtClean="0">
                <a:latin typeface="+mn-ea"/>
              </a:rPr>
              <a:t>中級編：インフルエンザに対して個人ができる予防策</a:t>
            </a:r>
            <a:endParaRPr lang="en-US" altLang="ja-JP" sz="2800" dirty="0" smtClean="0">
              <a:latin typeface="+mn-ea"/>
            </a:endParaRPr>
          </a:p>
          <a:p>
            <a:pPr marL="0" indent="0">
              <a:buNone/>
            </a:pPr>
            <a:r>
              <a:rPr lang="ja-JP" altLang="en-US" sz="2800" dirty="0">
                <a:latin typeface="+mn-ea"/>
              </a:rPr>
              <a:t>　</a:t>
            </a:r>
            <a:r>
              <a:rPr lang="ja-JP" altLang="en-US" sz="2800" dirty="0" smtClean="0">
                <a:latin typeface="+mn-ea"/>
              </a:rPr>
              <a:t>　　　　　</a:t>
            </a:r>
            <a:endParaRPr lang="en-US" altLang="ja-JP" sz="2800" dirty="0" smtClean="0">
              <a:latin typeface="+mn-ea"/>
            </a:endParaRPr>
          </a:p>
          <a:p>
            <a:pPr marL="0" indent="0">
              <a:buNone/>
            </a:pPr>
            <a:r>
              <a:rPr lang="en-US" altLang="ja-JP" sz="2800" dirty="0" smtClean="0">
                <a:latin typeface="+mn-ea"/>
              </a:rPr>
              <a:t> 4)</a:t>
            </a:r>
            <a:r>
              <a:rPr lang="ja-JP" altLang="en-US" sz="2800" dirty="0" smtClean="0">
                <a:latin typeface="+mn-ea"/>
              </a:rPr>
              <a:t>上級編：新型インフルエンザに対する公衆衛生対応</a:t>
            </a:r>
            <a:endParaRPr lang="en-US" altLang="ja-JP" sz="2800" dirty="0" smtClean="0">
              <a:latin typeface="+mn-ea"/>
            </a:endParaRPr>
          </a:p>
          <a:p>
            <a:pPr marL="0" indent="0">
              <a:buNone/>
            </a:pPr>
            <a:endParaRPr lang="en-US" altLang="ja-JP" sz="2800" dirty="0">
              <a:latin typeface="+mn-ea"/>
            </a:endParaRPr>
          </a:p>
          <a:p>
            <a:pPr marL="0" indent="0">
              <a:buNone/>
            </a:pPr>
            <a:r>
              <a:rPr lang="en-US" altLang="ja-JP" sz="2800" dirty="0" smtClean="0">
                <a:latin typeface="+mn-ea"/>
              </a:rPr>
              <a:t>  </a:t>
            </a:r>
            <a:r>
              <a:rPr lang="ja-JP" altLang="en-US" sz="2800" dirty="0" smtClean="0">
                <a:latin typeface="+mn-ea"/>
              </a:rPr>
              <a:t>それぞれを</a:t>
            </a:r>
            <a:r>
              <a:rPr lang="en-US" altLang="ja-JP" sz="2800" dirty="0" smtClean="0">
                <a:latin typeface="+mn-ea"/>
              </a:rPr>
              <a:t>10</a:t>
            </a:r>
            <a:r>
              <a:rPr lang="ja-JP" altLang="en-US" sz="2800" dirty="0">
                <a:latin typeface="+mn-ea"/>
              </a:rPr>
              <a:t>～</a:t>
            </a:r>
            <a:r>
              <a:rPr lang="en-US" altLang="ja-JP" sz="2800" dirty="0" smtClean="0">
                <a:latin typeface="+mn-ea"/>
              </a:rPr>
              <a:t>20</a:t>
            </a:r>
            <a:r>
              <a:rPr lang="ja-JP" altLang="en-US" sz="2800" dirty="0" smtClean="0">
                <a:latin typeface="+mn-ea"/>
              </a:rPr>
              <a:t>分で解説できるようにしています。</a:t>
            </a:r>
            <a:endParaRPr lang="en-US" altLang="ja-JP" sz="2800" dirty="0" smtClean="0">
              <a:latin typeface="+mn-ea"/>
            </a:endParaRPr>
          </a:p>
          <a:p>
            <a:pPr marL="0" indent="0">
              <a:buNone/>
            </a:pPr>
            <a:endParaRPr lang="en-US" altLang="ja-JP" sz="2800" dirty="0" smtClean="0">
              <a:latin typeface="+mn-ea"/>
            </a:endParaRPr>
          </a:p>
          <a:p>
            <a:r>
              <a:rPr lang="ja-JP" altLang="en-US" sz="2000" dirty="0" smtClean="0">
                <a:latin typeface="+mn-ea"/>
              </a:rPr>
              <a:t>謝辞：本資料の作成にあたっては、押谷</a:t>
            </a:r>
            <a:r>
              <a:rPr lang="ja-JP" altLang="en-US" sz="2000" dirty="0">
                <a:latin typeface="+mn-ea"/>
              </a:rPr>
              <a:t>仁先生、矢野岬</a:t>
            </a:r>
            <a:r>
              <a:rPr lang="ja-JP" altLang="en-US" sz="2000" dirty="0" smtClean="0">
                <a:latin typeface="+mn-ea"/>
              </a:rPr>
              <a:t>先生、阪口洋子</a:t>
            </a:r>
            <a:r>
              <a:rPr lang="ja-JP" altLang="en-US" sz="2000" dirty="0">
                <a:latin typeface="+mn-ea"/>
              </a:rPr>
              <a:t>様</a:t>
            </a:r>
            <a:r>
              <a:rPr lang="ja-JP" altLang="en-US" sz="2000" dirty="0" smtClean="0">
                <a:latin typeface="+mn-ea"/>
              </a:rPr>
              <a:t>、研究分担者の先生方、自治体の先生方に多数のご助言などをいただきました。</a:t>
            </a:r>
            <a:endParaRPr lang="en-US" altLang="ja-JP" sz="2000" dirty="0">
              <a:latin typeface="+mn-ea"/>
            </a:endParaRPr>
          </a:p>
        </p:txBody>
      </p:sp>
      <p:cxnSp>
        <p:nvCxnSpPr>
          <p:cNvPr id="4" name="直線コネクタ 3"/>
          <p:cNvCxnSpPr/>
          <p:nvPr/>
        </p:nvCxnSpPr>
        <p:spPr>
          <a:xfrm>
            <a:off x="2123728" y="1196752"/>
            <a:ext cx="48245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61A77E1A-5659-4A71-9711-B5520BF8F5FB}" type="slidenum">
              <a:rPr kumimoji="1" lang="ja-JP" altLang="en-US" smtClean="0"/>
              <a:pPr/>
              <a:t>3</a:t>
            </a:fld>
            <a:endParaRPr kumimoji="1" lang="ja-JP" altLang="en-US"/>
          </a:p>
        </p:txBody>
      </p:sp>
    </p:spTree>
    <p:extLst>
      <p:ext uri="{BB962C8B-B14F-4D97-AF65-F5344CB8AC3E}">
        <p14:creationId xmlns:p14="http://schemas.microsoft.com/office/powerpoint/2010/main" val="329053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011238"/>
          </a:xfrm>
        </p:spPr>
        <p:txBody>
          <a:bodyPr>
            <a:normAutofit/>
          </a:bodyPr>
          <a:lstStyle/>
          <a:p>
            <a:pPr eaLnBrk="1" hangingPunct="1"/>
            <a:r>
              <a:rPr lang="ja-JP" altLang="en-GB" sz="4000" dirty="0" smtClean="0">
                <a:latin typeface="+mn-ea"/>
                <a:ea typeface="+mn-ea"/>
              </a:rPr>
              <a:t>新型インフルエンザ出現のメカニズム </a:t>
            </a:r>
            <a:r>
              <a:rPr lang="en-GB" altLang="ja-JP" sz="4000" dirty="0" smtClean="0">
                <a:latin typeface="+mn-ea"/>
                <a:ea typeface="+mn-ea"/>
              </a:rPr>
              <a:t>(1)</a:t>
            </a:r>
          </a:p>
        </p:txBody>
      </p:sp>
      <p:grpSp>
        <p:nvGrpSpPr>
          <p:cNvPr id="35843" name="Group 3"/>
          <p:cNvGrpSpPr>
            <a:grpSpLocks/>
          </p:cNvGrpSpPr>
          <p:nvPr/>
        </p:nvGrpSpPr>
        <p:grpSpPr bwMode="auto">
          <a:xfrm flipH="1">
            <a:off x="3048000" y="3429000"/>
            <a:ext cx="1912938" cy="1049338"/>
            <a:chOff x="1848" y="1056"/>
            <a:chExt cx="1789" cy="939"/>
          </a:xfrm>
        </p:grpSpPr>
        <p:sp>
          <p:nvSpPr>
            <p:cNvPr id="36359" name="Freeform 4"/>
            <p:cNvSpPr>
              <a:spLocks/>
            </p:cNvSpPr>
            <p:nvPr/>
          </p:nvSpPr>
          <p:spPr bwMode="auto">
            <a:xfrm>
              <a:off x="1848" y="1056"/>
              <a:ext cx="1789" cy="939"/>
            </a:xfrm>
            <a:custGeom>
              <a:avLst/>
              <a:gdLst>
                <a:gd name="T0" fmla="*/ 14 w 3577"/>
                <a:gd name="T1" fmla="*/ 573 h 939"/>
                <a:gd name="T2" fmla="*/ 14 w 3577"/>
                <a:gd name="T3" fmla="*/ 472 h 939"/>
                <a:gd name="T4" fmla="*/ 14 w 3577"/>
                <a:gd name="T5" fmla="*/ 424 h 939"/>
                <a:gd name="T6" fmla="*/ 14 w 3577"/>
                <a:gd name="T7" fmla="*/ 318 h 939"/>
                <a:gd name="T8" fmla="*/ 14 w 3577"/>
                <a:gd name="T9" fmla="*/ 302 h 939"/>
                <a:gd name="T10" fmla="*/ 13 w 3577"/>
                <a:gd name="T11" fmla="*/ 352 h 939"/>
                <a:gd name="T12" fmla="*/ 13 w 3577"/>
                <a:gd name="T13" fmla="*/ 468 h 939"/>
                <a:gd name="T14" fmla="*/ 13 w 3577"/>
                <a:gd name="T15" fmla="*/ 628 h 939"/>
                <a:gd name="T16" fmla="*/ 12 w 3577"/>
                <a:gd name="T17" fmla="*/ 734 h 939"/>
                <a:gd name="T18" fmla="*/ 13 w 3577"/>
                <a:gd name="T19" fmla="*/ 769 h 939"/>
                <a:gd name="T20" fmla="*/ 12 w 3577"/>
                <a:gd name="T21" fmla="*/ 898 h 939"/>
                <a:gd name="T22" fmla="*/ 11 w 3577"/>
                <a:gd name="T23" fmla="*/ 882 h 939"/>
                <a:gd name="T24" fmla="*/ 12 w 3577"/>
                <a:gd name="T25" fmla="*/ 845 h 939"/>
                <a:gd name="T26" fmla="*/ 11 w 3577"/>
                <a:gd name="T27" fmla="*/ 758 h 939"/>
                <a:gd name="T28" fmla="*/ 9 w 3577"/>
                <a:gd name="T29" fmla="*/ 560 h 939"/>
                <a:gd name="T30" fmla="*/ 9 w 3577"/>
                <a:gd name="T31" fmla="*/ 361 h 939"/>
                <a:gd name="T32" fmla="*/ 9 w 3577"/>
                <a:gd name="T33" fmla="*/ 384 h 939"/>
                <a:gd name="T34" fmla="*/ 9 w 3577"/>
                <a:gd name="T35" fmla="*/ 519 h 939"/>
                <a:gd name="T36" fmla="*/ 10 w 3577"/>
                <a:gd name="T37" fmla="*/ 695 h 939"/>
                <a:gd name="T38" fmla="*/ 10 w 3577"/>
                <a:gd name="T39" fmla="*/ 703 h 939"/>
                <a:gd name="T40" fmla="*/ 9 w 3577"/>
                <a:gd name="T41" fmla="*/ 721 h 939"/>
                <a:gd name="T42" fmla="*/ 8 w 3577"/>
                <a:gd name="T43" fmla="*/ 739 h 939"/>
                <a:gd name="T44" fmla="*/ 7 w 3577"/>
                <a:gd name="T45" fmla="*/ 747 h 939"/>
                <a:gd name="T46" fmla="*/ 6 w 3577"/>
                <a:gd name="T47" fmla="*/ 738 h 939"/>
                <a:gd name="T48" fmla="*/ 5 w 3577"/>
                <a:gd name="T49" fmla="*/ 785 h 939"/>
                <a:gd name="T50" fmla="*/ 5 w 3577"/>
                <a:gd name="T51" fmla="*/ 908 h 939"/>
                <a:gd name="T52" fmla="*/ 4 w 3577"/>
                <a:gd name="T53" fmla="*/ 920 h 939"/>
                <a:gd name="T54" fmla="*/ 4 w 3577"/>
                <a:gd name="T55" fmla="*/ 832 h 939"/>
                <a:gd name="T56" fmla="*/ 4 w 3577"/>
                <a:gd name="T57" fmla="*/ 703 h 939"/>
                <a:gd name="T58" fmla="*/ 4 w 3577"/>
                <a:gd name="T59" fmla="*/ 646 h 939"/>
                <a:gd name="T60" fmla="*/ 3 w 3577"/>
                <a:gd name="T61" fmla="*/ 551 h 939"/>
                <a:gd name="T62" fmla="*/ 3 w 3577"/>
                <a:gd name="T63" fmla="*/ 519 h 939"/>
                <a:gd name="T64" fmla="*/ 2 w 3577"/>
                <a:gd name="T65" fmla="*/ 478 h 939"/>
                <a:gd name="T66" fmla="*/ 2 w 3577"/>
                <a:gd name="T67" fmla="*/ 468 h 939"/>
                <a:gd name="T68" fmla="*/ 1 w 3577"/>
                <a:gd name="T69" fmla="*/ 414 h 939"/>
                <a:gd name="T70" fmla="*/ 1 w 3577"/>
                <a:gd name="T71" fmla="*/ 378 h 939"/>
                <a:gd name="T72" fmla="*/ 1 w 3577"/>
                <a:gd name="T73" fmla="*/ 226 h 939"/>
                <a:gd name="T74" fmla="*/ 1 w 3577"/>
                <a:gd name="T75" fmla="*/ 247 h 939"/>
                <a:gd name="T76" fmla="*/ 2 w 3577"/>
                <a:gd name="T77" fmla="*/ 183 h 939"/>
                <a:gd name="T78" fmla="*/ 2 w 3577"/>
                <a:gd name="T79" fmla="*/ 102 h 939"/>
                <a:gd name="T80" fmla="*/ 2 w 3577"/>
                <a:gd name="T81" fmla="*/ 12 h 939"/>
                <a:gd name="T82" fmla="*/ 2 w 3577"/>
                <a:gd name="T83" fmla="*/ 67 h 939"/>
                <a:gd name="T84" fmla="*/ 3 w 3577"/>
                <a:gd name="T85" fmla="*/ 110 h 939"/>
                <a:gd name="T86" fmla="*/ 3 w 3577"/>
                <a:gd name="T87" fmla="*/ 96 h 939"/>
                <a:gd name="T88" fmla="*/ 4 w 3577"/>
                <a:gd name="T89" fmla="*/ 68 h 939"/>
                <a:gd name="T90" fmla="*/ 6 w 3577"/>
                <a:gd name="T91" fmla="*/ 115 h 939"/>
                <a:gd name="T92" fmla="*/ 7 w 3577"/>
                <a:gd name="T93" fmla="*/ 141 h 939"/>
                <a:gd name="T94" fmla="*/ 8 w 3577"/>
                <a:gd name="T95" fmla="*/ 127 h 939"/>
                <a:gd name="T96" fmla="*/ 9 w 3577"/>
                <a:gd name="T97" fmla="*/ 90 h 939"/>
                <a:gd name="T98" fmla="*/ 9 w 3577"/>
                <a:gd name="T99" fmla="*/ 52 h 939"/>
                <a:gd name="T100" fmla="*/ 10 w 3577"/>
                <a:gd name="T101" fmla="*/ 31 h 939"/>
                <a:gd name="T102" fmla="*/ 11 w 3577"/>
                <a:gd name="T103" fmla="*/ 52 h 939"/>
                <a:gd name="T104" fmla="*/ 12 w 3577"/>
                <a:gd name="T105" fmla="*/ 137 h 939"/>
                <a:gd name="T106" fmla="*/ 13 w 3577"/>
                <a:gd name="T107" fmla="*/ 302 h 939"/>
                <a:gd name="T108" fmla="*/ 13 w 3577"/>
                <a:gd name="T109" fmla="*/ 274 h 939"/>
                <a:gd name="T110" fmla="*/ 14 w 3577"/>
                <a:gd name="T111" fmla="*/ 239 h 939"/>
                <a:gd name="T112" fmla="*/ 14 w 3577"/>
                <a:gd name="T113" fmla="*/ 341 h 939"/>
                <a:gd name="T114" fmla="*/ 14 w 3577"/>
                <a:gd name="T115" fmla="*/ 454 h 939"/>
                <a:gd name="T116" fmla="*/ 14 w 3577"/>
                <a:gd name="T117" fmla="*/ 596 h 9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77"/>
                <a:gd name="T178" fmla="*/ 0 h 939"/>
                <a:gd name="T179" fmla="*/ 3577 w 3577"/>
                <a:gd name="T180" fmla="*/ 939 h 9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77" h="939">
                  <a:moveTo>
                    <a:pt x="3383" y="627"/>
                  </a:moveTo>
                  <a:lnTo>
                    <a:pt x="3379" y="625"/>
                  </a:lnTo>
                  <a:lnTo>
                    <a:pt x="3370" y="619"/>
                  </a:lnTo>
                  <a:lnTo>
                    <a:pt x="3359" y="609"/>
                  </a:lnTo>
                  <a:lnTo>
                    <a:pt x="3349" y="594"/>
                  </a:lnTo>
                  <a:lnTo>
                    <a:pt x="3343" y="573"/>
                  </a:lnTo>
                  <a:lnTo>
                    <a:pt x="3343" y="547"/>
                  </a:lnTo>
                  <a:lnTo>
                    <a:pt x="3356" y="515"/>
                  </a:lnTo>
                  <a:lnTo>
                    <a:pt x="3383" y="477"/>
                  </a:lnTo>
                  <a:lnTo>
                    <a:pt x="3381" y="476"/>
                  </a:lnTo>
                  <a:lnTo>
                    <a:pt x="3379" y="475"/>
                  </a:lnTo>
                  <a:lnTo>
                    <a:pt x="3376" y="472"/>
                  </a:lnTo>
                  <a:lnTo>
                    <a:pt x="3372" y="468"/>
                  </a:lnTo>
                  <a:lnTo>
                    <a:pt x="3365" y="460"/>
                  </a:lnTo>
                  <a:lnTo>
                    <a:pt x="3358" y="450"/>
                  </a:lnTo>
                  <a:lnTo>
                    <a:pt x="3352" y="438"/>
                  </a:lnTo>
                  <a:lnTo>
                    <a:pt x="3350" y="424"/>
                  </a:lnTo>
                  <a:lnTo>
                    <a:pt x="3354" y="408"/>
                  </a:lnTo>
                  <a:lnTo>
                    <a:pt x="3367" y="392"/>
                  </a:lnTo>
                  <a:lnTo>
                    <a:pt x="3388" y="376"/>
                  </a:lnTo>
                  <a:lnTo>
                    <a:pt x="3421" y="359"/>
                  </a:lnTo>
                  <a:lnTo>
                    <a:pt x="3460" y="338"/>
                  </a:lnTo>
                  <a:lnTo>
                    <a:pt x="3482" y="318"/>
                  </a:lnTo>
                  <a:lnTo>
                    <a:pt x="3489" y="300"/>
                  </a:lnTo>
                  <a:lnTo>
                    <a:pt x="3482" y="287"/>
                  </a:lnTo>
                  <a:lnTo>
                    <a:pt x="3466" y="279"/>
                  </a:lnTo>
                  <a:lnTo>
                    <a:pt x="3440" y="278"/>
                  </a:lnTo>
                  <a:lnTo>
                    <a:pt x="3408" y="285"/>
                  </a:lnTo>
                  <a:lnTo>
                    <a:pt x="3370" y="302"/>
                  </a:lnTo>
                  <a:lnTo>
                    <a:pt x="3334" y="321"/>
                  </a:lnTo>
                  <a:lnTo>
                    <a:pt x="3307" y="334"/>
                  </a:lnTo>
                  <a:lnTo>
                    <a:pt x="3287" y="343"/>
                  </a:lnTo>
                  <a:lnTo>
                    <a:pt x="3271" y="347"/>
                  </a:lnTo>
                  <a:lnTo>
                    <a:pt x="3259" y="350"/>
                  </a:lnTo>
                  <a:lnTo>
                    <a:pt x="3244" y="352"/>
                  </a:lnTo>
                  <a:lnTo>
                    <a:pt x="3230" y="354"/>
                  </a:lnTo>
                  <a:lnTo>
                    <a:pt x="3212" y="359"/>
                  </a:lnTo>
                  <a:lnTo>
                    <a:pt x="3212" y="367"/>
                  </a:lnTo>
                  <a:lnTo>
                    <a:pt x="3210" y="390"/>
                  </a:lnTo>
                  <a:lnTo>
                    <a:pt x="3207" y="425"/>
                  </a:lnTo>
                  <a:lnTo>
                    <a:pt x="3196" y="468"/>
                  </a:lnTo>
                  <a:lnTo>
                    <a:pt x="3185" y="498"/>
                  </a:lnTo>
                  <a:lnTo>
                    <a:pt x="3172" y="529"/>
                  </a:lnTo>
                  <a:lnTo>
                    <a:pt x="3156" y="562"/>
                  </a:lnTo>
                  <a:lnTo>
                    <a:pt x="3135" y="595"/>
                  </a:lnTo>
                  <a:lnTo>
                    <a:pt x="3108" y="628"/>
                  </a:lnTo>
                  <a:lnTo>
                    <a:pt x="3077" y="660"/>
                  </a:lnTo>
                  <a:lnTo>
                    <a:pt x="3039" y="691"/>
                  </a:lnTo>
                  <a:lnTo>
                    <a:pt x="2994" y="721"/>
                  </a:lnTo>
                  <a:lnTo>
                    <a:pt x="2994" y="723"/>
                  </a:lnTo>
                  <a:lnTo>
                    <a:pt x="2996" y="727"/>
                  </a:lnTo>
                  <a:lnTo>
                    <a:pt x="3001" y="734"/>
                  </a:lnTo>
                  <a:lnTo>
                    <a:pt x="3014" y="741"/>
                  </a:lnTo>
                  <a:lnTo>
                    <a:pt x="3032" y="749"/>
                  </a:lnTo>
                  <a:lnTo>
                    <a:pt x="3059" y="756"/>
                  </a:lnTo>
                  <a:lnTo>
                    <a:pt x="3097" y="762"/>
                  </a:lnTo>
                  <a:lnTo>
                    <a:pt x="3147" y="765"/>
                  </a:lnTo>
                  <a:lnTo>
                    <a:pt x="3144" y="769"/>
                  </a:lnTo>
                  <a:lnTo>
                    <a:pt x="3133" y="780"/>
                  </a:lnTo>
                  <a:lnTo>
                    <a:pt x="3115" y="797"/>
                  </a:lnTo>
                  <a:lnTo>
                    <a:pt x="3091" y="819"/>
                  </a:lnTo>
                  <a:lnTo>
                    <a:pt x="3061" y="844"/>
                  </a:lnTo>
                  <a:lnTo>
                    <a:pt x="3027" y="870"/>
                  </a:lnTo>
                  <a:lnTo>
                    <a:pt x="2985" y="898"/>
                  </a:lnTo>
                  <a:lnTo>
                    <a:pt x="2938" y="924"/>
                  </a:lnTo>
                  <a:lnTo>
                    <a:pt x="2751" y="924"/>
                  </a:lnTo>
                  <a:lnTo>
                    <a:pt x="2755" y="913"/>
                  </a:lnTo>
                  <a:lnTo>
                    <a:pt x="2760" y="902"/>
                  </a:lnTo>
                  <a:lnTo>
                    <a:pt x="2769" y="892"/>
                  </a:lnTo>
                  <a:lnTo>
                    <a:pt x="2780" y="882"/>
                  </a:lnTo>
                  <a:lnTo>
                    <a:pt x="2793" y="873"/>
                  </a:lnTo>
                  <a:lnTo>
                    <a:pt x="2807" y="865"/>
                  </a:lnTo>
                  <a:lnTo>
                    <a:pt x="2823" y="858"/>
                  </a:lnTo>
                  <a:lnTo>
                    <a:pt x="2843" y="851"/>
                  </a:lnTo>
                  <a:lnTo>
                    <a:pt x="2838" y="850"/>
                  </a:lnTo>
                  <a:lnTo>
                    <a:pt x="2820" y="845"/>
                  </a:lnTo>
                  <a:lnTo>
                    <a:pt x="2794" y="838"/>
                  </a:lnTo>
                  <a:lnTo>
                    <a:pt x="2760" y="828"/>
                  </a:lnTo>
                  <a:lnTo>
                    <a:pt x="2721" y="815"/>
                  </a:lnTo>
                  <a:lnTo>
                    <a:pt x="2674" y="799"/>
                  </a:lnTo>
                  <a:lnTo>
                    <a:pt x="2625" y="780"/>
                  </a:lnTo>
                  <a:lnTo>
                    <a:pt x="2573" y="758"/>
                  </a:lnTo>
                  <a:lnTo>
                    <a:pt x="2521" y="733"/>
                  </a:lnTo>
                  <a:lnTo>
                    <a:pt x="2471" y="705"/>
                  </a:lnTo>
                  <a:lnTo>
                    <a:pt x="2422" y="673"/>
                  </a:lnTo>
                  <a:lnTo>
                    <a:pt x="2377" y="638"/>
                  </a:lnTo>
                  <a:lnTo>
                    <a:pt x="2336" y="601"/>
                  </a:lnTo>
                  <a:lnTo>
                    <a:pt x="2301" y="560"/>
                  </a:lnTo>
                  <a:lnTo>
                    <a:pt x="2276" y="515"/>
                  </a:lnTo>
                  <a:lnTo>
                    <a:pt x="2260" y="468"/>
                  </a:lnTo>
                  <a:lnTo>
                    <a:pt x="2264" y="468"/>
                  </a:lnTo>
                  <a:lnTo>
                    <a:pt x="2258" y="434"/>
                  </a:lnTo>
                  <a:lnTo>
                    <a:pt x="2260" y="399"/>
                  </a:lnTo>
                  <a:lnTo>
                    <a:pt x="2265" y="361"/>
                  </a:lnTo>
                  <a:lnTo>
                    <a:pt x="2278" y="322"/>
                  </a:lnTo>
                  <a:lnTo>
                    <a:pt x="2276" y="325"/>
                  </a:lnTo>
                  <a:lnTo>
                    <a:pt x="2269" y="333"/>
                  </a:lnTo>
                  <a:lnTo>
                    <a:pt x="2260" y="346"/>
                  </a:lnTo>
                  <a:lnTo>
                    <a:pt x="2249" y="363"/>
                  </a:lnTo>
                  <a:lnTo>
                    <a:pt x="2238" y="384"/>
                  </a:lnTo>
                  <a:lnTo>
                    <a:pt x="2229" y="409"/>
                  </a:lnTo>
                  <a:lnTo>
                    <a:pt x="2224" y="437"/>
                  </a:lnTo>
                  <a:lnTo>
                    <a:pt x="2222" y="468"/>
                  </a:lnTo>
                  <a:lnTo>
                    <a:pt x="2224" y="493"/>
                  </a:lnTo>
                  <a:lnTo>
                    <a:pt x="2231" y="519"/>
                  </a:lnTo>
                  <a:lnTo>
                    <a:pt x="2242" y="546"/>
                  </a:lnTo>
                  <a:lnTo>
                    <a:pt x="2256" y="575"/>
                  </a:lnTo>
                  <a:lnTo>
                    <a:pt x="2278" y="604"/>
                  </a:lnTo>
                  <a:lnTo>
                    <a:pt x="2305" y="634"/>
                  </a:lnTo>
                  <a:lnTo>
                    <a:pt x="2339" y="664"/>
                  </a:lnTo>
                  <a:lnTo>
                    <a:pt x="2381" y="695"/>
                  </a:lnTo>
                  <a:lnTo>
                    <a:pt x="2379" y="695"/>
                  </a:lnTo>
                  <a:lnTo>
                    <a:pt x="2375" y="696"/>
                  </a:lnTo>
                  <a:lnTo>
                    <a:pt x="2366" y="697"/>
                  </a:lnTo>
                  <a:lnTo>
                    <a:pt x="2355" y="699"/>
                  </a:lnTo>
                  <a:lnTo>
                    <a:pt x="2343" y="701"/>
                  </a:lnTo>
                  <a:lnTo>
                    <a:pt x="2327" y="703"/>
                  </a:lnTo>
                  <a:lnTo>
                    <a:pt x="2307" y="706"/>
                  </a:lnTo>
                  <a:lnTo>
                    <a:pt x="2285" y="709"/>
                  </a:lnTo>
                  <a:lnTo>
                    <a:pt x="2262" y="712"/>
                  </a:lnTo>
                  <a:lnTo>
                    <a:pt x="2235" y="715"/>
                  </a:lnTo>
                  <a:lnTo>
                    <a:pt x="2206" y="718"/>
                  </a:lnTo>
                  <a:lnTo>
                    <a:pt x="2174" y="721"/>
                  </a:lnTo>
                  <a:lnTo>
                    <a:pt x="2141" y="724"/>
                  </a:lnTo>
                  <a:lnTo>
                    <a:pt x="2105" y="728"/>
                  </a:lnTo>
                  <a:lnTo>
                    <a:pt x="2068" y="731"/>
                  </a:lnTo>
                  <a:lnTo>
                    <a:pt x="2028" y="733"/>
                  </a:lnTo>
                  <a:lnTo>
                    <a:pt x="1987" y="736"/>
                  </a:lnTo>
                  <a:lnTo>
                    <a:pt x="1943" y="739"/>
                  </a:lnTo>
                  <a:lnTo>
                    <a:pt x="1897" y="741"/>
                  </a:lnTo>
                  <a:lnTo>
                    <a:pt x="1850" y="743"/>
                  </a:lnTo>
                  <a:lnTo>
                    <a:pt x="1803" y="745"/>
                  </a:lnTo>
                  <a:lnTo>
                    <a:pt x="1753" y="746"/>
                  </a:lnTo>
                  <a:lnTo>
                    <a:pt x="1700" y="747"/>
                  </a:lnTo>
                  <a:lnTo>
                    <a:pt x="1648" y="747"/>
                  </a:lnTo>
                  <a:lnTo>
                    <a:pt x="1594" y="747"/>
                  </a:lnTo>
                  <a:lnTo>
                    <a:pt x="1540" y="747"/>
                  </a:lnTo>
                  <a:lnTo>
                    <a:pt x="1484" y="746"/>
                  </a:lnTo>
                  <a:lnTo>
                    <a:pt x="1427" y="744"/>
                  </a:lnTo>
                  <a:lnTo>
                    <a:pt x="1369" y="741"/>
                  </a:lnTo>
                  <a:lnTo>
                    <a:pt x="1310" y="738"/>
                  </a:lnTo>
                  <a:lnTo>
                    <a:pt x="1251" y="734"/>
                  </a:lnTo>
                  <a:lnTo>
                    <a:pt x="1191" y="729"/>
                  </a:lnTo>
                  <a:lnTo>
                    <a:pt x="1193" y="733"/>
                  </a:lnTo>
                  <a:lnTo>
                    <a:pt x="1198" y="745"/>
                  </a:lnTo>
                  <a:lnTo>
                    <a:pt x="1200" y="763"/>
                  </a:lnTo>
                  <a:lnTo>
                    <a:pt x="1198" y="785"/>
                  </a:lnTo>
                  <a:lnTo>
                    <a:pt x="1189" y="811"/>
                  </a:lnTo>
                  <a:lnTo>
                    <a:pt x="1168" y="839"/>
                  </a:lnTo>
                  <a:lnTo>
                    <a:pt x="1132" y="867"/>
                  </a:lnTo>
                  <a:lnTo>
                    <a:pt x="1076" y="895"/>
                  </a:lnTo>
                  <a:lnTo>
                    <a:pt x="1074" y="898"/>
                  </a:lnTo>
                  <a:lnTo>
                    <a:pt x="1069" y="908"/>
                  </a:lnTo>
                  <a:lnTo>
                    <a:pt x="1058" y="922"/>
                  </a:lnTo>
                  <a:lnTo>
                    <a:pt x="1042" y="939"/>
                  </a:lnTo>
                  <a:lnTo>
                    <a:pt x="869" y="939"/>
                  </a:lnTo>
                  <a:lnTo>
                    <a:pt x="869" y="937"/>
                  </a:lnTo>
                  <a:lnTo>
                    <a:pt x="869" y="930"/>
                  </a:lnTo>
                  <a:lnTo>
                    <a:pt x="871" y="920"/>
                  </a:lnTo>
                  <a:lnTo>
                    <a:pt x="876" y="907"/>
                  </a:lnTo>
                  <a:lnTo>
                    <a:pt x="887" y="891"/>
                  </a:lnTo>
                  <a:lnTo>
                    <a:pt x="905" y="874"/>
                  </a:lnTo>
                  <a:lnTo>
                    <a:pt x="932" y="855"/>
                  </a:lnTo>
                  <a:lnTo>
                    <a:pt x="970" y="836"/>
                  </a:lnTo>
                  <a:lnTo>
                    <a:pt x="968" y="832"/>
                  </a:lnTo>
                  <a:lnTo>
                    <a:pt x="961" y="815"/>
                  </a:lnTo>
                  <a:lnTo>
                    <a:pt x="954" y="779"/>
                  </a:lnTo>
                  <a:lnTo>
                    <a:pt x="948" y="716"/>
                  </a:lnTo>
                  <a:lnTo>
                    <a:pt x="945" y="713"/>
                  </a:lnTo>
                  <a:lnTo>
                    <a:pt x="937" y="709"/>
                  </a:lnTo>
                  <a:lnTo>
                    <a:pt x="925" y="703"/>
                  </a:lnTo>
                  <a:lnTo>
                    <a:pt x="909" y="696"/>
                  </a:lnTo>
                  <a:lnTo>
                    <a:pt x="889" y="689"/>
                  </a:lnTo>
                  <a:lnTo>
                    <a:pt x="866" y="680"/>
                  </a:lnTo>
                  <a:lnTo>
                    <a:pt x="840" y="670"/>
                  </a:lnTo>
                  <a:lnTo>
                    <a:pt x="815" y="658"/>
                  </a:lnTo>
                  <a:lnTo>
                    <a:pt x="788" y="646"/>
                  </a:lnTo>
                  <a:lnTo>
                    <a:pt x="763" y="633"/>
                  </a:lnTo>
                  <a:lnTo>
                    <a:pt x="736" y="618"/>
                  </a:lnTo>
                  <a:lnTo>
                    <a:pt x="713" y="603"/>
                  </a:lnTo>
                  <a:lnTo>
                    <a:pt x="689" y="587"/>
                  </a:lnTo>
                  <a:lnTo>
                    <a:pt x="669" y="569"/>
                  </a:lnTo>
                  <a:lnTo>
                    <a:pt x="653" y="551"/>
                  </a:lnTo>
                  <a:lnTo>
                    <a:pt x="641" y="532"/>
                  </a:lnTo>
                  <a:lnTo>
                    <a:pt x="637" y="532"/>
                  </a:lnTo>
                  <a:lnTo>
                    <a:pt x="628" y="531"/>
                  </a:lnTo>
                  <a:lnTo>
                    <a:pt x="612" y="529"/>
                  </a:lnTo>
                  <a:lnTo>
                    <a:pt x="594" y="525"/>
                  </a:lnTo>
                  <a:lnTo>
                    <a:pt x="572" y="519"/>
                  </a:lnTo>
                  <a:lnTo>
                    <a:pt x="547" y="509"/>
                  </a:lnTo>
                  <a:lnTo>
                    <a:pt x="522" y="495"/>
                  </a:lnTo>
                  <a:lnTo>
                    <a:pt x="497" y="477"/>
                  </a:lnTo>
                  <a:lnTo>
                    <a:pt x="491" y="477"/>
                  </a:lnTo>
                  <a:lnTo>
                    <a:pt x="479" y="478"/>
                  </a:lnTo>
                  <a:lnTo>
                    <a:pt x="459" y="478"/>
                  </a:lnTo>
                  <a:lnTo>
                    <a:pt x="432" y="478"/>
                  </a:lnTo>
                  <a:lnTo>
                    <a:pt x="399" y="478"/>
                  </a:lnTo>
                  <a:lnTo>
                    <a:pt x="365" y="476"/>
                  </a:lnTo>
                  <a:lnTo>
                    <a:pt x="327" y="473"/>
                  </a:lnTo>
                  <a:lnTo>
                    <a:pt x="290" y="468"/>
                  </a:lnTo>
                  <a:lnTo>
                    <a:pt x="261" y="463"/>
                  </a:lnTo>
                  <a:lnTo>
                    <a:pt x="232" y="457"/>
                  </a:lnTo>
                  <a:lnTo>
                    <a:pt x="205" y="449"/>
                  </a:lnTo>
                  <a:lnTo>
                    <a:pt x="180" y="440"/>
                  </a:lnTo>
                  <a:lnTo>
                    <a:pt x="158" y="428"/>
                  </a:lnTo>
                  <a:lnTo>
                    <a:pt x="139" y="414"/>
                  </a:lnTo>
                  <a:lnTo>
                    <a:pt x="122" y="398"/>
                  </a:lnTo>
                  <a:lnTo>
                    <a:pt x="112" y="379"/>
                  </a:lnTo>
                  <a:lnTo>
                    <a:pt x="106" y="381"/>
                  </a:lnTo>
                  <a:lnTo>
                    <a:pt x="90" y="384"/>
                  </a:lnTo>
                  <a:lnTo>
                    <a:pt x="70" y="384"/>
                  </a:lnTo>
                  <a:lnTo>
                    <a:pt x="47" y="378"/>
                  </a:lnTo>
                  <a:lnTo>
                    <a:pt x="25" y="363"/>
                  </a:lnTo>
                  <a:lnTo>
                    <a:pt x="7" y="334"/>
                  </a:lnTo>
                  <a:lnTo>
                    <a:pt x="0" y="288"/>
                  </a:lnTo>
                  <a:lnTo>
                    <a:pt x="4" y="221"/>
                  </a:lnTo>
                  <a:lnTo>
                    <a:pt x="5" y="222"/>
                  </a:lnTo>
                  <a:lnTo>
                    <a:pt x="11" y="226"/>
                  </a:lnTo>
                  <a:lnTo>
                    <a:pt x="22" y="231"/>
                  </a:lnTo>
                  <a:lnTo>
                    <a:pt x="36" y="237"/>
                  </a:lnTo>
                  <a:lnTo>
                    <a:pt x="52" y="243"/>
                  </a:lnTo>
                  <a:lnTo>
                    <a:pt x="74" y="246"/>
                  </a:lnTo>
                  <a:lnTo>
                    <a:pt x="97" y="248"/>
                  </a:lnTo>
                  <a:lnTo>
                    <a:pt x="126" y="247"/>
                  </a:lnTo>
                  <a:lnTo>
                    <a:pt x="157" y="243"/>
                  </a:lnTo>
                  <a:lnTo>
                    <a:pt x="193" y="236"/>
                  </a:lnTo>
                  <a:lnTo>
                    <a:pt x="229" y="226"/>
                  </a:lnTo>
                  <a:lnTo>
                    <a:pt x="266" y="214"/>
                  </a:lnTo>
                  <a:lnTo>
                    <a:pt x="302" y="200"/>
                  </a:lnTo>
                  <a:lnTo>
                    <a:pt x="338" y="183"/>
                  </a:lnTo>
                  <a:lnTo>
                    <a:pt x="374" y="162"/>
                  </a:lnTo>
                  <a:lnTo>
                    <a:pt x="405" y="139"/>
                  </a:lnTo>
                  <a:lnTo>
                    <a:pt x="399" y="137"/>
                  </a:lnTo>
                  <a:lnTo>
                    <a:pt x="383" y="130"/>
                  </a:lnTo>
                  <a:lnTo>
                    <a:pt x="360" y="118"/>
                  </a:lnTo>
                  <a:lnTo>
                    <a:pt x="336" y="102"/>
                  </a:lnTo>
                  <a:lnTo>
                    <a:pt x="311" y="82"/>
                  </a:lnTo>
                  <a:lnTo>
                    <a:pt x="293" y="58"/>
                  </a:lnTo>
                  <a:lnTo>
                    <a:pt x="282" y="31"/>
                  </a:lnTo>
                  <a:lnTo>
                    <a:pt x="284" y="0"/>
                  </a:lnTo>
                  <a:lnTo>
                    <a:pt x="290" y="3"/>
                  </a:lnTo>
                  <a:lnTo>
                    <a:pt x="304" y="12"/>
                  </a:lnTo>
                  <a:lnTo>
                    <a:pt x="327" y="23"/>
                  </a:lnTo>
                  <a:lnTo>
                    <a:pt x="356" y="36"/>
                  </a:lnTo>
                  <a:lnTo>
                    <a:pt x="389" y="49"/>
                  </a:lnTo>
                  <a:lnTo>
                    <a:pt x="423" y="60"/>
                  </a:lnTo>
                  <a:lnTo>
                    <a:pt x="457" y="66"/>
                  </a:lnTo>
                  <a:lnTo>
                    <a:pt x="491" y="67"/>
                  </a:lnTo>
                  <a:lnTo>
                    <a:pt x="522" y="67"/>
                  </a:lnTo>
                  <a:lnTo>
                    <a:pt x="547" y="71"/>
                  </a:lnTo>
                  <a:lnTo>
                    <a:pt x="570" y="79"/>
                  </a:lnTo>
                  <a:lnTo>
                    <a:pt x="590" y="90"/>
                  </a:lnTo>
                  <a:lnTo>
                    <a:pt x="605" y="100"/>
                  </a:lnTo>
                  <a:lnTo>
                    <a:pt x="615" y="110"/>
                  </a:lnTo>
                  <a:lnTo>
                    <a:pt x="623" y="116"/>
                  </a:lnTo>
                  <a:lnTo>
                    <a:pt x="624" y="119"/>
                  </a:lnTo>
                  <a:lnTo>
                    <a:pt x="641" y="114"/>
                  </a:lnTo>
                  <a:lnTo>
                    <a:pt x="659" y="109"/>
                  </a:lnTo>
                  <a:lnTo>
                    <a:pt x="677" y="103"/>
                  </a:lnTo>
                  <a:lnTo>
                    <a:pt x="698" y="96"/>
                  </a:lnTo>
                  <a:lnTo>
                    <a:pt x="723" y="89"/>
                  </a:lnTo>
                  <a:lnTo>
                    <a:pt x="750" y="83"/>
                  </a:lnTo>
                  <a:lnTo>
                    <a:pt x="781" y="77"/>
                  </a:lnTo>
                  <a:lnTo>
                    <a:pt x="817" y="73"/>
                  </a:lnTo>
                  <a:lnTo>
                    <a:pt x="858" y="70"/>
                  </a:lnTo>
                  <a:lnTo>
                    <a:pt x="905" y="68"/>
                  </a:lnTo>
                  <a:lnTo>
                    <a:pt x="959" y="69"/>
                  </a:lnTo>
                  <a:lnTo>
                    <a:pt x="1018" y="72"/>
                  </a:lnTo>
                  <a:lnTo>
                    <a:pt x="1087" y="78"/>
                  </a:lnTo>
                  <a:lnTo>
                    <a:pt x="1162" y="86"/>
                  </a:lnTo>
                  <a:lnTo>
                    <a:pt x="1249" y="99"/>
                  </a:lnTo>
                  <a:lnTo>
                    <a:pt x="1342" y="115"/>
                  </a:lnTo>
                  <a:lnTo>
                    <a:pt x="1391" y="123"/>
                  </a:lnTo>
                  <a:lnTo>
                    <a:pt x="1438" y="130"/>
                  </a:lnTo>
                  <a:lnTo>
                    <a:pt x="1484" y="135"/>
                  </a:lnTo>
                  <a:lnTo>
                    <a:pt x="1529" y="138"/>
                  </a:lnTo>
                  <a:lnTo>
                    <a:pt x="1573" y="140"/>
                  </a:lnTo>
                  <a:lnTo>
                    <a:pt x="1616" y="141"/>
                  </a:lnTo>
                  <a:lnTo>
                    <a:pt x="1657" y="141"/>
                  </a:lnTo>
                  <a:lnTo>
                    <a:pt x="1699" y="140"/>
                  </a:lnTo>
                  <a:lnTo>
                    <a:pt x="1736" y="138"/>
                  </a:lnTo>
                  <a:lnTo>
                    <a:pt x="1776" y="135"/>
                  </a:lnTo>
                  <a:lnTo>
                    <a:pt x="1814" y="131"/>
                  </a:lnTo>
                  <a:lnTo>
                    <a:pt x="1852" y="127"/>
                  </a:lnTo>
                  <a:lnTo>
                    <a:pt x="1888" y="122"/>
                  </a:lnTo>
                  <a:lnTo>
                    <a:pt x="1924" y="116"/>
                  </a:lnTo>
                  <a:lnTo>
                    <a:pt x="1958" y="110"/>
                  </a:lnTo>
                  <a:lnTo>
                    <a:pt x="1992" y="104"/>
                  </a:lnTo>
                  <a:lnTo>
                    <a:pt x="2026" y="97"/>
                  </a:lnTo>
                  <a:lnTo>
                    <a:pt x="2060" y="90"/>
                  </a:lnTo>
                  <a:lnTo>
                    <a:pt x="2093" y="84"/>
                  </a:lnTo>
                  <a:lnTo>
                    <a:pt x="2127" y="77"/>
                  </a:lnTo>
                  <a:lnTo>
                    <a:pt x="2159" y="70"/>
                  </a:lnTo>
                  <a:lnTo>
                    <a:pt x="2192" y="64"/>
                  </a:lnTo>
                  <a:lnTo>
                    <a:pt x="2224" y="58"/>
                  </a:lnTo>
                  <a:lnTo>
                    <a:pt x="2255" y="52"/>
                  </a:lnTo>
                  <a:lnTo>
                    <a:pt x="2287" y="47"/>
                  </a:lnTo>
                  <a:lnTo>
                    <a:pt x="2319" y="42"/>
                  </a:lnTo>
                  <a:lnTo>
                    <a:pt x="2352" y="38"/>
                  </a:lnTo>
                  <a:lnTo>
                    <a:pt x="2384" y="35"/>
                  </a:lnTo>
                  <a:lnTo>
                    <a:pt x="2417" y="32"/>
                  </a:lnTo>
                  <a:lnTo>
                    <a:pt x="2449" y="31"/>
                  </a:lnTo>
                  <a:lnTo>
                    <a:pt x="2481" y="30"/>
                  </a:lnTo>
                  <a:lnTo>
                    <a:pt x="2516" y="31"/>
                  </a:lnTo>
                  <a:lnTo>
                    <a:pt x="2582" y="34"/>
                  </a:lnTo>
                  <a:lnTo>
                    <a:pt x="2643" y="38"/>
                  </a:lnTo>
                  <a:lnTo>
                    <a:pt x="2704" y="44"/>
                  </a:lnTo>
                  <a:lnTo>
                    <a:pt x="2760" y="52"/>
                  </a:lnTo>
                  <a:lnTo>
                    <a:pt x="2816" y="61"/>
                  </a:lnTo>
                  <a:lnTo>
                    <a:pt x="2866" y="72"/>
                  </a:lnTo>
                  <a:lnTo>
                    <a:pt x="2915" y="85"/>
                  </a:lnTo>
                  <a:lnTo>
                    <a:pt x="2960" y="100"/>
                  </a:lnTo>
                  <a:lnTo>
                    <a:pt x="3001" y="117"/>
                  </a:lnTo>
                  <a:lnTo>
                    <a:pt x="3039" y="137"/>
                  </a:lnTo>
                  <a:lnTo>
                    <a:pt x="3075" y="158"/>
                  </a:lnTo>
                  <a:lnTo>
                    <a:pt x="3108" y="182"/>
                  </a:lnTo>
                  <a:lnTo>
                    <a:pt x="3136" y="208"/>
                  </a:lnTo>
                  <a:lnTo>
                    <a:pt x="3162" y="237"/>
                  </a:lnTo>
                  <a:lnTo>
                    <a:pt x="3183" y="268"/>
                  </a:lnTo>
                  <a:lnTo>
                    <a:pt x="3203" y="302"/>
                  </a:lnTo>
                  <a:lnTo>
                    <a:pt x="3208" y="301"/>
                  </a:lnTo>
                  <a:lnTo>
                    <a:pt x="3219" y="299"/>
                  </a:lnTo>
                  <a:lnTo>
                    <a:pt x="3239" y="295"/>
                  </a:lnTo>
                  <a:lnTo>
                    <a:pt x="3262" y="290"/>
                  </a:lnTo>
                  <a:lnTo>
                    <a:pt x="3289" y="283"/>
                  </a:lnTo>
                  <a:lnTo>
                    <a:pt x="3316" y="274"/>
                  </a:lnTo>
                  <a:lnTo>
                    <a:pt x="3345" y="263"/>
                  </a:lnTo>
                  <a:lnTo>
                    <a:pt x="3370" y="251"/>
                  </a:lnTo>
                  <a:lnTo>
                    <a:pt x="3397" y="240"/>
                  </a:lnTo>
                  <a:lnTo>
                    <a:pt x="3430" y="234"/>
                  </a:lnTo>
                  <a:lnTo>
                    <a:pt x="3464" y="234"/>
                  </a:lnTo>
                  <a:lnTo>
                    <a:pt x="3498" y="239"/>
                  </a:lnTo>
                  <a:lnTo>
                    <a:pt x="3529" y="248"/>
                  </a:lnTo>
                  <a:lnTo>
                    <a:pt x="3554" y="262"/>
                  </a:lnTo>
                  <a:lnTo>
                    <a:pt x="3572" y="279"/>
                  </a:lnTo>
                  <a:lnTo>
                    <a:pt x="3577" y="299"/>
                  </a:lnTo>
                  <a:lnTo>
                    <a:pt x="3570" y="323"/>
                  </a:lnTo>
                  <a:lnTo>
                    <a:pt x="3554" y="341"/>
                  </a:lnTo>
                  <a:lnTo>
                    <a:pt x="3532" y="353"/>
                  </a:lnTo>
                  <a:lnTo>
                    <a:pt x="3509" y="365"/>
                  </a:lnTo>
                  <a:lnTo>
                    <a:pt x="3485" y="378"/>
                  </a:lnTo>
                  <a:lnTo>
                    <a:pt x="3466" y="395"/>
                  </a:lnTo>
                  <a:lnTo>
                    <a:pt x="3453" y="419"/>
                  </a:lnTo>
                  <a:lnTo>
                    <a:pt x="3449" y="454"/>
                  </a:lnTo>
                  <a:lnTo>
                    <a:pt x="3478" y="465"/>
                  </a:lnTo>
                  <a:lnTo>
                    <a:pt x="3487" y="485"/>
                  </a:lnTo>
                  <a:lnTo>
                    <a:pt x="3482" y="511"/>
                  </a:lnTo>
                  <a:lnTo>
                    <a:pt x="3466" y="540"/>
                  </a:lnTo>
                  <a:lnTo>
                    <a:pt x="3444" y="570"/>
                  </a:lnTo>
                  <a:lnTo>
                    <a:pt x="3419" y="596"/>
                  </a:lnTo>
                  <a:lnTo>
                    <a:pt x="3397" y="616"/>
                  </a:lnTo>
                  <a:lnTo>
                    <a:pt x="3383" y="627"/>
                  </a:lnTo>
                  <a:close/>
                </a:path>
              </a:pathLst>
            </a:custGeom>
            <a:solidFill>
              <a:srgbClr val="0066FF"/>
            </a:solidFill>
            <a:ln w="9525">
              <a:solidFill>
                <a:srgbClr val="0066FF"/>
              </a:solidFill>
              <a:round/>
              <a:headEnd/>
              <a:tailEnd/>
            </a:ln>
          </p:spPr>
          <p:txBody>
            <a:bodyPr/>
            <a:lstStyle/>
            <a:p>
              <a:endParaRPr lang="ja-JP" altLang="en-US">
                <a:latin typeface="+mn-ea"/>
              </a:endParaRPr>
            </a:p>
          </p:txBody>
        </p:sp>
        <p:sp>
          <p:nvSpPr>
            <p:cNvPr id="36360" name="Freeform 5"/>
            <p:cNvSpPr>
              <a:spLocks/>
            </p:cNvSpPr>
            <p:nvPr/>
          </p:nvSpPr>
          <p:spPr bwMode="auto">
            <a:xfrm>
              <a:off x="2484" y="1822"/>
              <a:ext cx="126" cy="161"/>
            </a:xfrm>
            <a:custGeom>
              <a:avLst/>
              <a:gdLst>
                <a:gd name="T0" fmla="*/ 1 w 252"/>
                <a:gd name="T1" fmla="*/ 0 h 161"/>
                <a:gd name="T2" fmla="*/ 1 w 252"/>
                <a:gd name="T3" fmla="*/ 1 h 161"/>
                <a:gd name="T4" fmla="*/ 1 w 252"/>
                <a:gd name="T5" fmla="*/ 3 h 161"/>
                <a:gd name="T6" fmla="*/ 1 w 252"/>
                <a:gd name="T7" fmla="*/ 4 h 161"/>
                <a:gd name="T8" fmla="*/ 1 w 252"/>
                <a:gd name="T9" fmla="*/ 5 h 161"/>
                <a:gd name="T10" fmla="*/ 1 w 252"/>
                <a:gd name="T11" fmla="*/ 6 h 161"/>
                <a:gd name="T12" fmla="*/ 1 w 252"/>
                <a:gd name="T13" fmla="*/ 6 h 161"/>
                <a:gd name="T14" fmla="*/ 1 w 252"/>
                <a:gd name="T15" fmla="*/ 5 h 161"/>
                <a:gd name="T16" fmla="*/ 1 w 252"/>
                <a:gd name="T17" fmla="*/ 3 h 161"/>
                <a:gd name="T18" fmla="*/ 1 w 252"/>
                <a:gd name="T19" fmla="*/ 6 h 161"/>
                <a:gd name="T20" fmla="*/ 1 w 252"/>
                <a:gd name="T21" fmla="*/ 13 h 161"/>
                <a:gd name="T22" fmla="*/ 1 w 252"/>
                <a:gd name="T23" fmla="*/ 24 h 161"/>
                <a:gd name="T24" fmla="*/ 1 w 252"/>
                <a:gd name="T25" fmla="*/ 38 h 161"/>
                <a:gd name="T26" fmla="*/ 1 w 252"/>
                <a:gd name="T27" fmla="*/ 54 h 161"/>
                <a:gd name="T28" fmla="*/ 1 w 252"/>
                <a:gd name="T29" fmla="*/ 72 h 161"/>
                <a:gd name="T30" fmla="*/ 1 w 252"/>
                <a:gd name="T31" fmla="*/ 91 h 161"/>
                <a:gd name="T32" fmla="*/ 1 w 252"/>
                <a:gd name="T33" fmla="*/ 109 h 161"/>
                <a:gd name="T34" fmla="*/ 1 w 252"/>
                <a:gd name="T35" fmla="*/ 114 h 161"/>
                <a:gd name="T36" fmla="*/ 1 w 252"/>
                <a:gd name="T37" fmla="*/ 126 h 161"/>
                <a:gd name="T38" fmla="*/ 1 w 252"/>
                <a:gd name="T39" fmla="*/ 143 h 161"/>
                <a:gd name="T40" fmla="*/ 1 w 252"/>
                <a:gd name="T41" fmla="*/ 161 h 161"/>
                <a:gd name="T42" fmla="*/ 0 w 252"/>
                <a:gd name="T43" fmla="*/ 161 h 161"/>
                <a:gd name="T44" fmla="*/ 0 w 252"/>
                <a:gd name="T45" fmla="*/ 158 h 161"/>
                <a:gd name="T46" fmla="*/ 1 w 252"/>
                <a:gd name="T47" fmla="*/ 151 h 161"/>
                <a:gd name="T48" fmla="*/ 1 w 252"/>
                <a:gd name="T49" fmla="*/ 140 h 161"/>
                <a:gd name="T50" fmla="*/ 1 w 252"/>
                <a:gd name="T51" fmla="*/ 126 h 161"/>
                <a:gd name="T52" fmla="*/ 1 w 252"/>
                <a:gd name="T53" fmla="*/ 111 h 161"/>
                <a:gd name="T54" fmla="*/ 1 w 252"/>
                <a:gd name="T55" fmla="*/ 95 h 161"/>
                <a:gd name="T56" fmla="*/ 1 w 252"/>
                <a:gd name="T57" fmla="*/ 79 h 161"/>
                <a:gd name="T58" fmla="*/ 1 w 252"/>
                <a:gd name="T59" fmla="*/ 65 h 161"/>
                <a:gd name="T60" fmla="*/ 1 w 252"/>
                <a:gd name="T61" fmla="*/ 0 h 1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2"/>
                <a:gd name="T94" fmla="*/ 0 h 161"/>
                <a:gd name="T95" fmla="*/ 252 w 252"/>
                <a:gd name="T96" fmla="*/ 161 h 1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2" h="161">
                  <a:moveTo>
                    <a:pt x="29" y="0"/>
                  </a:moveTo>
                  <a:lnTo>
                    <a:pt x="54" y="1"/>
                  </a:lnTo>
                  <a:lnTo>
                    <a:pt x="80" y="3"/>
                  </a:lnTo>
                  <a:lnTo>
                    <a:pt x="105" y="4"/>
                  </a:lnTo>
                  <a:lnTo>
                    <a:pt x="130" y="5"/>
                  </a:lnTo>
                  <a:lnTo>
                    <a:pt x="155" y="6"/>
                  </a:lnTo>
                  <a:lnTo>
                    <a:pt x="180" y="6"/>
                  </a:lnTo>
                  <a:lnTo>
                    <a:pt x="204" y="5"/>
                  </a:lnTo>
                  <a:lnTo>
                    <a:pt x="229" y="3"/>
                  </a:lnTo>
                  <a:lnTo>
                    <a:pt x="231" y="6"/>
                  </a:lnTo>
                  <a:lnTo>
                    <a:pt x="238" y="13"/>
                  </a:lnTo>
                  <a:lnTo>
                    <a:pt x="245" y="24"/>
                  </a:lnTo>
                  <a:lnTo>
                    <a:pt x="250" y="38"/>
                  </a:lnTo>
                  <a:lnTo>
                    <a:pt x="252" y="54"/>
                  </a:lnTo>
                  <a:lnTo>
                    <a:pt x="247" y="72"/>
                  </a:lnTo>
                  <a:lnTo>
                    <a:pt x="231" y="91"/>
                  </a:lnTo>
                  <a:lnTo>
                    <a:pt x="204" y="109"/>
                  </a:lnTo>
                  <a:lnTo>
                    <a:pt x="200" y="114"/>
                  </a:lnTo>
                  <a:lnTo>
                    <a:pt x="193" y="126"/>
                  </a:lnTo>
                  <a:lnTo>
                    <a:pt x="179" y="143"/>
                  </a:lnTo>
                  <a:lnTo>
                    <a:pt x="161" y="161"/>
                  </a:lnTo>
                  <a:lnTo>
                    <a:pt x="0" y="161"/>
                  </a:lnTo>
                  <a:lnTo>
                    <a:pt x="0" y="158"/>
                  </a:lnTo>
                  <a:lnTo>
                    <a:pt x="2" y="151"/>
                  </a:lnTo>
                  <a:lnTo>
                    <a:pt x="4" y="140"/>
                  </a:lnTo>
                  <a:lnTo>
                    <a:pt x="9" y="126"/>
                  </a:lnTo>
                  <a:lnTo>
                    <a:pt x="18" y="111"/>
                  </a:lnTo>
                  <a:lnTo>
                    <a:pt x="31" y="95"/>
                  </a:lnTo>
                  <a:lnTo>
                    <a:pt x="49" y="79"/>
                  </a:lnTo>
                  <a:lnTo>
                    <a:pt x="72" y="65"/>
                  </a:lnTo>
                  <a:lnTo>
                    <a:pt x="29" y="0"/>
                  </a:lnTo>
                  <a:close/>
                </a:path>
              </a:pathLst>
            </a:custGeom>
            <a:solidFill>
              <a:srgbClr val="0066FF"/>
            </a:solidFill>
            <a:ln w="9525">
              <a:solidFill>
                <a:srgbClr val="0066FF"/>
              </a:solidFill>
              <a:round/>
              <a:headEnd/>
              <a:tailEnd/>
            </a:ln>
          </p:spPr>
          <p:txBody>
            <a:bodyPr/>
            <a:lstStyle/>
            <a:p>
              <a:endParaRPr lang="ja-JP" altLang="en-US">
                <a:latin typeface="+mn-ea"/>
              </a:endParaRPr>
            </a:p>
          </p:txBody>
        </p:sp>
        <p:sp>
          <p:nvSpPr>
            <p:cNvPr id="36361" name="Freeform 6"/>
            <p:cNvSpPr>
              <a:spLocks/>
            </p:cNvSpPr>
            <p:nvPr/>
          </p:nvSpPr>
          <p:spPr bwMode="auto">
            <a:xfrm>
              <a:off x="2958" y="1785"/>
              <a:ext cx="161" cy="195"/>
            </a:xfrm>
            <a:custGeom>
              <a:avLst/>
              <a:gdLst>
                <a:gd name="T0" fmla="*/ 1 w 322"/>
                <a:gd name="T1" fmla="*/ 23 h 195"/>
                <a:gd name="T2" fmla="*/ 1 w 322"/>
                <a:gd name="T3" fmla="*/ 21 h 195"/>
                <a:gd name="T4" fmla="*/ 1 w 322"/>
                <a:gd name="T5" fmla="*/ 19 h 195"/>
                <a:gd name="T6" fmla="*/ 1 w 322"/>
                <a:gd name="T7" fmla="*/ 17 h 195"/>
                <a:gd name="T8" fmla="*/ 1 w 322"/>
                <a:gd name="T9" fmla="*/ 15 h 195"/>
                <a:gd name="T10" fmla="*/ 1 w 322"/>
                <a:gd name="T11" fmla="*/ 12 h 195"/>
                <a:gd name="T12" fmla="*/ 1 w 322"/>
                <a:gd name="T13" fmla="*/ 9 h 195"/>
                <a:gd name="T14" fmla="*/ 1 w 322"/>
                <a:gd name="T15" fmla="*/ 5 h 195"/>
                <a:gd name="T16" fmla="*/ 1 w 322"/>
                <a:gd name="T17" fmla="*/ 0 h 195"/>
                <a:gd name="T18" fmla="*/ 1 w 322"/>
                <a:gd name="T19" fmla="*/ 3 h 195"/>
                <a:gd name="T20" fmla="*/ 1 w 322"/>
                <a:gd name="T21" fmla="*/ 10 h 195"/>
                <a:gd name="T22" fmla="*/ 1 w 322"/>
                <a:gd name="T23" fmla="*/ 21 h 195"/>
                <a:gd name="T24" fmla="*/ 1 w 322"/>
                <a:gd name="T25" fmla="*/ 35 h 195"/>
                <a:gd name="T26" fmla="*/ 1 w 322"/>
                <a:gd name="T27" fmla="*/ 51 h 195"/>
                <a:gd name="T28" fmla="*/ 1 w 322"/>
                <a:gd name="T29" fmla="*/ 69 h 195"/>
                <a:gd name="T30" fmla="*/ 1 w 322"/>
                <a:gd name="T31" fmla="*/ 88 h 195"/>
                <a:gd name="T32" fmla="*/ 1 w 322"/>
                <a:gd name="T33" fmla="*/ 107 h 195"/>
                <a:gd name="T34" fmla="*/ 1 w 322"/>
                <a:gd name="T35" fmla="*/ 128 h 195"/>
                <a:gd name="T36" fmla="*/ 1 w 322"/>
                <a:gd name="T37" fmla="*/ 144 h 195"/>
                <a:gd name="T38" fmla="*/ 1 w 322"/>
                <a:gd name="T39" fmla="*/ 155 h 195"/>
                <a:gd name="T40" fmla="*/ 1 w 322"/>
                <a:gd name="T41" fmla="*/ 164 h 195"/>
                <a:gd name="T42" fmla="*/ 1 w 322"/>
                <a:gd name="T43" fmla="*/ 171 h 195"/>
                <a:gd name="T44" fmla="*/ 1 w 322"/>
                <a:gd name="T45" fmla="*/ 178 h 195"/>
                <a:gd name="T46" fmla="*/ 1 w 322"/>
                <a:gd name="T47" fmla="*/ 186 h 195"/>
                <a:gd name="T48" fmla="*/ 1 w 322"/>
                <a:gd name="T49" fmla="*/ 195 h 195"/>
                <a:gd name="T50" fmla="*/ 1 w 322"/>
                <a:gd name="T51" fmla="*/ 195 h 195"/>
                <a:gd name="T52" fmla="*/ 1 w 322"/>
                <a:gd name="T53" fmla="*/ 193 h 195"/>
                <a:gd name="T54" fmla="*/ 0 w 322"/>
                <a:gd name="T55" fmla="*/ 188 h 195"/>
                <a:gd name="T56" fmla="*/ 0 w 322"/>
                <a:gd name="T57" fmla="*/ 180 h 195"/>
                <a:gd name="T58" fmla="*/ 1 w 322"/>
                <a:gd name="T59" fmla="*/ 168 h 195"/>
                <a:gd name="T60" fmla="*/ 1 w 322"/>
                <a:gd name="T61" fmla="*/ 153 h 195"/>
                <a:gd name="T62" fmla="*/ 1 w 322"/>
                <a:gd name="T63" fmla="*/ 136 h 195"/>
                <a:gd name="T64" fmla="*/ 1 w 322"/>
                <a:gd name="T65" fmla="*/ 115 h 195"/>
                <a:gd name="T66" fmla="*/ 1 w 322"/>
                <a:gd name="T67" fmla="*/ 91 h 195"/>
                <a:gd name="T68" fmla="*/ 1 w 322"/>
                <a:gd name="T69" fmla="*/ 23 h 1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2"/>
                <a:gd name="T106" fmla="*/ 0 h 195"/>
                <a:gd name="T107" fmla="*/ 322 w 322"/>
                <a:gd name="T108" fmla="*/ 195 h 1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2" h="195">
                  <a:moveTo>
                    <a:pt x="3" y="23"/>
                  </a:moveTo>
                  <a:lnTo>
                    <a:pt x="27" y="21"/>
                  </a:lnTo>
                  <a:lnTo>
                    <a:pt x="48" y="19"/>
                  </a:lnTo>
                  <a:lnTo>
                    <a:pt x="70" y="17"/>
                  </a:lnTo>
                  <a:lnTo>
                    <a:pt x="93" y="15"/>
                  </a:lnTo>
                  <a:lnTo>
                    <a:pt x="115" y="12"/>
                  </a:lnTo>
                  <a:lnTo>
                    <a:pt x="138" y="9"/>
                  </a:lnTo>
                  <a:lnTo>
                    <a:pt x="162" y="5"/>
                  </a:lnTo>
                  <a:lnTo>
                    <a:pt x="187" y="0"/>
                  </a:lnTo>
                  <a:lnTo>
                    <a:pt x="194" y="3"/>
                  </a:lnTo>
                  <a:lnTo>
                    <a:pt x="214" y="10"/>
                  </a:lnTo>
                  <a:lnTo>
                    <a:pt x="241" y="21"/>
                  </a:lnTo>
                  <a:lnTo>
                    <a:pt x="271" y="35"/>
                  </a:lnTo>
                  <a:lnTo>
                    <a:pt x="297" y="51"/>
                  </a:lnTo>
                  <a:lnTo>
                    <a:pt x="316" y="69"/>
                  </a:lnTo>
                  <a:lnTo>
                    <a:pt x="322" y="88"/>
                  </a:lnTo>
                  <a:lnTo>
                    <a:pt x="309" y="107"/>
                  </a:lnTo>
                  <a:lnTo>
                    <a:pt x="284" y="128"/>
                  </a:lnTo>
                  <a:lnTo>
                    <a:pt x="262" y="144"/>
                  </a:lnTo>
                  <a:lnTo>
                    <a:pt x="246" y="155"/>
                  </a:lnTo>
                  <a:lnTo>
                    <a:pt x="232" y="164"/>
                  </a:lnTo>
                  <a:lnTo>
                    <a:pt x="221" y="171"/>
                  </a:lnTo>
                  <a:lnTo>
                    <a:pt x="212" y="178"/>
                  </a:lnTo>
                  <a:lnTo>
                    <a:pt x="205" y="186"/>
                  </a:lnTo>
                  <a:lnTo>
                    <a:pt x="198" y="195"/>
                  </a:lnTo>
                  <a:lnTo>
                    <a:pt x="3" y="195"/>
                  </a:lnTo>
                  <a:lnTo>
                    <a:pt x="1" y="193"/>
                  </a:lnTo>
                  <a:lnTo>
                    <a:pt x="0" y="188"/>
                  </a:lnTo>
                  <a:lnTo>
                    <a:pt x="0" y="180"/>
                  </a:lnTo>
                  <a:lnTo>
                    <a:pt x="5" y="168"/>
                  </a:lnTo>
                  <a:lnTo>
                    <a:pt x="16" y="153"/>
                  </a:lnTo>
                  <a:lnTo>
                    <a:pt x="37" y="136"/>
                  </a:lnTo>
                  <a:lnTo>
                    <a:pt x="70" y="115"/>
                  </a:lnTo>
                  <a:lnTo>
                    <a:pt x="118" y="91"/>
                  </a:lnTo>
                  <a:lnTo>
                    <a:pt x="3" y="23"/>
                  </a:lnTo>
                  <a:close/>
                </a:path>
              </a:pathLst>
            </a:custGeom>
            <a:solidFill>
              <a:srgbClr val="0066FF"/>
            </a:solidFill>
            <a:ln w="9525">
              <a:solidFill>
                <a:srgbClr val="0066FF"/>
              </a:solidFill>
              <a:round/>
              <a:headEnd/>
              <a:tailEnd/>
            </a:ln>
          </p:spPr>
          <p:txBody>
            <a:bodyPr/>
            <a:lstStyle/>
            <a:p>
              <a:endParaRPr lang="ja-JP" altLang="en-US">
                <a:latin typeface="+mn-ea"/>
              </a:endParaRPr>
            </a:p>
          </p:txBody>
        </p:sp>
        <p:sp>
          <p:nvSpPr>
            <p:cNvPr id="36362" name="Freeform 7"/>
            <p:cNvSpPr>
              <a:spLocks/>
            </p:cNvSpPr>
            <p:nvPr/>
          </p:nvSpPr>
          <p:spPr bwMode="auto">
            <a:xfrm>
              <a:off x="2026" y="1282"/>
              <a:ext cx="53" cy="59"/>
            </a:xfrm>
            <a:custGeom>
              <a:avLst/>
              <a:gdLst>
                <a:gd name="T0" fmla="*/ 0 w 107"/>
                <a:gd name="T1" fmla="*/ 59 h 59"/>
                <a:gd name="T2" fmla="*/ 0 w 107"/>
                <a:gd name="T3" fmla="*/ 58 h 59"/>
                <a:gd name="T4" fmla="*/ 0 w 107"/>
                <a:gd name="T5" fmla="*/ 57 h 59"/>
                <a:gd name="T6" fmla="*/ 0 w 107"/>
                <a:gd name="T7" fmla="*/ 54 h 59"/>
                <a:gd name="T8" fmla="*/ 0 w 107"/>
                <a:gd name="T9" fmla="*/ 50 h 59"/>
                <a:gd name="T10" fmla="*/ 0 w 107"/>
                <a:gd name="T11" fmla="*/ 46 h 59"/>
                <a:gd name="T12" fmla="*/ 0 w 107"/>
                <a:gd name="T13" fmla="*/ 41 h 59"/>
                <a:gd name="T14" fmla="*/ 0 w 107"/>
                <a:gd name="T15" fmla="*/ 35 h 59"/>
                <a:gd name="T16" fmla="*/ 0 w 107"/>
                <a:gd name="T17" fmla="*/ 29 h 59"/>
                <a:gd name="T18" fmla="*/ 0 w 107"/>
                <a:gd name="T19" fmla="*/ 23 h 59"/>
                <a:gd name="T20" fmla="*/ 0 w 107"/>
                <a:gd name="T21" fmla="*/ 18 h 59"/>
                <a:gd name="T22" fmla="*/ 0 w 107"/>
                <a:gd name="T23" fmla="*/ 14 h 59"/>
                <a:gd name="T24" fmla="*/ 0 w 107"/>
                <a:gd name="T25" fmla="*/ 8 h 59"/>
                <a:gd name="T26" fmla="*/ 0 w 107"/>
                <a:gd name="T27" fmla="*/ 5 h 59"/>
                <a:gd name="T28" fmla="*/ 0 w 107"/>
                <a:gd name="T29" fmla="*/ 2 h 59"/>
                <a:gd name="T30" fmla="*/ 0 w 107"/>
                <a:gd name="T31" fmla="*/ 1 h 59"/>
                <a:gd name="T32" fmla="*/ 0 w 107"/>
                <a:gd name="T33" fmla="*/ 0 h 59"/>
                <a:gd name="T34" fmla="*/ 0 w 107"/>
                <a:gd name="T35" fmla="*/ 2 h 59"/>
                <a:gd name="T36" fmla="*/ 0 w 107"/>
                <a:gd name="T37" fmla="*/ 8 h 59"/>
                <a:gd name="T38" fmla="*/ 0 w 107"/>
                <a:gd name="T39" fmla="*/ 18 h 59"/>
                <a:gd name="T40" fmla="*/ 0 w 107"/>
                <a:gd name="T41" fmla="*/ 29 h 59"/>
                <a:gd name="T42" fmla="*/ 0 w 107"/>
                <a:gd name="T43" fmla="*/ 41 h 59"/>
                <a:gd name="T44" fmla="*/ 0 w 107"/>
                <a:gd name="T45" fmla="*/ 50 h 59"/>
                <a:gd name="T46" fmla="*/ 0 w 107"/>
                <a:gd name="T47" fmla="*/ 57 h 59"/>
                <a:gd name="T48" fmla="*/ 0 w 107"/>
                <a:gd name="T49" fmla="*/ 59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59"/>
                <a:gd name="T77" fmla="*/ 107 w 107"/>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59">
                  <a:moveTo>
                    <a:pt x="51" y="59"/>
                  </a:moveTo>
                  <a:lnTo>
                    <a:pt x="62" y="58"/>
                  </a:lnTo>
                  <a:lnTo>
                    <a:pt x="72" y="57"/>
                  </a:lnTo>
                  <a:lnTo>
                    <a:pt x="81" y="54"/>
                  </a:lnTo>
                  <a:lnTo>
                    <a:pt x="90" y="50"/>
                  </a:lnTo>
                  <a:lnTo>
                    <a:pt x="98" y="46"/>
                  </a:lnTo>
                  <a:lnTo>
                    <a:pt x="103" y="41"/>
                  </a:lnTo>
                  <a:lnTo>
                    <a:pt x="105" y="35"/>
                  </a:lnTo>
                  <a:lnTo>
                    <a:pt x="107" y="29"/>
                  </a:lnTo>
                  <a:lnTo>
                    <a:pt x="105" y="23"/>
                  </a:lnTo>
                  <a:lnTo>
                    <a:pt x="103" y="18"/>
                  </a:lnTo>
                  <a:lnTo>
                    <a:pt x="98" y="14"/>
                  </a:lnTo>
                  <a:lnTo>
                    <a:pt x="90" y="8"/>
                  </a:lnTo>
                  <a:lnTo>
                    <a:pt x="81" y="5"/>
                  </a:lnTo>
                  <a:lnTo>
                    <a:pt x="72" y="2"/>
                  </a:lnTo>
                  <a:lnTo>
                    <a:pt x="62" y="1"/>
                  </a:lnTo>
                  <a:lnTo>
                    <a:pt x="51" y="0"/>
                  </a:lnTo>
                  <a:lnTo>
                    <a:pt x="31" y="2"/>
                  </a:lnTo>
                  <a:lnTo>
                    <a:pt x="15" y="8"/>
                  </a:lnTo>
                  <a:lnTo>
                    <a:pt x="4" y="18"/>
                  </a:lnTo>
                  <a:lnTo>
                    <a:pt x="0" y="29"/>
                  </a:lnTo>
                  <a:lnTo>
                    <a:pt x="4" y="41"/>
                  </a:lnTo>
                  <a:lnTo>
                    <a:pt x="15" y="50"/>
                  </a:lnTo>
                  <a:lnTo>
                    <a:pt x="31" y="57"/>
                  </a:lnTo>
                  <a:lnTo>
                    <a:pt x="51" y="59"/>
                  </a:lnTo>
                  <a:close/>
                </a:path>
              </a:pathLst>
            </a:custGeom>
            <a:solidFill>
              <a:srgbClr val="0066FF"/>
            </a:solidFill>
            <a:ln w="9525">
              <a:solidFill>
                <a:srgbClr val="0066FF"/>
              </a:solidFill>
              <a:round/>
              <a:headEnd/>
              <a:tailEnd/>
            </a:ln>
          </p:spPr>
          <p:txBody>
            <a:bodyPr/>
            <a:lstStyle/>
            <a:p>
              <a:endParaRPr lang="ja-JP" altLang="en-US">
                <a:latin typeface="+mn-ea"/>
              </a:endParaRPr>
            </a:p>
          </p:txBody>
        </p:sp>
      </p:grpSp>
      <p:grpSp>
        <p:nvGrpSpPr>
          <p:cNvPr id="35844" name="Group 8"/>
          <p:cNvGrpSpPr>
            <a:grpSpLocks/>
          </p:cNvGrpSpPr>
          <p:nvPr/>
        </p:nvGrpSpPr>
        <p:grpSpPr bwMode="auto">
          <a:xfrm>
            <a:off x="7848600" y="1828800"/>
            <a:ext cx="460375" cy="1008063"/>
            <a:chOff x="4433" y="1541"/>
            <a:chExt cx="792" cy="2000"/>
          </a:xfrm>
        </p:grpSpPr>
        <p:sp>
          <p:nvSpPr>
            <p:cNvPr id="36357" name="Freeform 9"/>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6358" name="Freeform 10"/>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sp>
        <p:nvSpPr>
          <p:cNvPr id="35845" name="Line 11"/>
          <p:cNvSpPr>
            <a:spLocks noChangeShapeType="1"/>
          </p:cNvSpPr>
          <p:nvPr/>
        </p:nvSpPr>
        <p:spPr bwMode="auto">
          <a:xfrm flipV="1">
            <a:off x="2057400" y="4191000"/>
            <a:ext cx="609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35846" name="Line 12"/>
          <p:cNvSpPr>
            <a:spLocks noChangeShapeType="1"/>
          </p:cNvSpPr>
          <p:nvPr/>
        </p:nvSpPr>
        <p:spPr bwMode="auto">
          <a:xfrm>
            <a:off x="1905000" y="2743200"/>
            <a:ext cx="7620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35847" name="Line 13"/>
          <p:cNvSpPr>
            <a:spLocks noChangeShapeType="1"/>
          </p:cNvSpPr>
          <p:nvPr/>
        </p:nvSpPr>
        <p:spPr bwMode="auto">
          <a:xfrm flipH="1">
            <a:off x="7162800" y="2590800"/>
            <a:ext cx="574675" cy="625475"/>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35848" name="Line 14"/>
          <p:cNvSpPr>
            <a:spLocks noChangeShapeType="1"/>
          </p:cNvSpPr>
          <p:nvPr/>
        </p:nvSpPr>
        <p:spPr bwMode="auto">
          <a:xfrm flipH="1" flipV="1">
            <a:off x="7162800" y="4419600"/>
            <a:ext cx="693738" cy="423863"/>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35849" name="Line 15"/>
          <p:cNvSpPr>
            <a:spLocks noChangeShapeType="1"/>
          </p:cNvSpPr>
          <p:nvPr/>
        </p:nvSpPr>
        <p:spPr bwMode="auto">
          <a:xfrm flipH="1" flipV="1">
            <a:off x="7127875" y="3757613"/>
            <a:ext cx="693738" cy="1587"/>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grpSp>
        <p:nvGrpSpPr>
          <p:cNvPr id="35850" name="Group 16"/>
          <p:cNvGrpSpPr>
            <a:grpSpLocks/>
          </p:cNvGrpSpPr>
          <p:nvPr/>
        </p:nvGrpSpPr>
        <p:grpSpPr bwMode="auto">
          <a:xfrm flipH="1">
            <a:off x="130625" y="4343400"/>
            <a:ext cx="1828800" cy="1295400"/>
            <a:chOff x="373" y="1429"/>
            <a:chExt cx="1116" cy="837"/>
          </a:xfrm>
        </p:grpSpPr>
        <p:sp>
          <p:nvSpPr>
            <p:cNvPr id="36292" name="Freeform 17"/>
            <p:cNvSpPr>
              <a:spLocks/>
            </p:cNvSpPr>
            <p:nvPr/>
          </p:nvSpPr>
          <p:spPr bwMode="auto">
            <a:xfrm>
              <a:off x="373" y="1429"/>
              <a:ext cx="1116" cy="837"/>
            </a:xfrm>
            <a:custGeom>
              <a:avLst/>
              <a:gdLst>
                <a:gd name="T0" fmla="*/ 0 w 3348"/>
                <a:gd name="T1" fmla="*/ 0 h 2511"/>
                <a:gd name="T2" fmla="*/ 0 w 3348"/>
                <a:gd name="T3" fmla="*/ 0 h 2511"/>
                <a:gd name="T4" fmla="*/ 0 w 3348"/>
                <a:gd name="T5" fmla="*/ 0 h 2511"/>
                <a:gd name="T6" fmla="*/ 0 w 3348"/>
                <a:gd name="T7" fmla="*/ 0 h 2511"/>
                <a:gd name="T8" fmla="*/ 0 w 3348"/>
                <a:gd name="T9" fmla="*/ 0 h 2511"/>
                <a:gd name="T10" fmla="*/ 0 w 3348"/>
                <a:gd name="T11" fmla="*/ 0 h 2511"/>
                <a:gd name="T12" fmla="*/ 0 w 3348"/>
                <a:gd name="T13" fmla="*/ 0 h 2511"/>
                <a:gd name="T14" fmla="*/ 0 w 3348"/>
                <a:gd name="T15" fmla="*/ 0 h 2511"/>
                <a:gd name="T16" fmla="*/ 0 w 3348"/>
                <a:gd name="T17" fmla="*/ 0 h 2511"/>
                <a:gd name="T18" fmla="*/ 0 w 3348"/>
                <a:gd name="T19" fmla="*/ 0 h 2511"/>
                <a:gd name="T20" fmla="*/ 0 w 3348"/>
                <a:gd name="T21" fmla="*/ 0 h 2511"/>
                <a:gd name="T22" fmla="*/ 0 w 3348"/>
                <a:gd name="T23" fmla="*/ 0 h 2511"/>
                <a:gd name="T24" fmla="*/ 0 w 3348"/>
                <a:gd name="T25" fmla="*/ 0 h 2511"/>
                <a:gd name="T26" fmla="*/ 0 w 3348"/>
                <a:gd name="T27" fmla="*/ 0 h 2511"/>
                <a:gd name="T28" fmla="*/ 1 w 3348"/>
                <a:gd name="T29" fmla="*/ 0 h 2511"/>
                <a:gd name="T30" fmla="*/ 1 w 3348"/>
                <a:gd name="T31" fmla="*/ 0 h 2511"/>
                <a:gd name="T32" fmla="*/ 0 w 3348"/>
                <a:gd name="T33" fmla="*/ 0 h 2511"/>
                <a:gd name="T34" fmla="*/ 0 w 3348"/>
                <a:gd name="T35" fmla="*/ 0 h 2511"/>
                <a:gd name="T36" fmla="*/ 0 w 3348"/>
                <a:gd name="T37" fmla="*/ 0 h 2511"/>
                <a:gd name="T38" fmla="*/ 0 w 3348"/>
                <a:gd name="T39" fmla="*/ 0 h 2511"/>
                <a:gd name="T40" fmla="*/ 0 w 3348"/>
                <a:gd name="T41" fmla="*/ 0 h 2511"/>
                <a:gd name="T42" fmla="*/ 0 w 3348"/>
                <a:gd name="T43" fmla="*/ 0 h 2511"/>
                <a:gd name="T44" fmla="*/ 0 w 3348"/>
                <a:gd name="T45" fmla="*/ 0 h 2511"/>
                <a:gd name="T46" fmla="*/ 0 w 3348"/>
                <a:gd name="T47" fmla="*/ 0 h 2511"/>
                <a:gd name="T48" fmla="*/ 0 w 3348"/>
                <a:gd name="T49" fmla="*/ 0 h 2511"/>
                <a:gd name="T50" fmla="*/ 0 w 3348"/>
                <a:gd name="T51" fmla="*/ 0 h 2511"/>
                <a:gd name="T52" fmla="*/ 0 w 3348"/>
                <a:gd name="T53" fmla="*/ 0 h 2511"/>
                <a:gd name="T54" fmla="*/ 0 w 3348"/>
                <a:gd name="T55" fmla="*/ 0 h 2511"/>
                <a:gd name="T56" fmla="*/ 0 w 3348"/>
                <a:gd name="T57" fmla="*/ 0 h 2511"/>
                <a:gd name="T58" fmla="*/ 0 w 3348"/>
                <a:gd name="T59" fmla="*/ 0 h 2511"/>
                <a:gd name="T60" fmla="*/ 0 w 3348"/>
                <a:gd name="T61" fmla="*/ 0 h 2511"/>
                <a:gd name="T62" fmla="*/ 0 w 3348"/>
                <a:gd name="T63" fmla="*/ 0 h 2511"/>
                <a:gd name="T64" fmla="*/ 0 w 3348"/>
                <a:gd name="T65" fmla="*/ 0 h 2511"/>
                <a:gd name="T66" fmla="*/ 0 w 3348"/>
                <a:gd name="T67" fmla="*/ 0 h 2511"/>
                <a:gd name="T68" fmla="*/ 0 w 3348"/>
                <a:gd name="T69" fmla="*/ 0 h 2511"/>
                <a:gd name="T70" fmla="*/ 0 w 3348"/>
                <a:gd name="T71" fmla="*/ 0 h 2511"/>
                <a:gd name="T72" fmla="*/ 0 w 3348"/>
                <a:gd name="T73" fmla="*/ 0 h 2511"/>
                <a:gd name="T74" fmla="*/ 0 w 3348"/>
                <a:gd name="T75" fmla="*/ 0 h 2511"/>
                <a:gd name="T76" fmla="*/ 0 w 3348"/>
                <a:gd name="T77" fmla="*/ 0 h 2511"/>
                <a:gd name="T78" fmla="*/ 0 w 3348"/>
                <a:gd name="T79" fmla="*/ 0 h 2511"/>
                <a:gd name="T80" fmla="*/ 0 w 3348"/>
                <a:gd name="T81" fmla="*/ 0 h 2511"/>
                <a:gd name="T82" fmla="*/ 0 w 3348"/>
                <a:gd name="T83" fmla="*/ 0 h 2511"/>
                <a:gd name="T84" fmla="*/ 0 w 3348"/>
                <a:gd name="T85" fmla="*/ 0 h 2511"/>
                <a:gd name="T86" fmla="*/ 0 w 3348"/>
                <a:gd name="T87" fmla="*/ 0 h 2511"/>
                <a:gd name="T88" fmla="*/ 0 w 3348"/>
                <a:gd name="T89" fmla="*/ 0 h 2511"/>
                <a:gd name="T90" fmla="*/ 0 w 3348"/>
                <a:gd name="T91" fmla="*/ 0 h 2511"/>
                <a:gd name="T92" fmla="*/ 0 w 3348"/>
                <a:gd name="T93" fmla="*/ 0 h 2511"/>
                <a:gd name="T94" fmla="*/ 0 w 3348"/>
                <a:gd name="T95" fmla="*/ 0 h 2511"/>
                <a:gd name="T96" fmla="*/ 0 w 3348"/>
                <a:gd name="T97" fmla="*/ 0 h 2511"/>
                <a:gd name="T98" fmla="*/ 0 w 3348"/>
                <a:gd name="T99" fmla="*/ 0 h 2511"/>
                <a:gd name="T100" fmla="*/ 0 w 3348"/>
                <a:gd name="T101" fmla="*/ 0 h 2511"/>
                <a:gd name="T102" fmla="*/ 0 w 3348"/>
                <a:gd name="T103" fmla="*/ 0 h 2511"/>
                <a:gd name="T104" fmla="*/ 0 w 3348"/>
                <a:gd name="T105" fmla="*/ 0 h 2511"/>
                <a:gd name="T106" fmla="*/ 0 w 3348"/>
                <a:gd name="T107" fmla="*/ 0 h 2511"/>
                <a:gd name="T108" fmla="*/ 0 w 3348"/>
                <a:gd name="T109" fmla="*/ 0 h 2511"/>
                <a:gd name="T110" fmla="*/ 0 w 3348"/>
                <a:gd name="T111" fmla="*/ 0 h 2511"/>
                <a:gd name="T112" fmla="*/ 0 w 3348"/>
                <a:gd name="T113" fmla="*/ 0 h 2511"/>
                <a:gd name="T114" fmla="*/ 0 w 3348"/>
                <a:gd name="T115" fmla="*/ 0 h 2511"/>
                <a:gd name="T116" fmla="*/ 0 w 3348"/>
                <a:gd name="T117" fmla="*/ 0 h 25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48"/>
                <a:gd name="T178" fmla="*/ 0 h 2511"/>
                <a:gd name="T179" fmla="*/ 3348 w 3348"/>
                <a:gd name="T180" fmla="*/ 2511 h 25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48" h="2511">
                  <a:moveTo>
                    <a:pt x="958" y="56"/>
                  </a:moveTo>
                  <a:lnTo>
                    <a:pt x="1061" y="131"/>
                  </a:lnTo>
                  <a:lnTo>
                    <a:pt x="1105" y="191"/>
                  </a:lnTo>
                  <a:lnTo>
                    <a:pt x="1157" y="290"/>
                  </a:lnTo>
                  <a:lnTo>
                    <a:pt x="1170" y="338"/>
                  </a:lnTo>
                  <a:lnTo>
                    <a:pt x="1179" y="425"/>
                  </a:lnTo>
                  <a:lnTo>
                    <a:pt x="1174" y="484"/>
                  </a:lnTo>
                  <a:lnTo>
                    <a:pt x="1157" y="564"/>
                  </a:lnTo>
                  <a:lnTo>
                    <a:pt x="1109" y="718"/>
                  </a:lnTo>
                  <a:lnTo>
                    <a:pt x="1024" y="878"/>
                  </a:lnTo>
                  <a:lnTo>
                    <a:pt x="1015" y="938"/>
                  </a:lnTo>
                  <a:lnTo>
                    <a:pt x="1052" y="1011"/>
                  </a:lnTo>
                  <a:lnTo>
                    <a:pt x="1080" y="1026"/>
                  </a:lnTo>
                  <a:lnTo>
                    <a:pt x="1146" y="1018"/>
                  </a:lnTo>
                  <a:lnTo>
                    <a:pt x="1235" y="994"/>
                  </a:lnTo>
                  <a:lnTo>
                    <a:pt x="1570" y="931"/>
                  </a:lnTo>
                  <a:lnTo>
                    <a:pt x="1774" y="897"/>
                  </a:lnTo>
                  <a:lnTo>
                    <a:pt x="1860" y="886"/>
                  </a:lnTo>
                  <a:lnTo>
                    <a:pt x="1956" y="882"/>
                  </a:lnTo>
                  <a:lnTo>
                    <a:pt x="2083" y="893"/>
                  </a:lnTo>
                  <a:lnTo>
                    <a:pt x="2268" y="917"/>
                  </a:lnTo>
                  <a:lnTo>
                    <a:pt x="2410" y="945"/>
                  </a:lnTo>
                  <a:lnTo>
                    <a:pt x="2576" y="987"/>
                  </a:lnTo>
                  <a:lnTo>
                    <a:pt x="2715" y="1035"/>
                  </a:lnTo>
                  <a:lnTo>
                    <a:pt x="2781" y="1052"/>
                  </a:lnTo>
                  <a:lnTo>
                    <a:pt x="2940" y="1106"/>
                  </a:lnTo>
                  <a:lnTo>
                    <a:pt x="3079" y="1136"/>
                  </a:lnTo>
                  <a:lnTo>
                    <a:pt x="3196" y="1151"/>
                  </a:lnTo>
                  <a:lnTo>
                    <a:pt x="3204" y="1157"/>
                  </a:lnTo>
                  <a:lnTo>
                    <a:pt x="3180" y="1181"/>
                  </a:lnTo>
                  <a:lnTo>
                    <a:pt x="3030" y="1287"/>
                  </a:lnTo>
                  <a:lnTo>
                    <a:pt x="3111" y="1283"/>
                  </a:lnTo>
                  <a:lnTo>
                    <a:pt x="3143" y="1265"/>
                  </a:lnTo>
                  <a:lnTo>
                    <a:pt x="3148" y="1270"/>
                  </a:lnTo>
                  <a:lnTo>
                    <a:pt x="3148" y="1287"/>
                  </a:lnTo>
                  <a:lnTo>
                    <a:pt x="3139" y="1301"/>
                  </a:lnTo>
                  <a:lnTo>
                    <a:pt x="3143" y="1304"/>
                  </a:lnTo>
                  <a:lnTo>
                    <a:pt x="3204" y="1273"/>
                  </a:lnTo>
                  <a:lnTo>
                    <a:pt x="3254" y="1220"/>
                  </a:lnTo>
                  <a:lnTo>
                    <a:pt x="3254" y="1246"/>
                  </a:lnTo>
                  <a:lnTo>
                    <a:pt x="3204" y="1328"/>
                  </a:lnTo>
                  <a:lnTo>
                    <a:pt x="3200" y="1332"/>
                  </a:lnTo>
                  <a:lnTo>
                    <a:pt x="3221" y="1339"/>
                  </a:lnTo>
                  <a:lnTo>
                    <a:pt x="3320" y="1356"/>
                  </a:lnTo>
                  <a:lnTo>
                    <a:pt x="3348" y="1367"/>
                  </a:lnTo>
                  <a:lnTo>
                    <a:pt x="3348" y="1399"/>
                  </a:lnTo>
                  <a:lnTo>
                    <a:pt x="3335" y="1412"/>
                  </a:lnTo>
                  <a:lnTo>
                    <a:pt x="3287" y="1440"/>
                  </a:lnTo>
                  <a:lnTo>
                    <a:pt x="3209" y="1465"/>
                  </a:lnTo>
                  <a:lnTo>
                    <a:pt x="3167" y="1476"/>
                  </a:lnTo>
                  <a:lnTo>
                    <a:pt x="3086" y="1549"/>
                  </a:lnTo>
                  <a:lnTo>
                    <a:pt x="2919" y="1629"/>
                  </a:lnTo>
                  <a:lnTo>
                    <a:pt x="2879" y="1642"/>
                  </a:lnTo>
                  <a:lnTo>
                    <a:pt x="2776" y="1712"/>
                  </a:lnTo>
                  <a:lnTo>
                    <a:pt x="2687" y="1818"/>
                  </a:lnTo>
                  <a:lnTo>
                    <a:pt x="2622" y="1870"/>
                  </a:lnTo>
                  <a:lnTo>
                    <a:pt x="2558" y="1894"/>
                  </a:lnTo>
                  <a:lnTo>
                    <a:pt x="2394" y="1992"/>
                  </a:lnTo>
                  <a:lnTo>
                    <a:pt x="2279" y="2033"/>
                  </a:lnTo>
                  <a:lnTo>
                    <a:pt x="2218" y="2047"/>
                  </a:lnTo>
                  <a:lnTo>
                    <a:pt x="2067" y="2057"/>
                  </a:lnTo>
                  <a:lnTo>
                    <a:pt x="2039" y="2057"/>
                  </a:lnTo>
                  <a:lnTo>
                    <a:pt x="1949" y="2062"/>
                  </a:lnTo>
                  <a:lnTo>
                    <a:pt x="1941" y="2096"/>
                  </a:lnTo>
                  <a:lnTo>
                    <a:pt x="1904" y="2131"/>
                  </a:lnTo>
                  <a:lnTo>
                    <a:pt x="1899" y="2176"/>
                  </a:lnTo>
                  <a:lnTo>
                    <a:pt x="1908" y="2242"/>
                  </a:lnTo>
                  <a:lnTo>
                    <a:pt x="1928" y="2281"/>
                  </a:lnTo>
                  <a:lnTo>
                    <a:pt x="1928" y="2302"/>
                  </a:lnTo>
                  <a:lnTo>
                    <a:pt x="1916" y="2309"/>
                  </a:lnTo>
                  <a:lnTo>
                    <a:pt x="1879" y="2302"/>
                  </a:lnTo>
                  <a:lnTo>
                    <a:pt x="1810" y="2414"/>
                  </a:lnTo>
                  <a:lnTo>
                    <a:pt x="1692" y="2434"/>
                  </a:lnTo>
                  <a:lnTo>
                    <a:pt x="1602" y="2479"/>
                  </a:lnTo>
                  <a:lnTo>
                    <a:pt x="1574" y="2501"/>
                  </a:lnTo>
                  <a:lnTo>
                    <a:pt x="1561" y="2511"/>
                  </a:lnTo>
                  <a:lnTo>
                    <a:pt x="1557" y="2507"/>
                  </a:lnTo>
                  <a:lnTo>
                    <a:pt x="1557" y="2487"/>
                  </a:lnTo>
                  <a:lnTo>
                    <a:pt x="1574" y="2459"/>
                  </a:lnTo>
                  <a:lnTo>
                    <a:pt x="1574" y="2445"/>
                  </a:lnTo>
                  <a:lnTo>
                    <a:pt x="1561" y="2434"/>
                  </a:lnTo>
                  <a:lnTo>
                    <a:pt x="1497" y="2434"/>
                  </a:lnTo>
                  <a:lnTo>
                    <a:pt x="1469" y="2442"/>
                  </a:lnTo>
                  <a:lnTo>
                    <a:pt x="1460" y="2442"/>
                  </a:lnTo>
                  <a:lnTo>
                    <a:pt x="1456" y="2438"/>
                  </a:lnTo>
                  <a:lnTo>
                    <a:pt x="1456" y="2428"/>
                  </a:lnTo>
                  <a:lnTo>
                    <a:pt x="1578" y="2372"/>
                  </a:lnTo>
                  <a:lnTo>
                    <a:pt x="1585" y="2365"/>
                  </a:lnTo>
                  <a:lnTo>
                    <a:pt x="1554" y="2344"/>
                  </a:lnTo>
                  <a:lnTo>
                    <a:pt x="1500" y="2344"/>
                  </a:lnTo>
                  <a:lnTo>
                    <a:pt x="1533" y="2324"/>
                  </a:lnTo>
                  <a:lnTo>
                    <a:pt x="1591" y="2309"/>
                  </a:lnTo>
                  <a:lnTo>
                    <a:pt x="1700" y="2288"/>
                  </a:lnTo>
                  <a:lnTo>
                    <a:pt x="1770" y="2285"/>
                  </a:lnTo>
                  <a:lnTo>
                    <a:pt x="1810" y="2242"/>
                  </a:lnTo>
                  <a:lnTo>
                    <a:pt x="1827" y="2138"/>
                  </a:lnTo>
                  <a:lnTo>
                    <a:pt x="1818" y="2093"/>
                  </a:lnTo>
                  <a:lnTo>
                    <a:pt x="1810" y="2086"/>
                  </a:lnTo>
                  <a:lnTo>
                    <a:pt x="1810" y="2047"/>
                  </a:lnTo>
                  <a:lnTo>
                    <a:pt x="1814" y="2044"/>
                  </a:lnTo>
                  <a:lnTo>
                    <a:pt x="1814" y="2033"/>
                  </a:lnTo>
                  <a:lnTo>
                    <a:pt x="1639" y="1995"/>
                  </a:lnTo>
                  <a:lnTo>
                    <a:pt x="1631" y="1995"/>
                  </a:lnTo>
                  <a:lnTo>
                    <a:pt x="1614" y="2023"/>
                  </a:lnTo>
                  <a:lnTo>
                    <a:pt x="1619" y="2102"/>
                  </a:lnTo>
                  <a:lnTo>
                    <a:pt x="1652" y="2148"/>
                  </a:lnTo>
                  <a:lnTo>
                    <a:pt x="1652" y="2176"/>
                  </a:lnTo>
                  <a:lnTo>
                    <a:pt x="1611" y="2167"/>
                  </a:lnTo>
                  <a:lnTo>
                    <a:pt x="1585" y="2169"/>
                  </a:lnTo>
                  <a:lnTo>
                    <a:pt x="1570" y="2218"/>
                  </a:lnTo>
                  <a:lnTo>
                    <a:pt x="1541" y="2232"/>
                  </a:lnTo>
                  <a:lnTo>
                    <a:pt x="1476" y="2242"/>
                  </a:lnTo>
                  <a:lnTo>
                    <a:pt x="1370" y="2264"/>
                  </a:lnTo>
                  <a:lnTo>
                    <a:pt x="1329" y="2281"/>
                  </a:lnTo>
                  <a:lnTo>
                    <a:pt x="1312" y="2275"/>
                  </a:lnTo>
                  <a:lnTo>
                    <a:pt x="1321" y="2253"/>
                  </a:lnTo>
                  <a:lnTo>
                    <a:pt x="1342" y="2232"/>
                  </a:lnTo>
                  <a:lnTo>
                    <a:pt x="1329" y="2218"/>
                  </a:lnTo>
                  <a:lnTo>
                    <a:pt x="1220" y="2204"/>
                  </a:lnTo>
                  <a:lnTo>
                    <a:pt x="1220" y="2201"/>
                  </a:lnTo>
                  <a:lnTo>
                    <a:pt x="1214" y="2197"/>
                  </a:lnTo>
                  <a:lnTo>
                    <a:pt x="1227" y="2186"/>
                  </a:lnTo>
                  <a:lnTo>
                    <a:pt x="1264" y="2184"/>
                  </a:lnTo>
                  <a:lnTo>
                    <a:pt x="1301" y="2176"/>
                  </a:lnTo>
                  <a:lnTo>
                    <a:pt x="1305" y="2173"/>
                  </a:lnTo>
                  <a:lnTo>
                    <a:pt x="1288" y="2162"/>
                  </a:lnTo>
                  <a:lnTo>
                    <a:pt x="1227" y="2152"/>
                  </a:lnTo>
                  <a:lnTo>
                    <a:pt x="1227" y="2141"/>
                  </a:lnTo>
                  <a:lnTo>
                    <a:pt x="1375" y="2138"/>
                  </a:lnTo>
                  <a:lnTo>
                    <a:pt x="1508" y="2128"/>
                  </a:lnTo>
                  <a:lnTo>
                    <a:pt x="1528" y="2117"/>
                  </a:lnTo>
                  <a:lnTo>
                    <a:pt x="1541" y="2100"/>
                  </a:lnTo>
                  <a:lnTo>
                    <a:pt x="1533" y="1999"/>
                  </a:lnTo>
                  <a:lnTo>
                    <a:pt x="1525" y="1973"/>
                  </a:lnTo>
                  <a:lnTo>
                    <a:pt x="1493" y="1954"/>
                  </a:lnTo>
                  <a:lnTo>
                    <a:pt x="1378" y="1915"/>
                  </a:lnTo>
                  <a:lnTo>
                    <a:pt x="1255" y="1883"/>
                  </a:lnTo>
                  <a:lnTo>
                    <a:pt x="1174" y="1852"/>
                  </a:lnTo>
                  <a:lnTo>
                    <a:pt x="941" y="1807"/>
                  </a:lnTo>
                  <a:lnTo>
                    <a:pt x="729" y="1786"/>
                  </a:lnTo>
                  <a:lnTo>
                    <a:pt x="640" y="1751"/>
                  </a:lnTo>
                  <a:lnTo>
                    <a:pt x="563" y="1709"/>
                  </a:lnTo>
                  <a:lnTo>
                    <a:pt x="522" y="1691"/>
                  </a:lnTo>
                  <a:lnTo>
                    <a:pt x="452" y="1629"/>
                  </a:lnTo>
                  <a:lnTo>
                    <a:pt x="355" y="1489"/>
                  </a:lnTo>
                  <a:lnTo>
                    <a:pt x="351" y="1465"/>
                  </a:lnTo>
                  <a:lnTo>
                    <a:pt x="347" y="1461"/>
                  </a:lnTo>
                  <a:lnTo>
                    <a:pt x="338" y="1420"/>
                  </a:lnTo>
                  <a:lnTo>
                    <a:pt x="351" y="1263"/>
                  </a:lnTo>
                  <a:lnTo>
                    <a:pt x="395" y="1168"/>
                  </a:lnTo>
                  <a:lnTo>
                    <a:pt x="456" y="1063"/>
                  </a:lnTo>
                  <a:lnTo>
                    <a:pt x="677" y="850"/>
                  </a:lnTo>
                  <a:lnTo>
                    <a:pt x="729" y="785"/>
                  </a:lnTo>
                  <a:lnTo>
                    <a:pt x="775" y="704"/>
                  </a:lnTo>
                  <a:lnTo>
                    <a:pt x="803" y="611"/>
                  </a:lnTo>
                  <a:lnTo>
                    <a:pt x="812" y="564"/>
                  </a:lnTo>
                  <a:lnTo>
                    <a:pt x="795" y="481"/>
                  </a:lnTo>
                  <a:lnTo>
                    <a:pt x="786" y="471"/>
                  </a:lnTo>
                  <a:lnTo>
                    <a:pt x="566" y="436"/>
                  </a:lnTo>
                  <a:lnTo>
                    <a:pt x="489" y="400"/>
                  </a:lnTo>
                  <a:lnTo>
                    <a:pt x="436" y="376"/>
                  </a:lnTo>
                  <a:lnTo>
                    <a:pt x="269" y="373"/>
                  </a:lnTo>
                  <a:lnTo>
                    <a:pt x="61" y="376"/>
                  </a:lnTo>
                  <a:lnTo>
                    <a:pt x="37" y="387"/>
                  </a:lnTo>
                  <a:lnTo>
                    <a:pt x="0" y="380"/>
                  </a:lnTo>
                  <a:lnTo>
                    <a:pt x="0" y="359"/>
                  </a:lnTo>
                  <a:lnTo>
                    <a:pt x="24" y="320"/>
                  </a:lnTo>
                  <a:lnTo>
                    <a:pt x="118" y="275"/>
                  </a:lnTo>
                  <a:lnTo>
                    <a:pt x="367" y="236"/>
                  </a:lnTo>
                  <a:lnTo>
                    <a:pt x="399" y="223"/>
                  </a:lnTo>
                  <a:lnTo>
                    <a:pt x="472" y="157"/>
                  </a:lnTo>
                  <a:lnTo>
                    <a:pt x="537" y="101"/>
                  </a:lnTo>
                  <a:lnTo>
                    <a:pt x="559" y="69"/>
                  </a:lnTo>
                  <a:lnTo>
                    <a:pt x="624" y="24"/>
                  </a:lnTo>
                  <a:lnTo>
                    <a:pt x="672" y="10"/>
                  </a:lnTo>
                  <a:lnTo>
                    <a:pt x="755" y="0"/>
                  </a:lnTo>
                  <a:lnTo>
                    <a:pt x="864" y="21"/>
                  </a:lnTo>
                  <a:lnTo>
                    <a:pt x="958" y="56"/>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293" name="Freeform 18"/>
            <p:cNvSpPr>
              <a:spLocks/>
            </p:cNvSpPr>
            <p:nvPr/>
          </p:nvSpPr>
          <p:spPr bwMode="auto">
            <a:xfrm>
              <a:off x="523" y="1435"/>
              <a:ext cx="236" cy="241"/>
            </a:xfrm>
            <a:custGeom>
              <a:avLst/>
              <a:gdLst>
                <a:gd name="T0" fmla="*/ 0 w 708"/>
                <a:gd name="T1" fmla="*/ 0 h 723"/>
                <a:gd name="T2" fmla="*/ 0 w 708"/>
                <a:gd name="T3" fmla="*/ 0 h 723"/>
                <a:gd name="T4" fmla="*/ 0 w 708"/>
                <a:gd name="T5" fmla="*/ 0 h 723"/>
                <a:gd name="T6" fmla="*/ 0 w 708"/>
                <a:gd name="T7" fmla="*/ 0 h 723"/>
                <a:gd name="T8" fmla="*/ 0 w 708"/>
                <a:gd name="T9" fmla="*/ 0 h 723"/>
                <a:gd name="T10" fmla="*/ 0 w 708"/>
                <a:gd name="T11" fmla="*/ 0 h 723"/>
                <a:gd name="T12" fmla="*/ 0 w 708"/>
                <a:gd name="T13" fmla="*/ 0 h 723"/>
                <a:gd name="T14" fmla="*/ 0 w 708"/>
                <a:gd name="T15" fmla="*/ 0 h 723"/>
                <a:gd name="T16" fmla="*/ 0 w 708"/>
                <a:gd name="T17" fmla="*/ 0 h 723"/>
                <a:gd name="T18" fmla="*/ 0 w 708"/>
                <a:gd name="T19" fmla="*/ 0 h 723"/>
                <a:gd name="T20" fmla="*/ 0 w 708"/>
                <a:gd name="T21" fmla="*/ 0 h 723"/>
                <a:gd name="T22" fmla="*/ 0 w 708"/>
                <a:gd name="T23" fmla="*/ 0 h 723"/>
                <a:gd name="T24" fmla="*/ 0 w 708"/>
                <a:gd name="T25" fmla="*/ 0 h 723"/>
                <a:gd name="T26" fmla="*/ 0 w 708"/>
                <a:gd name="T27" fmla="*/ 0 h 723"/>
                <a:gd name="T28" fmla="*/ 0 w 708"/>
                <a:gd name="T29" fmla="*/ 0 h 723"/>
                <a:gd name="T30" fmla="*/ 0 w 708"/>
                <a:gd name="T31" fmla="*/ 0 h 723"/>
                <a:gd name="T32" fmla="*/ 0 w 708"/>
                <a:gd name="T33" fmla="*/ 0 h 723"/>
                <a:gd name="T34" fmla="*/ 0 w 708"/>
                <a:gd name="T35" fmla="*/ 0 h 723"/>
                <a:gd name="T36" fmla="*/ 0 w 708"/>
                <a:gd name="T37" fmla="*/ 0 h 723"/>
                <a:gd name="T38" fmla="*/ 0 w 708"/>
                <a:gd name="T39" fmla="*/ 0 h 723"/>
                <a:gd name="T40" fmla="*/ 0 w 708"/>
                <a:gd name="T41" fmla="*/ 0 h 723"/>
                <a:gd name="T42" fmla="*/ 0 w 708"/>
                <a:gd name="T43" fmla="*/ 0 h 723"/>
                <a:gd name="T44" fmla="*/ 0 w 708"/>
                <a:gd name="T45" fmla="*/ 0 h 723"/>
                <a:gd name="T46" fmla="*/ 0 w 708"/>
                <a:gd name="T47" fmla="*/ 0 h 723"/>
                <a:gd name="T48" fmla="*/ 0 w 708"/>
                <a:gd name="T49" fmla="*/ 0 h 723"/>
                <a:gd name="T50" fmla="*/ 0 w 708"/>
                <a:gd name="T51" fmla="*/ 0 h 723"/>
                <a:gd name="T52" fmla="*/ 0 w 708"/>
                <a:gd name="T53" fmla="*/ 0 h 723"/>
                <a:gd name="T54" fmla="*/ 0 w 708"/>
                <a:gd name="T55" fmla="*/ 0 h 723"/>
                <a:gd name="T56" fmla="*/ 0 w 708"/>
                <a:gd name="T57" fmla="*/ 0 h 723"/>
                <a:gd name="T58" fmla="*/ 0 w 708"/>
                <a:gd name="T59" fmla="*/ 0 h 723"/>
                <a:gd name="T60" fmla="*/ 0 w 708"/>
                <a:gd name="T61" fmla="*/ 0 h 723"/>
                <a:gd name="T62" fmla="*/ 0 w 708"/>
                <a:gd name="T63" fmla="*/ 0 h 723"/>
                <a:gd name="T64" fmla="*/ 0 w 708"/>
                <a:gd name="T65" fmla="*/ 0 h 723"/>
                <a:gd name="T66" fmla="*/ 0 w 708"/>
                <a:gd name="T67" fmla="*/ 0 h 723"/>
                <a:gd name="T68" fmla="*/ 0 w 708"/>
                <a:gd name="T69" fmla="*/ 0 h 723"/>
                <a:gd name="T70" fmla="*/ 0 w 708"/>
                <a:gd name="T71" fmla="*/ 0 h 723"/>
                <a:gd name="T72" fmla="*/ 0 w 708"/>
                <a:gd name="T73" fmla="*/ 0 h 7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8"/>
                <a:gd name="T112" fmla="*/ 0 h 723"/>
                <a:gd name="T113" fmla="*/ 708 w 708"/>
                <a:gd name="T114" fmla="*/ 723 h 7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8" h="723">
                  <a:moveTo>
                    <a:pt x="513" y="63"/>
                  </a:moveTo>
                  <a:lnTo>
                    <a:pt x="575" y="105"/>
                  </a:lnTo>
                  <a:lnTo>
                    <a:pt x="636" y="174"/>
                  </a:lnTo>
                  <a:lnTo>
                    <a:pt x="697" y="286"/>
                  </a:lnTo>
                  <a:lnTo>
                    <a:pt x="708" y="422"/>
                  </a:lnTo>
                  <a:lnTo>
                    <a:pt x="701" y="516"/>
                  </a:lnTo>
                  <a:lnTo>
                    <a:pt x="631" y="719"/>
                  </a:lnTo>
                  <a:lnTo>
                    <a:pt x="627" y="723"/>
                  </a:lnTo>
                  <a:lnTo>
                    <a:pt x="603" y="687"/>
                  </a:lnTo>
                  <a:lnTo>
                    <a:pt x="555" y="659"/>
                  </a:lnTo>
                  <a:lnTo>
                    <a:pt x="488" y="650"/>
                  </a:lnTo>
                  <a:lnTo>
                    <a:pt x="403" y="659"/>
                  </a:lnTo>
                  <a:lnTo>
                    <a:pt x="354" y="669"/>
                  </a:lnTo>
                  <a:lnTo>
                    <a:pt x="378" y="551"/>
                  </a:lnTo>
                  <a:lnTo>
                    <a:pt x="374" y="471"/>
                  </a:lnTo>
                  <a:lnTo>
                    <a:pt x="366" y="464"/>
                  </a:lnTo>
                  <a:lnTo>
                    <a:pt x="366" y="456"/>
                  </a:lnTo>
                  <a:lnTo>
                    <a:pt x="403" y="454"/>
                  </a:lnTo>
                  <a:lnTo>
                    <a:pt x="411" y="447"/>
                  </a:lnTo>
                  <a:lnTo>
                    <a:pt x="407" y="437"/>
                  </a:lnTo>
                  <a:lnTo>
                    <a:pt x="306" y="432"/>
                  </a:lnTo>
                  <a:lnTo>
                    <a:pt x="121" y="402"/>
                  </a:lnTo>
                  <a:lnTo>
                    <a:pt x="60" y="377"/>
                  </a:lnTo>
                  <a:lnTo>
                    <a:pt x="40" y="356"/>
                  </a:lnTo>
                  <a:lnTo>
                    <a:pt x="40" y="335"/>
                  </a:lnTo>
                  <a:lnTo>
                    <a:pt x="20" y="301"/>
                  </a:lnTo>
                  <a:lnTo>
                    <a:pt x="0" y="282"/>
                  </a:lnTo>
                  <a:lnTo>
                    <a:pt x="20" y="230"/>
                  </a:lnTo>
                  <a:lnTo>
                    <a:pt x="16" y="195"/>
                  </a:lnTo>
                  <a:lnTo>
                    <a:pt x="7" y="189"/>
                  </a:lnTo>
                  <a:lnTo>
                    <a:pt x="7" y="179"/>
                  </a:lnTo>
                  <a:lnTo>
                    <a:pt x="101" y="95"/>
                  </a:lnTo>
                  <a:lnTo>
                    <a:pt x="142" y="49"/>
                  </a:lnTo>
                  <a:lnTo>
                    <a:pt x="212" y="11"/>
                  </a:lnTo>
                  <a:lnTo>
                    <a:pt x="289" y="0"/>
                  </a:lnTo>
                  <a:lnTo>
                    <a:pt x="394" y="15"/>
                  </a:lnTo>
                  <a:lnTo>
                    <a:pt x="513" y="63"/>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294" name="Freeform 19"/>
            <p:cNvSpPr>
              <a:spLocks/>
            </p:cNvSpPr>
            <p:nvPr/>
          </p:nvSpPr>
          <p:spPr bwMode="auto">
            <a:xfrm>
              <a:off x="535" y="1439"/>
              <a:ext cx="167" cy="58"/>
            </a:xfrm>
            <a:custGeom>
              <a:avLst/>
              <a:gdLst>
                <a:gd name="T0" fmla="*/ 0 w 503"/>
                <a:gd name="T1" fmla="*/ 0 h 174"/>
                <a:gd name="T2" fmla="*/ 0 w 503"/>
                <a:gd name="T3" fmla="*/ 0 h 174"/>
                <a:gd name="T4" fmla="*/ 0 w 503"/>
                <a:gd name="T5" fmla="*/ 0 h 174"/>
                <a:gd name="T6" fmla="*/ 0 w 503"/>
                <a:gd name="T7" fmla="*/ 0 h 174"/>
                <a:gd name="T8" fmla="*/ 0 w 503"/>
                <a:gd name="T9" fmla="*/ 0 h 174"/>
                <a:gd name="T10" fmla="*/ 0 w 503"/>
                <a:gd name="T11" fmla="*/ 0 h 174"/>
                <a:gd name="T12" fmla="*/ 0 w 503"/>
                <a:gd name="T13" fmla="*/ 0 h 174"/>
                <a:gd name="T14" fmla="*/ 0 w 503"/>
                <a:gd name="T15" fmla="*/ 0 h 174"/>
                <a:gd name="T16" fmla="*/ 0 w 503"/>
                <a:gd name="T17" fmla="*/ 0 h 174"/>
                <a:gd name="T18" fmla="*/ 0 w 503"/>
                <a:gd name="T19" fmla="*/ 0 h 174"/>
                <a:gd name="T20" fmla="*/ 0 w 503"/>
                <a:gd name="T21" fmla="*/ 0 h 174"/>
                <a:gd name="T22" fmla="*/ 0 w 503"/>
                <a:gd name="T23" fmla="*/ 0 h 174"/>
                <a:gd name="T24" fmla="*/ 0 w 503"/>
                <a:gd name="T25" fmla="*/ 0 h 174"/>
                <a:gd name="T26" fmla="*/ 0 w 503"/>
                <a:gd name="T27" fmla="*/ 0 h 174"/>
                <a:gd name="T28" fmla="*/ 0 w 503"/>
                <a:gd name="T29" fmla="*/ 0 h 174"/>
                <a:gd name="T30" fmla="*/ 0 w 503"/>
                <a:gd name="T31" fmla="*/ 0 h 174"/>
                <a:gd name="T32" fmla="*/ 0 w 503"/>
                <a:gd name="T33" fmla="*/ 0 h 174"/>
                <a:gd name="T34" fmla="*/ 0 w 503"/>
                <a:gd name="T35" fmla="*/ 0 h 174"/>
                <a:gd name="T36" fmla="*/ 0 w 503"/>
                <a:gd name="T37" fmla="*/ 0 h 174"/>
                <a:gd name="T38" fmla="*/ 0 w 503"/>
                <a:gd name="T39" fmla="*/ 0 h 174"/>
                <a:gd name="T40" fmla="*/ 0 w 503"/>
                <a:gd name="T41" fmla="*/ 0 h 174"/>
                <a:gd name="T42" fmla="*/ 0 w 503"/>
                <a:gd name="T43" fmla="*/ 0 h 174"/>
                <a:gd name="T44" fmla="*/ 0 w 503"/>
                <a:gd name="T45" fmla="*/ 0 h 174"/>
                <a:gd name="T46" fmla="*/ 0 w 503"/>
                <a:gd name="T47" fmla="*/ 0 h 174"/>
                <a:gd name="T48" fmla="*/ 0 w 503"/>
                <a:gd name="T49" fmla="*/ 0 h 174"/>
                <a:gd name="T50" fmla="*/ 0 w 503"/>
                <a:gd name="T51" fmla="*/ 0 h 174"/>
                <a:gd name="T52" fmla="*/ 0 w 503"/>
                <a:gd name="T53" fmla="*/ 0 h 174"/>
                <a:gd name="T54" fmla="*/ 0 w 503"/>
                <a:gd name="T55" fmla="*/ 0 h 174"/>
                <a:gd name="T56" fmla="*/ 0 w 503"/>
                <a:gd name="T57" fmla="*/ 0 h 174"/>
                <a:gd name="T58" fmla="*/ 0 w 503"/>
                <a:gd name="T59" fmla="*/ 0 h 174"/>
                <a:gd name="T60" fmla="*/ 0 w 503"/>
                <a:gd name="T61" fmla="*/ 0 h 174"/>
                <a:gd name="T62" fmla="*/ 0 w 503"/>
                <a:gd name="T63" fmla="*/ 0 h 1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3"/>
                <a:gd name="T97" fmla="*/ 0 h 174"/>
                <a:gd name="T98" fmla="*/ 503 w 503"/>
                <a:gd name="T99" fmla="*/ 174 h 1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3" h="174">
                  <a:moveTo>
                    <a:pt x="283" y="0"/>
                  </a:moveTo>
                  <a:lnTo>
                    <a:pt x="307" y="2"/>
                  </a:lnTo>
                  <a:lnTo>
                    <a:pt x="330" y="5"/>
                  </a:lnTo>
                  <a:lnTo>
                    <a:pt x="352" y="10"/>
                  </a:lnTo>
                  <a:lnTo>
                    <a:pt x="372" y="17"/>
                  </a:lnTo>
                  <a:lnTo>
                    <a:pt x="392" y="26"/>
                  </a:lnTo>
                  <a:lnTo>
                    <a:pt x="409" y="36"/>
                  </a:lnTo>
                  <a:lnTo>
                    <a:pt x="426" y="47"/>
                  </a:lnTo>
                  <a:lnTo>
                    <a:pt x="442" y="58"/>
                  </a:lnTo>
                  <a:lnTo>
                    <a:pt x="455" y="70"/>
                  </a:lnTo>
                  <a:lnTo>
                    <a:pt x="468" y="82"/>
                  </a:lnTo>
                  <a:lnTo>
                    <a:pt x="477" y="94"/>
                  </a:lnTo>
                  <a:lnTo>
                    <a:pt x="486" y="106"/>
                  </a:lnTo>
                  <a:lnTo>
                    <a:pt x="493" y="117"/>
                  </a:lnTo>
                  <a:lnTo>
                    <a:pt x="499" y="128"/>
                  </a:lnTo>
                  <a:lnTo>
                    <a:pt x="502" y="138"/>
                  </a:lnTo>
                  <a:lnTo>
                    <a:pt x="503" y="146"/>
                  </a:lnTo>
                  <a:lnTo>
                    <a:pt x="502" y="150"/>
                  </a:lnTo>
                  <a:lnTo>
                    <a:pt x="502" y="152"/>
                  </a:lnTo>
                  <a:lnTo>
                    <a:pt x="499" y="156"/>
                  </a:lnTo>
                  <a:lnTo>
                    <a:pt x="497" y="157"/>
                  </a:lnTo>
                  <a:lnTo>
                    <a:pt x="489" y="160"/>
                  </a:lnTo>
                  <a:lnTo>
                    <a:pt x="480" y="161"/>
                  </a:lnTo>
                  <a:lnTo>
                    <a:pt x="468" y="161"/>
                  </a:lnTo>
                  <a:lnTo>
                    <a:pt x="453" y="160"/>
                  </a:lnTo>
                  <a:lnTo>
                    <a:pt x="438" y="156"/>
                  </a:lnTo>
                  <a:lnTo>
                    <a:pt x="421" y="154"/>
                  </a:lnTo>
                  <a:lnTo>
                    <a:pt x="381" y="145"/>
                  </a:lnTo>
                  <a:lnTo>
                    <a:pt x="337" y="138"/>
                  </a:lnTo>
                  <a:lnTo>
                    <a:pt x="313" y="134"/>
                  </a:lnTo>
                  <a:lnTo>
                    <a:pt x="288" y="131"/>
                  </a:lnTo>
                  <a:lnTo>
                    <a:pt x="264" y="129"/>
                  </a:lnTo>
                  <a:lnTo>
                    <a:pt x="240" y="128"/>
                  </a:lnTo>
                  <a:lnTo>
                    <a:pt x="216" y="129"/>
                  </a:lnTo>
                  <a:lnTo>
                    <a:pt x="192" y="132"/>
                  </a:lnTo>
                  <a:lnTo>
                    <a:pt x="169" y="135"/>
                  </a:lnTo>
                  <a:lnTo>
                    <a:pt x="148" y="140"/>
                  </a:lnTo>
                  <a:lnTo>
                    <a:pt x="106" y="150"/>
                  </a:lnTo>
                  <a:lnTo>
                    <a:pt x="71" y="161"/>
                  </a:lnTo>
                  <a:lnTo>
                    <a:pt x="41" y="171"/>
                  </a:lnTo>
                  <a:lnTo>
                    <a:pt x="20" y="174"/>
                  </a:lnTo>
                  <a:lnTo>
                    <a:pt x="11" y="174"/>
                  </a:lnTo>
                  <a:lnTo>
                    <a:pt x="5" y="173"/>
                  </a:lnTo>
                  <a:lnTo>
                    <a:pt x="3" y="171"/>
                  </a:lnTo>
                  <a:lnTo>
                    <a:pt x="1" y="168"/>
                  </a:lnTo>
                  <a:lnTo>
                    <a:pt x="0" y="166"/>
                  </a:lnTo>
                  <a:lnTo>
                    <a:pt x="0" y="162"/>
                  </a:lnTo>
                  <a:lnTo>
                    <a:pt x="1" y="154"/>
                  </a:lnTo>
                  <a:lnTo>
                    <a:pt x="7" y="143"/>
                  </a:lnTo>
                  <a:lnTo>
                    <a:pt x="15" y="132"/>
                  </a:lnTo>
                  <a:lnTo>
                    <a:pt x="25" y="120"/>
                  </a:lnTo>
                  <a:lnTo>
                    <a:pt x="40" y="106"/>
                  </a:lnTo>
                  <a:lnTo>
                    <a:pt x="55" y="93"/>
                  </a:lnTo>
                  <a:lnTo>
                    <a:pt x="74" y="79"/>
                  </a:lnTo>
                  <a:lnTo>
                    <a:pt x="92" y="66"/>
                  </a:lnTo>
                  <a:lnTo>
                    <a:pt x="114" y="53"/>
                  </a:lnTo>
                  <a:lnTo>
                    <a:pt x="136" y="41"/>
                  </a:lnTo>
                  <a:lnTo>
                    <a:pt x="160" y="30"/>
                  </a:lnTo>
                  <a:lnTo>
                    <a:pt x="185" y="20"/>
                  </a:lnTo>
                  <a:lnTo>
                    <a:pt x="209" y="13"/>
                  </a:lnTo>
                  <a:lnTo>
                    <a:pt x="233" y="6"/>
                  </a:lnTo>
                  <a:lnTo>
                    <a:pt x="246" y="4"/>
                  </a:lnTo>
                  <a:lnTo>
                    <a:pt x="259" y="2"/>
                  </a:lnTo>
                  <a:lnTo>
                    <a:pt x="271" y="2"/>
                  </a:lnTo>
                  <a:lnTo>
                    <a:pt x="283"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295" name="Freeform 20"/>
            <p:cNvSpPr>
              <a:spLocks/>
            </p:cNvSpPr>
            <p:nvPr/>
          </p:nvSpPr>
          <p:spPr bwMode="auto">
            <a:xfrm>
              <a:off x="546" y="1440"/>
              <a:ext cx="153" cy="53"/>
            </a:xfrm>
            <a:custGeom>
              <a:avLst/>
              <a:gdLst>
                <a:gd name="T0" fmla="*/ 0 w 457"/>
                <a:gd name="T1" fmla="*/ 0 h 158"/>
                <a:gd name="T2" fmla="*/ 0 w 457"/>
                <a:gd name="T3" fmla="*/ 0 h 158"/>
                <a:gd name="T4" fmla="*/ 0 w 457"/>
                <a:gd name="T5" fmla="*/ 0 h 158"/>
                <a:gd name="T6" fmla="*/ 0 w 457"/>
                <a:gd name="T7" fmla="*/ 0 h 158"/>
                <a:gd name="T8" fmla="*/ 0 w 457"/>
                <a:gd name="T9" fmla="*/ 0 h 158"/>
                <a:gd name="T10" fmla="*/ 0 w 457"/>
                <a:gd name="T11" fmla="*/ 0 h 158"/>
                <a:gd name="T12" fmla="*/ 0 w 457"/>
                <a:gd name="T13" fmla="*/ 0 h 158"/>
                <a:gd name="T14" fmla="*/ 0 w 457"/>
                <a:gd name="T15" fmla="*/ 0 h 158"/>
                <a:gd name="T16" fmla="*/ 0 w 457"/>
                <a:gd name="T17" fmla="*/ 0 h 158"/>
                <a:gd name="T18" fmla="*/ 0 w 457"/>
                <a:gd name="T19" fmla="*/ 0 h 158"/>
                <a:gd name="T20" fmla="*/ 0 w 457"/>
                <a:gd name="T21" fmla="*/ 0 h 158"/>
                <a:gd name="T22" fmla="*/ 0 w 457"/>
                <a:gd name="T23" fmla="*/ 0 h 158"/>
                <a:gd name="T24" fmla="*/ 0 w 457"/>
                <a:gd name="T25" fmla="*/ 0 h 158"/>
                <a:gd name="T26" fmla="*/ 0 w 457"/>
                <a:gd name="T27" fmla="*/ 0 h 158"/>
                <a:gd name="T28" fmla="*/ 0 w 457"/>
                <a:gd name="T29" fmla="*/ 0 h 158"/>
                <a:gd name="T30" fmla="*/ 0 w 457"/>
                <a:gd name="T31" fmla="*/ 0 h 158"/>
                <a:gd name="T32" fmla="*/ 0 w 457"/>
                <a:gd name="T33" fmla="*/ 0 h 158"/>
                <a:gd name="T34" fmla="*/ 0 w 457"/>
                <a:gd name="T35" fmla="*/ 0 h 158"/>
                <a:gd name="T36" fmla="*/ 0 w 457"/>
                <a:gd name="T37" fmla="*/ 0 h 158"/>
                <a:gd name="T38" fmla="*/ 0 w 457"/>
                <a:gd name="T39" fmla="*/ 0 h 158"/>
                <a:gd name="T40" fmla="*/ 0 w 457"/>
                <a:gd name="T41" fmla="*/ 0 h 158"/>
                <a:gd name="T42" fmla="*/ 0 w 457"/>
                <a:gd name="T43" fmla="*/ 0 h 158"/>
                <a:gd name="T44" fmla="*/ 0 w 457"/>
                <a:gd name="T45" fmla="*/ 0 h 158"/>
                <a:gd name="T46" fmla="*/ 0 w 457"/>
                <a:gd name="T47" fmla="*/ 0 h 158"/>
                <a:gd name="T48" fmla="*/ 0 w 457"/>
                <a:gd name="T49" fmla="*/ 0 h 158"/>
                <a:gd name="T50" fmla="*/ 0 w 457"/>
                <a:gd name="T51" fmla="*/ 0 h 158"/>
                <a:gd name="T52" fmla="*/ 0 w 457"/>
                <a:gd name="T53" fmla="*/ 0 h 158"/>
                <a:gd name="T54" fmla="*/ 0 w 457"/>
                <a:gd name="T55" fmla="*/ 0 h 158"/>
                <a:gd name="T56" fmla="*/ 0 w 457"/>
                <a:gd name="T57" fmla="*/ 0 h 158"/>
                <a:gd name="T58" fmla="*/ 0 w 457"/>
                <a:gd name="T59" fmla="*/ 0 h 158"/>
                <a:gd name="T60" fmla="*/ 0 w 457"/>
                <a:gd name="T61" fmla="*/ 0 h 158"/>
                <a:gd name="T62" fmla="*/ 0 w 457"/>
                <a:gd name="T63" fmla="*/ 0 h 158"/>
                <a:gd name="T64" fmla="*/ 0 w 457"/>
                <a:gd name="T65" fmla="*/ 0 h 158"/>
                <a:gd name="T66" fmla="*/ 0 w 457"/>
                <a:gd name="T67" fmla="*/ 0 h 158"/>
                <a:gd name="T68" fmla="*/ 0 w 457"/>
                <a:gd name="T69" fmla="*/ 0 h 158"/>
                <a:gd name="T70" fmla="*/ 0 w 457"/>
                <a:gd name="T71" fmla="*/ 0 h 158"/>
                <a:gd name="T72" fmla="*/ 0 w 457"/>
                <a:gd name="T73" fmla="*/ 0 h 158"/>
                <a:gd name="T74" fmla="*/ 0 w 457"/>
                <a:gd name="T75" fmla="*/ 0 h 158"/>
                <a:gd name="T76" fmla="*/ 0 w 457"/>
                <a:gd name="T77" fmla="*/ 0 h 158"/>
                <a:gd name="T78" fmla="*/ 0 w 457"/>
                <a:gd name="T79" fmla="*/ 0 h 158"/>
                <a:gd name="T80" fmla="*/ 0 w 457"/>
                <a:gd name="T81" fmla="*/ 0 h 158"/>
                <a:gd name="T82" fmla="*/ 0 w 457"/>
                <a:gd name="T83" fmla="*/ 0 h 158"/>
                <a:gd name="T84" fmla="*/ 0 w 457"/>
                <a:gd name="T85" fmla="*/ 0 h 158"/>
                <a:gd name="T86" fmla="*/ 0 w 457"/>
                <a:gd name="T87" fmla="*/ 0 h 158"/>
                <a:gd name="T88" fmla="*/ 0 w 457"/>
                <a:gd name="T89" fmla="*/ 0 h 158"/>
                <a:gd name="T90" fmla="*/ 0 w 457"/>
                <a:gd name="T91" fmla="*/ 0 h 158"/>
                <a:gd name="T92" fmla="*/ 0 w 457"/>
                <a:gd name="T93" fmla="*/ 0 h 158"/>
                <a:gd name="T94" fmla="*/ 0 w 457"/>
                <a:gd name="T95" fmla="*/ 0 h 158"/>
                <a:gd name="T96" fmla="*/ 0 w 457"/>
                <a:gd name="T97" fmla="*/ 0 h 158"/>
                <a:gd name="T98" fmla="*/ 0 w 457"/>
                <a:gd name="T99" fmla="*/ 0 h 158"/>
                <a:gd name="T100" fmla="*/ 0 w 457"/>
                <a:gd name="T101" fmla="*/ 0 h 158"/>
                <a:gd name="T102" fmla="*/ 0 w 457"/>
                <a:gd name="T103" fmla="*/ 0 h 158"/>
                <a:gd name="T104" fmla="*/ 0 w 457"/>
                <a:gd name="T105" fmla="*/ 0 h 158"/>
                <a:gd name="T106" fmla="*/ 0 w 457"/>
                <a:gd name="T107" fmla="*/ 0 h 158"/>
                <a:gd name="T108" fmla="*/ 0 w 457"/>
                <a:gd name="T109" fmla="*/ 0 h 158"/>
                <a:gd name="T110" fmla="*/ 0 w 457"/>
                <a:gd name="T111" fmla="*/ 0 h 158"/>
                <a:gd name="T112" fmla="*/ 0 w 457"/>
                <a:gd name="T113" fmla="*/ 0 h 158"/>
                <a:gd name="T114" fmla="*/ 0 w 457"/>
                <a:gd name="T115" fmla="*/ 0 h 158"/>
                <a:gd name="T116" fmla="*/ 0 w 457"/>
                <a:gd name="T117" fmla="*/ 0 h 158"/>
                <a:gd name="T118" fmla="*/ 0 w 457"/>
                <a:gd name="T119" fmla="*/ 0 h 158"/>
                <a:gd name="T120" fmla="*/ 0 w 457"/>
                <a:gd name="T121" fmla="*/ 0 h 158"/>
                <a:gd name="T122" fmla="*/ 0 w 457"/>
                <a:gd name="T123" fmla="*/ 0 h 158"/>
                <a:gd name="T124" fmla="*/ 0 w 457"/>
                <a:gd name="T125" fmla="*/ 0 h 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7"/>
                <a:gd name="T190" fmla="*/ 0 h 158"/>
                <a:gd name="T191" fmla="*/ 457 w 457"/>
                <a:gd name="T192" fmla="*/ 158 h 1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7" h="158">
                  <a:moveTo>
                    <a:pt x="258" y="0"/>
                  </a:moveTo>
                  <a:lnTo>
                    <a:pt x="279" y="1"/>
                  </a:lnTo>
                  <a:lnTo>
                    <a:pt x="300" y="5"/>
                  </a:lnTo>
                  <a:lnTo>
                    <a:pt x="320" y="10"/>
                  </a:lnTo>
                  <a:lnTo>
                    <a:pt x="339" y="16"/>
                  </a:lnTo>
                  <a:lnTo>
                    <a:pt x="356" y="23"/>
                  </a:lnTo>
                  <a:lnTo>
                    <a:pt x="373" y="31"/>
                  </a:lnTo>
                  <a:lnTo>
                    <a:pt x="387" y="41"/>
                  </a:lnTo>
                  <a:lnTo>
                    <a:pt x="401" y="52"/>
                  </a:lnTo>
                  <a:lnTo>
                    <a:pt x="414" y="63"/>
                  </a:lnTo>
                  <a:lnTo>
                    <a:pt x="424" y="74"/>
                  </a:lnTo>
                  <a:lnTo>
                    <a:pt x="434" y="85"/>
                  </a:lnTo>
                  <a:lnTo>
                    <a:pt x="442" y="95"/>
                  </a:lnTo>
                  <a:lnTo>
                    <a:pt x="448" y="106"/>
                  </a:lnTo>
                  <a:lnTo>
                    <a:pt x="452" y="115"/>
                  </a:lnTo>
                  <a:lnTo>
                    <a:pt x="455" y="124"/>
                  </a:lnTo>
                  <a:lnTo>
                    <a:pt x="457" y="132"/>
                  </a:lnTo>
                  <a:lnTo>
                    <a:pt x="457" y="135"/>
                  </a:lnTo>
                  <a:lnTo>
                    <a:pt x="455" y="139"/>
                  </a:lnTo>
                  <a:lnTo>
                    <a:pt x="454" y="141"/>
                  </a:lnTo>
                  <a:lnTo>
                    <a:pt x="451" y="142"/>
                  </a:lnTo>
                  <a:lnTo>
                    <a:pt x="444" y="145"/>
                  </a:lnTo>
                  <a:lnTo>
                    <a:pt x="435" y="146"/>
                  </a:lnTo>
                  <a:lnTo>
                    <a:pt x="425" y="146"/>
                  </a:lnTo>
                  <a:lnTo>
                    <a:pt x="413" y="143"/>
                  </a:lnTo>
                  <a:lnTo>
                    <a:pt x="398" y="141"/>
                  </a:lnTo>
                  <a:lnTo>
                    <a:pt x="381" y="139"/>
                  </a:lnTo>
                  <a:lnTo>
                    <a:pt x="346" y="131"/>
                  </a:lnTo>
                  <a:lnTo>
                    <a:pt x="306" y="124"/>
                  </a:lnTo>
                  <a:lnTo>
                    <a:pt x="285" y="122"/>
                  </a:lnTo>
                  <a:lnTo>
                    <a:pt x="262" y="118"/>
                  </a:lnTo>
                  <a:lnTo>
                    <a:pt x="241" y="117"/>
                  </a:lnTo>
                  <a:lnTo>
                    <a:pt x="218" y="117"/>
                  </a:lnTo>
                  <a:lnTo>
                    <a:pt x="197" y="117"/>
                  </a:lnTo>
                  <a:lnTo>
                    <a:pt x="175" y="119"/>
                  </a:lnTo>
                  <a:lnTo>
                    <a:pt x="154" y="123"/>
                  </a:lnTo>
                  <a:lnTo>
                    <a:pt x="134" y="126"/>
                  </a:lnTo>
                  <a:lnTo>
                    <a:pt x="97" y="136"/>
                  </a:lnTo>
                  <a:lnTo>
                    <a:pt x="66" y="146"/>
                  </a:lnTo>
                  <a:lnTo>
                    <a:pt x="39" y="154"/>
                  </a:lnTo>
                  <a:lnTo>
                    <a:pt x="17" y="158"/>
                  </a:lnTo>
                  <a:lnTo>
                    <a:pt x="10" y="158"/>
                  </a:lnTo>
                  <a:lnTo>
                    <a:pt x="5" y="157"/>
                  </a:lnTo>
                  <a:lnTo>
                    <a:pt x="3" y="154"/>
                  </a:lnTo>
                  <a:lnTo>
                    <a:pt x="2" y="153"/>
                  </a:lnTo>
                  <a:lnTo>
                    <a:pt x="0" y="149"/>
                  </a:lnTo>
                  <a:lnTo>
                    <a:pt x="0" y="147"/>
                  </a:lnTo>
                  <a:lnTo>
                    <a:pt x="2" y="139"/>
                  </a:lnTo>
                  <a:lnTo>
                    <a:pt x="7" y="129"/>
                  </a:lnTo>
                  <a:lnTo>
                    <a:pt x="15" y="119"/>
                  </a:lnTo>
                  <a:lnTo>
                    <a:pt x="24" y="108"/>
                  </a:lnTo>
                  <a:lnTo>
                    <a:pt x="36" y="96"/>
                  </a:lnTo>
                  <a:lnTo>
                    <a:pt x="50" y="84"/>
                  </a:lnTo>
                  <a:lnTo>
                    <a:pt x="67" y="72"/>
                  </a:lnTo>
                  <a:lnTo>
                    <a:pt x="84" y="59"/>
                  </a:lnTo>
                  <a:lnTo>
                    <a:pt x="104" y="47"/>
                  </a:lnTo>
                  <a:lnTo>
                    <a:pt x="124" y="36"/>
                  </a:lnTo>
                  <a:lnTo>
                    <a:pt x="145" y="27"/>
                  </a:lnTo>
                  <a:lnTo>
                    <a:pt x="167" y="18"/>
                  </a:lnTo>
                  <a:lnTo>
                    <a:pt x="189" y="11"/>
                  </a:lnTo>
                  <a:lnTo>
                    <a:pt x="212" y="5"/>
                  </a:lnTo>
                  <a:lnTo>
                    <a:pt x="235" y="1"/>
                  </a:lnTo>
                  <a:lnTo>
                    <a:pt x="258"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296" name="Freeform 21"/>
            <p:cNvSpPr>
              <a:spLocks/>
            </p:cNvSpPr>
            <p:nvPr/>
          </p:nvSpPr>
          <p:spPr bwMode="auto">
            <a:xfrm>
              <a:off x="558" y="1441"/>
              <a:ext cx="137" cy="47"/>
            </a:xfrm>
            <a:custGeom>
              <a:avLst/>
              <a:gdLst>
                <a:gd name="T0" fmla="*/ 0 w 409"/>
                <a:gd name="T1" fmla="*/ 0 h 143"/>
                <a:gd name="T2" fmla="*/ 0 w 409"/>
                <a:gd name="T3" fmla="*/ 0 h 143"/>
                <a:gd name="T4" fmla="*/ 0 w 409"/>
                <a:gd name="T5" fmla="*/ 0 h 143"/>
                <a:gd name="T6" fmla="*/ 0 w 409"/>
                <a:gd name="T7" fmla="*/ 0 h 143"/>
                <a:gd name="T8" fmla="*/ 0 w 409"/>
                <a:gd name="T9" fmla="*/ 0 h 143"/>
                <a:gd name="T10" fmla="*/ 0 w 409"/>
                <a:gd name="T11" fmla="*/ 0 h 143"/>
                <a:gd name="T12" fmla="*/ 0 w 409"/>
                <a:gd name="T13" fmla="*/ 0 h 143"/>
                <a:gd name="T14" fmla="*/ 0 w 409"/>
                <a:gd name="T15" fmla="*/ 0 h 143"/>
                <a:gd name="T16" fmla="*/ 0 w 409"/>
                <a:gd name="T17" fmla="*/ 0 h 143"/>
                <a:gd name="T18" fmla="*/ 0 w 409"/>
                <a:gd name="T19" fmla="*/ 0 h 143"/>
                <a:gd name="T20" fmla="*/ 0 w 409"/>
                <a:gd name="T21" fmla="*/ 0 h 143"/>
                <a:gd name="T22" fmla="*/ 0 w 409"/>
                <a:gd name="T23" fmla="*/ 0 h 143"/>
                <a:gd name="T24" fmla="*/ 0 w 409"/>
                <a:gd name="T25" fmla="*/ 0 h 143"/>
                <a:gd name="T26" fmla="*/ 0 w 409"/>
                <a:gd name="T27" fmla="*/ 0 h 143"/>
                <a:gd name="T28" fmla="*/ 0 w 409"/>
                <a:gd name="T29" fmla="*/ 0 h 143"/>
                <a:gd name="T30" fmla="*/ 0 w 409"/>
                <a:gd name="T31" fmla="*/ 0 h 143"/>
                <a:gd name="T32" fmla="*/ 0 w 409"/>
                <a:gd name="T33" fmla="*/ 0 h 143"/>
                <a:gd name="T34" fmla="*/ 0 w 409"/>
                <a:gd name="T35" fmla="*/ 0 h 143"/>
                <a:gd name="T36" fmla="*/ 0 w 409"/>
                <a:gd name="T37" fmla="*/ 0 h 143"/>
                <a:gd name="T38" fmla="*/ 0 w 409"/>
                <a:gd name="T39" fmla="*/ 0 h 143"/>
                <a:gd name="T40" fmla="*/ 0 w 409"/>
                <a:gd name="T41" fmla="*/ 0 h 143"/>
                <a:gd name="T42" fmla="*/ 0 w 409"/>
                <a:gd name="T43" fmla="*/ 0 h 143"/>
                <a:gd name="T44" fmla="*/ 0 w 409"/>
                <a:gd name="T45" fmla="*/ 0 h 143"/>
                <a:gd name="T46" fmla="*/ 0 w 409"/>
                <a:gd name="T47" fmla="*/ 0 h 143"/>
                <a:gd name="T48" fmla="*/ 0 w 409"/>
                <a:gd name="T49" fmla="*/ 0 h 143"/>
                <a:gd name="T50" fmla="*/ 0 w 409"/>
                <a:gd name="T51" fmla="*/ 0 h 143"/>
                <a:gd name="T52" fmla="*/ 0 w 409"/>
                <a:gd name="T53" fmla="*/ 0 h 143"/>
                <a:gd name="T54" fmla="*/ 0 w 409"/>
                <a:gd name="T55" fmla="*/ 0 h 143"/>
                <a:gd name="T56" fmla="*/ 0 w 409"/>
                <a:gd name="T57" fmla="*/ 0 h 143"/>
                <a:gd name="T58" fmla="*/ 0 w 409"/>
                <a:gd name="T59" fmla="*/ 0 h 143"/>
                <a:gd name="T60" fmla="*/ 0 w 409"/>
                <a:gd name="T61" fmla="*/ 0 h 143"/>
                <a:gd name="T62" fmla="*/ 0 w 409"/>
                <a:gd name="T63" fmla="*/ 0 h 143"/>
                <a:gd name="T64" fmla="*/ 0 w 409"/>
                <a:gd name="T65" fmla="*/ 0 h 143"/>
                <a:gd name="T66" fmla="*/ 0 w 409"/>
                <a:gd name="T67" fmla="*/ 0 h 143"/>
                <a:gd name="T68" fmla="*/ 0 w 409"/>
                <a:gd name="T69" fmla="*/ 0 h 143"/>
                <a:gd name="T70" fmla="*/ 0 w 409"/>
                <a:gd name="T71" fmla="*/ 0 h 143"/>
                <a:gd name="T72" fmla="*/ 0 w 409"/>
                <a:gd name="T73" fmla="*/ 0 h 143"/>
                <a:gd name="T74" fmla="*/ 0 w 409"/>
                <a:gd name="T75" fmla="*/ 0 h 143"/>
                <a:gd name="T76" fmla="*/ 0 w 409"/>
                <a:gd name="T77" fmla="*/ 0 h 143"/>
                <a:gd name="T78" fmla="*/ 0 w 409"/>
                <a:gd name="T79" fmla="*/ 0 h 143"/>
                <a:gd name="T80" fmla="*/ 0 w 409"/>
                <a:gd name="T81" fmla="*/ 0 h 143"/>
                <a:gd name="T82" fmla="*/ 0 w 409"/>
                <a:gd name="T83" fmla="*/ 0 h 143"/>
                <a:gd name="T84" fmla="*/ 0 w 409"/>
                <a:gd name="T85" fmla="*/ 0 h 143"/>
                <a:gd name="T86" fmla="*/ 0 w 409"/>
                <a:gd name="T87" fmla="*/ 0 h 143"/>
                <a:gd name="T88" fmla="*/ 0 w 409"/>
                <a:gd name="T89" fmla="*/ 0 h 143"/>
                <a:gd name="T90" fmla="*/ 0 w 409"/>
                <a:gd name="T91" fmla="*/ 0 h 143"/>
                <a:gd name="T92" fmla="*/ 0 w 409"/>
                <a:gd name="T93" fmla="*/ 0 h 143"/>
                <a:gd name="T94" fmla="*/ 0 w 409"/>
                <a:gd name="T95" fmla="*/ 0 h 143"/>
                <a:gd name="T96" fmla="*/ 0 w 409"/>
                <a:gd name="T97" fmla="*/ 0 h 143"/>
                <a:gd name="T98" fmla="*/ 0 w 409"/>
                <a:gd name="T99" fmla="*/ 0 h 143"/>
                <a:gd name="T100" fmla="*/ 0 w 409"/>
                <a:gd name="T101" fmla="*/ 0 h 143"/>
                <a:gd name="T102" fmla="*/ 0 w 409"/>
                <a:gd name="T103" fmla="*/ 0 h 143"/>
                <a:gd name="T104" fmla="*/ 0 w 409"/>
                <a:gd name="T105" fmla="*/ 0 h 143"/>
                <a:gd name="T106" fmla="*/ 0 w 409"/>
                <a:gd name="T107" fmla="*/ 0 h 143"/>
                <a:gd name="T108" fmla="*/ 0 w 409"/>
                <a:gd name="T109" fmla="*/ 0 h 143"/>
                <a:gd name="T110" fmla="*/ 0 w 409"/>
                <a:gd name="T111" fmla="*/ 0 h 143"/>
                <a:gd name="T112" fmla="*/ 0 w 409"/>
                <a:gd name="T113" fmla="*/ 0 h 143"/>
                <a:gd name="T114" fmla="*/ 0 w 409"/>
                <a:gd name="T115" fmla="*/ 0 h 143"/>
                <a:gd name="T116" fmla="*/ 0 w 409"/>
                <a:gd name="T117" fmla="*/ 0 h 1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9"/>
                <a:gd name="T178" fmla="*/ 0 h 143"/>
                <a:gd name="T179" fmla="*/ 409 w 409"/>
                <a:gd name="T180" fmla="*/ 143 h 1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9" h="143">
                  <a:moveTo>
                    <a:pt x="230" y="0"/>
                  </a:moveTo>
                  <a:lnTo>
                    <a:pt x="250" y="1"/>
                  </a:lnTo>
                  <a:lnTo>
                    <a:pt x="269" y="4"/>
                  </a:lnTo>
                  <a:lnTo>
                    <a:pt x="287" y="9"/>
                  </a:lnTo>
                  <a:lnTo>
                    <a:pt x="303" y="14"/>
                  </a:lnTo>
                  <a:lnTo>
                    <a:pt x="318" y="21"/>
                  </a:lnTo>
                  <a:lnTo>
                    <a:pt x="334" y="29"/>
                  </a:lnTo>
                  <a:lnTo>
                    <a:pt x="347" y="38"/>
                  </a:lnTo>
                  <a:lnTo>
                    <a:pt x="360" y="47"/>
                  </a:lnTo>
                  <a:lnTo>
                    <a:pt x="371" y="56"/>
                  </a:lnTo>
                  <a:lnTo>
                    <a:pt x="381" y="66"/>
                  </a:lnTo>
                  <a:lnTo>
                    <a:pt x="389" y="76"/>
                  </a:lnTo>
                  <a:lnTo>
                    <a:pt x="397" y="85"/>
                  </a:lnTo>
                  <a:lnTo>
                    <a:pt x="402" y="95"/>
                  </a:lnTo>
                  <a:lnTo>
                    <a:pt x="406" y="104"/>
                  </a:lnTo>
                  <a:lnTo>
                    <a:pt x="408" y="112"/>
                  </a:lnTo>
                  <a:lnTo>
                    <a:pt x="409" y="120"/>
                  </a:lnTo>
                  <a:lnTo>
                    <a:pt x="409" y="122"/>
                  </a:lnTo>
                  <a:lnTo>
                    <a:pt x="408" y="124"/>
                  </a:lnTo>
                  <a:lnTo>
                    <a:pt x="406" y="127"/>
                  </a:lnTo>
                  <a:lnTo>
                    <a:pt x="405" y="128"/>
                  </a:lnTo>
                  <a:lnTo>
                    <a:pt x="398" y="130"/>
                  </a:lnTo>
                  <a:lnTo>
                    <a:pt x="391" y="132"/>
                  </a:lnTo>
                  <a:lnTo>
                    <a:pt x="369" y="129"/>
                  </a:lnTo>
                  <a:lnTo>
                    <a:pt x="342" y="124"/>
                  </a:lnTo>
                  <a:lnTo>
                    <a:pt x="310" y="118"/>
                  </a:lnTo>
                  <a:lnTo>
                    <a:pt x="274" y="112"/>
                  </a:lnTo>
                  <a:lnTo>
                    <a:pt x="254" y="109"/>
                  </a:lnTo>
                  <a:lnTo>
                    <a:pt x="234" y="106"/>
                  </a:lnTo>
                  <a:lnTo>
                    <a:pt x="216" y="105"/>
                  </a:lnTo>
                  <a:lnTo>
                    <a:pt x="196" y="105"/>
                  </a:lnTo>
                  <a:lnTo>
                    <a:pt x="176" y="105"/>
                  </a:lnTo>
                  <a:lnTo>
                    <a:pt x="156" y="107"/>
                  </a:lnTo>
                  <a:lnTo>
                    <a:pt x="138" y="110"/>
                  </a:lnTo>
                  <a:lnTo>
                    <a:pt x="121" y="113"/>
                  </a:lnTo>
                  <a:lnTo>
                    <a:pt x="87" y="122"/>
                  </a:lnTo>
                  <a:lnTo>
                    <a:pt x="58" y="132"/>
                  </a:lnTo>
                  <a:lnTo>
                    <a:pt x="34" y="139"/>
                  </a:lnTo>
                  <a:lnTo>
                    <a:pt x="16" y="143"/>
                  </a:lnTo>
                  <a:lnTo>
                    <a:pt x="8" y="143"/>
                  </a:lnTo>
                  <a:lnTo>
                    <a:pt x="4" y="140"/>
                  </a:lnTo>
                  <a:lnTo>
                    <a:pt x="1" y="138"/>
                  </a:lnTo>
                  <a:lnTo>
                    <a:pt x="0" y="132"/>
                  </a:lnTo>
                  <a:lnTo>
                    <a:pt x="1" y="124"/>
                  </a:lnTo>
                  <a:lnTo>
                    <a:pt x="6" y="116"/>
                  </a:lnTo>
                  <a:lnTo>
                    <a:pt x="13" y="107"/>
                  </a:lnTo>
                  <a:lnTo>
                    <a:pt x="21" y="96"/>
                  </a:lnTo>
                  <a:lnTo>
                    <a:pt x="33" y="87"/>
                  </a:lnTo>
                  <a:lnTo>
                    <a:pt x="45" y="76"/>
                  </a:lnTo>
                  <a:lnTo>
                    <a:pt x="60" y="65"/>
                  </a:lnTo>
                  <a:lnTo>
                    <a:pt x="75" y="54"/>
                  </a:lnTo>
                  <a:lnTo>
                    <a:pt x="92" y="43"/>
                  </a:lnTo>
                  <a:lnTo>
                    <a:pt x="111" y="33"/>
                  </a:lnTo>
                  <a:lnTo>
                    <a:pt x="131" y="25"/>
                  </a:lnTo>
                  <a:lnTo>
                    <a:pt x="149" y="16"/>
                  </a:lnTo>
                  <a:lnTo>
                    <a:pt x="170" y="10"/>
                  </a:lnTo>
                  <a:lnTo>
                    <a:pt x="190" y="5"/>
                  </a:lnTo>
                  <a:lnTo>
                    <a:pt x="210" y="1"/>
                  </a:lnTo>
                  <a:lnTo>
                    <a:pt x="230"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297" name="Freeform 22"/>
            <p:cNvSpPr>
              <a:spLocks/>
            </p:cNvSpPr>
            <p:nvPr/>
          </p:nvSpPr>
          <p:spPr bwMode="auto">
            <a:xfrm>
              <a:off x="570" y="1442"/>
              <a:ext cx="121" cy="41"/>
            </a:xfrm>
            <a:custGeom>
              <a:avLst/>
              <a:gdLst>
                <a:gd name="T0" fmla="*/ 0 w 363"/>
                <a:gd name="T1" fmla="*/ 0 h 125"/>
                <a:gd name="T2" fmla="*/ 0 w 363"/>
                <a:gd name="T3" fmla="*/ 0 h 125"/>
                <a:gd name="T4" fmla="*/ 0 w 363"/>
                <a:gd name="T5" fmla="*/ 0 h 125"/>
                <a:gd name="T6" fmla="*/ 0 w 363"/>
                <a:gd name="T7" fmla="*/ 0 h 125"/>
                <a:gd name="T8" fmla="*/ 0 w 363"/>
                <a:gd name="T9" fmla="*/ 0 h 125"/>
                <a:gd name="T10" fmla="*/ 0 w 363"/>
                <a:gd name="T11" fmla="*/ 0 h 125"/>
                <a:gd name="T12" fmla="*/ 0 w 363"/>
                <a:gd name="T13" fmla="*/ 0 h 125"/>
                <a:gd name="T14" fmla="*/ 0 w 363"/>
                <a:gd name="T15" fmla="*/ 0 h 125"/>
                <a:gd name="T16" fmla="*/ 0 w 363"/>
                <a:gd name="T17" fmla="*/ 0 h 125"/>
                <a:gd name="T18" fmla="*/ 0 w 363"/>
                <a:gd name="T19" fmla="*/ 0 h 125"/>
                <a:gd name="T20" fmla="*/ 0 w 363"/>
                <a:gd name="T21" fmla="*/ 0 h 125"/>
                <a:gd name="T22" fmla="*/ 0 w 363"/>
                <a:gd name="T23" fmla="*/ 0 h 125"/>
                <a:gd name="T24" fmla="*/ 0 w 363"/>
                <a:gd name="T25" fmla="*/ 0 h 125"/>
                <a:gd name="T26" fmla="*/ 0 w 363"/>
                <a:gd name="T27" fmla="*/ 0 h 125"/>
                <a:gd name="T28" fmla="*/ 0 w 363"/>
                <a:gd name="T29" fmla="*/ 0 h 125"/>
                <a:gd name="T30" fmla="*/ 0 w 363"/>
                <a:gd name="T31" fmla="*/ 0 h 125"/>
                <a:gd name="T32" fmla="*/ 0 w 363"/>
                <a:gd name="T33" fmla="*/ 0 h 125"/>
                <a:gd name="T34" fmla="*/ 0 w 363"/>
                <a:gd name="T35" fmla="*/ 0 h 125"/>
                <a:gd name="T36" fmla="*/ 0 w 363"/>
                <a:gd name="T37" fmla="*/ 0 h 125"/>
                <a:gd name="T38" fmla="*/ 0 w 363"/>
                <a:gd name="T39" fmla="*/ 0 h 125"/>
                <a:gd name="T40" fmla="*/ 0 w 363"/>
                <a:gd name="T41" fmla="*/ 0 h 125"/>
                <a:gd name="T42" fmla="*/ 0 w 363"/>
                <a:gd name="T43" fmla="*/ 0 h 125"/>
                <a:gd name="T44" fmla="*/ 0 w 363"/>
                <a:gd name="T45" fmla="*/ 0 h 125"/>
                <a:gd name="T46" fmla="*/ 0 w 363"/>
                <a:gd name="T47" fmla="*/ 0 h 125"/>
                <a:gd name="T48" fmla="*/ 0 w 363"/>
                <a:gd name="T49" fmla="*/ 0 h 125"/>
                <a:gd name="T50" fmla="*/ 0 w 363"/>
                <a:gd name="T51" fmla="*/ 0 h 125"/>
                <a:gd name="T52" fmla="*/ 0 w 363"/>
                <a:gd name="T53" fmla="*/ 0 h 125"/>
                <a:gd name="T54" fmla="*/ 0 w 363"/>
                <a:gd name="T55" fmla="*/ 0 h 125"/>
                <a:gd name="T56" fmla="*/ 0 w 363"/>
                <a:gd name="T57" fmla="*/ 0 h 125"/>
                <a:gd name="T58" fmla="*/ 0 w 363"/>
                <a:gd name="T59" fmla="*/ 0 h 125"/>
                <a:gd name="T60" fmla="*/ 0 w 363"/>
                <a:gd name="T61" fmla="*/ 0 h 125"/>
                <a:gd name="T62" fmla="*/ 0 w 363"/>
                <a:gd name="T63" fmla="*/ 0 h 125"/>
                <a:gd name="T64" fmla="*/ 0 w 363"/>
                <a:gd name="T65" fmla="*/ 0 h 125"/>
                <a:gd name="T66" fmla="*/ 0 w 363"/>
                <a:gd name="T67" fmla="*/ 0 h 125"/>
                <a:gd name="T68" fmla="*/ 0 w 363"/>
                <a:gd name="T69" fmla="*/ 0 h 125"/>
                <a:gd name="T70" fmla="*/ 0 w 363"/>
                <a:gd name="T71" fmla="*/ 0 h 125"/>
                <a:gd name="T72" fmla="*/ 0 w 363"/>
                <a:gd name="T73" fmla="*/ 0 h 125"/>
                <a:gd name="T74" fmla="*/ 0 w 363"/>
                <a:gd name="T75" fmla="*/ 0 h 125"/>
                <a:gd name="T76" fmla="*/ 0 w 363"/>
                <a:gd name="T77" fmla="*/ 0 h 125"/>
                <a:gd name="T78" fmla="*/ 0 w 363"/>
                <a:gd name="T79" fmla="*/ 0 h 125"/>
                <a:gd name="T80" fmla="*/ 0 w 363"/>
                <a:gd name="T81" fmla="*/ 0 h 125"/>
                <a:gd name="T82" fmla="*/ 0 w 363"/>
                <a:gd name="T83" fmla="*/ 0 h 125"/>
                <a:gd name="T84" fmla="*/ 0 w 363"/>
                <a:gd name="T85" fmla="*/ 0 h 125"/>
                <a:gd name="T86" fmla="*/ 0 w 363"/>
                <a:gd name="T87" fmla="*/ 0 h 125"/>
                <a:gd name="T88" fmla="*/ 0 w 363"/>
                <a:gd name="T89" fmla="*/ 0 h 125"/>
                <a:gd name="T90" fmla="*/ 0 w 363"/>
                <a:gd name="T91" fmla="*/ 0 h 125"/>
                <a:gd name="T92" fmla="*/ 0 w 363"/>
                <a:gd name="T93" fmla="*/ 0 h 125"/>
                <a:gd name="T94" fmla="*/ 0 w 363"/>
                <a:gd name="T95" fmla="*/ 0 h 125"/>
                <a:gd name="T96" fmla="*/ 0 w 363"/>
                <a:gd name="T97" fmla="*/ 0 h 125"/>
                <a:gd name="T98" fmla="*/ 0 w 363"/>
                <a:gd name="T99" fmla="*/ 0 h 125"/>
                <a:gd name="T100" fmla="*/ 0 w 363"/>
                <a:gd name="T101" fmla="*/ 0 h 125"/>
                <a:gd name="T102" fmla="*/ 0 w 363"/>
                <a:gd name="T103" fmla="*/ 0 h 125"/>
                <a:gd name="T104" fmla="*/ 0 w 363"/>
                <a:gd name="T105" fmla="*/ 0 h 125"/>
                <a:gd name="T106" fmla="*/ 0 w 363"/>
                <a:gd name="T107" fmla="*/ 0 h 125"/>
                <a:gd name="T108" fmla="*/ 0 w 363"/>
                <a:gd name="T109" fmla="*/ 0 h 125"/>
                <a:gd name="T110" fmla="*/ 0 w 363"/>
                <a:gd name="T111" fmla="*/ 0 h 125"/>
                <a:gd name="T112" fmla="*/ 0 w 363"/>
                <a:gd name="T113" fmla="*/ 0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3"/>
                <a:gd name="T172" fmla="*/ 0 h 125"/>
                <a:gd name="T173" fmla="*/ 363 w 363"/>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3" h="125">
                  <a:moveTo>
                    <a:pt x="205" y="0"/>
                  </a:moveTo>
                  <a:lnTo>
                    <a:pt x="222" y="1"/>
                  </a:lnTo>
                  <a:lnTo>
                    <a:pt x="238" y="3"/>
                  </a:lnTo>
                  <a:lnTo>
                    <a:pt x="255" y="7"/>
                  </a:lnTo>
                  <a:lnTo>
                    <a:pt x="269" y="12"/>
                  </a:lnTo>
                  <a:lnTo>
                    <a:pt x="283" y="18"/>
                  </a:lnTo>
                  <a:lnTo>
                    <a:pt x="296" y="25"/>
                  </a:lnTo>
                  <a:lnTo>
                    <a:pt x="307" y="33"/>
                  </a:lnTo>
                  <a:lnTo>
                    <a:pt x="319" y="41"/>
                  </a:lnTo>
                  <a:lnTo>
                    <a:pt x="329" y="50"/>
                  </a:lnTo>
                  <a:lnTo>
                    <a:pt x="337" y="58"/>
                  </a:lnTo>
                  <a:lnTo>
                    <a:pt x="346" y="67"/>
                  </a:lnTo>
                  <a:lnTo>
                    <a:pt x="352" y="75"/>
                  </a:lnTo>
                  <a:lnTo>
                    <a:pt x="357" y="84"/>
                  </a:lnTo>
                  <a:lnTo>
                    <a:pt x="360" y="91"/>
                  </a:lnTo>
                  <a:lnTo>
                    <a:pt x="363" y="98"/>
                  </a:lnTo>
                  <a:lnTo>
                    <a:pt x="363" y="104"/>
                  </a:lnTo>
                  <a:lnTo>
                    <a:pt x="362" y="109"/>
                  </a:lnTo>
                  <a:lnTo>
                    <a:pt x="359" y="113"/>
                  </a:lnTo>
                  <a:lnTo>
                    <a:pt x="353" y="115"/>
                  </a:lnTo>
                  <a:lnTo>
                    <a:pt x="347" y="115"/>
                  </a:lnTo>
                  <a:lnTo>
                    <a:pt x="327" y="114"/>
                  </a:lnTo>
                  <a:lnTo>
                    <a:pt x="303" y="110"/>
                  </a:lnTo>
                  <a:lnTo>
                    <a:pt x="275" y="104"/>
                  </a:lnTo>
                  <a:lnTo>
                    <a:pt x="244" y="98"/>
                  </a:lnTo>
                  <a:lnTo>
                    <a:pt x="226" y="96"/>
                  </a:lnTo>
                  <a:lnTo>
                    <a:pt x="209" y="93"/>
                  </a:lnTo>
                  <a:lnTo>
                    <a:pt x="191" y="92"/>
                  </a:lnTo>
                  <a:lnTo>
                    <a:pt x="174" y="92"/>
                  </a:lnTo>
                  <a:lnTo>
                    <a:pt x="157" y="92"/>
                  </a:lnTo>
                  <a:lnTo>
                    <a:pt x="140" y="95"/>
                  </a:lnTo>
                  <a:lnTo>
                    <a:pt x="123" y="97"/>
                  </a:lnTo>
                  <a:lnTo>
                    <a:pt x="107" y="101"/>
                  </a:lnTo>
                  <a:lnTo>
                    <a:pt x="77" y="108"/>
                  </a:lnTo>
                  <a:lnTo>
                    <a:pt x="52" y="115"/>
                  </a:lnTo>
                  <a:lnTo>
                    <a:pt x="30" y="123"/>
                  </a:lnTo>
                  <a:lnTo>
                    <a:pt x="15" y="125"/>
                  </a:lnTo>
                  <a:lnTo>
                    <a:pt x="9" y="125"/>
                  </a:lnTo>
                  <a:lnTo>
                    <a:pt x="5" y="124"/>
                  </a:lnTo>
                  <a:lnTo>
                    <a:pt x="2" y="121"/>
                  </a:lnTo>
                  <a:lnTo>
                    <a:pt x="0" y="117"/>
                  </a:lnTo>
                  <a:lnTo>
                    <a:pt x="2" y="110"/>
                  </a:lnTo>
                  <a:lnTo>
                    <a:pt x="6" y="103"/>
                  </a:lnTo>
                  <a:lnTo>
                    <a:pt x="12" y="95"/>
                  </a:lnTo>
                  <a:lnTo>
                    <a:pt x="19" y="85"/>
                  </a:lnTo>
                  <a:lnTo>
                    <a:pt x="29" y="76"/>
                  </a:lnTo>
                  <a:lnTo>
                    <a:pt x="40" y="67"/>
                  </a:lnTo>
                  <a:lnTo>
                    <a:pt x="53" y="57"/>
                  </a:lnTo>
                  <a:lnTo>
                    <a:pt x="67" y="47"/>
                  </a:lnTo>
                  <a:lnTo>
                    <a:pt x="83" y="37"/>
                  </a:lnTo>
                  <a:lnTo>
                    <a:pt x="99" y="29"/>
                  </a:lnTo>
                  <a:lnTo>
                    <a:pt x="116" y="20"/>
                  </a:lnTo>
                  <a:lnTo>
                    <a:pt x="133" y="14"/>
                  </a:lnTo>
                  <a:lnTo>
                    <a:pt x="151" y="8"/>
                  </a:lnTo>
                  <a:lnTo>
                    <a:pt x="170" y="3"/>
                  </a:lnTo>
                  <a:lnTo>
                    <a:pt x="187" y="1"/>
                  </a:lnTo>
                  <a:lnTo>
                    <a:pt x="205"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298" name="Freeform 23"/>
            <p:cNvSpPr>
              <a:spLocks/>
            </p:cNvSpPr>
            <p:nvPr/>
          </p:nvSpPr>
          <p:spPr bwMode="auto">
            <a:xfrm>
              <a:off x="582" y="1442"/>
              <a:ext cx="105" cy="37"/>
            </a:xfrm>
            <a:custGeom>
              <a:avLst/>
              <a:gdLst>
                <a:gd name="T0" fmla="*/ 0 w 316"/>
                <a:gd name="T1" fmla="*/ 0 h 110"/>
                <a:gd name="T2" fmla="*/ 0 w 316"/>
                <a:gd name="T3" fmla="*/ 0 h 110"/>
                <a:gd name="T4" fmla="*/ 0 w 316"/>
                <a:gd name="T5" fmla="*/ 0 h 110"/>
                <a:gd name="T6" fmla="*/ 0 w 316"/>
                <a:gd name="T7" fmla="*/ 0 h 110"/>
                <a:gd name="T8" fmla="*/ 0 w 316"/>
                <a:gd name="T9" fmla="*/ 0 h 110"/>
                <a:gd name="T10" fmla="*/ 0 w 316"/>
                <a:gd name="T11" fmla="*/ 0 h 110"/>
                <a:gd name="T12" fmla="*/ 0 w 316"/>
                <a:gd name="T13" fmla="*/ 0 h 110"/>
                <a:gd name="T14" fmla="*/ 0 w 316"/>
                <a:gd name="T15" fmla="*/ 0 h 110"/>
                <a:gd name="T16" fmla="*/ 0 w 316"/>
                <a:gd name="T17" fmla="*/ 0 h 110"/>
                <a:gd name="T18" fmla="*/ 0 w 316"/>
                <a:gd name="T19" fmla="*/ 0 h 110"/>
                <a:gd name="T20" fmla="*/ 0 w 316"/>
                <a:gd name="T21" fmla="*/ 0 h 110"/>
                <a:gd name="T22" fmla="*/ 0 w 316"/>
                <a:gd name="T23" fmla="*/ 0 h 110"/>
                <a:gd name="T24" fmla="*/ 0 w 316"/>
                <a:gd name="T25" fmla="*/ 0 h 110"/>
                <a:gd name="T26" fmla="*/ 0 w 316"/>
                <a:gd name="T27" fmla="*/ 0 h 110"/>
                <a:gd name="T28" fmla="*/ 0 w 316"/>
                <a:gd name="T29" fmla="*/ 0 h 110"/>
                <a:gd name="T30" fmla="*/ 0 w 316"/>
                <a:gd name="T31" fmla="*/ 0 h 110"/>
                <a:gd name="T32" fmla="*/ 0 w 316"/>
                <a:gd name="T33" fmla="*/ 0 h 110"/>
                <a:gd name="T34" fmla="*/ 0 w 316"/>
                <a:gd name="T35" fmla="*/ 0 h 110"/>
                <a:gd name="T36" fmla="*/ 0 w 316"/>
                <a:gd name="T37" fmla="*/ 0 h 110"/>
                <a:gd name="T38" fmla="*/ 0 w 316"/>
                <a:gd name="T39" fmla="*/ 0 h 110"/>
                <a:gd name="T40" fmla="*/ 0 w 316"/>
                <a:gd name="T41" fmla="*/ 0 h 110"/>
                <a:gd name="T42" fmla="*/ 0 w 316"/>
                <a:gd name="T43" fmla="*/ 0 h 110"/>
                <a:gd name="T44" fmla="*/ 0 w 316"/>
                <a:gd name="T45" fmla="*/ 0 h 110"/>
                <a:gd name="T46" fmla="*/ 0 w 316"/>
                <a:gd name="T47" fmla="*/ 0 h 110"/>
                <a:gd name="T48" fmla="*/ 0 w 316"/>
                <a:gd name="T49" fmla="*/ 0 h 110"/>
                <a:gd name="T50" fmla="*/ 0 w 316"/>
                <a:gd name="T51" fmla="*/ 0 h 110"/>
                <a:gd name="T52" fmla="*/ 0 w 316"/>
                <a:gd name="T53" fmla="*/ 0 h 110"/>
                <a:gd name="T54" fmla="*/ 0 w 316"/>
                <a:gd name="T55" fmla="*/ 0 h 110"/>
                <a:gd name="T56" fmla="*/ 0 w 316"/>
                <a:gd name="T57" fmla="*/ 0 h 110"/>
                <a:gd name="T58" fmla="*/ 0 w 316"/>
                <a:gd name="T59" fmla="*/ 0 h 110"/>
                <a:gd name="T60" fmla="*/ 0 w 316"/>
                <a:gd name="T61" fmla="*/ 0 h 110"/>
                <a:gd name="T62" fmla="*/ 0 w 316"/>
                <a:gd name="T63" fmla="*/ 0 h 110"/>
                <a:gd name="T64" fmla="*/ 0 w 316"/>
                <a:gd name="T65" fmla="*/ 0 h 110"/>
                <a:gd name="T66" fmla="*/ 0 w 316"/>
                <a:gd name="T67" fmla="*/ 0 h 110"/>
                <a:gd name="T68" fmla="*/ 0 w 316"/>
                <a:gd name="T69" fmla="*/ 0 h 110"/>
                <a:gd name="T70" fmla="*/ 0 w 316"/>
                <a:gd name="T71" fmla="*/ 0 h 110"/>
                <a:gd name="T72" fmla="*/ 0 w 316"/>
                <a:gd name="T73" fmla="*/ 0 h 110"/>
                <a:gd name="T74" fmla="*/ 0 w 316"/>
                <a:gd name="T75" fmla="*/ 0 h 110"/>
                <a:gd name="T76" fmla="*/ 0 w 316"/>
                <a:gd name="T77" fmla="*/ 0 h 110"/>
                <a:gd name="T78" fmla="*/ 0 w 316"/>
                <a:gd name="T79" fmla="*/ 0 h 110"/>
                <a:gd name="T80" fmla="*/ 0 w 316"/>
                <a:gd name="T81" fmla="*/ 0 h 110"/>
                <a:gd name="T82" fmla="*/ 0 w 316"/>
                <a:gd name="T83" fmla="*/ 0 h 110"/>
                <a:gd name="T84" fmla="*/ 0 w 316"/>
                <a:gd name="T85" fmla="*/ 0 h 110"/>
                <a:gd name="T86" fmla="*/ 0 w 316"/>
                <a:gd name="T87" fmla="*/ 0 h 110"/>
                <a:gd name="T88" fmla="*/ 0 w 316"/>
                <a:gd name="T89" fmla="*/ 0 h 110"/>
                <a:gd name="T90" fmla="*/ 0 w 316"/>
                <a:gd name="T91" fmla="*/ 0 h 110"/>
                <a:gd name="T92" fmla="*/ 0 w 316"/>
                <a:gd name="T93" fmla="*/ 0 h 110"/>
                <a:gd name="T94" fmla="*/ 0 w 316"/>
                <a:gd name="T95" fmla="*/ 0 h 110"/>
                <a:gd name="T96" fmla="*/ 0 w 316"/>
                <a:gd name="T97" fmla="*/ 0 h 110"/>
                <a:gd name="T98" fmla="*/ 0 w 316"/>
                <a:gd name="T99" fmla="*/ 0 h 110"/>
                <a:gd name="T100" fmla="*/ 0 w 316"/>
                <a:gd name="T101" fmla="*/ 0 h 110"/>
                <a:gd name="T102" fmla="*/ 0 w 316"/>
                <a:gd name="T103" fmla="*/ 0 h 110"/>
                <a:gd name="T104" fmla="*/ 0 w 316"/>
                <a:gd name="T105" fmla="*/ 0 h 110"/>
                <a:gd name="T106" fmla="*/ 0 w 316"/>
                <a:gd name="T107" fmla="*/ 0 h 110"/>
                <a:gd name="T108" fmla="*/ 0 w 316"/>
                <a:gd name="T109" fmla="*/ 0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6"/>
                <a:gd name="T166" fmla="*/ 0 h 110"/>
                <a:gd name="T167" fmla="*/ 316 w 316"/>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6" h="110">
                  <a:moveTo>
                    <a:pt x="178" y="0"/>
                  </a:moveTo>
                  <a:lnTo>
                    <a:pt x="193" y="1"/>
                  </a:lnTo>
                  <a:lnTo>
                    <a:pt x="208" y="3"/>
                  </a:lnTo>
                  <a:lnTo>
                    <a:pt x="222" y="6"/>
                  </a:lnTo>
                  <a:lnTo>
                    <a:pt x="235" y="11"/>
                  </a:lnTo>
                  <a:lnTo>
                    <a:pt x="246" y="16"/>
                  </a:lnTo>
                  <a:lnTo>
                    <a:pt x="257" y="22"/>
                  </a:lnTo>
                  <a:lnTo>
                    <a:pt x="269" y="29"/>
                  </a:lnTo>
                  <a:lnTo>
                    <a:pt x="277" y="35"/>
                  </a:lnTo>
                  <a:lnTo>
                    <a:pt x="286" y="44"/>
                  </a:lnTo>
                  <a:lnTo>
                    <a:pt x="294" y="51"/>
                  </a:lnTo>
                  <a:lnTo>
                    <a:pt x="300" y="59"/>
                  </a:lnTo>
                  <a:lnTo>
                    <a:pt x="306" y="66"/>
                  </a:lnTo>
                  <a:lnTo>
                    <a:pt x="310" y="73"/>
                  </a:lnTo>
                  <a:lnTo>
                    <a:pt x="313" y="80"/>
                  </a:lnTo>
                  <a:lnTo>
                    <a:pt x="316" y="87"/>
                  </a:lnTo>
                  <a:lnTo>
                    <a:pt x="316" y="91"/>
                  </a:lnTo>
                  <a:lnTo>
                    <a:pt x="316" y="96"/>
                  </a:lnTo>
                  <a:lnTo>
                    <a:pt x="313" y="99"/>
                  </a:lnTo>
                  <a:lnTo>
                    <a:pt x="307" y="100"/>
                  </a:lnTo>
                  <a:lnTo>
                    <a:pt x="301" y="101"/>
                  </a:lnTo>
                  <a:lnTo>
                    <a:pt x="286" y="100"/>
                  </a:lnTo>
                  <a:lnTo>
                    <a:pt x="264" y="96"/>
                  </a:lnTo>
                  <a:lnTo>
                    <a:pt x="239" y="91"/>
                  </a:lnTo>
                  <a:lnTo>
                    <a:pt x="212" y="87"/>
                  </a:lnTo>
                  <a:lnTo>
                    <a:pt x="182" y="82"/>
                  </a:lnTo>
                  <a:lnTo>
                    <a:pt x="151" y="80"/>
                  </a:lnTo>
                  <a:lnTo>
                    <a:pt x="136" y="82"/>
                  </a:lnTo>
                  <a:lnTo>
                    <a:pt x="121" y="83"/>
                  </a:lnTo>
                  <a:lnTo>
                    <a:pt x="107" y="85"/>
                  </a:lnTo>
                  <a:lnTo>
                    <a:pt x="92" y="88"/>
                  </a:lnTo>
                  <a:lnTo>
                    <a:pt x="67" y="94"/>
                  </a:lnTo>
                  <a:lnTo>
                    <a:pt x="45" y="101"/>
                  </a:lnTo>
                  <a:lnTo>
                    <a:pt x="26" y="107"/>
                  </a:lnTo>
                  <a:lnTo>
                    <a:pt x="13" y="110"/>
                  </a:lnTo>
                  <a:lnTo>
                    <a:pt x="7" y="110"/>
                  </a:lnTo>
                  <a:lnTo>
                    <a:pt x="3" y="108"/>
                  </a:lnTo>
                  <a:lnTo>
                    <a:pt x="1" y="106"/>
                  </a:lnTo>
                  <a:lnTo>
                    <a:pt x="0" y="101"/>
                  </a:lnTo>
                  <a:lnTo>
                    <a:pt x="1" y="96"/>
                  </a:lnTo>
                  <a:lnTo>
                    <a:pt x="4" y="90"/>
                  </a:lnTo>
                  <a:lnTo>
                    <a:pt x="10" y="83"/>
                  </a:lnTo>
                  <a:lnTo>
                    <a:pt x="17" y="74"/>
                  </a:lnTo>
                  <a:lnTo>
                    <a:pt x="26" y="66"/>
                  </a:lnTo>
                  <a:lnTo>
                    <a:pt x="34" y="57"/>
                  </a:lnTo>
                  <a:lnTo>
                    <a:pt x="45" y="49"/>
                  </a:lnTo>
                  <a:lnTo>
                    <a:pt x="58" y="42"/>
                  </a:lnTo>
                  <a:lnTo>
                    <a:pt x="71" y="33"/>
                  </a:lnTo>
                  <a:lnTo>
                    <a:pt x="85" y="26"/>
                  </a:lnTo>
                  <a:lnTo>
                    <a:pt x="101" y="18"/>
                  </a:lnTo>
                  <a:lnTo>
                    <a:pt x="115" y="12"/>
                  </a:lnTo>
                  <a:lnTo>
                    <a:pt x="131" y="7"/>
                  </a:lnTo>
                  <a:lnTo>
                    <a:pt x="146" y="4"/>
                  </a:lnTo>
                  <a:lnTo>
                    <a:pt x="162" y="1"/>
                  </a:lnTo>
                  <a:lnTo>
                    <a:pt x="178"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299" name="Freeform 24"/>
            <p:cNvSpPr>
              <a:spLocks/>
            </p:cNvSpPr>
            <p:nvPr/>
          </p:nvSpPr>
          <p:spPr bwMode="auto">
            <a:xfrm>
              <a:off x="523" y="1481"/>
              <a:ext cx="149" cy="99"/>
            </a:xfrm>
            <a:custGeom>
              <a:avLst/>
              <a:gdLst>
                <a:gd name="T0" fmla="*/ 0 w 449"/>
                <a:gd name="T1" fmla="*/ 0 h 297"/>
                <a:gd name="T2" fmla="*/ 0 w 449"/>
                <a:gd name="T3" fmla="*/ 0 h 297"/>
                <a:gd name="T4" fmla="*/ 0 w 449"/>
                <a:gd name="T5" fmla="*/ 0 h 297"/>
                <a:gd name="T6" fmla="*/ 0 w 449"/>
                <a:gd name="T7" fmla="*/ 0 h 297"/>
                <a:gd name="T8" fmla="*/ 0 w 449"/>
                <a:gd name="T9" fmla="*/ 0 h 297"/>
                <a:gd name="T10" fmla="*/ 0 w 449"/>
                <a:gd name="T11" fmla="*/ 0 h 297"/>
                <a:gd name="T12" fmla="*/ 0 w 449"/>
                <a:gd name="T13" fmla="*/ 0 h 297"/>
                <a:gd name="T14" fmla="*/ 0 w 449"/>
                <a:gd name="T15" fmla="*/ 0 h 297"/>
                <a:gd name="T16" fmla="*/ 0 w 449"/>
                <a:gd name="T17" fmla="*/ 0 h 297"/>
                <a:gd name="T18" fmla="*/ 0 w 449"/>
                <a:gd name="T19" fmla="*/ 0 h 297"/>
                <a:gd name="T20" fmla="*/ 0 w 449"/>
                <a:gd name="T21" fmla="*/ 0 h 297"/>
                <a:gd name="T22" fmla="*/ 0 w 449"/>
                <a:gd name="T23" fmla="*/ 0 h 297"/>
                <a:gd name="T24" fmla="*/ 0 w 449"/>
                <a:gd name="T25" fmla="*/ 0 h 297"/>
                <a:gd name="T26" fmla="*/ 0 w 449"/>
                <a:gd name="T27" fmla="*/ 0 h 297"/>
                <a:gd name="T28" fmla="*/ 0 w 449"/>
                <a:gd name="T29" fmla="*/ 0 h 297"/>
                <a:gd name="T30" fmla="*/ 0 w 449"/>
                <a:gd name="T31" fmla="*/ 0 h 297"/>
                <a:gd name="T32" fmla="*/ 0 w 449"/>
                <a:gd name="T33" fmla="*/ 0 h 297"/>
                <a:gd name="T34" fmla="*/ 0 w 449"/>
                <a:gd name="T35" fmla="*/ 0 h 297"/>
                <a:gd name="T36" fmla="*/ 0 w 449"/>
                <a:gd name="T37" fmla="*/ 0 h 297"/>
                <a:gd name="T38" fmla="*/ 0 w 449"/>
                <a:gd name="T39" fmla="*/ 0 h 297"/>
                <a:gd name="T40" fmla="*/ 0 w 449"/>
                <a:gd name="T41" fmla="*/ 0 h 297"/>
                <a:gd name="T42" fmla="*/ 0 w 449"/>
                <a:gd name="T43" fmla="*/ 0 h 297"/>
                <a:gd name="T44" fmla="*/ 0 w 449"/>
                <a:gd name="T45" fmla="*/ 0 h 297"/>
                <a:gd name="T46" fmla="*/ 0 w 449"/>
                <a:gd name="T47" fmla="*/ 0 h 297"/>
                <a:gd name="T48" fmla="*/ 0 w 449"/>
                <a:gd name="T49" fmla="*/ 0 h 297"/>
                <a:gd name="T50" fmla="*/ 0 w 449"/>
                <a:gd name="T51" fmla="*/ 0 h 297"/>
                <a:gd name="T52" fmla="*/ 0 w 449"/>
                <a:gd name="T53" fmla="*/ 0 h 297"/>
                <a:gd name="T54" fmla="*/ 0 w 449"/>
                <a:gd name="T55" fmla="*/ 0 h 297"/>
                <a:gd name="T56" fmla="*/ 0 w 449"/>
                <a:gd name="T57" fmla="*/ 0 h 297"/>
                <a:gd name="T58" fmla="*/ 0 w 449"/>
                <a:gd name="T59" fmla="*/ 0 h 297"/>
                <a:gd name="T60" fmla="*/ 0 w 449"/>
                <a:gd name="T61" fmla="*/ 0 h 297"/>
                <a:gd name="T62" fmla="*/ 0 w 449"/>
                <a:gd name="T63" fmla="*/ 0 h 297"/>
                <a:gd name="T64" fmla="*/ 0 w 449"/>
                <a:gd name="T65" fmla="*/ 0 h 297"/>
                <a:gd name="T66" fmla="*/ 0 w 449"/>
                <a:gd name="T67" fmla="*/ 0 h 297"/>
                <a:gd name="T68" fmla="*/ 0 w 449"/>
                <a:gd name="T69" fmla="*/ 0 h 297"/>
                <a:gd name="T70" fmla="*/ 0 w 449"/>
                <a:gd name="T71" fmla="*/ 0 h 297"/>
                <a:gd name="T72" fmla="*/ 0 w 449"/>
                <a:gd name="T73" fmla="*/ 0 h 297"/>
                <a:gd name="T74" fmla="*/ 0 w 449"/>
                <a:gd name="T75" fmla="*/ 0 h 297"/>
                <a:gd name="T76" fmla="*/ 0 w 449"/>
                <a:gd name="T77" fmla="*/ 0 h 297"/>
                <a:gd name="T78" fmla="*/ 0 w 449"/>
                <a:gd name="T79" fmla="*/ 0 h 297"/>
                <a:gd name="T80" fmla="*/ 0 w 449"/>
                <a:gd name="T81" fmla="*/ 0 h 297"/>
                <a:gd name="T82" fmla="*/ 0 w 449"/>
                <a:gd name="T83" fmla="*/ 0 h 297"/>
                <a:gd name="T84" fmla="*/ 0 w 449"/>
                <a:gd name="T85" fmla="*/ 0 h 297"/>
                <a:gd name="T86" fmla="*/ 0 w 449"/>
                <a:gd name="T87" fmla="*/ 0 h 297"/>
                <a:gd name="T88" fmla="*/ 0 w 449"/>
                <a:gd name="T89" fmla="*/ 0 h 297"/>
                <a:gd name="T90" fmla="*/ 0 w 449"/>
                <a:gd name="T91" fmla="*/ 0 h 297"/>
                <a:gd name="T92" fmla="*/ 0 w 449"/>
                <a:gd name="T93" fmla="*/ 0 h 297"/>
                <a:gd name="T94" fmla="*/ 0 w 449"/>
                <a:gd name="T95" fmla="*/ 0 h 297"/>
                <a:gd name="T96" fmla="*/ 0 w 449"/>
                <a:gd name="T97" fmla="*/ 0 h 297"/>
                <a:gd name="T98" fmla="*/ 0 w 449"/>
                <a:gd name="T99" fmla="*/ 0 h 297"/>
                <a:gd name="T100" fmla="*/ 0 w 449"/>
                <a:gd name="T101" fmla="*/ 0 h 297"/>
                <a:gd name="T102" fmla="*/ 0 w 449"/>
                <a:gd name="T103" fmla="*/ 0 h 297"/>
                <a:gd name="T104" fmla="*/ 0 w 449"/>
                <a:gd name="T105" fmla="*/ 0 h 297"/>
                <a:gd name="T106" fmla="*/ 0 w 449"/>
                <a:gd name="T107" fmla="*/ 0 h 297"/>
                <a:gd name="T108" fmla="*/ 0 w 449"/>
                <a:gd name="T109" fmla="*/ 0 h 2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9"/>
                <a:gd name="T166" fmla="*/ 0 h 297"/>
                <a:gd name="T167" fmla="*/ 449 w 449"/>
                <a:gd name="T168" fmla="*/ 297 h 2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9" h="297">
                  <a:moveTo>
                    <a:pt x="51" y="0"/>
                  </a:moveTo>
                  <a:lnTo>
                    <a:pt x="49" y="11"/>
                  </a:lnTo>
                  <a:lnTo>
                    <a:pt x="46" y="22"/>
                  </a:lnTo>
                  <a:lnTo>
                    <a:pt x="46" y="31"/>
                  </a:lnTo>
                  <a:lnTo>
                    <a:pt x="47" y="41"/>
                  </a:lnTo>
                  <a:lnTo>
                    <a:pt x="49" y="45"/>
                  </a:lnTo>
                  <a:lnTo>
                    <a:pt x="51" y="48"/>
                  </a:lnTo>
                  <a:lnTo>
                    <a:pt x="54" y="52"/>
                  </a:lnTo>
                  <a:lnTo>
                    <a:pt x="57" y="54"/>
                  </a:lnTo>
                  <a:lnTo>
                    <a:pt x="63" y="57"/>
                  </a:lnTo>
                  <a:lnTo>
                    <a:pt x="67" y="59"/>
                  </a:lnTo>
                  <a:lnTo>
                    <a:pt x="74" y="59"/>
                  </a:lnTo>
                  <a:lnTo>
                    <a:pt x="81" y="61"/>
                  </a:lnTo>
                  <a:lnTo>
                    <a:pt x="81" y="59"/>
                  </a:lnTo>
                  <a:lnTo>
                    <a:pt x="81" y="58"/>
                  </a:lnTo>
                  <a:lnTo>
                    <a:pt x="83" y="58"/>
                  </a:lnTo>
                  <a:lnTo>
                    <a:pt x="83" y="57"/>
                  </a:lnTo>
                  <a:lnTo>
                    <a:pt x="120" y="57"/>
                  </a:lnTo>
                  <a:lnTo>
                    <a:pt x="123" y="53"/>
                  </a:lnTo>
                  <a:lnTo>
                    <a:pt x="124" y="53"/>
                  </a:lnTo>
                  <a:lnTo>
                    <a:pt x="130" y="51"/>
                  </a:lnTo>
                  <a:lnTo>
                    <a:pt x="135" y="48"/>
                  </a:lnTo>
                  <a:lnTo>
                    <a:pt x="142" y="45"/>
                  </a:lnTo>
                  <a:lnTo>
                    <a:pt x="148" y="41"/>
                  </a:lnTo>
                  <a:lnTo>
                    <a:pt x="155" y="37"/>
                  </a:lnTo>
                  <a:lnTo>
                    <a:pt x="159" y="35"/>
                  </a:lnTo>
                  <a:lnTo>
                    <a:pt x="164" y="33"/>
                  </a:lnTo>
                  <a:lnTo>
                    <a:pt x="164" y="31"/>
                  </a:lnTo>
                  <a:lnTo>
                    <a:pt x="165" y="30"/>
                  </a:lnTo>
                  <a:lnTo>
                    <a:pt x="168" y="29"/>
                  </a:lnTo>
                  <a:lnTo>
                    <a:pt x="172" y="26"/>
                  </a:lnTo>
                  <a:lnTo>
                    <a:pt x="177" y="24"/>
                  </a:lnTo>
                  <a:lnTo>
                    <a:pt x="181" y="22"/>
                  </a:lnTo>
                  <a:lnTo>
                    <a:pt x="184" y="19"/>
                  </a:lnTo>
                  <a:lnTo>
                    <a:pt x="186" y="18"/>
                  </a:lnTo>
                  <a:lnTo>
                    <a:pt x="188" y="16"/>
                  </a:lnTo>
                  <a:lnTo>
                    <a:pt x="191" y="14"/>
                  </a:lnTo>
                  <a:lnTo>
                    <a:pt x="194" y="13"/>
                  </a:lnTo>
                  <a:lnTo>
                    <a:pt x="196" y="12"/>
                  </a:lnTo>
                  <a:lnTo>
                    <a:pt x="198" y="11"/>
                  </a:lnTo>
                  <a:lnTo>
                    <a:pt x="201" y="9"/>
                  </a:lnTo>
                  <a:lnTo>
                    <a:pt x="204" y="8"/>
                  </a:lnTo>
                  <a:lnTo>
                    <a:pt x="204" y="7"/>
                  </a:lnTo>
                  <a:lnTo>
                    <a:pt x="231" y="8"/>
                  </a:lnTo>
                  <a:lnTo>
                    <a:pt x="258" y="9"/>
                  </a:lnTo>
                  <a:lnTo>
                    <a:pt x="285" y="12"/>
                  </a:lnTo>
                  <a:lnTo>
                    <a:pt x="313" y="14"/>
                  </a:lnTo>
                  <a:lnTo>
                    <a:pt x="340" y="17"/>
                  </a:lnTo>
                  <a:lnTo>
                    <a:pt x="366" y="18"/>
                  </a:lnTo>
                  <a:lnTo>
                    <a:pt x="393" y="19"/>
                  </a:lnTo>
                  <a:lnTo>
                    <a:pt x="420" y="20"/>
                  </a:lnTo>
                  <a:lnTo>
                    <a:pt x="420" y="22"/>
                  </a:lnTo>
                  <a:lnTo>
                    <a:pt x="420" y="23"/>
                  </a:lnTo>
                  <a:lnTo>
                    <a:pt x="421" y="23"/>
                  </a:lnTo>
                  <a:lnTo>
                    <a:pt x="421" y="24"/>
                  </a:lnTo>
                  <a:lnTo>
                    <a:pt x="422" y="24"/>
                  </a:lnTo>
                  <a:lnTo>
                    <a:pt x="422" y="25"/>
                  </a:lnTo>
                  <a:lnTo>
                    <a:pt x="425" y="25"/>
                  </a:lnTo>
                  <a:lnTo>
                    <a:pt x="428" y="25"/>
                  </a:lnTo>
                  <a:lnTo>
                    <a:pt x="432" y="26"/>
                  </a:lnTo>
                  <a:lnTo>
                    <a:pt x="437" y="28"/>
                  </a:lnTo>
                  <a:lnTo>
                    <a:pt x="441" y="29"/>
                  </a:lnTo>
                  <a:lnTo>
                    <a:pt x="445" y="30"/>
                  </a:lnTo>
                  <a:lnTo>
                    <a:pt x="448" y="30"/>
                  </a:lnTo>
                  <a:lnTo>
                    <a:pt x="449" y="31"/>
                  </a:lnTo>
                  <a:lnTo>
                    <a:pt x="442" y="31"/>
                  </a:lnTo>
                  <a:lnTo>
                    <a:pt x="435" y="33"/>
                  </a:lnTo>
                  <a:lnTo>
                    <a:pt x="427" y="34"/>
                  </a:lnTo>
                  <a:lnTo>
                    <a:pt x="420" y="35"/>
                  </a:lnTo>
                  <a:lnTo>
                    <a:pt x="413" y="37"/>
                  </a:lnTo>
                  <a:lnTo>
                    <a:pt x="405" y="39"/>
                  </a:lnTo>
                  <a:lnTo>
                    <a:pt x="398" y="39"/>
                  </a:lnTo>
                  <a:lnTo>
                    <a:pt x="391" y="40"/>
                  </a:lnTo>
                  <a:lnTo>
                    <a:pt x="384" y="44"/>
                  </a:lnTo>
                  <a:lnTo>
                    <a:pt x="373" y="46"/>
                  </a:lnTo>
                  <a:lnTo>
                    <a:pt x="360" y="48"/>
                  </a:lnTo>
                  <a:lnTo>
                    <a:pt x="346" y="50"/>
                  </a:lnTo>
                  <a:lnTo>
                    <a:pt x="331" y="51"/>
                  </a:lnTo>
                  <a:lnTo>
                    <a:pt x="317" y="52"/>
                  </a:lnTo>
                  <a:lnTo>
                    <a:pt x="306" y="52"/>
                  </a:lnTo>
                  <a:lnTo>
                    <a:pt x="297" y="52"/>
                  </a:lnTo>
                  <a:lnTo>
                    <a:pt x="296" y="56"/>
                  </a:lnTo>
                  <a:lnTo>
                    <a:pt x="295" y="56"/>
                  </a:lnTo>
                  <a:lnTo>
                    <a:pt x="293" y="56"/>
                  </a:lnTo>
                  <a:lnTo>
                    <a:pt x="292" y="56"/>
                  </a:lnTo>
                  <a:lnTo>
                    <a:pt x="290" y="57"/>
                  </a:lnTo>
                  <a:lnTo>
                    <a:pt x="289" y="57"/>
                  </a:lnTo>
                  <a:lnTo>
                    <a:pt x="289" y="58"/>
                  </a:lnTo>
                  <a:lnTo>
                    <a:pt x="287" y="58"/>
                  </a:lnTo>
                  <a:lnTo>
                    <a:pt x="286" y="59"/>
                  </a:lnTo>
                  <a:lnTo>
                    <a:pt x="286" y="61"/>
                  </a:lnTo>
                  <a:lnTo>
                    <a:pt x="282" y="61"/>
                  </a:lnTo>
                  <a:lnTo>
                    <a:pt x="276" y="62"/>
                  </a:lnTo>
                  <a:lnTo>
                    <a:pt x="270" y="63"/>
                  </a:lnTo>
                  <a:lnTo>
                    <a:pt x="263" y="65"/>
                  </a:lnTo>
                  <a:lnTo>
                    <a:pt x="258" y="68"/>
                  </a:lnTo>
                  <a:lnTo>
                    <a:pt x="250" y="69"/>
                  </a:lnTo>
                  <a:lnTo>
                    <a:pt x="246" y="71"/>
                  </a:lnTo>
                  <a:lnTo>
                    <a:pt x="242" y="73"/>
                  </a:lnTo>
                  <a:lnTo>
                    <a:pt x="231" y="75"/>
                  </a:lnTo>
                  <a:lnTo>
                    <a:pt x="216" y="76"/>
                  </a:lnTo>
                  <a:lnTo>
                    <a:pt x="201" y="76"/>
                  </a:lnTo>
                  <a:lnTo>
                    <a:pt x="184" y="75"/>
                  </a:lnTo>
                  <a:lnTo>
                    <a:pt x="167" y="75"/>
                  </a:lnTo>
                  <a:lnTo>
                    <a:pt x="151" y="75"/>
                  </a:lnTo>
                  <a:lnTo>
                    <a:pt x="145" y="76"/>
                  </a:lnTo>
                  <a:lnTo>
                    <a:pt x="138" y="78"/>
                  </a:lnTo>
                  <a:lnTo>
                    <a:pt x="134" y="80"/>
                  </a:lnTo>
                  <a:lnTo>
                    <a:pt x="130" y="82"/>
                  </a:lnTo>
                  <a:lnTo>
                    <a:pt x="120" y="82"/>
                  </a:lnTo>
                  <a:lnTo>
                    <a:pt x="105" y="82"/>
                  </a:lnTo>
                  <a:lnTo>
                    <a:pt x="88" y="84"/>
                  </a:lnTo>
                  <a:lnTo>
                    <a:pt x="70" y="85"/>
                  </a:lnTo>
                  <a:lnTo>
                    <a:pt x="53" y="86"/>
                  </a:lnTo>
                  <a:lnTo>
                    <a:pt x="37" y="90"/>
                  </a:lnTo>
                  <a:lnTo>
                    <a:pt x="30" y="91"/>
                  </a:lnTo>
                  <a:lnTo>
                    <a:pt x="24" y="93"/>
                  </a:lnTo>
                  <a:lnTo>
                    <a:pt x="20" y="96"/>
                  </a:lnTo>
                  <a:lnTo>
                    <a:pt x="17" y="98"/>
                  </a:lnTo>
                  <a:lnTo>
                    <a:pt x="16" y="101"/>
                  </a:lnTo>
                  <a:lnTo>
                    <a:pt x="16" y="104"/>
                  </a:lnTo>
                  <a:lnTo>
                    <a:pt x="14" y="109"/>
                  </a:lnTo>
                  <a:lnTo>
                    <a:pt x="14" y="115"/>
                  </a:lnTo>
                  <a:lnTo>
                    <a:pt x="14" y="120"/>
                  </a:lnTo>
                  <a:lnTo>
                    <a:pt x="14" y="125"/>
                  </a:lnTo>
                  <a:lnTo>
                    <a:pt x="14" y="127"/>
                  </a:lnTo>
                  <a:lnTo>
                    <a:pt x="16" y="129"/>
                  </a:lnTo>
                  <a:lnTo>
                    <a:pt x="16" y="134"/>
                  </a:lnTo>
                  <a:lnTo>
                    <a:pt x="17" y="137"/>
                  </a:lnTo>
                  <a:lnTo>
                    <a:pt x="19" y="142"/>
                  </a:lnTo>
                  <a:lnTo>
                    <a:pt x="22" y="146"/>
                  </a:lnTo>
                  <a:lnTo>
                    <a:pt x="23" y="149"/>
                  </a:lnTo>
                  <a:lnTo>
                    <a:pt x="26" y="152"/>
                  </a:lnTo>
                  <a:lnTo>
                    <a:pt x="30" y="155"/>
                  </a:lnTo>
                  <a:lnTo>
                    <a:pt x="33" y="159"/>
                  </a:lnTo>
                  <a:lnTo>
                    <a:pt x="37" y="162"/>
                  </a:lnTo>
                  <a:lnTo>
                    <a:pt x="41" y="165"/>
                  </a:lnTo>
                  <a:lnTo>
                    <a:pt x="44" y="171"/>
                  </a:lnTo>
                  <a:lnTo>
                    <a:pt x="49" y="179"/>
                  </a:lnTo>
                  <a:lnTo>
                    <a:pt x="53" y="187"/>
                  </a:lnTo>
                  <a:lnTo>
                    <a:pt x="56" y="193"/>
                  </a:lnTo>
                  <a:lnTo>
                    <a:pt x="57" y="199"/>
                  </a:lnTo>
                  <a:lnTo>
                    <a:pt x="59" y="203"/>
                  </a:lnTo>
                  <a:lnTo>
                    <a:pt x="60" y="203"/>
                  </a:lnTo>
                  <a:lnTo>
                    <a:pt x="63" y="203"/>
                  </a:lnTo>
                  <a:lnTo>
                    <a:pt x="148" y="219"/>
                  </a:lnTo>
                  <a:lnTo>
                    <a:pt x="152" y="220"/>
                  </a:lnTo>
                  <a:lnTo>
                    <a:pt x="159" y="222"/>
                  </a:lnTo>
                  <a:lnTo>
                    <a:pt x="167" y="224"/>
                  </a:lnTo>
                  <a:lnTo>
                    <a:pt x="174" y="226"/>
                  </a:lnTo>
                  <a:lnTo>
                    <a:pt x="181" y="228"/>
                  </a:lnTo>
                  <a:lnTo>
                    <a:pt x="188" y="230"/>
                  </a:lnTo>
                  <a:lnTo>
                    <a:pt x="194" y="231"/>
                  </a:lnTo>
                  <a:lnTo>
                    <a:pt x="199" y="231"/>
                  </a:lnTo>
                  <a:lnTo>
                    <a:pt x="199" y="233"/>
                  </a:lnTo>
                  <a:lnTo>
                    <a:pt x="201" y="236"/>
                  </a:lnTo>
                  <a:lnTo>
                    <a:pt x="205" y="238"/>
                  </a:lnTo>
                  <a:lnTo>
                    <a:pt x="209" y="241"/>
                  </a:lnTo>
                  <a:lnTo>
                    <a:pt x="221" y="244"/>
                  </a:lnTo>
                  <a:lnTo>
                    <a:pt x="233" y="247"/>
                  </a:lnTo>
                  <a:lnTo>
                    <a:pt x="246" y="250"/>
                  </a:lnTo>
                  <a:lnTo>
                    <a:pt x="259" y="253"/>
                  </a:lnTo>
                  <a:lnTo>
                    <a:pt x="270" y="256"/>
                  </a:lnTo>
                  <a:lnTo>
                    <a:pt x="277" y="260"/>
                  </a:lnTo>
                  <a:lnTo>
                    <a:pt x="290" y="261"/>
                  </a:lnTo>
                  <a:lnTo>
                    <a:pt x="303" y="263"/>
                  </a:lnTo>
                  <a:lnTo>
                    <a:pt x="316" y="266"/>
                  </a:lnTo>
                  <a:lnTo>
                    <a:pt x="329" y="270"/>
                  </a:lnTo>
                  <a:lnTo>
                    <a:pt x="343" y="273"/>
                  </a:lnTo>
                  <a:lnTo>
                    <a:pt x="356" y="276"/>
                  </a:lnTo>
                  <a:lnTo>
                    <a:pt x="368" y="278"/>
                  </a:lnTo>
                  <a:lnTo>
                    <a:pt x="381" y="280"/>
                  </a:lnTo>
                  <a:lnTo>
                    <a:pt x="383" y="281"/>
                  </a:lnTo>
                  <a:lnTo>
                    <a:pt x="384" y="282"/>
                  </a:lnTo>
                  <a:lnTo>
                    <a:pt x="384" y="283"/>
                  </a:lnTo>
                  <a:lnTo>
                    <a:pt x="386" y="284"/>
                  </a:lnTo>
                  <a:lnTo>
                    <a:pt x="387" y="284"/>
                  </a:lnTo>
                  <a:lnTo>
                    <a:pt x="387" y="286"/>
                  </a:lnTo>
                  <a:lnTo>
                    <a:pt x="387" y="287"/>
                  </a:lnTo>
                  <a:lnTo>
                    <a:pt x="388" y="287"/>
                  </a:lnTo>
                  <a:lnTo>
                    <a:pt x="388" y="288"/>
                  </a:lnTo>
                  <a:lnTo>
                    <a:pt x="390" y="289"/>
                  </a:lnTo>
                  <a:lnTo>
                    <a:pt x="390" y="290"/>
                  </a:lnTo>
                  <a:lnTo>
                    <a:pt x="391" y="292"/>
                  </a:lnTo>
                  <a:lnTo>
                    <a:pt x="391" y="294"/>
                  </a:lnTo>
                  <a:lnTo>
                    <a:pt x="390" y="295"/>
                  </a:lnTo>
                  <a:lnTo>
                    <a:pt x="390" y="297"/>
                  </a:lnTo>
                  <a:lnTo>
                    <a:pt x="306" y="293"/>
                  </a:lnTo>
                  <a:lnTo>
                    <a:pt x="121" y="263"/>
                  </a:lnTo>
                  <a:lnTo>
                    <a:pt x="60" y="238"/>
                  </a:lnTo>
                  <a:lnTo>
                    <a:pt x="40" y="217"/>
                  </a:lnTo>
                  <a:lnTo>
                    <a:pt x="40" y="196"/>
                  </a:lnTo>
                  <a:lnTo>
                    <a:pt x="20" y="162"/>
                  </a:lnTo>
                  <a:lnTo>
                    <a:pt x="0" y="143"/>
                  </a:lnTo>
                  <a:lnTo>
                    <a:pt x="20" y="91"/>
                  </a:lnTo>
                  <a:lnTo>
                    <a:pt x="16" y="56"/>
                  </a:lnTo>
                  <a:lnTo>
                    <a:pt x="7" y="50"/>
                  </a:lnTo>
                  <a:lnTo>
                    <a:pt x="7" y="40"/>
                  </a:lnTo>
                  <a:lnTo>
                    <a:pt x="51"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00" name="Freeform 25"/>
            <p:cNvSpPr>
              <a:spLocks/>
            </p:cNvSpPr>
            <p:nvPr/>
          </p:nvSpPr>
          <p:spPr bwMode="auto">
            <a:xfrm>
              <a:off x="580" y="1479"/>
              <a:ext cx="34" cy="27"/>
            </a:xfrm>
            <a:custGeom>
              <a:avLst/>
              <a:gdLst>
                <a:gd name="T0" fmla="*/ 0 w 102"/>
                <a:gd name="T1" fmla="*/ 0 h 80"/>
                <a:gd name="T2" fmla="*/ 0 w 102"/>
                <a:gd name="T3" fmla="*/ 0 h 80"/>
                <a:gd name="T4" fmla="*/ 0 w 102"/>
                <a:gd name="T5" fmla="*/ 0 h 80"/>
                <a:gd name="T6" fmla="*/ 0 w 102"/>
                <a:gd name="T7" fmla="*/ 0 h 80"/>
                <a:gd name="T8" fmla="*/ 0 w 102"/>
                <a:gd name="T9" fmla="*/ 0 h 80"/>
                <a:gd name="T10" fmla="*/ 0 w 102"/>
                <a:gd name="T11" fmla="*/ 0 h 80"/>
                <a:gd name="T12" fmla="*/ 0 w 102"/>
                <a:gd name="T13" fmla="*/ 0 h 80"/>
                <a:gd name="T14" fmla="*/ 0 w 102"/>
                <a:gd name="T15" fmla="*/ 0 h 80"/>
                <a:gd name="T16" fmla="*/ 0 w 102"/>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80"/>
                <a:gd name="T29" fmla="*/ 102 w 10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80">
                  <a:moveTo>
                    <a:pt x="102" y="28"/>
                  </a:moveTo>
                  <a:lnTo>
                    <a:pt x="98" y="62"/>
                  </a:lnTo>
                  <a:lnTo>
                    <a:pt x="70" y="80"/>
                  </a:lnTo>
                  <a:lnTo>
                    <a:pt x="20" y="76"/>
                  </a:lnTo>
                  <a:lnTo>
                    <a:pt x="0" y="56"/>
                  </a:lnTo>
                  <a:lnTo>
                    <a:pt x="8" y="20"/>
                  </a:lnTo>
                  <a:lnTo>
                    <a:pt x="33" y="0"/>
                  </a:lnTo>
                  <a:lnTo>
                    <a:pt x="81" y="7"/>
                  </a:lnTo>
                  <a:lnTo>
                    <a:pt x="102" y="28"/>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01" name="Freeform 26"/>
            <p:cNvSpPr>
              <a:spLocks/>
            </p:cNvSpPr>
            <p:nvPr/>
          </p:nvSpPr>
          <p:spPr bwMode="auto">
            <a:xfrm>
              <a:off x="586" y="1486"/>
              <a:ext cx="21" cy="14"/>
            </a:xfrm>
            <a:custGeom>
              <a:avLst/>
              <a:gdLst>
                <a:gd name="T0" fmla="*/ 0 w 61"/>
                <a:gd name="T1" fmla="*/ 0 h 42"/>
                <a:gd name="T2" fmla="*/ 0 w 61"/>
                <a:gd name="T3" fmla="*/ 0 h 42"/>
                <a:gd name="T4" fmla="*/ 0 w 61"/>
                <a:gd name="T5" fmla="*/ 0 h 42"/>
                <a:gd name="T6" fmla="*/ 0 w 61"/>
                <a:gd name="T7" fmla="*/ 0 h 42"/>
                <a:gd name="T8" fmla="*/ 0 w 61"/>
                <a:gd name="T9" fmla="*/ 0 h 42"/>
                <a:gd name="T10" fmla="*/ 0 w 61"/>
                <a:gd name="T11" fmla="*/ 0 h 42"/>
                <a:gd name="T12" fmla="*/ 0 w 61"/>
                <a:gd name="T13" fmla="*/ 0 h 42"/>
                <a:gd name="T14" fmla="*/ 0 w 61"/>
                <a:gd name="T15" fmla="*/ 0 h 42"/>
                <a:gd name="T16" fmla="*/ 0 w 61"/>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42"/>
                <a:gd name="T29" fmla="*/ 61 w 61"/>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42">
                  <a:moveTo>
                    <a:pt x="61" y="15"/>
                  </a:moveTo>
                  <a:lnTo>
                    <a:pt x="58" y="32"/>
                  </a:lnTo>
                  <a:lnTo>
                    <a:pt x="37" y="42"/>
                  </a:lnTo>
                  <a:lnTo>
                    <a:pt x="8" y="39"/>
                  </a:lnTo>
                  <a:lnTo>
                    <a:pt x="0" y="32"/>
                  </a:lnTo>
                  <a:lnTo>
                    <a:pt x="13" y="4"/>
                  </a:lnTo>
                  <a:lnTo>
                    <a:pt x="21" y="0"/>
                  </a:lnTo>
                  <a:lnTo>
                    <a:pt x="50" y="0"/>
                  </a:lnTo>
                  <a:lnTo>
                    <a:pt x="61" y="15"/>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02" name="Freeform 27"/>
            <p:cNvSpPr>
              <a:spLocks/>
            </p:cNvSpPr>
            <p:nvPr/>
          </p:nvSpPr>
          <p:spPr bwMode="auto">
            <a:xfrm>
              <a:off x="381" y="1501"/>
              <a:ext cx="142" cy="51"/>
            </a:xfrm>
            <a:custGeom>
              <a:avLst/>
              <a:gdLst>
                <a:gd name="T0" fmla="*/ 0 w 425"/>
                <a:gd name="T1" fmla="*/ 0 h 155"/>
                <a:gd name="T2" fmla="*/ 0 w 425"/>
                <a:gd name="T3" fmla="*/ 0 h 155"/>
                <a:gd name="T4" fmla="*/ 0 w 425"/>
                <a:gd name="T5" fmla="*/ 0 h 155"/>
                <a:gd name="T6" fmla="*/ 0 w 425"/>
                <a:gd name="T7" fmla="*/ 0 h 155"/>
                <a:gd name="T8" fmla="*/ 0 w 425"/>
                <a:gd name="T9" fmla="*/ 0 h 155"/>
                <a:gd name="T10" fmla="*/ 0 w 425"/>
                <a:gd name="T11" fmla="*/ 0 h 155"/>
                <a:gd name="T12" fmla="*/ 0 w 425"/>
                <a:gd name="T13" fmla="*/ 0 h 155"/>
                <a:gd name="T14" fmla="*/ 0 w 425"/>
                <a:gd name="T15" fmla="*/ 0 h 155"/>
                <a:gd name="T16" fmla="*/ 0 w 425"/>
                <a:gd name="T17" fmla="*/ 0 h 155"/>
                <a:gd name="T18" fmla="*/ 0 w 425"/>
                <a:gd name="T19" fmla="*/ 0 h 155"/>
                <a:gd name="T20" fmla="*/ 0 w 425"/>
                <a:gd name="T21" fmla="*/ 0 h 155"/>
                <a:gd name="T22" fmla="*/ 0 w 425"/>
                <a:gd name="T23" fmla="*/ 0 h 155"/>
                <a:gd name="T24" fmla="*/ 0 w 425"/>
                <a:gd name="T25" fmla="*/ 0 h 155"/>
                <a:gd name="T26" fmla="*/ 0 w 425"/>
                <a:gd name="T27" fmla="*/ 0 h 155"/>
                <a:gd name="T28" fmla="*/ 0 w 425"/>
                <a:gd name="T29" fmla="*/ 0 h 155"/>
                <a:gd name="T30" fmla="*/ 0 w 425"/>
                <a:gd name="T31" fmla="*/ 0 h 155"/>
                <a:gd name="T32" fmla="*/ 0 w 425"/>
                <a:gd name="T33" fmla="*/ 0 h 155"/>
                <a:gd name="T34" fmla="*/ 0 w 425"/>
                <a:gd name="T35" fmla="*/ 0 h 155"/>
                <a:gd name="T36" fmla="*/ 0 w 425"/>
                <a:gd name="T37" fmla="*/ 0 h 155"/>
                <a:gd name="T38" fmla="*/ 0 w 425"/>
                <a:gd name="T39" fmla="*/ 0 h 155"/>
                <a:gd name="T40" fmla="*/ 0 w 425"/>
                <a:gd name="T41" fmla="*/ 0 h 155"/>
                <a:gd name="T42" fmla="*/ 0 w 42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5"/>
                <a:gd name="T67" fmla="*/ 0 h 155"/>
                <a:gd name="T68" fmla="*/ 425 w 42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5" h="155">
                  <a:moveTo>
                    <a:pt x="408" y="56"/>
                  </a:moveTo>
                  <a:lnTo>
                    <a:pt x="400" y="71"/>
                  </a:lnTo>
                  <a:lnTo>
                    <a:pt x="404" y="95"/>
                  </a:lnTo>
                  <a:lnTo>
                    <a:pt x="425" y="120"/>
                  </a:lnTo>
                  <a:lnTo>
                    <a:pt x="294" y="129"/>
                  </a:lnTo>
                  <a:lnTo>
                    <a:pt x="151" y="144"/>
                  </a:lnTo>
                  <a:lnTo>
                    <a:pt x="122" y="144"/>
                  </a:lnTo>
                  <a:lnTo>
                    <a:pt x="94" y="140"/>
                  </a:lnTo>
                  <a:lnTo>
                    <a:pt x="98" y="140"/>
                  </a:lnTo>
                  <a:lnTo>
                    <a:pt x="103" y="134"/>
                  </a:lnTo>
                  <a:lnTo>
                    <a:pt x="103" y="123"/>
                  </a:lnTo>
                  <a:lnTo>
                    <a:pt x="94" y="120"/>
                  </a:lnTo>
                  <a:lnTo>
                    <a:pt x="4" y="155"/>
                  </a:lnTo>
                  <a:lnTo>
                    <a:pt x="0" y="151"/>
                  </a:lnTo>
                  <a:lnTo>
                    <a:pt x="17" y="116"/>
                  </a:lnTo>
                  <a:lnTo>
                    <a:pt x="114" y="75"/>
                  </a:lnTo>
                  <a:lnTo>
                    <a:pt x="238" y="54"/>
                  </a:lnTo>
                  <a:lnTo>
                    <a:pt x="310" y="45"/>
                  </a:lnTo>
                  <a:lnTo>
                    <a:pt x="375" y="30"/>
                  </a:lnTo>
                  <a:lnTo>
                    <a:pt x="412" y="0"/>
                  </a:lnTo>
                  <a:lnTo>
                    <a:pt x="425" y="15"/>
                  </a:lnTo>
                  <a:lnTo>
                    <a:pt x="408" y="56"/>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03" name="Freeform 28"/>
            <p:cNvSpPr>
              <a:spLocks/>
            </p:cNvSpPr>
            <p:nvPr/>
          </p:nvSpPr>
          <p:spPr bwMode="auto">
            <a:xfrm>
              <a:off x="484" y="1521"/>
              <a:ext cx="18" cy="11"/>
            </a:xfrm>
            <a:custGeom>
              <a:avLst/>
              <a:gdLst>
                <a:gd name="T0" fmla="*/ 0 w 53"/>
                <a:gd name="T1" fmla="*/ 0 h 35"/>
                <a:gd name="T2" fmla="*/ 0 w 53"/>
                <a:gd name="T3" fmla="*/ 0 h 35"/>
                <a:gd name="T4" fmla="*/ 0 w 53"/>
                <a:gd name="T5" fmla="*/ 0 h 35"/>
                <a:gd name="T6" fmla="*/ 0 w 53"/>
                <a:gd name="T7" fmla="*/ 0 h 35"/>
                <a:gd name="T8" fmla="*/ 0 w 53"/>
                <a:gd name="T9" fmla="*/ 0 h 35"/>
                <a:gd name="T10" fmla="*/ 0 w 53"/>
                <a:gd name="T11" fmla="*/ 0 h 35"/>
                <a:gd name="T12" fmla="*/ 0 w 53"/>
                <a:gd name="T13" fmla="*/ 0 h 35"/>
                <a:gd name="T14" fmla="*/ 0 w 53"/>
                <a:gd name="T15" fmla="*/ 0 h 35"/>
                <a:gd name="T16" fmla="*/ 0 w 53"/>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35"/>
                <a:gd name="T29" fmla="*/ 53 w 53"/>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35">
                  <a:moveTo>
                    <a:pt x="41" y="35"/>
                  </a:moveTo>
                  <a:lnTo>
                    <a:pt x="17" y="28"/>
                  </a:lnTo>
                  <a:lnTo>
                    <a:pt x="13" y="32"/>
                  </a:lnTo>
                  <a:lnTo>
                    <a:pt x="0" y="32"/>
                  </a:lnTo>
                  <a:lnTo>
                    <a:pt x="0" y="15"/>
                  </a:lnTo>
                  <a:lnTo>
                    <a:pt x="29" y="7"/>
                  </a:lnTo>
                  <a:lnTo>
                    <a:pt x="41" y="0"/>
                  </a:lnTo>
                  <a:lnTo>
                    <a:pt x="53" y="24"/>
                  </a:lnTo>
                  <a:lnTo>
                    <a:pt x="41" y="35"/>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04" name="Freeform 29"/>
            <p:cNvSpPr>
              <a:spLocks/>
            </p:cNvSpPr>
            <p:nvPr/>
          </p:nvSpPr>
          <p:spPr bwMode="auto">
            <a:xfrm>
              <a:off x="498" y="1546"/>
              <a:ext cx="31" cy="6"/>
            </a:xfrm>
            <a:custGeom>
              <a:avLst/>
              <a:gdLst>
                <a:gd name="T0" fmla="*/ 0 w 94"/>
                <a:gd name="T1" fmla="*/ 0 h 18"/>
                <a:gd name="T2" fmla="*/ 0 w 94"/>
                <a:gd name="T3" fmla="*/ 0 h 18"/>
                <a:gd name="T4" fmla="*/ 0 w 94"/>
                <a:gd name="T5" fmla="*/ 0 h 18"/>
                <a:gd name="T6" fmla="*/ 0 w 94"/>
                <a:gd name="T7" fmla="*/ 0 h 18"/>
                <a:gd name="T8" fmla="*/ 0 w 94"/>
                <a:gd name="T9" fmla="*/ 0 h 18"/>
                <a:gd name="T10" fmla="*/ 0 w 94"/>
                <a:gd name="T11" fmla="*/ 0 h 18"/>
                <a:gd name="T12" fmla="*/ 0 60000 65536"/>
                <a:gd name="T13" fmla="*/ 0 60000 65536"/>
                <a:gd name="T14" fmla="*/ 0 60000 65536"/>
                <a:gd name="T15" fmla="*/ 0 60000 65536"/>
                <a:gd name="T16" fmla="*/ 0 60000 65536"/>
                <a:gd name="T17" fmla="*/ 0 60000 65536"/>
                <a:gd name="T18" fmla="*/ 0 w 94"/>
                <a:gd name="T19" fmla="*/ 0 h 18"/>
                <a:gd name="T20" fmla="*/ 94 w 9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94" h="18">
                  <a:moveTo>
                    <a:pt x="94" y="18"/>
                  </a:moveTo>
                  <a:lnTo>
                    <a:pt x="57" y="11"/>
                  </a:lnTo>
                  <a:lnTo>
                    <a:pt x="0" y="11"/>
                  </a:lnTo>
                  <a:lnTo>
                    <a:pt x="77" y="0"/>
                  </a:lnTo>
                  <a:lnTo>
                    <a:pt x="94" y="0"/>
                  </a:lnTo>
                  <a:lnTo>
                    <a:pt x="94" y="18"/>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05" name="Freeform 30"/>
            <p:cNvSpPr>
              <a:spLocks/>
            </p:cNvSpPr>
            <p:nvPr/>
          </p:nvSpPr>
          <p:spPr bwMode="auto">
            <a:xfrm>
              <a:off x="620" y="1664"/>
              <a:ext cx="27" cy="32"/>
            </a:xfrm>
            <a:custGeom>
              <a:avLst/>
              <a:gdLst>
                <a:gd name="T0" fmla="*/ 0 w 81"/>
                <a:gd name="T1" fmla="*/ 0 h 98"/>
                <a:gd name="T2" fmla="*/ 0 w 81"/>
                <a:gd name="T3" fmla="*/ 0 h 98"/>
                <a:gd name="T4" fmla="*/ 0 w 81"/>
                <a:gd name="T5" fmla="*/ 0 h 98"/>
                <a:gd name="T6" fmla="*/ 0 w 81"/>
                <a:gd name="T7" fmla="*/ 0 h 98"/>
                <a:gd name="T8" fmla="*/ 0 w 81"/>
                <a:gd name="T9" fmla="*/ 0 h 98"/>
                <a:gd name="T10" fmla="*/ 0 w 81"/>
                <a:gd name="T11" fmla="*/ 0 h 98"/>
                <a:gd name="T12" fmla="*/ 0 w 81"/>
                <a:gd name="T13" fmla="*/ 0 h 98"/>
                <a:gd name="T14" fmla="*/ 0 60000 65536"/>
                <a:gd name="T15" fmla="*/ 0 60000 65536"/>
                <a:gd name="T16" fmla="*/ 0 60000 65536"/>
                <a:gd name="T17" fmla="*/ 0 60000 65536"/>
                <a:gd name="T18" fmla="*/ 0 60000 65536"/>
                <a:gd name="T19" fmla="*/ 0 60000 65536"/>
                <a:gd name="T20" fmla="*/ 0 60000 65536"/>
                <a:gd name="T21" fmla="*/ 0 w 81"/>
                <a:gd name="T22" fmla="*/ 0 h 98"/>
                <a:gd name="T23" fmla="*/ 81 w 8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98">
                  <a:moveTo>
                    <a:pt x="81" y="0"/>
                  </a:moveTo>
                  <a:lnTo>
                    <a:pt x="38" y="90"/>
                  </a:lnTo>
                  <a:lnTo>
                    <a:pt x="24" y="92"/>
                  </a:lnTo>
                  <a:lnTo>
                    <a:pt x="0" y="98"/>
                  </a:lnTo>
                  <a:lnTo>
                    <a:pt x="29" y="47"/>
                  </a:lnTo>
                  <a:lnTo>
                    <a:pt x="48" y="14"/>
                  </a:lnTo>
                  <a:lnTo>
                    <a:pt x="81"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06" name="Freeform 31"/>
            <p:cNvSpPr>
              <a:spLocks/>
            </p:cNvSpPr>
            <p:nvPr/>
          </p:nvSpPr>
          <p:spPr bwMode="auto">
            <a:xfrm>
              <a:off x="633" y="1658"/>
              <a:ext cx="38" cy="36"/>
            </a:xfrm>
            <a:custGeom>
              <a:avLst/>
              <a:gdLst>
                <a:gd name="T0" fmla="*/ 0 w 114"/>
                <a:gd name="T1" fmla="*/ 0 h 107"/>
                <a:gd name="T2" fmla="*/ 0 w 114"/>
                <a:gd name="T3" fmla="*/ 0 h 107"/>
                <a:gd name="T4" fmla="*/ 0 w 114"/>
                <a:gd name="T5" fmla="*/ 0 h 107"/>
                <a:gd name="T6" fmla="*/ 0 w 114"/>
                <a:gd name="T7" fmla="*/ 0 h 107"/>
                <a:gd name="T8" fmla="*/ 0 w 114"/>
                <a:gd name="T9" fmla="*/ 0 h 107"/>
                <a:gd name="T10" fmla="*/ 0 w 114"/>
                <a:gd name="T11" fmla="*/ 0 h 107"/>
                <a:gd name="T12" fmla="*/ 0 60000 65536"/>
                <a:gd name="T13" fmla="*/ 0 60000 65536"/>
                <a:gd name="T14" fmla="*/ 0 60000 65536"/>
                <a:gd name="T15" fmla="*/ 0 60000 65536"/>
                <a:gd name="T16" fmla="*/ 0 60000 65536"/>
                <a:gd name="T17" fmla="*/ 0 60000 65536"/>
                <a:gd name="T18" fmla="*/ 0 w 114"/>
                <a:gd name="T19" fmla="*/ 0 h 107"/>
                <a:gd name="T20" fmla="*/ 114 w 11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14" h="107">
                  <a:moveTo>
                    <a:pt x="0" y="107"/>
                  </a:moveTo>
                  <a:lnTo>
                    <a:pt x="43" y="17"/>
                  </a:lnTo>
                  <a:lnTo>
                    <a:pt x="60" y="10"/>
                  </a:lnTo>
                  <a:lnTo>
                    <a:pt x="114" y="0"/>
                  </a:lnTo>
                  <a:lnTo>
                    <a:pt x="66" y="103"/>
                  </a:lnTo>
                  <a:lnTo>
                    <a:pt x="0" y="10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07" name="Freeform 32"/>
            <p:cNvSpPr>
              <a:spLocks/>
            </p:cNvSpPr>
            <p:nvPr/>
          </p:nvSpPr>
          <p:spPr bwMode="auto">
            <a:xfrm>
              <a:off x="655" y="1657"/>
              <a:ext cx="37" cy="36"/>
            </a:xfrm>
            <a:custGeom>
              <a:avLst/>
              <a:gdLst>
                <a:gd name="T0" fmla="*/ 0 w 111"/>
                <a:gd name="T1" fmla="*/ 0 h 108"/>
                <a:gd name="T2" fmla="*/ 0 w 111"/>
                <a:gd name="T3" fmla="*/ 0 h 108"/>
                <a:gd name="T4" fmla="*/ 0 w 111"/>
                <a:gd name="T5" fmla="*/ 0 h 108"/>
                <a:gd name="T6" fmla="*/ 0 w 111"/>
                <a:gd name="T7" fmla="*/ 0 h 108"/>
                <a:gd name="T8" fmla="*/ 0 w 111"/>
                <a:gd name="T9" fmla="*/ 0 h 108"/>
                <a:gd name="T10" fmla="*/ 0 w 111"/>
                <a:gd name="T11" fmla="*/ 0 h 108"/>
                <a:gd name="T12" fmla="*/ 0 w 111"/>
                <a:gd name="T13" fmla="*/ 0 h 108"/>
                <a:gd name="T14" fmla="*/ 0 w 111"/>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108"/>
                <a:gd name="T26" fmla="*/ 111 w 111"/>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108">
                  <a:moveTo>
                    <a:pt x="0" y="106"/>
                  </a:moveTo>
                  <a:lnTo>
                    <a:pt x="48" y="3"/>
                  </a:lnTo>
                  <a:lnTo>
                    <a:pt x="51" y="2"/>
                  </a:lnTo>
                  <a:lnTo>
                    <a:pt x="84" y="0"/>
                  </a:lnTo>
                  <a:lnTo>
                    <a:pt x="111" y="5"/>
                  </a:lnTo>
                  <a:lnTo>
                    <a:pt x="61" y="108"/>
                  </a:lnTo>
                  <a:lnTo>
                    <a:pt x="23" y="104"/>
                  </a:lnTo>
                  <a:lnTo>
                    <a:pt x="0" y="106"/>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08" name="Freeform 33"/>
            <p:cNvSpPr>
              <a:spLocks/>
            </p:cNvSpPr>
            <p:nvPr/>
          </p:nvSpPr>
          <p:spPr bwMode="auto">
            <a:xfrm>
              <a:off x="675" y="1659"/>
              <a:ext cx="35" cy="36"/>
            </a:xfrm>
            <a:custGeom>
              <a:avLst/>
              <a:gdLst>
                <a:gd name="T0" fmla="*/ 0 w 105"/>
                <a:gd name="T1" fmla="*/ 0 h 110"/>
                <a:gd name="T2" fmla="*/ 0 w 105"/>
                <a:gd name="T3" fmla="*/ 0 h 110"/>
                <a:gd name="T4" fmla="*/ 0 w 105"/>
                <a:gd name="T5" fmla="*/ 0 h 110"/>
                <a:gd name="T6" fmla="*/ 0 w 105"/>
                <a:gd name="T7" fmla="*/ 0 h 110"/>
                <a:gd name="T8" fmla="*/ 0 w 105"/>
                <a:gd name="T9" fmla="*/ 0 h 110"/>
                <a:gd name="T10" fmla="*/ 0 w 105"/>
                <a:gd name="T11" fmla="*/ 0 h 110"/>
                <a:gd name="T12" fmla="*/ 0 w 105"/>
                <a:gd name="T13" fmla="*/ 0 h 110"/>
                <a:gd name="T14" fmla="*/ 0 w 105"/>
                <a:gd name="T15" fmla="*/ 0 h 110"/>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110"/>
                <a:gd name="T26" fmla="*/ 105 w 105"/>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110">
                  <a:moveTo>
                    <a:pt x="0" y="103"/>
                  </a:moveTo>
                  <a:lnTo>
                    <a:pt x="50" y="0"/>
                  </a:lnTo>
                  <a:lnTo>
                    <a:pt x="84" y="4"/>
                  </a:lnTo>
                  <a:lnTo>
                    <a:pt x="105" y="13"/>
                  </a:lnTo>
                  <a:lnTo>
                    <a:pt x="58" y="110"/>
                  </a:lnTo>
                  <a:lnTo>
                    <a:pt x="43" y="107"/>
                  </a:lnTo>
                  <a:lnTo>
                    <a:pt x="0" y="103"/>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09" name="Freeform 34"/>
            <p:cNvSpPr>
              <a:spLocks/>
            </p:cNvSpPr>
            <p:nvPr/>
          </p:nvSpPr>
          <p:spPr bwMode="auto">
            <a:xfrm>
              <a:off x="695" y="1663"/>
              <a:ext cx="29" cy="38"/>
            </a:xfrm>
            <a:custGeom>
              <a:avLst/>
              <a:gdLst>
                <a:gd name="T0" fmla="*/ 0 w 87"/>
                <a:gd name="T1" fmla="*/ 0 h 114"/>
                <a:gd name="T2" fmla="*/ 0 w 87"/>
                <a:gd name="T3" fmla="*/ 0 h 114"/>
                <a:gd name="T4" fmla="*/ 0 w 87"/>
                <a:gd name="T5" fmla="*/ 0 h 114"/>
                <a:gd name="T6" fmla="*/ 0 w 87"/>
                <a:gd name="T7" fmla="*/ 0 h 114"/>
                <a:gd name="T8" fmla="*/ 0 w 87"/>
                <a:gd name="T9" fmla="*/ 0 h 114"/>
                <a:gd name="T10" fmla="*/ 0 w 87"/>
                <a:gd name="T11" fmla="*/ 0 h 114"/>
                <a:gd name="T12" fmla="*/ 0 60000 65536"/>
                <a:gd name="T13" fmla="*/ 0 60000 65536"/>
                <a:gd name="T14" fmla="*/ 0 60000 65536"/>
                <a:gd name="T15" fmla="*/ 0 60000 65536"/>
                <a:gd name="T16" fmla="*/ 0 60000 65536"/>
                <a:gd name="T17" fmla="*/ 0 60000 65536"/>
                <a:gd name="T18" fmla="*/ 0 w 87"/>
                <a:gd name="T19" fmla="*/ 0 h 114"/>
                <a:gd name="T20" fmla="*/ 87 w 87"/>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87" h="114">
                  <a:moveTo>
                    <a:pt x="0" y="97"/>
                  </a:moveTo>
                  <a:lnTo>
                    <a:pt x="47" y="0"/>
                  </a:lnTo>
                  <a:lnTo>
                    <a:pt x="67" y="10"/>
                  </a:lnTo>
                  <a:lnTo>
                    <a:pt x="87" y="47"/>
                  </a:lnTo>
                  <a:lnTo>
                    <a:pt x="56" y="114"/>
                  </a:lnTo>
                  <a:lnTo>
                    <a:pt x="0" y="9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10" name="Freeform 35"/>
            <p:cNvSpPr>
              <a:spLocks/>
            </p:cNvSpPr>
            <p:nvPr/>
          </p:nvSpPr>
          <p:spPr bwMode="auto">
            <a:xfrm>
              <a:off x="713" y="1679"/>
              <a:ext cx="12" cy="23"/>
            </a:xfrm>
            <a:custGeom>
              <a:avLst/>
              <a:gdLst>
                <a:gd name="T0" fmla="*/ 0 w 35"/>
                <a:gd name="T1" fmla="*/ 0 h 71"/>
                <a:gd name="T2" fmla="*/ 0 w 35"/>
                <a:gd name="T3" fmla="*/ 0 h 71"/>
                <a:gd name="T4" fmla="*/ 0 w 35"/>
                <a:gd name="T5" fmla="*/ 0 h 71"/>
                <a:gd name="T6" fmla="*/ 0 w 35"/>
                <a:gd name="T7" fmla="*/ 0 h 71"/>
                <a:gd name="T8" fmla="*/ 0 w 35"/>
                <a:gd name="T9" fmla="*/ 0 h 71"/>
                <a:gd name="T10" fmla="*/ 0 w 35"/>
                <a:gd name="T11" fmla="*/ 0 h 71"/>
                <a:gd name="T12" fmla="*/ 0 60000 65536"/>
                <a:gd name="T13" fmla="*/ 0 60000 65536"/>
                <a:gd name="T14" fmla="*/ 0 60000 65536"/>
                <a:gd name="T15" fmla="*/ 0 60000 65536"/>
                <a:gd name="T16" fmla="*/ 0 60000 65536"/>
                <a:gd name="T17" fmla="*/ 0 60000 65536"/>
                <a:gd name="T18" fmla="*/ 0 w 35"/>
                <a:gd name="T19" fmla="*/ 0 h 71"/>
                <a:gd name="T20" fmla="*/ 35 w 3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35" h="71">
                  <a:moveTo>
                    <a:pt x="0" y="67"/>
                  </a:moveTo>
                  <a:lnTo>
                    <a:pt x="31" y="0"/>
                  </a:lnTo>
                  <a:lnTo>
                    <a:pt x="35" y="8"/>
                  </a:lnTo>
                  <a:lnTo>
                    <a:pt x="31" y="39"/>
                  </a:lnTo>
                  <a:lnTo>
                    <a:pt x="11" y="71"/>
                  </a:lnTo>
                  <a:lnTo>
                    <a:pt x="0" y="6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11" name="Freeform 36"/>
            <p:cNvSpPr>
              <a:spLocks/>
            </p:cNvSpPr>
            <p:nvPr/>
          </p:nvSpPr>
          <p:spPr bwMode="auto">
            <a:xfrm>
              <a:off x="491" y="1697"/>
              <a:ext cx="236" cy="333"/>
            </a:xfrm>
            <a:custGeom>
              <a:avLst/>
              <a:gdLst>
                <a:gd name="T0" fmla="*/ 0 w 708"/>
                <a:gd name="T1" fmla="*/ 0 h 998"/>
                <a:gd name="T2" fmla="*/ 0 w 708"/>
                <a:gd name="T3" fmla="*/ 0 h 998"/>
                <a:gd name="T4" fmla="*/ 0 w 708"/>
                <a:gd name="T5" fmla="*/ 0 h 998"/>
                <a:gd name="T6" fmla="*/ 0 w 708"/>
                <a:gd name="T7" fmla="*/ 0 h 998"/>
                <a:gd name="T8" fmla="*/ 0 w 708"/>
                <a:gd name="T9" fmla="*/ 0 h 998"/>
                <a:gd name="T10" fmla="*/ 0 w 708"/>
                <a:gd name="T11" fmla="*/ 0 h 998"/>
                <a:gd name="T12" fmla="*/ 0 w 708"/>
                <a:gd name="T13" fmla="*/ 0 h 998"/>
                <a:gd name="T14" fmla="*/ 0 w 708"/>
                <a:gd name="T15" fmla="*/ 0 h 998"/>
                <a:gd name="T16" fmla="*/ 0 w 708"/>
                <a:gd name="T17" fmla="*/ 0 h 998"/>
                <a:gd name="T18" fmla="*/ 0 w 708"/>
                <a:gd name="T19" fmla="*/ 0 h 998"/>
                <a:gd name="T20" fmla="*/ 0 w 708"/>
                <a:gd name="T21" fmla="*/ 0 h 998"/>
                <a:gd name="T22" fmla="*/ 0 w 708"/>
                <a:gd name="T23" fmla="*/ 0 h 998"/>
                <a:gd name="T24" fmla="*/ 0 w 708"/>
                <a:gd name="T25" fmla="*/ 0 h 998"/>
                <a:gd name="T26" fmla="*/ 0 w 708"/>
                <a:gd name="T27" fmla="*/ 0 h 998"/>
                <a:gd name="T28" fmla="*/ 0 w 708"/>
                <a:gd name="T29" fmla="*/ 0 h 998"/>
                <a:gd name="T30" fmla="*/ 0 w 708"/>
                <a:gd name="T31" fmla="*/ 0 h 998"/>
                <a:gd name="T32" fmla="*/ 0 w 708"/>
                <a:gd name="T33" fmla="*/ 0 h 998"/>
                <a:gd name="T34" fmla="*/ 0 w 708"/>
                <a:gd name="T35" fmla="*/ 0 h 998"/>
                <a:gd name="T36" fmla="*/ 0 w 708"/>
                <a:gd name="T37" fmla="*/ 0 h 998"/>
                <a:gd name="T38" fmla="*/ 0 w 708"/>
                <a:gd name="T39" fmla="*/ 0 h 998"/>
                <a:gd name="T40" fmla="*/ 0 w 708"/>
                <a:gd name="T41" fmla="*/ 0 h 998"/>
                <a:gd name="T42" fmla="*/ 0 w 708"/>
                <a:gd name="T43" fmla="*/ 0 h 998"/>
                <a:gd name="T44" fmla="*/ 0 w 708"/>
                <a:gd name="T45" fmla="*/ 0 h 998"/>
                <a:gd name="T46" fmla="*/ 0 w 708"/>
                <a:gd name="T47" fmla="*/ 0 h 998"/>
                <a:gd name="T48" fmla="*/ 0 w 708"/>
                <a:gd name="T49" fmla="*/ 0 h 998"/>
                <a:gd name="T50" fmla="*/ 0 w 708"/>
                <a:gd name="T51" fmla="*/ 0 h 998"/>
                <a:gd name="T52" fmla="*/ 0 w 708"/>
                <a:gd name="T53" fmla="*/ 0 h 998"/>
                <a:gd name="T54" fmla="*/ 0 w 708"/>
                <a:gd name="T55" fmla="*/ 0 h 998"/>
                <a:gd name="T56" fmla="*/ 0 w 708"/>
                <a:gd name="T57" fmla="*/ 0 h 998"/>
                <a:gd name="T58" fmla="*/ 0 w 708"/>
                <a:gd name="T59" fmla="*/ 0 h 998"/>
                <a:gd name="T60" fmla="*/ 0 w 708"/>
                <a:gd name="T61" fmla="*/ 0 h 998"/>
                <a:gd name="T62" fmla="*/ 0 w 708"/>
                <a:gd name="T63" fmla="*/ 0 h 998"/>
                <a:gd name="T64" fmla="*/ 0 w 708"/>
                <a:gd name="T65" fmla="*/ 0 h 998"/>
                <a:gd name="T66" fmla="*/ 0 w 708"/>
                <a:gd name="T67" fmla="*/ 0 h 998"/>
                <a:gd name="T68" fmla="*/ 0 w 708"/>
                <a:gd name="T69" fmla="*/ 0 h 998"/>
                <a:gd name="T70" fmla="*/ 0 w 708"/>
                <a:gd name="T71" fmla="*/ 0 h 998"/>
                <a:gd name="T72" fmla="*/ 0 w 708"/>
                <a:gd name="T73" fmla="*/ 0 h 998"/>
                <a:gd name="T74" fmla="*/ 0 w 708"/>
                <a:gd name="T75" fmla="*/ 0 h 998"/>
                <a:gd name="T76" fmla="*/ 0 w 708"/>
                <a:gd name="T77" fmla="*/ 0 h 998"/>
                <a:gd name="T78" fmla="*/ 0 w 708"/>
                <a:gd name="T79" fmla="*/ 0 h 9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998"/>
                <a:gd name="T122" fmla="*/ 708 w 708"/>
                <a:gd name="T123" fmla="*/ 998 h 9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998">
                  <a:moveTo>
                    <a:pt x="649" y="28"/>
                  </a:moveTo>
                  <a:lnTo>
                    <a:pt x="660" y="39"/>
                  </a:lnTo>
                  <a:lnTo>
                    <a:pt x="644" y="123"/>
                  </a:lnTo>
                  <a:lnTo>
                    <a:pt x="656" y="174"/>
                  </a:lnTo>
                  <a:lnTo>
                    <a:pt x="680" y="213"/>
                  </a:lnTo>
                  <a:lnTo>
                    <a:pt x="697" y="223"/>
                  </a:lnTo>
                  <a:lnTo>
                    <a:pt x="706" y="230"/>
                  </a:lnTo>
                  <a:lnTo>
                    <a:pt x="708" y="230"/>
                  </a:lnTo>
                  <a:lnTo>
                    <a:pt x="652" y="301"/>
                  </a:lnTo>
                  <a:lnTo>
                    <a:pt x="644" y="346"/>
                  </a:lnTo>
                  <a:lnTo>
                    <a:pt x="669" y="451"/>
                  </a:lnTo>
                  <a:lnTo>
                    <a:pt x="684" y="475"/>
                  </a:lnTo>
                  <a:lnTo>
                    <a:pt x="607" y="527"/>
                  </a:lnTo>
                  <a:lnTo>
                    <a:pt x="575" y="583"/>
                  </a:lnTo>
                  <a:lnTo>
                    <a:pt x="546" y="600"/>
                  </a:lnTo>
                  <a:lnTo>
                    <a:pt x="538" y="611"/>
                  </a:lnTo>
                  <a:lnTo>
                    <a:pt x="538" y="691"/>
                  </a:lnTo>
                  <a:lnTo>
                    <a:pt x="525" y="733"/>
                  </a:lnTo>
                  <a:lnTo>
                    <a:pt x="534" y="775"/>
                  </a:lnTo>
                  <a:lnTo>
                    <a:pt x="566" y="845"/>
                  </a:lnTo>
                  <a:lnTo>
                    <a:pt x="570" y="904"/>
                  </a:lnTo>
                  <a:lnTo>
                    <a:pt x="595" y="946"/>
                  </a:lnTo>
                  <a:lnTo>
                    <a:pt x="644" y="998"/>
                  </a:lnTo>
                  <a:lnTo>
                    <a:pt x="538" y="981"/>
                  </a:lnTo>
                  <a:lnTo>
                    <a:pt x="374" y="964"/>
                  </a:lnTo>
                  <a:lnTo>
                    <a:pt x="273" y="921"/>
                  </a:lnTo>
                  <a:lnTo>
                    <a:pt x="143" y="845"/>
                  </a:lnTo>
                  <a:lnTo>
                    <a:pt x="60" y="744"/>
                  </a:lnTo>
                  <a:lnTo>
                    <a:pt x="20" y="684"/>
                  </a:lnTo>
                  <a:lnTo>
                    <a:pt x="0" y="632"/>
                  </a:lnTo>
                  <a:lnTo>
                    <a:pt x="16" y="454"/>
                  </a:lnTo>
                  <a:lnTo>
                    <a:pt x="94" y="297"/>
                  </a:lnTo>
                  <a:lnTo>
                    <a:pt x="143" y="234"/>
                  </a:lnTo>
                  <a:lnTo>
                    <a:pt x="199" y="189"/>
                  </a:lnTo>
                  <a:lnTo>
                    <a:pt x="335" y="56"/>
                  </a:lnTo>
                  <a:lnTo>
                    <a:pt x="367" y="21"/>
                  </a:lnTo>
                  <a:lnTo>
                    <a:pt x="431" y="4"/>
                  </a:lnTo>
                  <a:lnTo>
                    <a:pt x="472" y="0"/>
                  </a:lnTo>
                  <a:lnTo>
                    <a:pt x="586" y="8"/>
                  </a:lnTo>
                  <a:lnTo>
                    <a:pt x="649" y="28"/>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12" name="Freeform 37"/>
            <p:cNvSpPr>
              <a:spLocks/>
            </p:cNvSpPr>
            <p:nvPr/>
          </p:nvSpPr>
          <p:spPr bwMode="auto">
            <a:xfrm>
              <a:off x="714" y="1727"/>
              <a:ext cx="566" cy="134"/>
            </a:xfrm>
            <a:custGeom>
              <a:avLst/>
              <a:gdLst>
                <a:gd name="T0" fmla="*/ 0 w 1696"/>
                <a:gd name="T1" fmla="*/ 0 h 404"/>
                <a:gd name="T2" fmla="*/ 0 w 1696"/>
                <a:gd name="T3" fmla="*/ 0 h 404"/>
                <a:gd name="T4" fmla="*/ 0 w 1696"/>
                <a:gd name="T5" fmla="*/ 0 h 404"/>
                <a:gd name="T6" fmla="*/ 0 w 1696"/>
                <a:gd name="T7" fmla="*/ 0 h 404"/>
                <a:gd name="T8" fmla="*/ 0 w 1696"/>
                <a:gd name="T9" fmla="*/ 0 h 404"/>
                <a:gd name="T10" fmla="*/ 0 w 1696"/>
                <a:gd name="T11" fmla="*/ 0 h 404"/>
                <a:gd name="T12" fmla="*/ 0 w 1696"/>
                <a:gd name="T13" fmla="*/ 0 h 404"/>
                <a:gd name="T14" fmla="*/ 0 w 1696"/>
                <a:gd name="T15" fmla="*/ 0 h 404"/>
                <a:gd name="T16" fmla="*/ 0 w 1696"/>
                <a:gd name="T17" fmla="*/ 0 h 404"/>
                <a:gd name="T18" fmla="*/ 0 w 1696"/>
                <a:gd name="T19" fmla="*/ 0 h 404"/>
                <a:gd name="T20" fmla="*/ 0 w 1696"/>
                <a:gd name="T21" fmla="*/ 0 h 404"/>
                <a:gd name="T22" fmla="*/ 0 w 1696"/>
                <a:gd name="T23" fmla="*/ 0 h 404"/>
                <a:gd name="T24" fmla="*/ 0 w 1696"/>
                <a:gd name="T25" fmla="*/ 0 h 404"/>
                <a:gd name="T26" fmla="*/ 0 w 1696"/>
                <a:gd name="T27" fmla="*/ 0 h 404"/>
                <a:gd name="T28" fmla="*/ 0 w 1696"/>
                <a:gd name="T29" fmla="*/ 0 h 404"/>
                <a:gd name="T30" fmla="*/ 0 w 1696"/>
                <a:gd name="T31" fmla="*/ 0 h 404"/>
                <a:gd name="T32" fmla="*/ 0 w 1696"/>
                <a:gd name="T33" fmla="*/ 0 h 404"/>
                <a:gd name="T34" fmla="*/ 0 w 1696"/>
                <a:gd name="T35" fmla="*/ 0 h 404"/>
                <a:gd name="T36" fmla="*/ 0 w 1696"/>
                <a:gd name="T37" fmla="*/ 0 h 404"/>
                <a:gd name="T38" fmla="*/ 0 w 1696"/>
                <a:gd name="T39" fmla="*/ 0 h 404"/>
                <a:gd name="T40" fmla="*/ 0 w 1696"/>
                <a:gd name="T41" fmla="*/ 0 h 404"/>
                <a:gd name="T42" fmla="*/ 0 w 1696"/>
                <a:gd name="T43" fmla="*/ 0 h 404"/>
                <a:gd name="T44" fmla="*/ 0 w 1696"/>
                <a:gd name="T45" fmla="*/ 0 h 404"/>
                <a:gd name="T46" fmla="*/ 0 w 1696"/>
                <a:gd name="T47" fmla="*/ 0 h 404"/>
                <a:gd name="T48" fmla="*/ 0 w 1696"/>
                <a:gd name="T49" fmla="*/ 0 h 404"/>
                <a:gd name="T50" fmla="*/ 0 w 1696"/>
                <a:gd name="T51" fmla="*/ 0 h 404"/>
                <a:gd name="T52" fmla="*/ 0 w 1696"/>
                <a:gd name="T53" fmla="*/ 0 h 404"/>
                <a:gd name="T54" fmla="*/ 0 w 1696"/>
                <a:gd name="T55" fmla="*/ 0 h 4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96"/>
                <a:gd name="T85" fmla="*/ 0 h 404"/>
                <a:gd name="T86" fmla="*/ 1696 w 1696"/>
                <a:gd name="T87" fmla="*/ 404 h 4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96" h="404">
                  <a:moveTo>
                    <a:pt x="1305" y="52"/>
                  </a:moveTo>
                  <a:lnTo>
                    <a:pt x="1447" y="77"/>
                  </a:lnTo>
                  <a:lnTo>
                    <a:pt x="1602" y="129"/>
                  </a:lnTo>
                  <a:lnTo>
                    <a:pt x="1696" y="159"/>
                  </a:lnTo>
                  <a:lnTo>
                    <a:pt x="1495" y="254"/>
                  </a:lnTo>
                  <a:lnTo>
                    <a:pt x="1401" y="275"/>
                  </a:lnTo>
                  <a:lnTo>
                    <a:pt x="1218" y="293"/>
                  </a:lnTo>
                  <a:lnTo>
                    <a:pt x="1006" y="327"/>
                  </a:lnTo>
                  <a:lnTo>
                    <a:pt x="908" y="345"/>
                  </a:lnTo>
                  <a:lnTo>
                    <a:pt x="611" y="366"/>
                  </a:lnTo>
                  <a:lnTo>
                    <a:pt x="476" y="345"/>
                  </a:lnTo>
                  <a:lnTo>
                    <a:pt x="285" y="324"/>
                  </a:lnTo>
                  <a:lnTo>
                    <a:pt x="159" y="324"/>
                  </a:lnTo>
                  <a:lnTo>
                    <a:pt x="98" y="345"/>
                  </a:lnTo>
                  <a:lnTo>
                    <a:pt x="76" y="370"/>
                  </a:lnTo>
                  <a:lnTo>
                    <a:pt x="74" y="401"/>
                  </a:lnTo>
                  <a:lnTo>
                    <a:pt x="74" y="404"/>
                  </a:lnTo>
                  <a:lnTo>
                    <a:pt x="45" y="387"/>
                  </a:lnTo>
                  <a:lnTo>
                    <a:pt x="15" y="355"/>
                  </a:lnTo>
                  <a:lnTo>
                    <a:pt x="0" y="240"/>
                  </a:lnTo>
                  <a:lnTo>
                    <a:pt x="11" y="202"/>
                  </a:lnTo>
                  <a:lnTo>
                    <a:pt x="48" y="159"/>
                  </a:lnTo>
                  <a:lnTo>
                    <a:pt x="236" y="111"/>
                  </a:lnTo>
                  <a:lnTo>
                    <a:pt x="504" y="60"/>
                  </a:lnTo>
                  <a:lnTo>
                    <a:pt x="831" y="6"/>
                  </a:lnTo>
                  <a:lnTo>
                    <a:pt x="880" y="0"/>
                  </a:lnTo>
                  <a:lnTo>
                    <a:pt x="1067" y="11"/>
                  </a:lnTo>
                  <a:lnTo>
                    <a:pt x="1305" y="52"/>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13" name="Freeform 38"/>
            <p:cNvSpPr>
              <a:spLocks/>
            </p:cNvSpPr>
            <p:nvPr/>
          </p:nvSpPr>
          <p:spPr bwMode="auto">
            <a:xfrm>
              <a:off x="1070" y="1782"/>
              <a:ext cx="277" cy="115"/>
            </a:xfrm>
            <a:custGeom>
              <a:avLst/>
              <a:gdLst>
                <a:gd name="T0" fmla="*/ 0 w 832"/>
                <a:gd name="T1" fmla="*/ 0 h 345"/>
                <a:gd name="T2" fmla="*/ 0 w 832"/>
                <a:gd name="T3" fmla="*/ 0 h 345"/>
                <a:gd name="T4" fmla="*/ 0 w 832"/>
                <a:gd name="T5" fmla="*/ 0 h 345"/>
                <a:gd name="T6" fmla="*/ 0 w 832"/>
                <a:gd name="T7" fmla="*/ 0 h 345"/>
                <a:gd name="T8" fmla="*/ 0 w 832"/>
                <a:gd name="T9" fmla="*/ 0 h 345"/>
                <a:gd name="T10" fmla="*/ 0 w 832"/>
                <a:gd name="T11" fmla="*/ 0 h 345"/>
                <a:gd name="T12" fmla="*/ 0 w 832"/>
                <a:gd name="T13" fmla="*/ 0 h 345"/>
                <a:gd name="T14" fmla="*/ 0 w 832"/>
                <a:gd name="T15" fmla="*/ 0 h 345"/>
                <a:gd name="T16" fmla="*/ 0 w 832"/>
                <a:gd name="T17" fmla="*/ 0 h 345"/>
                <a:gd name="T18" fmla="*/ 0 w 832"/>
                <a:gd name="T19" fmla="*/ 0 h 345"/>
                <a:gd name="T20" fmla="*/ 0 w 832"/>
                <a:gd name="T21" fmla="*/ 0 h 345"/>
                <a:gd name="T22" fmla="*/ 0 w 832"/>
                <a:gd name="T23" fmla="*/ 0 h 345"/>
                <a:gd name="T24" fmla="*/ 0 w 832"/>
                <a:gd name="T25" fmla="*/ 0 h 345"/>
                <a:gd name="T26" fmla="*/ 0 w 832"/>
                <a:gd name="T27" fmla="*/ 0 h 345"/>
                <a:gd name="T28" fmla="*/ 0 w 832"/>
                <a:gd name="T29" fmla="*/ 0 h 345"/>
                <a:gd name="T30" fmla="*/ 0 w 832"/>
                <a:gd name="T31" fmla="*/ 0 h 345"/>
                <a:gd name="T32" fmla="*/ 0 w 832"/>
                <a:gd name="T33" fmla="*/ 0 h 345"/>
                <a:gd name="T34" fmla="*/ 0 w 832"/>
                <a:gd name="T35" fmla="*/ 0 h 345"/>
                <a:gd name="T36" fmla="*/ 0 w 832"/>
                <a:gd name="T37" fmla="*/ 0 h 345"/>
                <a:gd name="T38" fmla="*/ 0 w 832"/>
                <a:gd name="T39" fmla="*/ 0 h 345"/>
                <a:gd name="T40" fmla="*/ 0 w 832"/>
                <a:gd name="T41" fmla="*/ 0 h 345"/>
                <a:gd name="T42" fmla="*/ 0 w 832"/>
                <a:gd name="T43" fmla="*/ 0 h 345"/>
                <a:gd name="T44" fmla="*/ 0 w 832"/>
                <a:gd name="T45" fmla="*/ 0 h 345"/>
                <a:gd name="T46" fmla="*/ 0 w 832"/>
                <a:gd name="T47" fmla="*/ 0 h 345"/>
                <a:gd name="T48" fmla="*/ 0 w 832"/>
                <a:gd name="T49" fmla="*/ 0 h 345"/>
                <a:gd name="T50" fmla="*/ 0 w 832"/>
                <a:gd name="T51" fmla="*/ 0 h 345"/>
                <a:gd name="T52" fmla="*/ 0 w 832"/>
                <a:gd name="T53" fmla="*/ 0 h 3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2"/>
                <a:gd name="T82" fmla="*/ 0 h 345"/>
                <a:gd name="T83" fmla="*/ 832 w 832"/>
                <a:gd name="T84" fmla="*/ 345 h 3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2" h="345">
                  <a:moveTo>
                    <a:pt x="832" y="57"/>
                  </a:moveTo>
                  <a:lnTo>
                    <a:pt x="771" y="95"/>
                  </a:lnTo>
                  <a:lnTo>
                    <a:pt x="617" y="168"/>
                  </a:lnTo>
                  <a:lnTo>
                    <a:pt x="548" y="196"/>
                  </a:lnTo>
                  <a:lnTo>
                    <a:pt x="413" y="255"/>
                  </a:lnTo>
                  <a:lnTo>
                    <a:pt x="218" y="310"/>
                  </a:lnTo>
                  <a:lnTo>
                    <a:pt x="13" y="345"/>
                  </a:lnTo>
                  <a:lnTo>
                    <a:pt x="0" y="345"/>
                  </a:lnTo>
                  <a:lnTo>
                    <a:pt x="66" y="293"/>
                  </a:lnTo>
                  <a:lnTo>
                    <a:pt x="70" y="293"/>
                  </a:lnTo>
                  <a:lnTo>
                    <a:pt x="83" y="283"/>
                  </a:lnTo>
                  <a:lnTo>
                    <a:pt x="78" y="272"/>
                  </a:lnTo>
                  <a:lnTo>
                    <a:pt x="103" y="251"/>
                  </a:lnTo>
                  <a:lnTo>
                    <a:pt x="98" y="231"/>
                  </a:lnTo>
                  <a:lnTo>
                    <a:pt x="151" y="199"/>
                  </a:lnTo>
                  <a:lnTo>
                    <a:pt x="151" y="196"/>
                  </a:lnTo>
                  <a:lnTo>
                    <a:pt x="155" y="192"/>
                  </a:lnTo>
                  <a:lnTo>
                    <a:pt x="135" y="178"/>
                  </a:lnTo>
                  <a:lnTo>
                    <a:pt x="114" y="178"/>
                  </a:lnTo>
                  <a:lnTo>
                    <a:pt x="164" y="140"/>
                  </a:lnTo>
                  <a:lnTo>
                    <a:pt x="225" y="140"/>
                  </a:lnTo>
                  <a:lnTo>
                    <a:pt x="404" y="112"/>
                  </a:lnTo>
                  <a:lnTo>
                    <a:pt x="519" y="63"/>
                  </a:lnTo>
                  <a:lnTo>
                    <a:pt x="633" y="14"/>
                  </a:lnTo>
                  <a:lnTo>
                    <a:pt x="661" y="0"/>
                  </a:lnTo>
                  <a:lnTo>
                    <a:pt x="771" y="35"/>
                  </a:lnTo>
                  <a:lnTo>
                    <a:pt x="832" y="5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14" name="Freeform 39"/>
            <p:cNvSpPr>
              <a:spLocks/>
            </p:cNvSpPr>
            <p:nvPr/>
          </p:nvSpPr>
          <p:spPr bwMode="auto">
            <a:xfrm>
              <a:off x="1171" y="1803"/>
              <a:ext cx="193" cy="91"/>
            </a:xfrm>
            <a:custGeom>
              <a:avLst/>
              <a:gdLst>
                <a:gd name="T0" fmla="*/ 0 w 579"/>
                <a:gd name="T1" fmla="*/ 0 h 271"/>
                <a:gd name="T2" fmla="*/ 0 w 579"/>
                <a:gd name="T3" fmla="*/ 0 h 271"/>
                <a:gd name="T4" fmla="*/ 0 w 579"/>
                <a:gd name="T5" fmla="*/ 0 h 271"/>
                <a:gd name="T6" fmla="*/ 0 w 579"/>
                <a:gd name="T7" fmla="*/ 0 h 271"/>
                <a:gd name="T8" fmla="*/ 0 w 579"/>
                <a:gd name="T9" fmla="*/ 0 h 271"/>
                <a:gd name="T10" fmla="*/ 0 w 579"/>
                <a:gd name="T11" fmla="*/ 0 h 271"/>
                <a:gd name="T12" fmla="*/ 0 w 579"/>
                <a:gd name="T13" fmla="*/ 0 h 271"/>
                <a:gd name="T14" fmla="*/ 0 w 579"/>
                <a:gd name="T15" fmla="*/ 0 h 271"/>
                <a:gd name="T16" fmla="*/ 0 w 579"/>
                <a:gd name="T17" fmla="*/ 0 h 271"/>
                <a:gd name="T18" fmla="*/ 0 w 579"/>
                <a:gd name="T19" fmla="*/ 0 h 271"/>
                <a:gd name="T20" fmla="*/ 0 w 579"/>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9"/>
                <a:gd name="T34" fmla="*/ 0 h 271"/>
                <a:gd name="T35" fmla="*/ 579 w 579"/>
                <a:gd name="T36" fmla="*/ 271 h 2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9" h="271">
                  <a:moveTo>
                    <a:pt x="579" y="7"/>
                  </a:moveTo>
                  <a:lnTo>
                    <a:pt x="334" y="142"/>
                  </a:lnTo>
                  <a:lnTo>
                    <a:pt x="146" y="223"/>
                  </a:lnTo>
                  <a:lnTo>
                    <a:pt x="0" y="271"/>
                  </a:lnTo>
                  <a:lnTo>
                    <a:pt x="11" y="241"/>
                  </a:lnTo>
                  <a:lnTo>
                    <a:pt x="195" y="174"/>
                  </a:lnTo>
                  <a:lnTo>
                    <a:pt x="456" y="56"/>
                  </a:lnTo>
                  <a:lnTo>
                    <a:pt x="518" y="24"/>
                  </a:lnTo>
                  <a:lnTo>
                    <a:pt x="553" y="0"/>
                  </a:lnTo>
                  <a:lnTo>
                    <a:pt x="574" y="4"/>
                  </a:lnTo>
                  <a:lnTo>
                    <a:pt x="579" y="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15" name="Freeform 40"/>
            <p:cNvSpPr>
              <a:spLocks/>
            </p:cNvSpPr>
            <p:nvPr/>
          </p:nvSpPr>
          <p:spPr bwMode="auto">
            <a:xfrm>
              <a:off x="1159" y="1808"/>
              <a:ext cx="235" cy="101"/>
            </a:xfrm>
            <a:custGeom>
              <a:avLst/>
              <a:gdLst>
                <a:gd name="T0" fmla="*/ 0 w 705"/>
                <a:gd name="T1" fmla="*/ 0 h 304"/>
                <a:gd name="T2" fmla="*/ 0 w 705"/>
                <a:gd name="T3" fmla="*/ 0 h 304"/>
                <a:gd name="T4" fmla="*/ 0 w 705"/>
                <a:gd name="T5" fmla="*/ 0 h 304"/>
                <a:gd name="T6" fmla="*/ 0 w 705"/>
                <a:gd name="T7" fmla="*/ 0 h 304"/>
                <a:gd name="T8" fmla="*/ 0 w 705"/>
                <a:gd name="T9" fmla="*/ 0 h 304"/>
                <a:gd name="T10" fmla="*/ 0 w 705"/>
                <a:gd name="T11" fmla="*/ 0 h 304"/>
                <a:gd name="T12" fmla="*/ 0 w 705"/>
                <a:gd name="T13" fmla="*/ 0 h 304"/>
                <a:gd name="T14" fmla="*/ 0 w 705"/>
                <a:gd name="T15" fmla="*/ 0 h 304"/>
                <a:gd name="T16" fmla="*/ 0 w 705"/>
                <a:gd name="T17" fmla="*/ 0 h 304"/>
                <a:gd name="T18" fmla="*/ 0 w 705"/>
                <a:gd name="T19" fmla="*/ 0 h 304"/>
                <a:gd name="T20" fmla="*/ 0 w 705"/>
                <a:gd name="T21" fmla="*/ 0 h 304"/>
                <a:gd name="T22" fmla="*/ 0 w 705"/>
                <a:gd name="T23" fmla="*/ 0 h 304"/>
                <a:gd name="T24" fmla="*/ 0 w 705"/>
                <a:gd name="T25" fmla="*/ 0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5"/>
                <a:gd name="T40" fmla="*/ 0 h 304"/>
                <a:gd name="T41" fmla="*/ 705 w 70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5" h="304">
                  <a:moveTo>
                    <a:pt x="705" y="11"/>
                  </a:moveTo>
                  <a:lnTo>
                    <a:pt x="530" y="123"/>
                  </a:lnTo>
                  <a:lnTo>
                    <a:pt x="277" y="245"/>
                  </a:lnTo>
                  <a:lnTo>
                    <a:pt x="134" y="284"/>
                  </a:lnTo>
                  <a:lnTo>
                    <a:pt x="9" y="304"/>
                  </a:lnTo>
                  <a:lnTo>
                    <a:pt x="0" y="304"/>
                  </a:lnTo>
                  <a:lnTo>
                    <a:pt x="11" y="287"/>
                  </a:lnTo>
                  <a:lnTo>
                    <a:pt x="24" y="276"/>
                  </a:lnTo>
                  <a:lnTo>
                    <a:pt x="151" y="241"/>
                  </a:lnTo>
                  <a:lnTo>
                    <a:pt x="411" y="129"/>
                  </a:lnTo>
                  <a:lnTo>
                    <a:pt x="644" y="0"/>
                  </a:lnTo>
                  <a:lnTo>
                    <a:pt x="697" y="11"/>
                  </a:lnTo>
                  <a:lnTo>
                    <a:pt x="705" y="11"/>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16" name="Freeform 41"/>
            <p:cNvSpPr>
              <a:spLocks/>
            </p:cNvSpPr>
            <p:nvPr/>
          </p:nvSpPr>
          <p:spPr bwMode="auto">
            <a:xfrm>
              <a:off x="1141" y="1814"/>
              <a:ext cx="291" cy="115"/>
            </a:xfrm>
            <a:custGeom>
              <a:avLst/>
              <a:gdLst>
                <a:gd name="T0" fmla="*/ 0 w 873"/>
                <a:gd name="T1" fmla="*/ 0 h 345"/>
                <a:gd name="T2" fmla="*/ 0 w 873"/>
                <a:gd name="T3" fmla="*/ 0 h 345"/>
                <a:gd name="T4" fmla="*/ 0 w 873"/>
                <a:gd name="T5" fmla="*/ 0 h 345"/>
                <a:gd name="T6" fmla="*/ 0 w 873"/>
                <a:gd name="T7" fmla="*/ 0 h 345"/>
                <a:gd name="T8" fmla="*/ 0 w 873"/>
                <a:gd name="T9" fmla="*/ 0 h 345"/>
                <a:gd name="T10" fmla="*/ 0 w 873"/>
                <a:gd name="T11" fmla="*/ 0 h 345"/>
                <a:gd name="T12" fmla="*/ 0 w 873"/>
                <a:gd name="T13" fmla="*/ 0 h 345"/>
                <a:gd name="T14" fmla="*/ 0 w 873"/>
                <a:gd name="T15" fmla="*/ 0 h 345"/>
                <a:gd name="T16" fmla="*/ 0 w 873"/>
                <a:gd name="T17" fmla="*/ 0 h 345"/>
                <a:gd name="T18" fmla="*/ 0 w 873"/>
                <a:gd name="T19" fmla="*/ 0 h 345"/>
                <a:gd name="T20" fmla="*/ 0 w 873"/>
                <a:gd name="T21" fmla="*/ 0 h 345"/>
                <a:gd name="T22" fmla="*/ 0 w 873"/>
                <a:gd name="T23" fmla="*/ 0 h 345"/>
                <a:gd name="T24" fmla="*/ 0 w 873"/>
                <a:gd name="T25" fmla="*/ 0 h 345"/>
                <a:gd name="T26" fmla="*/ 0 w 873"/>
                <a:gd name="T27" fmla="*/ 0 h 345"/>
                <a:gd name="T28" fmla="*/ 0 w 873"/>
                <a:gd name="T29" fmla="*/ 0 h 345"/>
                <a:gd name="T30" fmla="*/ 0 w 873"/>
                <a:gd name="T31" fmla="*/ 0 h 345"/>
                <a:gd name="T32" fmla="*/ 0 w 873"/>
                <a:gd name="T33" fmla="*/ 0 h 345"/>
                <a:gd name="T34" fmla="*/ 0 w 873"/>
                <a:gd name="T35" fmla="*/ 0 h 3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3"/>
                <a:gd name="T55" fmla="*/ 0 h 345"/>
                <a:gd name="T56" fmla="*/ 873 w 873"/>
                <a:gd name="T57" fmla="*/ 345 h 3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3" h="345">
                  <a:moveTo>
                    <a:pt x="808" y="59"/>
                  </a:moveTo>
                  <a:lnTo>
                    <a:pt x="644" y="160"/>
                  </a:lnTo>
                  <a:lnTo>
                    <a:pt x="584" y="194"/>
                  </a:lnTo>
                  <a:lnTo>
                    <a:pt x="286" y="323"/>
                  </a:lnTo>
                  <a:lnTo>
                    <a:pt x="185" y="341"/>
                  </a:lnTo>
                  <a:lnTo>
                    <a:pt x="65" y="341"/>
                  </a:lnTo>
                  <a:lnTo>
                    <a:pt x="9" y="345"/>
                  </a:lnTo>
                  <a:lnTo>
                    <a:pt x="0" y="345"/>
                  </a:lnTo>
                  <a:lnTo>
                    <a:pt x="26" y="313"/>
                  </a:lnTo>
                  <a:lnTo>
                    <a:pt x="37" y="304"/>
                  </a:lnTo>
                  <a:lnTo>
                    <a:pt x="168" y="285"/>
                  </a:lnTo>
                  <a:lnTo>
                    <a:pt x="347" y="237"/>
                  </a:lnTo>
                  <a:lnTo>
                    <a:pt x="572" y="128"/>
                  </a:lnTo>
                  <a:lnTo>
                    <a:pt x="673" y="73"/>
                  </a:lnTo>
                  <a:lnTo>
                    <a:pt x="751" y="20"/>
                  </a:lnTo>
                  <a:lnTo>
                    <a:pt x="788" y="0"/>
                  </a:lnTo>
                  <a:lnTo>
                    <a:pt x="873" y="7"/>
                  </a:lnTo>
                  <a:lnTo>
                    <a:pt x="808" y="59"/>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17" name="Freeform 42"/>
            <p:cNvSpPr>
              <a:spLocks/>
            </p:cNvSpPr>
            <p:nvPr/>
          </p:nvSpPr>
          <p:spPr bwMode="auto">
            <a:xfrm>
              <a:off x="938" y="1831"/>
              <a:ext cx="172" cy="74"/>
            </a:xfrm>
            <a:custGeom>
              <a:avLst/>
              <a:gdLst>
                <a:gd name="T0" fmla="*/ 0 w 515"/>
                <a:gd name="T1" fmla="*/ 0 h 222"/>
                <a:gd name="T2" fmla="*/ 0 w 515"/>
                <a:gd name="T3" fmla="*/ 0 h 222"/>
                <a:gd name="T4" fmla="*/ 0 w 515"/>
                <a:gd name="T5" fmla="*/ 0 h 222"/>
                <a:gd name="T6" fmla="*/ 0 w 515"/>
                <a:gd name="T7" fmla="*/ 0 h 222"/>
                <a:gd name="T8" fmla="*/ 0 w 515"/>
                <a:gd name="T9" fmla="*/ 0 h 222"/>
                <a:gd name="T10" fmla="*/ 0 w 515"/>
                <a:gd name="T11" fmla="*/ 0 h 222"/>
                <a:gd name="T12" fmla="*/ 0 w 515"/>
                <a:gd name="T13" fmla="*/ 0 h 222"/>
                <a:gd name="T14" fmla="*/ 0 w 515"/>
                <a:gd name="T15" fmla="*/ 0 h 222"/>
                <a:gd name="T16" fmla="*/ 0 w 515"/>
                <a:gd name="T17" fmla="*/ 0 h 222"/>
                <a:gd name="T18" fmla="*/ 0 w 515"/>
                <a:gd name="T19" fmla="*/ 0 h 222"/>
                <a:gd name="T20" fmla="*/ 0 w 515"/>
                <a:gd name="T21" fmla="*/ 0 h 222"/>
                <a:gd name="T22" fmla="*/ 0 w 515"/>
                <a:gd name="T23" fmla="*/ 0 h 222"/>
                <a:gd name="T24" fmla="*/ 0 w 515"/>
                <a:gd name="T25" fmla="*/ 0 h 222"/>
                <a:gd name="T26" fmla="*/ 0 w 515"/>
                <a:gd name="T27" fmla="*/ 0 h 222"/>
                <a:gd name="T28" fmla="*/ 0 w 515"/>
                <a:gd name="T29" fmla="*/ 0 h 222"/>
                <a:gd name="T30" fmla="*/ 0 w 515"/>
                <a:gd name="T31" fmla="*/ 0 h 222"/>
                <a:gd name="T32" fmla="*/ 0 w 515"/>
                <a:gd name="T33" fmla="*/ 0 h 222"/>
                <a:gd name="T34" fmla="*/ 0 w 515"/>
                <a:gd name="T35" fmla="*/ 0 h 222"/>
                <a:gd name="T36" fmla="*/ 0 w 515"/>
                <a:gd name="T37" fmla="*/ 0 h 222"/>
                <a:gd name="T38" fmla="*/ 0 w 515"/>
                <a:gd name="T39" fmla="*/ 0 h 222"/>
                <a:gd name="T40" fmla="*/ 0 w 515"/>
                <a:gd name="T41" fmla="*/ 0 h 222"/>
                <a:gd name="T42" fmla="*/ 0 w 515"/>
                <a:gd name="T43" fmla="*/ 0 h 222"/>
                <a:gd name="T44" fmla="*/ 0 w 515"/>
                <a:gd name="T45" fmla="*/ 0 h 222"/>
                <a:gd name="T46" fmla="*/ 0 w 515"/>
                <a:gd name="T47" fmla="*/ 0 h 222"/>
                <a:gd name="T48" fmla="*/ 0 w 515"/>
                <a:gd name="T49" fmla="*/ 0 h 222"/>
                <a:gd name="T50" fmla="*/ 0 w 515"/>
                <a:gd name="T51" fmla="*/ 0 h 222"/>
                <a:gd name="T52" fmla="*/ 0 w 515"/>
                <a:gd name="T53" fmla="*/ 0 h 222"/>
                <a:gd name="T54" fmla="*/ 0 w 515"/>
                <a:gd name="T55" fmla="*/ 0 h 222"/>
                <a:gd name="T56" fmla="*/ 0 w 515"/>
                <a:gd name="T57" fmla="*/ 0 h 222"/>
                <a:gd name="T58" fmla="*/ 0 w 515"/>
                <a:gd name="T59" fmla="*/ 0 h 2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5"/>
                <a:gd name="T91" fmla="*/ 0 h 222"/>
                <a:gd name="T92" fmla="*/ 515 w 515"/>
                <a:gd name="T93" fmla="*/ 222 h 2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5" h="222">
                  <a:moveTo>
                    <a:pt x="478" y="39"/>
                  </a:moveTo>
                  <a:lnTo>
                    <a:pt x="498" y="49"/>
                  </a:lnTo>
                  <a:lnTo>
                    <a:pt x="515" y="49"/>
                  </a:lnTo>
                  <a:lnTo>
                    <a:pt x="473" y="73"/>
                  </a:lnTo>
                  <a:lnTo>
                    <a:pt x="469" y="80"/>
                  </a:lnTo>
                  <a:lnTo>
                    <a:pt x="469" y="90"/>
                  </a:lnTo>
                  <a:lnTo>
                    <a:pt x="478" y="97"/>
                  </a:lnTo>
                  <a:lnTo>
                    <a:pt x="449" y="121"/>
                  </a:lnTo>
                  <a:lnTo>
                    <a:pt x="452" y="125"/>
                  </a:lnTo>
                  <a:lnTo>
                    <a:pt x="371" y="187"/>
                  </a:lnTo>
                  <a:lnTo>
                    <a:pt x="310" y="202"/>
                  </a:lnTo>
                  <a:lnTo>
                    <a:pt x="306" y="205"/>
                  </a:lnTo>
                  <a:lnTo>
                    <a:pt x="192" y="220"/>
                  </a:lnTo>
                  <a:lnTo>
                    <a:pt x="135" y="222"/>
                  </a:lnTo>
                  <a:lnTo>
                    <a:pt x="0" y="220"/>
                  </a:lnTo>
                  <a:lnTo>
                    <a:pt x="33" y="202"/>
                  </a:lnTo>
                  <a:lnTo>
                    <a:pt x="65" y="168"/>
                  </a:lnTo>
                  <a:lnTo>
                    <a:pt x="61" y="142"/>
                  </a:lnTo>
                  <a:lnTo>
                    <a:pt x="57" y="139"/>
                  </a:lnTo>
                  <a:lnTo>
                    <a:pt x="118" y="121"/>
                  </a:lnTo>
                  <a:lnTo>
                    <a:pt x="122" y="121"/>
                  </a:lnTo>
                  <a:lnTo>
                    <a:pt x="131" y="114"/>
                  </a:lnTo>
                  <a:lnTo>
                    <a:pt x="127" y="104"/>
                  </a:lnTo>
                  <a:lnTo>
                    <a:pt x="127" y="97"/>
                  </a:lnTo>
                  <a:lnTo>
                    <a:pt x="229" y="49"/>
                  </a:lnTo>
                  <a:lnTo>
                    <a:pt x="367" y="24"/>
                  </a:lnTo>
                  <a:lnTo>
                    <a:pt x="465" y="7"/>
                  </a:lnTo>
                  <a:lnTo>
                    <a:pt x="509" y="0"/>
                  </a:lnTo>
                  <a:lnTo>
                    <a:pt x="478" y="28"/>
                  </a:lnTo>
                  <a:lnTo>
                    <a:pt x="478" y="39"/>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18" name="Freeform 43"/>
            <p:cNvSpPr>
              <a:spLocks/>
            </p:cNvSpPr>
            <p:nvPr/>
          </p:nvSpPr>
          <p:spPr bwMode="auto">
            <a:xfrm>
              <a:off x="745" y="1839"/>
              <a:ext cx="135" cy="55"/>
            </a:xfrm>
            <a:custGeom>
              <a:avLst/>
              <a:gdLst>
                <a:gd name="T0" fmla="*/ 0 w 404"/>
                <a:gd name="T1" fmla="*/ 0 h 163"/>
                <a:gd name="T2" fmla="*/ 0 w 404"/>
                <a:gd name="T3" fmla="*/ 0 h 163"/>
                <a:gd name="T4" fmla="*/ 0 w 404"/>
                <a:gd name="T5" fmla="*/ 0 h 163"/>
                <a:gd name="T6" fmla="*/ 0 w 404"/>
                <a:gd name="T7" fmla="*/ 0 h 163"/>
                <a:gd name="T8" fmla="*/ 0 w 404"/>
                <a:gd name="T9" fmla="*/ 0 h 163"/>
                <a:gd name="T10" fmla="*/ 0 w 404"/>
                <a:gd name="T11" fmla="*/ 0 h 163"/>
                <a:gd name="T12" fmla="*/ 0 w 404"/>
                <a:gd name="T13" fmla="*/ 0 h 163"/>
                <a:gd name="T14" fmla="*/ 0 w 404"/>
                <a:gd name="T15" fmla="*/ 0 h 163"/>
                <a:gd name="T16" fmla="*/ 0 w 404"/>
                <a:gd name="T17" fmla="*/ 0 h 163"/>
                <a:gd name="T18" fmla="*/ 0 w 404"/>
                <a:gd name="T19" fmla="*/ 0 h 163"/>
                <a:gd name="T20" fmla="*/ 0 w 404"/>
                <a:gd name="T21" fmla="*/ 0 h 163"/>
                <a:gd name="T22" fmla="*/ 0 w 404"/>
                <a:gd name="T23" fmla="*/ 0 h 163"/>
                <a:gd name="T24" fmla="*/ 0 w 404"/>
                <a:gd name="T25" fmla="*/ 0 h 163"/>
                <a:gd name="T26" fmla="*/ 0 w 404"/>
                <a:gd name="T27" fmla="*/ 0 h 163"/>
                <a:gd name="T28" fmla="*/ 0 w 404"/>
                <a:gd name="T29" fmla="*/ 0 h 163"/>
                <a:gd name="T30" fmla="*/ 0 w 404"/>
                <a:gd name="T31" fmla="*/ 0 h 163"/>
                <a:gd name="T32" fmla="*/ 0 w 404"/>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4"/>
                <a:gd name="T52" fmla="*/ 0 h 163"/>
                <a:gd name="T53" fmla="*/ 404 w 404"/>
                <a:gd name="T54" fmla="*/ 163 h 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4" h="163">
                  <a:moveTo>
                    <a:pt x="273" y="10"/>
                  </a:moveTo>
                  <a:lnTo>
                    <a:pt x="404" y="25"/>
                  </a:lnTo>
                  <a:lnTo>
                    <a:pt x="339" y="45"/>
                  </a:lnTo>
                  <a:lnTo>
                    <a:pt x="339" y="56"/>
                  </a:lnTo>
                  <a:lnTo>
                    <a:pt x="376" y="73"/>
                  </a:lnTo>
                  <a:lnTo>
                    <a:pt x="326" y="88"/>
                  </a:lnTo>
                  <a:lnTo>
                    <a:pt x="310" y="101"/>
                  </a:lnTo>
                  <a:lnTo>
                    <a:pt x="326" y="129"/>
                  </a:lnTo>
                  <a:lnTo>
                    <a:pt x="286" y="153"/>
                  </a:lnTo>
                  <a:lnTo>
                    <a:pt x="253" y="163"/>
                  </a:lnTo>
                  <a:lnTo>
                    <a:pt x="131" y="136"/>
                  </a:lnTo>
                  <a:lnTo>
                    <a:pt x="33" y="90"/>
                  </a:lnTo>
                  <a:lnTo>
                    <a:pt x="0" y="56"/>
                  </a:lnTo>
                  <a:lnTo>
                    <a:pt x="12" y="28"/>
                  </a:lnTo>
                  <a:lnTo>
                    <a:pt x="73" y="0"/>
                  </a:lnTo>
                  <a:lnTo>
                    <a:pt x="155" y="4"/>
                  </a:lnTo>
                  <a:lnTo>
                    <a:pt x="273" y="1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19" name="Freeform 44"/>
            <p:cNvSpPr>
              <a:spLocks/>
            </p:cNvSpPr>
            <p:nvPr/>
          </p:nvSpPr>
          <p:spPr bwMode="auto">
            <a:xfrm>
              <a:off x="847" y="1849"/>
              <a:ext cx="150" cy="56"/>
            </a:xfrm>
            <a:custGeom>
              <a:avLst/>
              <a:gdLst>
                <a:gd name="T0" fmla="*/ 0 w 448"/>
                <a:gd name="T1" fmla="*/ 0 h 168"/>
                <a:gd name="T2" fmla="*/ 0 w 448"/>
                <a:gd name="T3" fmla="*/ 0 h 168"/>
                <a:gd name="T4" fmla="*/ 0 w 448"/>
                <a:gd name="T5" fmla="*/ 0 h 168"/>
                <a:gd name="T6" fmla="*/ 0 w 448"/>
                <a:gd name="T7" fmla="*/ 0 h 168"/>
                <a:gd name="T8" fmla="*/ 0 w 448"/>
                <a:gd name="T9" fmla="*/ 0 h 168"/>
                <a:gd name="T10" fmla="*/ 0 w 448"/>
                <a:gd name="T11" fmla="*/ 0 h 168"/>
                <a:gd name="T12" fmla="*/ 0 w 448"/>
                <a:gd name="T13" fmla="*/ 0 h 168"/>
                <a:gd name="T14" fmla="*/ 0 w 448"/>
                <a:gd name="T15" fmla="*/ 0 h 168"/>
                <a:gd name="T16" fmla="*/ 0 w 448"/>
                <a:gd name="T17" fmla="*/ 0 h 168"/>
                <a:gd name="T18" fmla="*/ 0 w 448"/>
                <a:gd name="T19" fmla="*/ 0 h 168"/>
                <a:gd name="T20" fmla="*/ 0 w 448"/>
                <a:gd name="T21" fmla="*/ 0 h 168"/>
                <a:gd name="T22" fmla="*/ 0 w 448"/>
                <a:gd name="T23" fmla="*/ 0 h 168"/>
                <a:gd name="T24" fmla="*/ 0 w 448"/>
                <a:gd name="T25" fmla="*/ 0 h 168"/>
                <a:gd name="T26" fmla="*/ 0 w 448"/>
                <a:gd name="T27" fmla="*/ 0 h 168"/>
                <a:gd name="T28" fmla="*/ 0 w 448"/>
                <a:gd name="T29" fmla="*/ 0 h 168"/>
                <a:gd name="T30" fmla="*/ 0 w 448"/>
                <a:gd name="T31" fmla="*/ 0 h 168"/>
                <a:gd name="T32" fmla="*/ 0 w 448"/>
                <a:gd name="T33" fmla="*/ 0 h 168"/>
                <a:gd name="T34" fmla="*/ 0 w 448"/>
                <a:gd name="T35" fmla="*/ 0 h 168"/>
                <a:gd name="T36" fmla="*/ 0 w 448"/>
                <a:gd name="T37" fmla="*/ 0 h 168"/>
                <a:gd name="T38" fmla="*/ 0 w 448"/>
                <a:gd name="T39" fmla="*/ 0 h 168"/>
                <a:gd name="T40" fmla="*/ 0 w 448"/>
                <a:gd name="T41" fmla="*/ 0 h 168"/>
                <a:gd name="T42" fmla="*/ 0 w 448"/>
                <a:gd name="T43" fmla="*/ 0 h 168"/>
                <a:gd name="T44" fmla="*/ 0 w 448"/>
                <a:gd name="T45" fmla="*/ 0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8"/>
                <a:gd name="T70" fmla="*/ 0 h 168"/>
                <a:gd name="T71" fmla="*/ 448 w 448"/>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8" h="168">
                  <a:moveTo>
                    <a:pt x="375" y="38"/>
                  </a:moveTo>
                  <a:lnTo>
                    <a:pt x="380" y="56"/>
                  </a:lnTo>
                  <a:lnTo>
                    <a:pt x="314" y="73"/>
                  </a:lnTo>
                  <a:lnTo>
                    <a:pt x="314" y="101"/>
                  </a:lnTo>
                  <a:lnTo>
                    <a:pt x="319" y="105"/>
                  </a:lnTo>
                  <a:lnTo>
                    <a:pt x="289" y="135"/>
                  </a:lnTo>
                  <a:lnTo>
                    <a:pt x="229" y="164"/>
                  </a:lnTo>
                  <a:lnTo>
                    <a:pt x="183" y="168"/>
                  </a:lnTo>
                  <a:lnTo>
                    <a:pt x="9" y="144"/>
                  </a:lnTo>
                  <a:lnTo>
                    <a:pt x="0" y="140"/>
                  </a:lnTo>
                  <a:lnTo>
                    <a:pt x="37" y="118"/>
                  </a:lnTo>
                  <a:lnTo>
                    <a:pt x="48" y="105"/>
                  </a:lnTo>
                  <a:lnTo>
                    <a:pt x="33" y="77"/>
                  </a:lnTo>
                  <a:lnTo>
                    <a:pt x="81" y="62"/>
                  </a:lnTo>
                  <a:lnTo>
                    <a:pt x="94" y="52"/>
                  </a:lnTo>
                  <a:lnTo>
                    <a:pt x="90" y="35"/>
                  </a:lnTo>
                  <a:lnTo>
                    <a:pt x="77" y="28"/>
                  </a:lnTo>
                  <a:lnTo>
                    <a:pt x="74" y="24"/>
                  </a:lnTo>
                  <a:lnTo>
                    <a:pt x="138" y="4"/>
                  </a:lnTo>
                  <a:lnTo>
                    <a:pt x="203" y="14"/>
                  </a:lnTo>
                  <a:lnTo>
                    <a:pt x="437" y="0"/>
                  </a:lnTo>
                  <a:lnTo>
                    <a:pt x="448" y="0"/>
                  </a:lnTo>
                  <a:lnTo>
                    <a:pt x="375" y="38"/>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20" name="Freeform 45"/>
            <p:cNvSpPr>
              <a:spLocks/>
            </p:cNvSpPr>
            <p:nvPr/>
          </p:nvSpPr>
          <p:spPr bwMode="auto">
            <a:xfrm>
              <a:off x="1224" y="1857"/>
              <a:ext cx="220" cy="79"/>
            </a:xfrm>
            <a:custGeom>
              <a:avLst/>
              <a:gdLst>
                <a:gd name="T0" fmla="*/ 0 w 661"/>
                <a:gd name="T1" fmla="*/ 0 h 238"/>
                <a:gd name="T2" fmla="*/ 0 w 661"/>
                <a:gd name="T3" fmla="*/ 0 h 238"/>
                <a:gd name="T4" fmla="*/ 0 w 661"/>
                <a:gd name="T5" fmla="*/ 0 h 238"/>
                <a:gd name="T6" fmla="*/ 0 w 661"/>
                <a:gd name="T7" fmla="*/ 0 h 238"/>
                <a:gd name="T8" fmla="*/ 0 w 661"/>
                <a:gd name="T9" fmla="*/ 0 h 238"/>
                <a:gd name="T10" fmla="*/ 0 w 661"/>
                <a:gd name="T11" fmla="*/ 0 h 238"/>
                <a:gd name="T12" fmla="*/ 0 w 661"/>
                <a:gd name="T13" fmla="*/ 0 h 238"/>
                <a:gd name="T14" fmla="*/ 0 w 661"/>
                <a:gd name="T15" fmla="*/ 0 h 238"/>
                <a:gd name="T16" fmla="*/ 0 w 661"/>
                <a:gd name="T17" fmla="*/ 0 h 238"/>
                <a:gd name="T18" fmla="*/ 0 w 661"/>
                <a:gd name="T19" fmla="*/ 0 h 238"/>
                <a:gd name="T20" fmla="*/ 0 w 661"/>
                <a:gd name="T21" fmla="*/ 0 h 238"/>
                <a:gd name="T22" fmla="*/ 0 w 661"/>
                <a:gd name="T23" fmla="*/ 0 h 238"/>
                <a:gd name="T24" fmla="*/ 0 w 661"/>
                <a:gd name="T25" fmla="*/ 0 h 238"/>
                <a:gd name="T26" fmla="*/ 0 w 661"/>
                <a:gd name="T27" fmla="*/ 0 h 238"/>
                <a:gd name="T28" fmla="*/ 0 w 661"/>
                <a:gd name="T29" fmla="*/ 0 h 238"/>
                <a:gd name="T30" fmla="*/ 0 w 661"/>
                <a:gd name="T31" fmla="*/ 0 h 238"/>
                <a:gd name="T32" fmla="*/ 0 w 661"/>
                <a:gd name="T33" fmla="*/ 0 h 238"/>
                <a:gd name="T34" fmla="*/ 0 w 661"/>
                <a:gd name="T35" fmla="*/ 0 h 238"/>
                <a:gd name="T36" fmla="*/ 0 w 661"/>
                <a:gd name="T37" fmla="*/ 0 h 238"/>
                <a:gd name="T38" fmla="*/ 0 w 661"/>
                <a:gd name="T39" fmla="*/ 0 h 2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1"/>
                <a:gd name="T61" fmla="*/ 0 h 238"/>
                <a:gd name="T62" fmla="*/ 661 w 661"/>
                <a:gd name="T63" fmla="*/ 238 h 2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1" h="238">
                  <a:moveTo>
                    <a:pt x="567" y="98"/>
                  </a:moveTo>
                  <a:lnTo>
                    <a:pt x="473" y="157"/>
                  </a:lnTo>
                  <a:lnTo>
                    <a:pt x="273" y="224"/>
                  </a:lnTo>
                  <a:lnTo>
                    <a:pt x="185" y="238"/>
                  </a:lnTo>
                  <a:lnTo>
                    <a:pt x="58" y="230"/>
                  </a:lnTo>
                  <a:lnTo>
                    <a:pt x="8" y="224"/>
                  </a:lnTo>
                  <a:lnTo>
                    <a:pt x="0" y="224"/>
                  </a:lnTo>
                  <a:lnTo>
                    <a:pt x="111" y="185"/>
                  </a:lnTo>
                  <a:lnTo>
                    <a:pt x="323" y="92"/>
                  </a:lnTo>
                  <a:lnTo>
                    <a:pt x="458" y="25"/>
                  </a:lnTo>
                  <a:lnTo>
                    <a:pt x="510" y="18"/>
                  </a:lnTo>
                  <a:lnTo>
                    <a:pt x="550" y="18"/>
                  </a:lnTo>
                  <a:lnTo>
                    <a:pt x="556" y="14"/>
                  </a:lnTo>
                  <a:lnTo>
                    <a:pt x="567" y="14"/>
                  </a:lnTo>
                  <a:lnTo>
                    <a:pt x="556" y="38"/>
                  </a:lnTo>
                  <a:lnTo>
                    <a:pt x="556" y="45"/>
                  </a:lnTo>
                  <a:lnTo>
                    <a:pt x="563" y="53"/>
                  </a:lnTo>
                  <a:lnTo>
                    <a:pt x="661" y="0"/>
                  </a:lnTo>
                  <a:lnTo>
                    <a:pt x="637" y="42"/>
                  </a:lnTo>
                  <a:lnTo>
                    <a:pt x="567" y="98"/>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21" name="Freeform 46"/>
            <p:cNvSpPr>
              <a:spLocks/>
            </p:cNvSpPr>
            <p:nvPr/>
          </p:nvSpPr>
          <p:spPr bwMode="auto">
            <a:xfrm>
              <a:off x="673" y="1861"/>
              <a:ext cx="607" cy="249"/>
            </a:xfrm>
            <a:custGeom>
              <a:avLst/>
              <a:gdLst>
                <a:gd name="T0" fmla="*/ 0 w 1819"/>
                <a:gd name="T1" fmla="*/ 0 h 747"/>
                <a:gd name="T2" fmla="*/ 0 w 1819"/>
                <a:gd name="T3" fmla="*/ 0 h 747"/>
                <a:gd name="T4" fmla="*/ 0 w 1819"/>
                <a:gd name="T5" fmla="*/ 0 h 747"/>
                <a:gd name="T6" fmla="*/ 0 w 1819"/>
                <a:gd name="T7" fmla="*/ 0 h 747"/>
                <a:gd name="T8" fmla="*/ 0 w 1819"/>
                <a:gd name="T9" fmla="*/ 0 h 747"/>
                <a:gd name="T10" fmla="*/ 0 w 1819"/>
                <a:gd name="T11" fmla="*/ 0 h 747"/>
                <a:gd name="T12" fmla="*/ 0 w 1819"/>
                <a:gd name="T13" fmla="*/ 0 h 747"/>
                <a:gd name="T14" fmla="*/ 0 w 1819"/>
                <a:gd name="T15" fmla="*/ 0 h 747"/>
                <a:gd name="T16" fmla="*/ 0 w 1819"/>
                <a:gd name="T17" fmla="*/ 0 h 747"/>
                <a:gd name="T18" fmla="*/ 0 w 1819"/>
                <a:gd name="T19" fmla="*/ 0 h 747"/>
                <a:gd name="T20" fmla="*/ 0 w 1819"/>
                <a:gd name="T21" fmla="*/ 0 h 747"/>
                <a:gd name="T22" fmla="*/ 0 w 1819"/>
                <a:gd name="T23" fmla="*/ 0 h 747"/>
                <a:gd name="T24" fmla="*/ 0 w 1819"/>
                <a:gd name="T25" fmla="*/ 0 h 747"/>
                <a:gd name="T26" fmla="*/ 0 w 1819"/>
                <a:gd name="T27" fmla="*/ 0 h 747"/>
                <a:gd name="T28" fmla="*/ 0 w 1819"/>
                <a:gd name="T29" fmla="*/ 0 h 747"/>
                <a:gd name="T30" fmla="*/ 0 w 1819"/>
                <a:gd name="T31" fmla="*/ 0 h 747"/>
                <a:gd name="T32" fmla="*/ 0 w 1819"/>
                <a:gd name="T33" fmla="*/ 0 h 747"/>
                <a:gd name="T34" fmla="*/ 0 w 1819"/>
                <a:gd name="T35" fmla="*/ 0 h 747"/>
                <a:gd name="T36" fmla="*/ 0 w 1819"/>
                <a:gd name="T37" fmla="*/ 0 h 747"/>
                <a:gd name="T38" fmla="*/ 0 w 1819"/>
                <a:gd name="T39" fmla="*/ 0 h 747"/>
                <a:gd name="T40" fmla="*/ 0 w 1819"/>
                <a:gd name="T41" fmla="*/ 0 h 747"/>
                <a:gd name="T42" fmla="*/ 0 w 1819"/>
                <a:gd name="T43" fmla="*/ 0 h 747"/>
                <a:gd name="T44" fmla="*/ 0 w 1819"/>
                <a:gd name="T45" fmla="*/ 0 h 747"/>
                <a:gd name="T46" fmla="*/ 0 w 1819"/>
                <a:gd name="T47" fmla="*/ 0 h 747"/>
                <a:gd name="T48" fmla="*/ 0 w 1819"/>
                <a:gd name="T49" fmla="*/ 0 h 747"/>
                <a:gd name="T50" fmla="*/ 0 w 1819"/>
                <a:gd name="T51" fmla="*/ 0 h 747"/>
                <a:gd name="T52" fmla="*/ 0 w 1819"/>
                <a:gd name="T53" fmla="*/ 0 h 747"/>
                <a:gd name="T54" fmla="*/ 0 w 1819"/>
                <a:gd name="T55" fmla="*/ 0 h 747"/>
                <a:gd name="T56" fmla="*/ 0 w 1819"/>
                <a:gd name="T57" fmla="*/ 0 h 747"/>
                <a:gd name="T58" fmla="*/ 0 w 1819"/>
                <a:gd name="T59" fmla="*/ 0 h 747"/>
                <a:gd name="T60" fmla="*/ 0 w 1819"/>
                <a:gd name="T61" fmla="*/ 0 h 747"/>
                <a:gd name="T62" fmla="*/ 0 w 1819"/>
                <a:gd name="T63" fmla="*/ 0 h 747"/>
                <a:gd name="T64" fmla="*/ 0 w 1819"/>
                <a:gd name="T65" fmla="*/ 0 h 747"/>
                <a:gd name="T66" fmla="*/ 0 w 1819"/>
                <a:gd name="T67" fmla="*/ 0 h 747"/>
                <a:gd name="T68" fmla="*/ 0 w 1819"/>
                <a:gd name="T69" fmla="*/ 0 h 747"/>
                <a:gd name="T70" fmla="*/ 0 w 1819"/>
                <a:gd name="T71" fmla="*/ 0 h 747"/>
                <a:gd name="T72" fmla="*/ 0 w 1819"/>
                <a:gd name="T73" fmla="*/ 0 h 747"/>
                <a:gd name="T74" fmla="*/ 0 w 1819"/>
                <a:gd name="T75" fmla="*/ 0 h 747"/>
                <a:gd name="T76" fmla="*/ 0 w 1819"/>
                <a:gd name="T77" fmla="*/ 0 h 747"/>
                <a:gd name="T78" fmla="*/ 0 w 1819"/>
                <a:gd name="T79" fmla="*/ 0 h 747"/>
                <a:gd name="T80" fmla="*/ 0 w 1819"/>
                <a:gd name="T81" fmla="*/ 0 h 747"/>
                <a:gd name="T82" fmla="*/ 0 w 1819"/>
                <a:gd name="T83" fmla="*/ 0 h 747"/>
                <a:gd name="T84" fmla="*/ 0 w 1819"/>
                <a:gd name="T85" fmla="*/ 0 h 747"/>
                <a:gd name="T86" fmla="*/ 0 w 1819"/>
                <a:gd name="T87" fmla="*/ 0 h 747"/>
                <a:gd name="T88" fmla="*/ 0 w 1819"/>
                <a:gd name="T89" fmla="*/ 0 h 747"/>
                <a:gd name="T90" fmla="*/ 0 w 1819"/>
                <a:gd name="T91" fmla="*/ 0 h 747"/>
                <a:gd name="T92" fmla="*/ 0 w 1819"/>
                <a:gd name="T93" fmla="*/ 0 h 7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9"/>
                <a:gd name="T142" fmla="*/ 0 h 747"/>
                <a:gd name="T143" fmla="*/ 1819 w 1819"/>
                <a:gd name="T144" fmla="*/ 747 h 7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9" h="747">
                  <a:moveTo>
                    <a:pt x="204" y="28"/>
                  </a:moveTo>
                  <a:lnTo>
                    <a:pt x="285" y="67"/>
                  </a:lnTo>
                  <a:lnTo>
                    <a:pt x="437" y="112"/>
                  </a:lnTo>
                  <a:lnTo>
                    <a:pt x="533" y="123"/>
                  </a:lnTo>
                  <a:lnTo>
                    <a:pt x="823" y="168"/>
                  </a:lnTo>
                  <a:lnTo>
                    <a:pt x="941" y="179"/>
                  </a:lnTo>
                  <a:lnTo>
                    <a:pt x="1011" y="181"/>
                  </a:lnTo>
                  <a:lnTo>
                    <a:pt x="1182" y="207"/>
                  </a:lnTo>
                  <a:lnTo>
                    <a:pt x="1268" y="210"/>
                  </a:lnTo>
                  <a:lnTo>
                    <a:pt x="1325" y="216"/>
                  </a:lnTo>
                  <a:lnTo>
                    <a:pt x="1391" y="220"/>
                  </a:lnTo>
                  <a:lnTo>
                    <a:pt x="1546" y="231"/>
                  </a:lnTo>
                  <a:lnTo>
                    <a:pt x="1639" y="261"/>
                  </a:lnTo>
                  <a:lnTo>
                    <a:pt x="1757" y="317"/>
                  </a:lnTo>
                  <a:lnTo>
                    <a:pt x="1807" y="364"/>
                  </a:lnTo>
                  <a:lnTo>
                    <a:pt x="1819" y="405"/>
                  </a:lnTo>
                  <a:lnTo>
                    <a:pt x="1810" y="457"/>
                  </a:lnTo>
                  <a:lnTo>
                    <a:pt x="1766" y="523"/>
                  </a:lnTo>
                  <a:lnTo>
                    <a:pt x="1701" y="566"/>
                  </a:lnTo>
                  <a:lnTo>
                    <a:pt x="1657" y="583"/>
                  </a:lnTo>
                  <a:lnTo>
                    <a:pt x="1476" y="684"/>
                  </a:lnTo>
                  <a:lnTo>
                    <a:pt x="1367" y="726"/>
                  </a:lnTo>
                  <a:lnTo>
                    <a:pt x="1256" y="741"/>
                  </a:lnTo>
                  <a:lnTo>
                    <a:pt x="1065" y="747"/>
                  </a:lnTo>
                  <a:lnTo>
                    <a:pt x="967" y="736"/>
                  </a:lnTo>
                  <a:lnTo>
                    <a:pt x="926" y="723"/>
                  </a:lnTo>
                  <a:lnTo>
                    <a:pt x="725" y="681"/>
                  </a:lnTo>
                  <a:lnTo>
                    <a:pt x="632" y="657"/>
                  </a:lnTo>
                  <a:lnTo>
                    <a:pt x="514" y="614"/>
                  </a:lnTo>
                  <a:lnTo>
                    <a:pt x="359" y="573"/>
                  </a:lnTo>
                  <a:lnTo>
                    <a:pt x="260" y="538"/>
                  </a:lnTo>
                  <a:lnTo>
                    <a:pt x="162" y="513"/>
                  </a:lnTo>
                  <a:lnTo>
                    <a:pt x="118" y="496"/>
                  </a:lnTo>
                  <a:lnTo>
                    <a:pt x="57" y="429"/>
                  </a:lnTo>
                  <a:lnTo>
                    <a:pt x="40" y="394"/>
                  </a:lnTo>
                  <a:lnTo>
                    <a:pt x="40" y="349"/>
                  </a:lnTo>
                  <a:lnTo>
                    <a:pt x="0" y="269"/>
                  </a:lnTo>
                  <a:lnTo>
                    <a:pt x="5" y="220"/>
                  </a:lnTo>
                  <a:lnTo>
                    <a:pt x="12" y="179"/>
                  </a:lnTo>
                  <a:lnTo>
                    <a:pt x="7" y="126"/>
                  </a:lnTo>
                  <a:lnTo>
                    <a:pt x="49" y="97"/>
                  </a:lnTo>
                  <a:lnTo>
                    <a:pt x="61" y="84"/>
                  </a:lnTo>
                  <a:lnTo>
                    <a:pt x="61" y="67"/>
                  </a:lnTo>
                  <a:lnTo>
                    <a:pt x="103" y="24"/>
                  </a:lnTo>
                  <a:lnTo>
                    <a:pt x="147" y="0"/>
                  </a:lnTo>
                  <a:lnTo>
                    <a:pt x="160" y="0"/>
                  </a:lnTo>
                  <a:lnTo>
                    <a:pt x="204" y="28"/>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22" name="Freeform 47"/>
            <p:cNvSpPr>
              <a:spLocks/>
            </p:cNvSpPr>
            <p:nvPr/>
          </p:nvSpPr>
          <p:spPr bwMode="auto">
            <a:xfrm>
              <a:off x="673" y="1862"/>
              <a:ext cx="599" cy="248"/>
            </a:xfrm>
            <a:custGeom>
              <a:avLst/>
              <a:gdLst>
                <a:gd name="T0" fmla="*/ 0 w 1797"/>
                <a:gd name="T1" fmla="*/ 0 h 746"/>
                <a:gd name="T2" fmla="*/ 0 w 1797"/>
                <a:gd name="T3" fmla="*/ 0 h 746"/>
                <a:gd name="T4" fmla="*/ 0 w 1797"/>
                <a:gd name="T5" fmla="*/ 0 h 746"/>
                <a:gd name="T6" fmla="*/ 0 w 1797"/>
                <a:gd name="T7" fmla="*/ 0 h 746"/>
                <a:gd name="T8" fmla="*/ 0 w 1797"/>
                <a:gd name="T9" fmla="*/ 0 h 746"/>
                <a:gd name="T10" fmla="*/ 0 w 1797"/>
                <a:gd name="T11" fmla="*/ 0 h 746"/>
                <a:gd name="T12" fmla="*/ 0 w 1797"/>
                <a:gd name="T13" fmla="*/ 0 h 746"/>
                <a:gd name="T14" fmla="*/ 0 w 1797"/>
                <a:gd name="T15" fmla="*/ 0 h 746"/>
                <a:gd name="T16" fmla="*/ 0 w 1797"/>
                <a:gd name="T17" fmla="*/ 0 h 746"/>
                <a:gd name="T18" fmla="*/ 0 w 1797"/>
                <a:gd name="T19" fmla="*/ 0 h 746"/>
                <a:gd name="T20" fmla="*/ 0 w 1797"/>
                <a:gd name="T21" fmla="*/ 0 h 746"/>
                <a:gd name="T22" fmla="*/ 0 w 1797"/>
                <a:gd name="T23" fmla="*/ 0 h 746"/>
                <a:gd name="T24" fmla="*/ 0 w 1797"/>
                <a:gd name="T25" fmla="*/ 0 h 746"/>
                <a:gd name="T26" fmla="*/ 0 w 1797"/>
                <a:gd name="T27" fmla="*/ 0 h 746"/>
                <a:gd name="T28" fmla="*/ 0 w 1797"/>
                <a:gd name="T29" fmla="*/ 0 h 746"/>
                <a:gd name="T30" fmla="*/ 0 w 1797"/>
                <a:gd name="T31" fmla="*/ 0 h 746"/>
                <a:gd name="T32" fmla="*/ 0 w 1797"/>
                <a:gd name="T33" fmla="*/ 0 h 746"/>
                <a:gd name="T34" fmla="*/ 0 w 1797"/>
                <a:gd name="T35" fmla="*/ 0 h 746"/>
                <a:gd name="T36" fmla="*/ 0 w 1797"/>
                <a:gd name="T37" fmla="*/ 0 h 746"/>
                <a:gd name="T38" fmla="*/ 0 w 1797"/>
                <a:gd name="T39" fmla="*/ 0 h 746"/>
                <a:gd name="T40" fmla="*/ 0 w 1797"/>
                <a:gd name="T41" fmla="*/ 0 h 746"/>
                <a:gd name="T42" fmla="*/ 0 w 1797"/>
                <a:gd name="T43" fmla="*/ 0 h 746"/>
                <a:gd name="T44" fmla="*/ 0 w 1797"/>
                <a:gd name="T45" fmla="*/ 0 h 746"/>
                <a:gd name="T46" fmla="*/ 0 w 1797"/>
                <a:gd name="T47" fmla="*/ 0 h 746"/>
                <a:gd name="T48" fmla="*/ 0 w 1797"/>
                <a:gd name="T49" fmla="*/ 0 h 746"/>
                <a:gd name="T50" fmla="*/ 0 w 1797"/>
                <a:gd name="T51" fmla="*/ 0 h 746"/>
                <a:gd name="T52" fmla="*/ 0 w 1797"/>
                <a:gd name="T53" fmla="*/ 0 h 746"/>
                <a:gd name="T54" fmla="*/ 0 w 1797"/>
                <a:gd name="T55" fmla="*/ 0 h 746"/>
                <a:gd name="T56" fmla="*/ 0 w 1797"/>
                <a:gd name="T57" fmla="*/ 0 h 746"/>
                <a:gd name="T58" fmla="*/ 0 w 1797"/>
                <a:gd name="T59" fmla="*/ 0 h 746"/>
                <a:gd name="T60" fmla="*/ 0 w 1797"/>
                <a:gd name="T61" fmla="*/ 0 h 746"/>
                <a:gd name="T62" fmla="*/ 0 w 1797"/>
                <a:gd name="T63" fmla="*/ 0 h 746"/>
                <a:gd name="T64" fmla="*/ 0 w 1797"/>
                <a:gd name="T65" fmla="*/ 0 h 746"/>
                <a:gd name="T66" fmla="*/ 0 w 1797"/>
                <a:gd name="T67" fmla="*/ 0 h 746"/>
                <a:gd name="T68" fmla="*/ 0 w 1797"/>
                <a:gd name="T69" fmla="*/ 0 h 746"/>
                <a:gd name="T70" fmla="*/ 0 w 1797"/>
                <a:gd name="T71" fmla="*/ 0 h 746"/>
                <a:gd name="T72" fmla="*/ 0 w 1797"/>
                <a:gd name="T73" fmla="*/ 0 h 746"/>
                <a:gd name="T74" fmla="*/ 0 w 1797"/>
                <a:gd name="T75" fmla="*/ 0 h 746"/>
                <a:gd name="T76" fmla="*/ 0 w 1797"/>
                <a:gd name="T77" fmla="*/ 0 h 746"/>
                <a:gd name="T78" fmla="*/ 0 w 1797"/>
                <a:gd name="T79" fmla="*/ 0 h 746"/>
                <a:gd name="T80" fmla="*/ 0 w 1797"/>
                <a:gd name="T81" fmla="*/ 0 h 746"/>
                <a:gd name="T82" fmla="*/ 0 w 1797"/>
                <a:gd name="T83" fmla="*/ 0 h 746"/>
                <a:gd name="T84" fmla="*/ 0 w 1797"/>
                <a:gd name="T85" fmla="*/ 0 h 746"/>
                <a:gd name="T86" fmla="*/ 0 w 1797"/>
                <a:gd name="T87" fmla="*/ 0 h 746"/>
                <a:gd name="T88" fmla="*/ 0 w 1797"/>
                <a:gd name="T89" fmla="*/ 0 h 746"/>
                <a:gd name="T90" fmla="*/ 0 w 1797"/>
                <a:gd name="T91" fmla="*/ 0 h 746"/>
                <a:gd name="T92" fmla="*/ 0 w 1797"/>
                <a:gd name="T93" fmla="*/ 0 h 746"/>
                <a:gd name="T94" fmla="*/ 0 w 1797"/>
                <a:gd name="T95" fmla="*/ 0 h 746"/>
                <a:gd name="T96" fmla="*/ 0 w 1797"/>
                <a:gd name="T97" fmla="*/ 0 h 746"/>
                <a:gd name="T98" fmla="*/ 0 w 1797"/>
                <a:gd name="T99" fmla="*/ 0 h 746"/>
                <a:gd name="T100" fmla="*/ 0 w 1797"/>
                <a:gd name="T101" fmla="*/ 0 h 746"/>
                <a:gd name="T102" fmla="*/ 0 w 1797"/>
                <a:gd name="T103" fmla="*/ 0 h 746"/>
                <a:gd name="T104" fmla="*/ 0 w 1797"/>
                <a:gd name="T105" fmla="*/ 0 h 746"/>
                <a:gd name="T106" fmla="*/ 0 w 1797"/>
                <a:gd name="T107" fmla="*/ 0 h 7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97"/>
                <a:gd name="T163" fmla="*/ 0 h 746"/>
                <a:gd name="T164" fmla="*/ 1797 w 1797"/>
                <a:gd name="T165" fmla="*/ 746 h 7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97" h="746">
                  <a:moveTo>
                    <a:pt x="144" y="15"/>
                  </a:moveTo>
                  <a:lnTo>
                    <a:pt x="133" y="45"/>
                  </a:lnTo>
                  <a:lnTo>
                    <a:pt x="125" y="69"/>
                  </a:lnTo>
                  <a:lnTo>
                    <a:pt x="123" y="80"/>
                  </a:lnTo>
                  <a:lnTo>
                    <a:pt x="121" y="90"/>
                  </a:lnTo>
                  <a:lnTo>
                    <a:pt x="121" y="100"/>
                  </a:lnTo>
                  <a:lnTo>
                    <a:pt x="123" y="108"/>
                  </a:lnTo>
                  <a:lnTo>
                    <a:pt x="125" y="117"/>
                  </a:lnTo>
                  <a:lnTo>
                    <a:pt x="128" y="125"/>
                  </a:lnTo>
                  <a:lnTo>
                    <a:pt x="134" y="134"/>
                  </a:lnTo>
                  <a:lnTo>
                    <a:pt x="140" y="144"/>
                  </a:lnTo>
                  <a:lnTo>
                    <a:pt x="154" y="163"/>
                  </a:lnTo>
                  <a:lnTo>
                    <a:pt x="174" y="187"/>
                  </a:lnTo>
                  <a:lnTo>
                    <a:pt x="177" y="194"/>
                  </a:lnTo>
                  <a:lnTo>
                    <a:pt x="179" y="202"/>
                  </a:lnTo>
                  <a:lnTo>
                    <a:pt x="182" y="211"/>
                  </a:lnTo>
                  <a:lnTo>
                    <a:pt x="185" y="219"/>
                  </a:lnTo>
                  <a:lnTo>
                    <a:pt x="187" y="225"/>
                  </a:lnTo>
                  <a:lnTo>
                    <a:pt x="188" y="226"/>
                  </a:lnTo>
                  <a:lnTo>
                    <a:pt x="189" y="223"/>
                  </a:lnTo>
                  <a:lnTo>
                    <a:pt x="189" y="213"/>
                  </a:lnTo>
                  <a:lnTo>
                    <a:pt x="195" y="223"/>
                  </a:lnTo>
                  <a:lnTo>
                    <a:pt x="199" y="232"/>
                  </a:lnTo>
                  <a:lnTo>
                    <a:pt x="204" y="243"/>
                  </a:lnTo>
                  <a:lnTo>
                    <a:pt x="206" y="254"/>
                  </a:lnTo>
                  <a:lnTo>
                    <a:pt x="209" y="265"/>
                  </a:lnTo>
                  <a:lnTo>
                    <a:pt x="211" y="276"/>
                  </a:lnTo>
                  <a:lnTo>
                    <a:pt x="211" y="286"/>
                  </a:lnTo>
                  <a:lnTo>
                    <a:pt x="212" y="296"/>
                  </a:lnTo>
                  <a:lnTo>
                    <a:pt x="215" y="299"/>
                  </a:lnTo>
                  <a:lnTo>
                    <a:pt x="218" y="305"/>
                  </a:lnTo>
                  <a:lnTo>
                    <a:pt x="222" y="314"/>
                  </a:lnTo>
                  <a:lnTo>
                    <a:pt x="226" y="322"/>
                  </a:lnTo>
                  <a:lnTo>
                    <a:pt x="229" y="331"/>
                  </a:lnTo>
                  <a:lnTo>
                    <a:pt x="232" y="340"/>
                  </a:lnTo>
                  <a:lnTo>
                    <a:pt x="233" y="348"/>
                  </a:lnTo>
                  <a:lnTo>
                    <a:pt x="233" y="354"/>
                  </a:lnTo>
                  <a:lnTo>
                    <a:pt x="235" y="348"/>
                  </a:lnTo>
                  <a:lnTo>
                    <a:pt x="238" y="343"/>
                  </a:lnTo>
                  <a:lnTo>
                    <a:pt x="241" y="337"/>
                  </a:lnTo>
                  <a:lnTo>
                    <a:pt x="245" y="331"/>
                  </a:lnTo>
                  <a:lnTo>
                    <a:pt x="249" y="325"/>
                  </a:lnTo>
                  <a:lnTo>
                    <a:pt x="253" y="319"/>
                  </a:lnTo>
                  <a:lnTo>
                    <a:pt x="256" y="314"/>
                  </a:lnTo>
                  <a:lnTo>
                    <a:pt x="256" y="309"/>
                  </a:lnTo>
                  <a:lnTo>
                    <a:pt x="259" y="309"/>
                  </a:lnTo>
                  <a:lnTo>
                    <a:pt x="263" y="308"/>
                  </a:lnTo>
                  <a:lnTo>
                    <a:pt x="268" y="307"/>
                  </a:lnTo>
                  <a:lnTo>
                    <a:pt x="272" y="305"/>
                  </a:lnTo>
                  <a:lnTo>
                    <a:pt x="276" y="304"/>
                  </a:lnTo>
                  <a:lnTo>
                    <a:pt x="280" y="303"/>
                  </a:lnTo>
                  <a:lnTo>
                    <a:pt x="283" y="303"/>
                  </a:lnTo>
                  <a:lnTo>
                    <a:pt x="286" y="302"/>
                  </a:lnTo>
                  <a:lnTo>
                    <a:pt x="290" y="307"/>
                  </a:lnTo>
                  <a:lnTo>
                    <a:pt x="296" y="313"/>
                  </a:lnTo>
                  <a:lnTo>
                    <a:pt x="305" y="320"/>
                  </a:lnTo>
                  <a:lnTo>
                    <a:pt x="312" y="327"/>
                  </a:lnTo>
                  <a:lnTo>
                    <a:pt x="319" y="336"/>
                  </a:lnTo>
                  <a:lnTo>
                    <a:pt x="326" y="343"/>
                  </a:lnTo>
                  <a:lnTo>
                    <a:pt x="330" y="349"/>
                  </a:lnTo>
                  <a:lnTo>
                    <a:pt x="332" y="354"/>
                  </a:lnTo>
                  <a:lnTo>
                    <a:pt x="334" y="350"/>
                  </a:lnTo>
                  <a:lnTo>
                    <a:pt x="340" y="347"/>
                  </a:lnTo>
                  <a:lnTo>
                    <a:pt x="344" y="343"/>
                  </a:lnTo>
                  <a:lnTo>
                    <a:pt x="351" y="338"/>
                  </a:lnTo>
                  <a:lnTo>
                    <a:pt x="357" y="335"/>
                  </a:lnTo>
                  <a:lnTo>
                    <a:pt x="364" y="331"/>
                  </a:lnTo>
                  <a:lnTo>
                    <a:pt x="370" y="329"/>
                  </a:lnTo>
                  <a:lnTo>
                    <a:pt x="376" y="327"/>
                  </a:lnTo>
                  <a:lnTo>
                    <a:pt x="387" y="333"/>
                  </a:lnTo>
                  <a:lnTo>
                    <a:pt x="396" y="340"/>
                  </a:lnTo>
                  <a:lnTo>
                    <a:pt x="404" y="347"/>
                  </a:lnTo>
                  <a:lnTo>
                    <a:pt x="411" y="354"/>
                  </a:lnTo>
                  <a:lnTo>
                    <a:pt x="418" y="363"/>
                  </a:lnTo>
                  <a:lnTo>
                    <a:pt x="424" y="370"/>
                  </a:lnTo>
                  <a:lnTo>
                    <a:pt x="430" y="378"/>
                  </a:lnTo>
                  <a:lnTo>
                    <a:pt x="435" y="386"/>
                  </a:lnTo>
                  <a:lnTo>
                    <a:pt x="442" y="385"/>
                  </a:lnTo>
                  <a:lnTo>
                    <a:pt x="450" y="383"/>
                  </a:lnTo>
                  <a:lnTo>
                    <a:pt x="457" y="380"/>
                  </a:lnTo>
                  <a:lnTo>
                    <a:pt x="462" y="376"/>
                  </a:lnTo>
                  <a:lnTo>
                    <a:pt x="475" y="367"/>
                  </a:lnTo>
                  <a:lnTo>
                    <a:pt x="488" y="355"/>
                  </a:lnTo>
                  <a:lnTo>
                    <a:pt x="501" y="344"/>
                  </a:lnTo>
                  <a:lnTo>
                    <a:pt x="514" y="335"/>
                  </a:lnTo>
                  <a:lnTo>
                    <a:pt x="521" y="330"/>
                  </a:lnTo>
                  <a:lnTo>
                    <a:pt x="526" y="326"/>
                  </a:lnTo>
                  <a:lnTo>
                    <a:pt x="533" y="324"/>
                  </a:lnTo>
                  <a:lnTo>
                    <a:pt x="541" y="321"/>
                  </a:lnTo>
                  <a:lnTo>
                    <a:pt x="552" y="329"/>
                  </a:lnTo>
                  <a:lnTo>
                    <a:pt x="566" y="335"/>
                  </a:lnTo>
                  <a:lnTo>
                    <a:pt x="583" y="341"/>
                  </a:lnTo>
                  <a:lnTo>
                    <a:pt x="602" y="347"/>
                  </a:lnTo>
                  <a:lnTo>
                    <a:pt x="617" y="352"/>
                  </a:lnTo>
                  <a:lnTo>
                    <a:pt x="632" y="357"/>
                  </a:lnTo>
                  <a:lnTo>
                    <a:pt x="637" y="359"/>
                  </a:lnTo>
                  <a:lnTo>
                    <a:pt x="641" y="361"/>
                  </a:lnTo>
                  <a:lnTo>
                    <a:pt x="644" y="364"/>
                  </a:lnTo>
                  <a:lnTo>
                    <a:pt x="646" y="366"/>
                  </a:lnTo>
                  <a:lnTo>
                    <a:pt x="649" y="366"/>
                  </a:lnTo>
                  <a:lnTo>
                    <a:pt x="651" y="367"/>
                  </a:lnTo>
                  <a:lnTo>
                    <a:pt x="654" y="369"/>
                  </a:lnTo>
                  <a:lnTo>
                    <a:pt x="656" y="370"/>
                  </a:lnTo>
                  <a:lnTo>
                    <a:pt x="659" y="371"/>
                  </a:lnTo>
                  <a:lnTo>
                    <a:pt x="661" y="371"/>
                  </a:lnTo>
                  <a:lnTo>
                    <a:pt x="664" y="372"/>
                  </a:lnTo>
                  <a:lnTo>
                    <a:pt x="667" y="372"/>
                  </a:lnTo>
                  <a:lnTo>
                    <a:pt x="669" y="370"/>
                  </a:lnTo>
                  <a:lnTo>
                    <a:pt x="669" y="367"/>
                  </a:lnTo>
                  <a:lnTo>
                    <a:pt x="670" y="365"/>
                  </a:lnTo>
                  <a:lnTo>
                    <a:pt x="671" y="363"/>
                  </a:lnTo>
                  <a:lnTo>
                    <a:pt x="673" y="360"/>
                  </a:lnTo>
                  <a:lnTo>
                    <a:pt x="674" y="358"/>
                  </a:lnTo>
                  <a:lnTo>
                    <a:pt x="674" y="355"/>
                  </a:lnTo>
                  <a:lnTo>
                    <a:pt x="676" y="354"/>
                  </a:lnTo>
                  <a:lnTo>
                    <a:pt x="713" y="358"/>
                  </a:lnTo>
                  <a:lnTo>
                    <a:pt x="751" y="363"/>
                  </a:lnTo>
                  <a:lnTo>
                    <a:pt x="792" y="370"/>
                  </a:lnTo>
                  <a:lnTo>
                    <a:pt x="832" y="378"/>
                  </a:lnTo>
                  <a:lnTo>
                    <a:pt x="873" y="386"/>
                  </a:lnTo>
                  <a:lnTo>
                    <a:pt x="913" y="392"/>
                  </a:lnTo>
                  <a:lnTo>
                    <a:pt x="933" y="394"/>
                  </a:lnTo>
                  <a:lnTo>
                    <a:pt x="951" y="397"/>
                  </a:lnTo>
                  <a:lnTo>
                    <a:pt x="970" y="398"/>
                  </a:lnTo>
                  <a:lnTo>
                    <a:pt x="988" y="398"/>
                  </a:lnTo>
                  <a:lnTo>
                    <a:pt x="974" y="386"/>
                  </a:lnTo>
                  <a:lnTo>
                    <a:pt x="980" y="382"/>
                  </a:lnTo>
                  <a:lnTo>
                    <a:pt x="990" y="380"/>
                  </a:lnTo>
                  <a:lnTo>
                    <a:pt x="1001" y="377"/>
                  </a:lnTo>
                  <a:lnTo>
                    <a:pt x="1015" y="376"/>
                  </a:lnTo>
                  <a:lnTo>
                    <a:pt x="1050" y="374"/>
                  </a:lnTo>
                  <a:lnTo>
                    <a:pt x="1086" y="375"/>
                  </a:lnTo>
                  <a:lnTo>
                    <a:pt x="1123" y="376"/>
                  </a:lnTo>
                  <a:lnTo>
                    <a:pt x="1158" y="380"/>
                  </a:lnTo>
                  <a:lnTo>
                    <a:pt x="1172" y="382"/>
                  </a:lnTo>
                  <a:lnTo>
                    <a:pt x="1183" y="386"/>
                  </a:lnTo>
                  <a:lnTo>
                    <a:pt x="1192" y="388"/>
                  </a:lnTo>
                  <a:lnTo>
                    <a:pt x="1199" y="392"/>
                  </a:lnTo>
                  <a:lnTo>
                    <a:pt x="1204" y="392"/>
                  </a:lnTo>
                  <a:lnTo>
                    <a:pt x="1209" y="392"/>
                  </a:lnTo>
                  <a:lnTo>
                    <a:pt x="1214" y="392"/>
                  </a:lnTo>
                  <a:lnTo>
                    <a:pt x="1220" y="391"/>
                  </a:lnTo>
                  <a:lnTo>
                    <a:pt x="1224" y="391"/>
                  </a:lnTo>
                  <a:lnTo>
                    <a:pt x="1229" y="389"/>
                  </a:lnTo>
                  <a:lnTo>
                    <a:pt x="1233" y="388"/>
                  </a:lnTo>
                  <a:lnTo>
                    <a:pt x="1236" y="386"/>
                  </a:lnTo>
                  <a:lnTo>
                    <a:pt x="1220" y="380"/>
                  </a:lnTo>
                  <a:lnTo>
                    <a:pt x="1220" y="360"/>
                  </a:lnTo>
                  <a:lnTo>
                    <a:pt x="1224" y="359"/>
                  </a:lnTo>
                  <a:lnTo>
                    <a:pt x="1229" y="358"/>
                  </a:lnTo>
                  <a:lnTo>
                    <a:pt x="1233" y="355"/>
                  </a:lnTo>
                  <a:lnTo>
                    <a:pt x="1239" y="353"/>
                  </a:lnTo>
                  <a:lnTo>
                    <a:pt x="1243" y="349"/>
                  </a:lnTo>
                  <a:lnTo>
                    <a:pt x="1247" y="347"/>
                  </a:lnTo>
                  <a:lnTo>
                    <a:pt x="1250" y="343"/>
                  </a:lnTo>
                  <a:lnTo>
                    <a:pt x="1250" y="341"/>
                  </a:lnTo>
                  <a:lnTo>
                    <a:pt x="1267" y="347"/>
                  </a:lnTo>
                  <a:lnTo>
                    <a:pt x="1286" y="353"/>
                  </a:lnTo>
                  <a:lnTo>
                    <a:pt x="1307" y="359"/>
                  </a:lnTo>
                  <a:lnTo>
                    <a:pt x="1330" y="365"/>
                  </a:lnTo>
                  <a:lnTo>
                    <a:pt x="1354" y="370"/>
                  </a:lnTo>
                  <a:lnTo>
                    <a:pt x="1375" y="372"/>
                  </a:lnTo>
                  <a:lnTo>
                    <a:pt x="1386" y="372"/>
                  </a:lnTo>
                  <a:lnTo>
                    <a:pt x="1396" y="371"/>
                  </a:lnTo>
                  <a:lnTo>
                    <a:pt x="1406" y="370"/>
                  </a:lnTo>
                  <a:lnTo>
                    <a:pt x="1415" y="366"/>
                  </a:lnTo>
                  <a:lnTo>
                    <a:pt x="1415" y="335"/>
                  </a:lnTo>
                  <a:lnTo>
                    <a:pt x="1436" y="333"/>
                  </a:lnTo>
                  <a:lnTo>
                    <a:pt x="1456" y="332"/>
                  </a:lnTo>
                  <a:lnTo>
                    <a:pt x="1476" y="331"/>
                  </a:lnTo>
                  <a:lnTo>
                    <a:pt x="1493" y="329"/>
                  </a:lnTo>
                  <a:lnTo>
                    <a:pt x="1527" y="321"/>
                  </a:lnTo>
                  <a:lnTo>
                    <a:pt x="1558" y="314"/>
                  </a:lnTo>
                  <a:lnTo>
                    <a:pt x="1590" y="305"/>
                  </a:lnTo>
                  <a:lnTo>
                    <a:pt x="1621" y="297"/>
                  </a:lnTo>
                  <a:lnTo>
                    <a:pt x="1638" y="293"/>
                  </a:lnTo>
                  <a:lnTo>
                    <a:pt x="1655" y="290"/>
                  </a:lnTo>
                  <a:lnTo>
                    <a:pt x="1672" y="287"/>
                  </a:lnTo>
                  <a:lnTo>
                    <a:pt x="1691" y="285"/>
                  </a:lnTo>
                  <a:lnTo>
                    <a:pt x="1739" y="308"/>
                  </a:lnTo>
                  <a:lnTo>
                    <a:pt x="1743" y="325"/>
                  </a:lnTo>
                  <a:lnTo>
                    <a:pt x="1749" y="343"/>
                  </a:lnTo>
                  <a:lnTo>
                    <a:pt x="1756" y="364"/>
                  </a:lnTo>
                  <a:lnTo>
                    <a:pt x="1765" y="385"/>
                  </a:lnTo>
                  <a:lnTo>
                    <a:pt x="1772" y="406"/>
                  </a:lnTo>
                  <a:lnTo>
                    <a:pt x="1780" y="430"/>
                  </a:lnTo>
                  <a:lnTo>
                    <a:pt x="1789" y="451"/>
                  </a:lnTo>
                  <a:lnTo>
                    <a:pt x="1797" y="475"/>
                  </a:lnTo>
                  <a:lnTo>
                    <a:pt x="1766" y="522"/>
                  </a:lnTo>
                  <a:lnTo>
                    <a:pt x="1701" y="565"/>
                  </a:lnTo>
                  <a:lnTo>
                    <a:pt x="1657" y="582"/>
                  </a:lnTo>
                  <a:lnTo>
                    <a:pt x="1476" y="683"/>
                  </a:lnTo>
                  <a:lnTo>
                    <a:pt x="1367" y="725"/>
                  </a:lnTo>
                  <a:lnTo>
                    <a:pt x="1256" y="740"/>
                  </a:lnTo>
                  <a:lnTo>
                    <a:pt x="1065" y="746"/>
                  </a:lnTo>
                  <a:lnTo>
                    <a:pt x="967" y="735"/>
                  </a:lnTo>
                  <a:lnTo>
                    <a:pt x="926" y="722"/>
                  </a:lnTo>
                  <a:lnTo>
                    <a:pt x="725" y="680"/>
                  </a:lnTo>
                  <a:lnTo>
                    <a:pt x="632" y="656"/>
                  </a:lnTo>
                  <a:lnTo>
                    <a:pt x="514" y="613"/>
                  </a:lnTo>
                  <a:lnTo>
                    <a:pt x="359" y="572"/>
                  </a:lnTo>
                  <a:lnTo>
                    <a:pt x="260" y="537"/>
                  </a:lnTo>
                  <a:lnTo>
                    <a:pt x="162" y="512"/>
                  </a:lnTo>
                  <a:lnTo>
                    <a:pt x="118" y="495"/>
                  </a:lnTo>
                  <a:lnTo>
                    <a:pt x="57" y="428"/>
                  </a:lnTo>
                  <a:lnTo>
                    <a:pt x="40" y="393"/>
                  </a:lnTo>
                  <a:lnTo>
                    <a:pt x="40" y="348"/>
                  </a:lnTo>
                  <a:lnTo>
                    <a:pt x="0" y="268"/>
                  </a:lnTo>
                  <a:lnTo>
                    <a:pt x="5" y="219"/>
                  </a:lnTo>
                  <a:lnTo>
                    <a:pt x="12" y="178"/>
                  </a:lnTo>
                  <a:lnTo>
                    <a:pt x="7" y="125"/>
                  </a:lnTo>
                  <a:lnTo>
                    <a:pt x="49" y="96"/>
                  </a:lnTo>
                  <a:lnTo>
                    <a:pt x="61" y="83"/>
                  </a:lnTo>
                  <a:lnTo>
                    <a:pt x="61" y="66"/>
                  </a:lnTo>
                  <a:lnTo>
                    <a:pt x="103" y="23"/>
                  </a:lnTo>
                  <a:lnTo>
                    <a:pt x="144" y="0"/>
                  </a:lnTo>
                  <a:lnTo>
                    <a:pt x="144" y="15"/>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23" name="Freeform 48"/>
            <p:cNvSpPr>
              <a:spLocks/>
            </p:cNvSpPr>
            <p:nvPr/>
          </p:nvSpPr>
          <p:spPr bwMode="auto">
            <a:xfrm>
              <a:off x="1386" y="1880"/>
              <a:ext cx="97" cy="35"/>
            </a:xfrm>
            <a:custGeom>
              <a:avLst/>
              <a:gdLst>
                <a:gd name="T0" fmla="*/ 0 w 293"/>
                <a:gd name="T1" fmla="*/ 0 h 106"/>
                <a:gd name="T2" fmla="*/ 0 w 293"/>
                <a:gd name="T3" fmla="*/ 0 h 106"/>
                <a:gd name="T4" fmla="*/ 0 w 293"/>
                <a:gd name="T5" fmla="*/ 0 h 106"/>
                <a:gd name="T6" fmla="*/ 0 w 293"/>
                <a:gd name="T7" fmla="*/ 0 h 106"/>
                <a:gd name="T8" fmla="*/ 0 w 293"/>
                <a:gd name="T9" fmla="*/ 0 h 106"/>
                <a:gd name="T10" fmla="*/ 0 w 293"/>
                <a:gd name="T11" fmla="*/ 0 h 106"/>
                <a:gd name="T12" fmla="*/ 0 w 293"/>
                <a:gd name="T13" fmla="*/ 0 h 106"/>
                <a:gd name="T14" fmla="*/ 0 w 293"/>
                <a:gd name="T15" fmla="*/ 0 h 106"/>
                <a:gd name="T16" fmla="*/ 0 w 293"/>
                <a:gd name="T17" fmla="*/ 0 h 106"/>
                <a:gd name="T18" fmla="*/ 0 w 293"/>
                <a:gd name="T19" fmla="*/ 0 h 106"/>
                <a:gd name="T20" fmla="*/ 0 w 293"/>
                <a:gd name="T21" fmla="*/ 0 h 106"/>
                <a:gd name="T22" fmla="*/ 0 w 293"/>
                <a:gd name="T23" fmla="*/ 0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3"/>
                <a:gd name="T37" fmla="*/ 0 h 106"/>
                <a:gd name="T38" fmla="*/ 293 w 293"/>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3" h="106">
                  <a:moveTo>
                    <a:pt x="269" y="17"/>
                  </a:moveTo>
                  <a:lnTo>
                    <a:pt x="284" y="24"/>
                  </a:lnTo>
                  <a:lnTo>
                    <a:pt x="293" y="24"/>
                  </a:lnTo>
                  <a:lnTo>
                    <a:pt x="284" y="46"/>
                  </a:lnTo>
                  <a:lnTo>
                    <a:pt x="228" y="76"/>
                  </a:lnTo>
                  <a:lnTo>
                    <a:pt x="147" y="98"/>
                  </a:lnTo>
                  <a:lnTo>
                    <a:pt x="85" y="106"/>
                  </a:lnTo>
                  <a:lnTo>
                    <a:pt x="0" y="101"/>
                  </a:lnTo>
                  <a:lnTo>
                    <a:pt x="118" y="24"/>
                  </a:lnTo>
                  <a:lnTo>
                    <a:pt x="151" y="0"/>
                  </a:lnTo>
                  <a:lnTo>
                    <a:pt x="208" y="3"/>
                  </a:lnTo>
                  <a:lnTo>
                    <a:pt x="269" y="1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24" name="Freeform 49"/>
            <p:cNvSpPr>
              <a:spLocks/>
            </p:cNvSpPr>
            <p:nvPr/>
          </p:nvSpPr>
          <p:spPr bwMode="auto">
            <a:xfrm>
              <a:off x="1076" y="1885"/>
              <a:ext cx="91" cy="43"/>
            </a:xfrm>
            <a:custGeom>
              <a:avLst/>
              <a:gdLst>
                <a:gd name="T0" fmla="*/ 0 w 273"/>
                <a:gd name="T1" fmla="*/ 0 h 129"/>
                <a:gd name="T2" fmla="*/ 0 w 273"/>
                <a:gd name="T3" fmla="*/ 0 h 129"/>
                <a:gd name="T4" fmla="*/ 0 w 273"/>
                <a:gd name="T5" fmla="*/ 0 h 129"/>
                <a:gd name="T6" fmla="*/ 0 w 273"/>
                <a:gd name="T7" fmla="*/ 0 h 129"/>
                <a:gd name="T8" fmla="*/ 0 w 273"/>
                <a:gd name="T9" fmla="*/ 0 h 129"/>
                <a:gd name="T10" fmla="*/ 0 w 273"/>
                <a:gd name="T11" fmla="*/ 0 h 129"/>
                <a:gd name="T12" fmla="*/ 0 w 273"/>
                <a:gd name="T13" fmla="*/ 0 h 129"/>
                <a:gd name="T14" fmla="*/ 0 w 273"/>
                <a:gd name="T15" fmla="*/ 0 h 129"/>
                <a:gd name="T16" fmla="*/ 0 w 273"/>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3"/>
                <a:gd name="T28" fmla="*/ 0 h 129"/>
                <a:gd name="T29" fmla="*/ 273 w 273"/>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3" h="129">
                  <a:moveTo>
                    <a:pt x="236" y="60"/>
                  </a:moveTo>
                  <a:lnTo>
                    <a:pt x="164" y="129"/>
                  </a:lnTo>
                  <a:lnTo>
                    <a:pt x="5" y="118"/>
                  </a:lnTo>
                  <a:lnTo>
                    <a:pt x="0" y="116"/>
                  </a:lnTo>
                  <a:lnTo>
                    <a:pt x="49" y="49"/>
                  </a:lnTo>
                  <a:lnTo>
                    <a:pt x="258" y="8"/>
                  </a:lnTo>
                  <a:lnTo>
                    <a:pt x="269" y="0"/>
                  </a:lnTo>
                  <a:lnTo>
                    <a:pt x="273" y="0"/>
                  </a:lnTo>
                  <a:lnTo>
                    <a:pt x="236" y="6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25" name="Freeform 50"/>
            <p:cNvSpPr>
              <a:spLocks/>
            </p:cNvSpPr>
            <p:nvPr/>
          </p:nvSpPr>
          <p:spPr bwMode="auto">
            <a:xfrm>
              <a:off x="946" y="1902"/>
              <a:ext cx="135" cy="20"/>
            </a:xfrm>
            <a:custGeom>
              <a:avLst/>
              <a:gdLst>
                <a:gd name="T0" fmla="*/ 0 w 404"/>
                <a:gd name="T1" fmla="*/ 0 h 58"/>
                <a:gd name="T2" fmla="*/ 0 w 404"/>
                <a:gd name="T3" fmla="*/ 0 h 58"/>
                <a:gd name="T4" fmla="*/ 0 w 404"/>
                <a:gd name="T5" fmla="*/ 0 h 58"/>
                <a:gd name="T6" fmla="*/ 0 w 404"/>
                <a:gd name="T7" fmla="*/ 0 h 58"/>
                <a:gd name="T8" fmla="*/ 0 w 404"/>
                <a:gd name="T9" fmla="*/ 0 h 58"/>
                <a:gd name="T10" fmla="*/ 0 w 404"/>
                <a:gd name="T11" fmla="*/ 0 h 58"/>
                <a:gd name="T12" fmla="*/ 0 w 404"/>
                <a:gd name="T13" fmla="*/ 0 h 58"/>
                <a:gd name="T14" fmla="*/ 0 w 404"/>
                <a:gd name="T15" fmla="*/ 0 h 58"/>
                <a:gd name="T16" fmla="*/ 0 w 404"/>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58"/>
                <a:gd name="T29" fmla="*/ 404 w 404"/>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58">
                  <a:moveTo>
                    <a:pt x="380" y="39"/>
                  </a:moveTo>
                  <a:lnTo>
                    <a:pt x="356" y="58"/>
                  </a:lnTo>
                  <a:lnTo>
                    <a:pt x="299" y="58"/>
                  </a:lnTo>
                  <a:lnTo>
                    <a:pt x="142" y="39"/>
                  </a:lnTo>
                  <a:lnTo>
                    <a:pt x="0" y="28"/>
                  </a:lnTo>
                  <a:lnTo>
                    <a:pt x="192" y="24"/>
                  </a:lnTo>
                  <a:lnTo>
                    <a:pt x="393" y="0"/>
                  </a:lnTo>
                  <a:lnTo>
                    <a:pt x="404" y="0"/>
                  </a:lnTo>
                  <a:lnTo>
                    <a:pt x="380" y="39"/>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26" name="Freeform 51"/>
            <p:cNvSpPr>
              <a:spLocks/>
            </p:cNvSpPr>
            <p:nvPr/>
          </p:nvSpPr>
          <p:spPr bwMode="auto">
            <a:xfrm>
              <a:off x="1199" y="1921"/>
              <a:ext cx="220" cy="86"/>
            </a:xfrm>
            <a:custGeom>
              <a:avLst/>
              <a:gdLst>
                <a:gd name="T0" fmla="*/ 0 w 660"/>
                <a:gd name="T1" fmla="*/ 0 h 258"/>
                <a:gd name="T2" fmla="*/ 0 w 660"/>
                <a:gd name="T3" fmla="*/ 0 h 258"/>
                <a:gd name="T4" fmla="*/ 0 w 660"/>
                <a:gd name="T5" fmla="*/ 0 h 258"/>
                <a:gd name="T6" fmla="*/ 0 w 660"/>
                <a:gd name="T7" fmla="*/ 0 h 258"/>
                <a:gd name="T8" fmla="*/ 0 w 660"/>
                <a:gd name="T9" fmla="*/ 0 h 258"/>
                <a:gd name="T10" fmla="*/ 0 w 660"/>
                <a:gd name="T11" fmla="*/ 0 h 258"/>
                <a:gd name="T12" fmla="*/ 0 w 660"/>
                <a:gd name="T13" fmla="*/ 0 h 258"/>
                <a:gd name="T14" fmla="*/ 0 w 660"/>
                <a:gd name="T15" fmla="*/ 0 h 258"/>
                <a:gd name="T16" fmla="*/ 0 w 660"/>
                <a:gd name="T17" fmla="*/ 0 h 258"/>
                <a:gd name="T18" fmla="*/ 0 w 660"/>
                <a:gd name="T19" fmla="*/ 0 h 258"/>
                <a:gd name="T20" fmla="*/ 0 w 660"/>
                <a:gd name="T21" fmla="*/ 0 h 258"/>
                <a:gd name="T22" fmla="*/ 0 w 660"/>
                <a:gd name="T23" fmla="*/ 0 h 258"/>
                <a:gd name="T24" fmla="*/ 0 w 660"/>
                <a:gd name="T25" fmla="*/ 0 h 258"/>
                <a:gd name="T26" fmla="*/ 0 w 660"/>
                <a:gd name="T27" fmla="*/ 0 h 258"/>
                <a:gd name="T28" fmla="*/ 0 w 660"/>
                <a:gd name="T29" fmla="*/ 0 h 258"/>
                <a:gd name="T30" fmla="*/ 0 w 660"/>
                <a:gd name="T31" fmla="*/ 0 h 258"/>
                <a:gd name="T32" fmla="*/ 0 w 660"/>
                <a:gd name="T33" fmla="*/ 0 h 258"/>
                <a:gd name="T34" fmla="*/ 0 w 660"/>
                <a:gd name="T35" fmla="*/ 0 h 258"/>
                <a:gd name="T36" fmla="*/ 0 w 660"/>
                <a:gd name="T37" fmla="*/ 0 h 258"/>
                <a:gd name="T38" fmla="*/ 0 w 660"/>
                <a:gd name="T39" fmla="*/ 0 h 258"/>
                <a:gd name="T40" fmla="*/ 0 w 660"/>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0"/>
                <a:gd name="T64" fmla="*/ 0 h 258"/>
                <a:gd name="T65" fmla="*/ 660 w 660"/>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0" h="258">
                  <a:moveTo>
                    <a:pt x="660" y="2"/>
                  </a:moveTo>
                  <a:lnTo>
                    <a:pt x="616" y="52"/>
                  </a:lnTo>
                  <a:lnTo>
                    <a:pt x="437" y="138"/>
                  </a:lnTo>
                  <a:lnTo>
                    <a:pt x="391" y="153"/>
                  </a:lnTo>
                  <a:lnTo>
                    <a:pt x="282" y="230"/>
                  </a:lnTo>
                  <a:lnTo>
                    <a:pt x="265" y="254"/>
                  </a:lnTo>
                  <a:lnTo>
                    <a:pt x="261" y="258"/>
                  </a:lnTo>
                  <a:lnTo>
                    <a:pt x="258" y="191"/>
                  </a:lnTo>
                  <a:lnTo>
                    <a:pt x="224" y="146"/>
                  </a:lnTo>
                  <a:lnTo>
                    <a:pt x="107" y="80"/>
                  </a:lnTo>
                  <a:lnTo>
                    <a:pt x="0" y="41"/>
                  </a:lnTo>
                  <a:lnTo>
                    <a:pt x="29" y="41"/>
                  </a:lnTo>
                  <a:lnTo>
                    <a:pt x="37" y="48"/>
                  </a:lnTo>
                  <a:lnTo>
                    <a:pt x="155" y="58"/>
                  </a:lnTo>
                  <a:lnTo>
                    <a:pt x="229" y="65"/>
                  </a:lnTo>
                  <a:lnTo>
                    <a:pt x="322" y="56"/>
                  </a:lnTo>
                  <a:lnTo>
                    <a:pt x="457" y="13"/>
                  </a:lnTo>
                  <a:lnTo>
                    <a:pt x="497" y="2"/>
                  </a:lnTo>
                  <a:lnTo>
                    <a:pt x="623" y="0"/>
                  </a:lnTo>
                  <a:lnTo>
                    <a:pt x="653" y="2"/>
                  </a:lnTo>
                  <a:lnTo>
                    <a:pt x="660" y="2"/>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27" name="Freeform 52"/>
            <p:cNvSpPr>
              <a:spLocks/>
            </p:cNvSpPr>
            <p:nvPr/>
          </p:nvSpPr>
          <p:spPr bwMode="auto">
            <a:xfrm>
              <a:off x="801" y="2087"/>
              <a:ext cx="114" cy="93"/>
            </a:xfrm>
            <a:custGeom>
              <a:avLst/>
              <a:gdLst>
                <a:gd name="T0" fmla="*/ 0 w 342"/>
                <a:gd name="T1" fmla="*/ 0 h 280"/>
                <a:gd name="T2" fmla="*/ 0 w 342"/>
                <a:gd name="T3" fmla="*/ 0 h 280"/>
                <a:gd name="T4" fmla="*/ 0 w 342"/>
                <a:gd name="T5" fmla="*/ 0 h 280"/>
                <a:gd name="T6" fmla="*/ 0 w 342"/>
                <a:gd name="T7" fmla="*/ 0 h 280"/>
                <a:gd name="T8" fmla="*/ 0 w 342"/>
                <a:gd name="T9" fmla="*/ 0 h 280"/>
                <a:gd name="T10" fmla="*/ 0 w 342"/>
                <a:gd name="T11" fmla="*/ 0 h 280"/>
                <a:gd name="T12" fmla="*/ 0 w 342"/>
                <a:gd name="T13" fmla="*/ 0 h 280"/>
                <a:gd name="T14" fmla="*/ 0 w 342"/>
                <a:gd name="T15" fmla="*/ 0 h 280"/>
                <a:gd name="T16" fmla="*/ 0 w 342"/>
                <a:gd name="T17" fmla="*/ 0 h 280"/>
                <a:gd name="T18" fmla="*/ 0 w 342"/>
                <a:gd name="T19" fmla="*/ 0 h 280"/>
                <a:gd name="T20" fmla="*/ 0 w 342"/>
                <a:gd name="T21" fmla="*/ 0 h 280"/>
                <a:gd name="T22" fmla="*/ 0 w 342"/>
                <a:gd name="T23" fmla="*/ 0 h 280"/>
                <a:gd name="T24" fmla="*/ 0 w 342"/>
                <a:gd name="T25" fmla="*/ 0 h 280"/>
                <a:gd name="T26" fmla="*/ 0 w 342"/>
                <a:gd name="T27" fmla="*/ 0 h 280"/>
                <a:gd name="T28" fmla="*/ 0 w 342"/>
                <a:gd name="T29" fmla="*/ 0 h 280"/>
                <a:gd name="T30" fmla="*/ 0 w 342"/>
                <a:gd name="T31" fmla="*/ 0 h 280"/>
                <a:gd name="T32" fmla="*/ 0 w 342"/>
                <a:gd name="T33" fmla="*/ 0 h 280"/>
                <a:gd name="T34" fmla="*/ 0 w 342"/>
                <a:gd name="T35" fmla="*/ 0 h 280"/>
                <a:gd name="T36" fmla="*/ 0 w 342"/>
                <a:gd name="T37" fmla="*/ 0 h 280"/>
                <a:gd name="T38" fmla="*/ 0 w 342"/>
                <a:gd name="T39" fmla="*/ 0 h 280"/>
                <a:gd name="T40" fmla="*/ 0 w 342"/>
                <a:gd name="T41" fmla="*/ 0 h 280"/>
                <a:gd name="T42" fmla="*/ 0 w 342"/>
                <a:gd name="T43" fmla="*/ 0 h 280"/>
                <a:gd name="T44" fmla="*/ 0 w 342"/>
                <a:gd name="T45" fmla="*/ 0 h 280"/>
                <a:gd name="T46" fmla="*/ 0 w 342"/>
                <a:gd name="T47" fmla="*/ 0 h 280"/>
                <a:gd name="T48" fmla="*/ 0 w 342"/>
                <a:gd name="T49" fmla="*/ 0 h 280"/>
                <a:gd name="T50" fmla="*/ 0 w 342"/>
                <a:gd name="T51" fmla="*/ 0 h 280"/>
                <a:gd name="T52" fmla="*/ 0 w 342"/>
                <a:gd name="T53" fmla="*/ 0 h 2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2"/>
                <a:gd name="T82" fmla="*/ 0 h 280"/>
                <a:gd name="T83" fmla="*/ 342 w 342"/>
                <a:gd name="T84" fmla="*/ 280 h 2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2" h="280">
                  <a:moveTo>
                    <a:pt x="314" y="54"/>
                  </a:moveTo>
                  <a:lnTo>
                    <a:pt x="311" y="127"/>
                  </a:lnTo>
                  <a:lnTo>
                    <a:pt x="342" y="175"/>
                  </a:lnTo>
                  <a:lnTo>
                    <a:pt x="294" y="175"/>
                  </a:lnTo>
                  <a:lnTo>
                    <a:pt x="277" y="194"/>
                  </a:lnTo>
                  <a:lnTo>
                    <a:pt x="277" y="220"/>
                  </a:lnTo>
                  <a:lnTo>
                    <a:pt x="266" y="239"/>
                  </a:lnTo>
                  <a:lnTo>
                    <a:pt x="192" y="256"/>
                  </a:lnTo>
                  <a:lnTo>
                    <a:pt x="111" y="267"/>
                  </a:lnTo>
                  <a:lnTo>
                    <a:pt x="65" y="280"/>
                  </a:lnTo>
                  <a:lnTo>
                    <a:pt x="74" y="263"/>
                  </a:lnTo>
                  <a:lnTo>
                    <a:pt x="65" y="239"/>
                  </a:lnTo>
                  <a:lnTo>
                    <a:pt x="28" y="224"/>
                  </a:lnTo>
                  <a:lnTo>
                    <a:pt x="0" y="224"/>
                  </a:lnTo>
                  <a:lnTo>
                    <a:pt x="94" y="203"/>
                  </a:lnTo>
                  <a:lnTo>
                    <a:pt x="102" y="203"/>
                  </a:lnTo>
                  <a:lnTo>
                    <a:pt x="106" y="200"/>
                  </a:lnTo>
                  <a:lnTo>
                    <a:pt x="91" y="189"/>
                  </a:lnTo>
                  <a:lnTo>
                    <a:pt x="45" y="186"/>
                  </a:lnTo>
                  <a:lnTo>
                    <a:pt x="139" y="179"/>
                  </a:lnTo>
                  <a:lnTo>
                    <a:pt x="229" y="172"/>
                  </a:lnTo>
                  <a:lnTo>
                    <a:pt x="261" y="155"/>
                  </a:lnTo>
                  <a:lnTo>
                    <a:pt x="273" y="140"/>
                  </a:lnTo>
                  <a:lnTo>
                    <a:pt x="270" y="26"/>
                  </a:lnTo>
                  <a:lnTo>
                    <a:pt x="261" y="0"/>
                  </a:lnTo>
                  <a:lnTo>
                    <a:pt x="327" y="22"/>
                  </a:lnTo>
                  <a:lnTo>
                    <a:pt x="314" y="54"/>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28" name="Freeform 53"/>
            <p:cNvSpPr>
              <a:spLocks/>
            </p:cNvSpPr>
            <p:nvPr/>
          </p:nvSpPr>
          <p:spPr bwMode="auto">
            <a:xfrm>
              <a:off x="886" y="2110"/>
              <a:ext cx="129" cy="140"/>
            </a:xfrm>
            <a:custGeom>
              <a:avLst/>
              <a:gdLst>
                <a:gd name="T0" fmla="*/ 0 w 387"/>
                <a:gd name="T1" fmla="*/ 0 h 418"/>
                <a:gd name="T2" fmla="*/ 0 w 387"/>
                <a:gd name="T3" fmla="*/ 0 h 418"/>
                <a:gd name="T4" fmla="*/ 0 w 387"/>
                <a:gd name="T5" fmla="*/ 0 h 418"/>
                <a:gd name="T6" fmla="*/ 0 w 387"/>
                <a:gd name="T7" fmla="*/ 0 h 418"/>
                <a:gd name="T8" fmla="*/ 0 w 387"/>
                <a:gd name="T9" fmla="*/ 0 h 418"/>
                <a:gd name="T10" fmla="*/ 0 w 387"/>
                <a:gd name="T11" fmla="*/ 0 h 418"/>
                <a:gd name="T12" fmla="*/ 0 w 387"/>
                <a:gd name="T13" fmla="*/ 0 h 418"/>
                <a:gd name="T14" fmla="*/ 0 w 387"/>
                <a:gd name="T15" fmla="*/ 0 h 418"/>
                <a:gd name="T16" fmla="*/ 0 w 387"/>
                <a:gd name="T17" fmla="*/ 0 h 418"/>
                <a:gd name="T18" fmla="*/ 0 w 387"/>
                <a:gd name="T19" fmla="*/ 0 h 418"/>
                <a:gd name="T20" fmla="*/ 0 w 387"/>
                <a:gd name="T21" fmla="*/ 0 h 418"/>
                <a:gd name="T22" fmla="*/ 0 w 387"/>
                <a:gd name="T23" fmla="*/ 0 h 418"/>
                <a:gd name="T24" fmla="*/ 0 w 387"/>
                <a:gd name="T25" fmla="*/ 0 h 418"/>
                <a:gd name="T26" fmla="*/ 0 w 387"/>
                <a:gd name="T27" fmla="*/ 0 h 418"/>
                <a:gd name="T28" fmla="*/ 0 w 387"/>
                <a:gd name="T29" fmla="*/ 0 h 418"/>
                <a:gd name="T30" fmla="*/ 0 w 387"/>
                <a:gd name="T31" fmla="*/ 0 h 418"/>
                <a:gd name="T32" fmla="*/ 0 w 387"/>
                <a:gd name="T33" fmla="*/ 0 h 418"/>
                <a:gd name="T34" fmla="*/ 0 w 387"/>
                <a:gd name="T35" fmla="*/ 0 h 418"/>
                <a:gd name="T36" fmla="*/ 0 w 387"/>
                <a:gd name="T37" fmla="*/ 0 h 418"/>
                <a:gd name="T38" fmla="*/ 0 w 387"/>
                <a:gd name="T39" fmla="*/ 0 h 418"/>
                <a:gd name="T40" fmla="*/ 0 w 387"/>
                <a:gd name="T41" fmla="*/ 0 h 418"/>
                <a:gd name="T42" fmla="*/ 0 w 387"/>
                <a:gd name="T43" fmla="*/ 0 h 418"/>
                <a:gd name="T44" fmla="*/ 0 w 387"/>
                <a:gd name="T45" fmla="*/ 0 h 418"/>
                <a:gd name="T46" fmla="*/ 0 w 387"/>
                <a:gd name="T47" fmla="*/ 0 h 418"/>
                <a:gd name="T48" fmla="*/ 0 w 387"/>
                <a:gd name="T49" fmla="*/ 0 h 418"/>
                <a:gd name="T50" fmla="*/ 0 w 387"/>
                <a:gd name="T51" fmla="*/ 0 h 418"/>
                <a:gd name="T52" fmla="*/ 0 w 387"/>
                <a:gd name="T53" fmla="*/ 0 h 418"/>
                <a:gd name="T54" fmla="*/ 0 w 387"/>
                <a:gd name="T55" fmla="*/ 0 h 418"/>
                <a:gd name="T56" fmla="*/ 0 w 387"/>
                <a:gd name="T57" fmla="*/ 0 h 418"/>
                <a:gd name="T58" fmla="*/ 0 w 387"/>
                <a:gd name="T59" fmla="*/ 0 h 418"/>
                <a:gd name="T60" fmla="*/ 0 w 387"/>
                <a:gd name="T61" fmla="*/ 0 h 418"/>
                <a:gd name="T62" fmla="*/ 0 w 387"/>
                <a:gd name="T63" fmla="*/ 0 h 418"/>
                <a:gd name="T64" fmla="*/ 0 w 387"/>
                <a:gd name="T65" fmla="*/ 0 h 418"/>
                <a:gd name="T66" fmla="*/ 0 w 387"/>
                <a:gd name="T67" fmla="*/ 0 h 4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7"/>
                <a:gd name="T103" fmla="*/ 0 h 418"/>
                <a:gd name="T104" fmla="*/ 387 w 387"/>
                <a:gd name="T105" fmla="*/ 418 h 4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7" h="418">
                  <a:moveTo>
                    <a:pt x="387" y="13"/>
                  </a:moveTo>
                  <a:lnTo>
                    <a:pt x="387" y="42"/>
                  </a:lnTo>
                  <a:lnTo>
                    <a:pt x="354" y="73"/>
                  </a:lnTo>
                  <a:lnTo>
                    <a:pt x="346" y="104"/>
                  </a:lnTo>
                  <a:lnTo>
                    <a:pt x="350" y="185"/>
                  </a:lnTo>
                  <a:lnTo>
                    <a:pt x="370" y="237"/>
                  </a:lnTo>
                  <a:lnTo>
                    <a:pt x="370" y="244"/>
                  </a:lnTo>
                  <a:lnTo>
                    <a:pt x="350" y="241"/>
                  </a:lnTo>
                  <a:lnTo>
                    <a:pt x="337" y="241"/>
                  </a:lnTo>
                  <a:lnTo>
                    <a:pt x="304" y="276"/>
                  </a:lnTo>
                  <a:lnTo>
                    <a:pt x="268" y="349"/>
                  </a:lnTo>
                  <a:lnTo>
                    <a:pt x="151" y="377"/>
                  </a:lnTo>
                  <a:lnTo>
                    <a:pt x="76" y="409"/>
                  </a:lnTo>
                  <a:lnTo>
                    <a:pt x="60" y="418"/>
                  </a:lnTo>
                  <a:lnTo>
                    <a:pt x="44" y="384"/>
                  </a:lnTo>
                  <a:lnTo>
                    <a:pt x="16" y="373"/>
                  </a:lnTo>
                  <a:lnTo>
                    <a:pt x="3" y="373"/>
                  </a:lnTo>
                  <a:lnTo>
                    <a:pt x="0" y="370"/>
                  </a:lnTo>
                  <a:lnTo>
                    <a:pt x="88" y="325"/>
                  </a:lnTo>
                  <a:lnTo>
                    <a:pt x="101" y="310"/>
                  </a:lnTo>
                  <a:lnTo>
                    <a:pt x="101" y="306"/>
                  </a:lnTo>
                  <a:lnTo>
                    <a:pt x="68" y="304"/>
                  </a:lnTo>
                  <a:lnTo>
                    <a:pt x="40" y="289"/>
                  </a:lnTo>
                  <a:lnTo>
                    <a:pt x="76" y="276"/>
                  </a:lnTo>
                  <a:lnTo>
                    <a:pt x="167" y="261"/>
                  </a:lnTo>
                  <a:lnTo>
                    <a:pt x="239" y="261"/>
                  </a:lnTo>
                  <a:lnTo>
                    <a:pt x="285" y="220"/>
                  </a:lnTo>
                  <a:lnTo>
                    <a:pt x="296" y="177"/>
                  </a:lnTo>
                  <a:lnTo>
                    <a:pt x="304" y="84"/>
                  </a:lnTo>
                  <a:lnTo>
                    <a:pt x="304" y="52"/>
                  </a:lnTo>
                  <a:lnTo>
                    <a:pt x="289" y="28"/>
                  </a:lnTo>
                  <a:lnTo>
                    <a:pt x="296" y="0"/>
                  </a:lnTo>
                  <a:lnTo>
                    <a:pt x="378" y="13"/>
                  </a:lnTo>
                  <a:lnTo>
                    <a:pt x="387" y="13"/>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29" name="Freeform 54"/>
            <p:cNvSpPr>
              <a:spLocks/>
            </p:cNvSpPr>
            <p:nvPr/>
          </p:nvSpPr>
          <p:spPr bwMode="auto">
            <a:xfrm>
              <a:off x="590" y="1487"/>
              <a:ext cx="14" cy="12"/>
            </a:xfrm>
            <a:custGeom>
              <a:avLst/>
              <a:gdLst>
                <a:gd name="T0" fmla="*/ 0 w 43"/>
                <a:gd name="T1" fmla="*/ 0 h 36"/>
                <a:gd name="T2" fmla="*/ 0 w 43"/>
                <a:gd name="T3" fmla="*/ 0 h 36"/>
                <a:gd name="T4" fmla="*/ 0 w 43"/>
                <a:gd name="T5" fmla="*/ 0 h 36"/>
                <a:gd name="T6" fmla="*/ 0 w 43"/>
                <a:gd name="T7" fmla="*/ 0 h 36"/>
                <a:gd name="T8" fmla="*/ 0 w 43"/>
                <a:gd name="T9" fmla="*/ 0 h 36"/>
                <a:gd name="T10" fmla="*/ 0 w 43"/>
                <a:gd name="T11" fmla="*/ 0 h 36"/>
                <a:gd name="T12" fmla="*/ 0 w 43"/>
                <a:gd name="T13" fmla="*/ 0 h 36"/>
                <a:gd name="T14" fmla="*/ 0 w 43"/>
                <a:gd name="T15" fmla="*/ 0 h 36"/>
                <a:gd name="T16" fmla="*/ 0 w 43"/>
                <a:gd name="T17" fmla="*/ 0 h 36"/>
                <a:gd name="T18" fmla="*/ 0 w 43"/>
                <a:gd name="T19" fmla="*/ 0 h 36"/>
                <a:gd name="T20" fmla="*/ 0 w 43"/>
                <a:gd name="T21" fmla="*/ 0 h 36"/>
                <a:gd name="T22" fmla="*/ 0 w 43"/>
                <a:gd name="T23" fmla="*/ 0 h 36"/>
                <a:gd name="T24" fmla="*/ 0 w 43"/>
                <a:gd name="T25" fmla="*/ 0 h 36"/>
                <a:gd name="T26" fmla="*/ 0 w 43"/>
                <a:gd name="T27" fmla="*/ 0 h 36"/>
                <a:gd name="T28" fmla="*/ 0 w 43"/>
                <a:gd name="T29" fmla="*/ 0 h 36"/>
                <a:gd name="T30" fmla="*/ 0 w 43"/>
                <a:gd name="T31" fmla="*/ 0 h 36"/>
                <a:gd name="T32" fmla="*/ 0 w 43"/>
                <a:gd name="T33" fmla="*/ 0 h 36"/>
                <a:gd name="T34" fmla="*/ 0 w 43"/>
                <a:gd name="T35" fmla="*/ 0 h 36"/>
                <a:gd name="T36" fmla="*/ 0 w 43"/>
                <a:gd name="T37" fmla="*/ 0 h 36"/>
                <a:gd name="T38" fmla="*/ 0 w 43"/>
                <a:gd name="T39" fmla="*/ 0 h 36"/>
                <a:gd name="T40" fmla="*/ 0 w 43"/>
                <a:gd name="T41" fmla="*/ 0 h 36"/>
                <a:gd name="T42" fmla="*/ 0 w 43"/>
                <a:gd name="T43" fmla="*/ 0 h 36"/>
                <a:gd name="T44" fmla="*/ 0 w 43"/>
                <a:gd name="T45" fmla="*/ 0 h 36"/>
                <a:gd name="T46" fmla="*/ 0 w 43"/>
                <a:gd name="T47" fmla="*/ 0 h 36"/>
                <a:gd name="T48" fmla="*/ 0 w 43"/>
                <a:gd name="T49" fmla="*/ 0 h 36"/>
                <a:gd name="T50" fmla="*/ 0 w 43"/>
                <a:gd name="T51" fmla="*/ 0 h 36"/>
                <a:gd name="T52" fmla="*/ 0 w 43"/>
                <a:gd name="T53" fmla="*/ 0 h 36"/>
                <a:gd name="T54" fmla="*/ 0 w 43"/>
                <a:gd name="T55" fmla="*/ 0 h 36"/>
                <a:gd name="T56" fmla="*/ 0 w 43"/>
                <a:gd name="T57" fmla="*/ 0 h 36"/>
                <a:gd name="T58" fmla="*/ 0 w 43"/>
                <a:gd name="T59" fmla="*/ 0 h 36"/>
                <a:gd name="T60" fmla="*/ 0 w 43"/>
                <a:gd name="T61" fmla="*/ 0 h 36"/>
                <a:gd name="T62" fmla="*/ 0 w 43"/>
                <a:gd name="T63" fmla="*/ 0 h 36"/>
                <a:gd name="T64" fmla="*/ 0 w 43"/>
                <a:gd name="T65" fmla="*/ 0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36"/>
                <a:gd name="T101" fmla="*/ 43 w 43"/>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36">
                  <a:moveTo>
                    <a:pt x="21" y="0"/>
                  </a:moveTo>
                  <a:lnTo>
                    <a:pt x="26" y="0"/>
                  </a:lnTo>
                  <a:lnTo>
                    <a:pt x="30" y="1"/>
                  </a:lnTo>
                  <a:lnTo>
                    <a:pt x="34" y="2"/>
                  </a:lnTo>
                  <a:lnTo>
                    <a:pt x="37" y="5"/>
                  </a:lnTo>
                  <a:lnTo>
                    <a:pt x="40" y="7"/>
                  </a:lnTo>
                  <a:lnTo>
                    <a:pt x="41" y="11"/>
                  </a:lnTo>
                  <a:lnTo>
                    <a:pt x="43" y="14"/>
                  </a:lnTo>
                  <a:lnTo>
                    <a:pt x="43" y="18"/>
                  </a:lnTo>
                  <a:lnTo>
                    <a:pt x="43" y="22"/>
                  </a:lnTo>
                  <a:lnTo>
                    <a:pt x="41" y="25"/>
                  </a:lnTo>
                  <a:lnTo>
                    <a:pt x="40" y="28"/>
                  </a:lnTo>
                  <a:lnTo>
                    <a:pt x="37" y="31"/>
                  </a:lnTo>
                  <a:lnTo>
                    <a:pt x="34" y="34"/>
                  </a:lnTo>
                  <a:lnTo>
                    <a:pt x="30" y="35"/>
                  </a:lnTo>
                  <a:lnTo>
                    <a:pt x="26" y="36"/>
                  </a:lnTo>
                  <a:lnTo>
                    <a:pt x="21" y="36"/>
                  </a:lnTo>
                  <a:lnTo>
                    <a:pt x="17" y="36"/>
                  </a:lnTo>
                  <a:lnTo>
                    <a:pt x="14" y="35"/>
                  </a:lnTo>
                  <a:lnTo>
                    <a:pt x="10" y="34"/>
                  </a:lnTo>
                  <a:lnTo>
                    <a:pt x="7" y="31"/>
                  </a:lnTo>
                  <a:lnTo>
                    <a:pt x="4" y="28"/>
                  </a:lnTo>
                  <a:lnTo>
                    <a:pt x="3" y="25"/>
                  </a:lnTo>
                  <a:lnTo>
                    <a:pt x="2" y="22"/>
                  </a:lnTo>
                  <a:lnTo>
                    <a:pt x="0" y="18"/>
                  </a:lnTo>
                  <a:lnTo>
                    <a:pt x="2" y="14"/>
                  </a:lnTo>
                  <a:lnTo>
                    <a:pt x="3" y="11"/>
                  </a:lnTo>
                  <a:lnTo>
                    <a:pt x="4" y="7"/>
                  </a:lnTo>
                  <a:lnTo>
                    <a:pt x="7" y="5"/>
                  </a:lnTo>
                  <a:lnTo>
                    <a:pt x="10" y="2"/>
                  </a:lnTo>
                  <a:lnTo>
                    <a:pt x="14" y="1"/>
                  </a:lnTo>
                  <a:lnTo>
                    <a:pt x="17" y="0"/>
                  </a:lnTo>
                  <a:lnTo>
                    <a:pt x="21"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30" name="Freeform 55"/>
            <p:cNvSpPr>
              <a:spLocks/>
            </p:cNvSpPr>
            <p:nvPr/>
          </p:nvSpPr>
          <p:spPr bwMode="auto">
            <a:xfrm>
              <a:off x="592" y="1487"/>
              <a:ext cx="6" cy="5"/>
            </a:xfrm>
            <a:custGeom>
              <a:avLst/>
              <a:gdLst>
                <a:gd name="T0" fmla="*/ 0 w 16"/>
                <a:gd name="T1" fmla="*/ 0 h 15"/>
                <a:gd name="T2" fmla="*/ 0 w 16"/>
                <a:gd name="T3" fmla="*/ 0 h 15"/>
                <a:gd name="T4" fmla="*/ 0 w 16"/>
                <a:gd name="T5" fmla="*/ 0 h 15"/>
                <a:gd name="T6" fmla="*/ 0 w 16"/>
                <a:gd name="T7" fmla="*/ 0 h 15"/>
                <a:gd name="T8" fmla="*/ 0 w 16"/>
                <a:gd name="T9" fmla="*/ 0 h 15"/>
                <a:gd name="T10" fmla="*/ 0 w 16"/>
                <a:gd name="T11" fmla="*/ 0 h 15"/>
                <a:gd name="T12" fmla="*/ 0 w 16"/>
                <a:gd name="T13" fmla="*/ 0 h 15"/>
                <a:gd name="T14" fmla="*/ 0 w 16"/>
                <a:gd name="T15" fmla="*/ 0 h 15"/>
                <a:gd name="T16" fmla="*/ 0 w 16"/>
                <a:gd name="T17" fmla="*/ 0 h 15"/>
                <a:gd name="T18" fmla="*/ 0 w 16"/>
                <a:gd name="T19" fmla="*/ 0 h 15"/>
                <a:gd name="T20" fmla="*/ 0 w 16"/>
                <a:gd name="T21" fmla="*/ 0 h 15"/>
                <a:gd name="T22" fmla="*/ 0 w 16"/>
                <a:gd name="T23" fmla="*/ 0 h 15"/>
                <a:gd name="T24" fmla="*/ 0 w 16"/>
                <a:gd name="T25" fmla="*/ 0 h 15"/>
                <a:gd name="T26" fmla="*/ 0 w 16"/>
                <a:gd name="T27" fmla="*/ 0 h 15"/>
                <a:gd name="T28" fmla="*/ 0 w 16"/>
                <a:gd name="T29" fmla="*/ 0 h 15"/>
                <a:gd name="T30" fmla="*/ 0 w 16"/>
                <a:gd name="T31" fmla="*/ 0 h 15"/>
                <a:gd name="T32" fmla="*/ 0 w 16"/>
                <a:gd name="T33" fmla="*/ 0 h 15"/>
                <a:gd name="T34" fmla="*/ 0 w 16"/>
                <a:gd name="T35" fmla="*/ 0 h 15"/>
                <a:gd name="T36" fmla="*/ 0 w 16"/>
                <a:gd name="T37" fmla="*/ 0 h 15"/>
                <a:gd name="T38" fmla="*/ 0 w 16"/>
                <a:gd name="T39" fmla="*/ 0 h 15"/>
                <a:gd name="T40" fmla="*/ 0 w 16"/>
                <a:gd name="T41" fmla="*/ 0 h 15"/>
                <a:gd name="T42" fmla="*/ 0 w 16"/>
                <a:gd name="T43" fmla="*/ 0 h 15"/>
                <a:gd name="T44" fmla="*/ 0 w 16"/>
                <a:gd name="T45" fmla="*/ 0 h 15"/>
                <a:gd name="T46" fmla="*/ 0 w 16"/>
                <a:gd name="T47" fmla="*/ 0 h 15"/>
                <a:gd name="T48" fmla="*/ 0 w 16"/>
                <a:gd name="T49" fmla="*/ 0 h 15"/>
                <a:gd name="T50" fmla="*/ 0 w 16"/>
                <a:gd name="T51" fmla="*/ 0 h 15"/>
                <a:gd name="T52" fmla="*/ 0 w 16"/>
                <a:gd name="T53" fmla="*/ 0 h 15"/>
                <a:gd name="T54" fmla="*/ 0 w 16"/>
                <a:gd name="T55" fmla="*/ 0 h 15"/>
                <a:gd name="T56" fmla="*/ 0 w 16"/>
                <a:gd name="T57" fmla="*/ 0 h 15"/>
                <a:gd name="T58" fmla="*/ 0 w 16"/>
                <a:gd name="T59" fmla="*/ 0 h 15"/>
                <a:gd name="T60" fmla="*/ 0 w 16"/>
                <a:gd name="T61" fmla="*/ 0 h 15"/>
                <a:gd name="T62" fmla="*/ 0 w 16"/>
                <a:gd name="T63" fmla="*/ 0 h 15"/>
                <a:gd name="T64" fmla="*/ 0 w 16"/>
                <a:gd name="T65" fmla="*/ 0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15"/>
                <a:gd name="T101" fmla="*/ 16 w 16"/>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15">
                  <a:moveTo>
                    <a:pt x="9" y="0"/>
                  </a:moveTo>
                  <a:lnTo>
                    <a:pt x="10" y="0"/>
                  </a:lnTo>
                  <a:lnTo>
                    <a:pt x="12" y="0"/>
                  </a:lnTo>
                  <a:lnTo>
                    <a:pt x="13" y="1"/>
                  </a:lnTo>
                  <a:lnTo>
                    <a:pt x="14" y="1"/>
                  </a:lnTo>
                  <a:lnTo>
                    <a:pt x="14" y="2"/>
                  </a:lnTo>
                  <a:lnTo>
                    <a:pt x="16" y="4"/>
                  </a:lnTo>
                  <a:lnTo>
                    <a:pt x="16" y="5"/>
                  </a:lnTo>
                  <a:lnTo>
                    <a:pt x="16" y="7"/>
                  </a:lnTo>
                  <a:lnTo>
                    <a:pt x="16" y="8"/>
                  </a:lnTo>
                  <a:lnTo>
                    <a:pt x="16" y="10"/>
                  </a:lnTo>
                  <a:lnTo>
                    <a:pt x="14" y="11"/>
                  </a:lnTo>
                  <a:lnTo>
                    <a:pt x="14" y="12"/>
                  </a:lnTo>
                  <a:lnTo>
                    <a:pt x="13" y="12"/>
                  </a:lnTo>
                  <a:lnTo>
                    <a:pt x="12" y="13"/>
                  </a:lnTo>
                  <a:lnTo>
                    <a:pt x="10" y="13"/>
                  </a:lnTo>
                  <a:lnTo>
                    <a:pt x="9" y="15"/>
                  </a:lnTo>
                  <a:lnTo>
                    <a:pt x="7" y="13"/>
                  </a:lnTo>
                  <a:lnTo>
                    <a:pt x="6" y="13"/>
                  </a:lnTo>
                  <a:lnTo>
                    <a:pt x="4" y="12"/>
                  </a:lnTo>
                  <a:lnTo>
                    <a:pt x="3" y="12"/>
                  </a:lnTo>
                  <a:lnTo>
                    <a:pt x="2" y="11"/>
                  </a:lnTo>
                  <a:lnTo>
                    <a:pt x="2" y="10"/>
                  </a:lnTo>
                  <a:lnTo>
                    <a:pt x="0" y="8"/>
                  </a:lnTo>
                  <a:lnTo>
                    <a:pt x="0" y="7"/>
                  </a:lnTo>
                  <a:lnTo>
                    <a:pt x="0" y="5"/>
                  </a:lnTo>
                  <a:lnTo>
                    <a:pt x="2" y="4"/>
                  </a:lnTo>
                  <a:lnTo>
                    <a:pt x="2" y="2"/>
                  </a:lnTo>
                  <a:lnTo>
                    <a:pt x="3" y="1"/>
                  </a:lnTo>
                  <a:lnTo>
                    <a:pt x="4" y="1"/>
                  </a:lnTo>
                  <a:lnTo>
                    <a:pt x="6" y="0"/>
                  </a:lnTo>
                  <a:lnTo>
                    <a:pt x="7" y="0"/>
                  </a:lnTo>
                  <a:lnTo>
                    <a:pt x="9"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31" name="Freeform 56"/>
            <p:cNvSpPr>
              <a:spLocks/>
            </p:cNvSpPr>
            <p:nvPr/>
          </p:nvSpPr>
          <p:spPr bwMode="auto">
            <a:xfrm>
              <a:off x="522" y="1494"/>
              <a:ext cx="185" cy="74"/>
            </a:xfrm>
            <a:custGeom>
              <a:avLst/>
              <a:gdLst>
                <a:gd name="T0" fmla="*/ 0 w 554"/>
                <a:gd name="T1" fmla="*/ 0 h 221"/>
                <a:gd name="T2" fmla="*/ 0 w 554"/>
                <a:gd name="T3" fmla="*/ 0 h 221"/>
                <a:gd name="T4" fmla="*/ 0 w 554"/>
                <a:gd name="T5" fmla="*/ 0 h 221"/>
                <a:gd name="T6" fmla="*/ 0 w 554"/>
                <a:gd name="T7" fmla="*/ 0 h 221"/>
                <a:gd name="T8" fmla="*/ 0 w 554"/>
                <a:gd name="T9" fmla="*/ 0 h 221"/>
                <a:gd name="T10" fmla="*/ 0 w 554"/>
                <a:gd name="T11" fmla="*/ 0 h 221"/>
                <a:gd name="T12" fmla="*/ 0 w 554"/>
                <a:gd name="T13" fmla="*/ 0 h 221"/>
                <a:gd name="T14" fmla="*/ 0 w 554"/>
                <a:gd name="T15" fmla="*/ 0 h 221"/>
                <a:gd name="T16" fmla="*/ 0 w 554"/>
                <a:gd name="T17" fmla="*/ 0 h 221"/>
                <a:gd name="T18" fmla="*/ 0 w 554"/>
                <a:gd name="T19" fmla="*/ 0 h 221"/>
                <a:gd name="T20" fmla="*/ 0 w 554"/>
                <a:gd name="T21" fmla="*/ 0 h 221"/>
                <a:gd name="T22" fmla="*/ 0 w 554"/>
                <a:gd name="T23" fmla="*/ 0 h 221"/>
                <a:gd name="T24" fmla="*/ 0 w 554"/>
                <a:gd name="T25" fmla="*/ 0 h 221"/>
                <a:gd name="T26" fmla="*/ 0 w 554"/>
                <a:gd name="T27" fmla="*/ 0 h 221"/>
                <a:gd name="T28" fmla="*/ 0 w 554"/>
                <a:gd name="T29" fmla="*/ 0 h 221"/>
                <a:gd name="T30" fmla="*/ 0 w 554"/>
                <a:gd name="T31" fmla="*/ 0 h 221"/>
                <a:gd name="T32" fmla="*/ 0 w 554"/>
                <a:gd name="T33" fmla="*/ 0 h 221"/>
                <a:gd name="T34" fmla="*/ 0 w 554"/>
                <a:gd name="T35" fmla="*/ 0 h 221"/>
                <a:gd name="T36" fmla="*/ 0 w 554"/>
                <a:gd name="T37" fmla="*/ 0 h 221"/>
                <a:gd name="T38" fmla="*/ 0 w 554"/>
                <a:gd name="T39" fmla="*/ 0 h 221"/>
                <a:gd name="T40" fmla="*/ 0 w 554"/>
                <a:gd name="T41" fmla="*/ 0 h 221"/>
                <a:gd name="T42" fmla="*/ 0 w 554"/>
                <a:gd name="T43" fmla="*/ 0 h 221"/>
                <a:gd name="T44" fmla="*/ 0 w 554"/>
                <a:gd name="T45" fmla="*/ 0 h 221"/>
                <a:gd name="T46" fmla="*/ 0 w 554"/>
                <a:gd name="T47" fmla="*/ 0 h 221"/>
                <a:gd name="T48" fmla="*/ 0 w 554"/>
                <a:gd name="T49" fmla="*/ 0 h 221"/>
                <a:gd name="T50" fmla="*/ 0 w 554"/>
                <a:gd name="T51" fmla="*/ 0 h 221"/>
                <a:gd name="T52" fmla="*/ 0 w 554"/>
                <a:gd name="T53" fmla="*/ 0 h 221"/>
                <a:gd name="T54" fmla="*/ 0 w 554"/>
                <a:gd name="T55" fmla="*/ 0 h 221"/>
                <a:gd name="T56" fmla="*/ 0 w 554"/>
                <a:gd name="T57" fmla="*/ 0 h 221"/>
                <a:gd name="T58" fmla="*/ 0 w 554"/>
                <a:gd name="T59" fmla="*/ 0 h 221"/>
                <a:gd name="T60" fmla="*/ 0 w 554"/>
                <a:gd name="T61" fmla="*/ 0 h 221"/>
                <a:gd name="T62" fmla="*/ 0 w 554"/>
                <a:gd name="T63" fmla="*/ 0 h 2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4"/>
                <a:gd name="T97" fmla="*/ 0 h 221"/>
                <a:gd name="T98" fmla="*/ 554 w 554"/>
                <a:gd name="T99" fmla="*/ 221 h 2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4" h="221">
                  <a:moveTo>
                    <a:pt x="304" y="23"/>
                  </a:moveTo>
                  <a:lnTo>
                    <a:pt x="335" y="12"/>
                  </a:lnTo>
                  <a:lnTo>
                    <a:pt x="365" y="6"/>
                  </a:lnTo>
                  <a:lnTo>
                    <a:pt x="392" y="1"/>
                  </a:lnTo>
                  <a:lnTo>
                    <a:pt x="416" y="0"/>
                  </a:lnTo>
                  <a:lnTo>
                    <a:pt x="439" y="1"/>
                  </a:lnTo>
                  <a:lnTo>
                    <a:pt x="460" y="5"/>
                  </a:lnTo>
                  <a:lnTo>
                    <a:pt x="479" y="10"/>
                  </a:lnTo>
                  <a:lnTo>
                    <a:pt x="495" y="17"/>
                  </a:lnTo>
                  <a:lnTo>
                    <a:pt x="509" y="24"/>
                  </a:lnTo>
                  <a:lnTo>
                    <a:pt x="522" y="34"/>
                  </a:lnTo>
                  <a:lnTo>
                    <a:pt x="532" y="45"/>
                  </a:lnTo>
                  <a:lnTo>
                    <a:pt x="540" y="56"/>
                  </a:lnTo>
                  <a:lnTo>
                    <a:pt x="546" y="68"/>
                  </a:lnTo>
                  <a:lnTo>
                    <a:pt x="551" y="79"/>
                  </a:lnTo>
                  <a:lnTo>
                    <a:pt x="553" y="91"/>
                  </a:lnTo>
                  <a:lnTo>
                    <a:pt x="554" y="103"/>
                  </a:lnTo>
                  <a:lnTo>
                    <a:pt x="553" y="114"/>
                  </a:lnTo>
                  <a:lnTo>
                    <a:pt x="550" y="126"/>
                  </a:lnTo>
                  <a:lnTo>
                    <a:pt x="544" y="139"/>
                  </a:lnTo>
                  <a:lnTo>
                    <a:pt x="536" y="151"/>
                  </a:lnTo>
                  <a:lnTo>
                    <a:pt x="526" y="162"/>
                  </a:lnTo>
                  <a:lnTo>
                    <a:pt x="514" y="173"/>
                  </a:lnTo>
                  <a:lnTo>
                    <a:pt x="500" y="184"/>
                  </a:lnTo>
                  <a:lnTo>
                    <a:pt x="483" y="192"/>
                  </a:lnTo>
                  <a:lnTo>
                    <a:pt x="465" y="201"/>
                  </a:lnTo>
                  <a:lnTo>
                    <a:pt x="445" y="208"/>
                  </a:lnTo>
                  <a:lnTo>
                    <a:pt x="422" y="214"/>
                  </a:lnTo>
                  <a:lnTo>
                    <a:pt x="399" y="219"/>
                  </a:lnTo>
                  <a:lnTo>
                    <a:pt x="374" y="221"/>
                  </a:lnTo>
                  <a:lnTo>
                    <a:pt x="347" y="221"/>
                  </a:lnTo>
                  <a:lnTo>
                    <a:pt x="317" y="220"/>
                  </a:lnTo>
                  <a:lnTo>
                    <a:pt x="287" y="216"/>
                  </a:lnTo>
                  <a:lnTo>
                    <a:pt x="257" y="212"/>
                  </a:lnTo>
                  <a:lnTo>
                    <a:pt x="227" y="204"/>
                  </a:lnTo>
                  <a:lnTo>
                    <a:pt x="197" y="197"/>
                  </a:lnTo>
                  <a:lnTo>
                    <a:pt x="170" y="188"/>
                  </a:lnTo>
                  <a:lnTo>
                    <a:pt x="145" y="179"/>
                  </a:lnTo>
                  <a:lnTo>
                    <a:pt x="119" y="169"/>
                  </a:lnTo>
                  <a:lnTo>
                    <a:pt x="96" y="159"/>
                  </a:lnTo>
                  <a:lnTo>
                    <a:pt x="77" y="150"/>
                  </a:lnTo>
                  <a:lnTo>
                    <a:pt x="57" y="139"/>
                  </a:lnTo>
                  <a:lnTo>
                    <a:pt x="41" y="129"/>
                  </a:lnTo>
                  <a:lnTo>
                    <a:pt x="27" y="119"/>
                  </a:lnTo>
                  <a:lnTo>
                    <a:pt x="15" y="111"/>
                  </a:lnTo>
                  <a:lnTo>
                    <a:pt x="7" y="102"/>
                  </a:lnTo>
                  <a:lnTo>
                    <a:pt x="1" y="95"/>
                  </a:lnTo>
                  <a:lnTo>
                    <a:pt x="0" y="91"/>
                  </a:lnTo>
                  <a:lnTo>
                    <a:pt x="0" y="87"/>
                  </a:lnTo>
                  <a:lnTo>
                    <a:pt x="0" y="85"/>
                  </a:lnTo>
                  <a:lnTo>
                    <a:pt x="0" y="83"/>
                  </a:lnTo>
                  <a:lnTo>
                    <a:pt x="4" y="78"/>
                  </a:lnTo>
                  <a:lnTo>
                    <a:pt x="11" y="75"/>
                  </a:lnTo>
                  <a:lnTo>
                    <a:pt x="18" y="73"/>
                  </a:lnTo>
                  <a:lnTo>
                    <a:pt x="30" y="72"/>
                  </a:lnTo>
                  <a:lnTo>
                    <a:pt x="57" y="69"/>
                  </a:lnTo>
                  <a:lnTo>
                    <a:pt x="92" y="67"/>
                  </a:lnTo>
                  <a:lnTo>
                    <a:pt x="112" y="64"/>
                  </a:lnTo>
                  <a:lnTo>
                    <a:pt x="135" y="62"/>
                  </a:lnTo>
                  <a:lnTo>
                    <a:pt x="158" y="58"/>
                  </a:lnTo>
                  <a:lnTo>
                    <a:pt x="185" y="55"/>
                  </a:lnTo>
                  <a:lnTo>
                    <a:pt x="212" y="49"/>
                  </a:lnTo>
                  <a:lnTo>
                    <a:pt x="240" y="41"/>
                  </a:lnTo>
                  <a:lnTo>
                    <a:pt x="271" y="33"/>
                  </a:lnTo>
                  <a:lnTo>
                    <a:pt x="304" y="23"/>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32" name="Freeform 57"/>
            <p:cNvSpPr>
              <a:spLocks/>
            </p:cNvSpPr>
            <p:nvPr/>
          </p:nvSpPr>
          <p:spPr bwMode="auto">
            <a:xfrm>
              <a:off x="535" y="1497"/>
              <a:ext cx="167" cy="67"/>
            </a:xfrm>
            <a:custGeom>
              <a:avLst/>
              <a:gdLst>
                <a:gd name="T0" fmla="*/ 0 w 503"/>
                <a:gd name="T1" fmla="*/ 0 h 201"/>
                <a:gd name="T2" fmla="*/ 0 w 503"/>
                <a:gd name="T3" fmla="*/ 0 h 201"/>
                <a:gd name="T4" fmla="*/ 0 w 503"/>
                <a:gd name="T5" fmla="*/ 0 h 201"/>
                <a:gd name="T6" fmla="*/ 0 w 503"/>
                <a:gd name="T7" fmla="*/ 0 h 201"/>
                <a:gd name="T8" fmla="*/ 0 w 503"/>
                <a:gd name="T9" fmla="*/ 0 h 201"/>
                <a:gd name="T10" fmla="*/ 0 w 503"/>
                <a:gd name="T11" fmla="*/ 0 h 201"/>
                <a:gd name="T12" fmla="*/ 0 w 503"/>
                <a:gd name="T13" fmla="*/ 0 h 201"/>
                <a:gd name="T14" fmla="*/ 0 w 503"/>
                <a:gd name="T15" fmla="*/ 0 h 201"/>
                <a:gd name="T16" fmla="*/ 0 w 503"/>
                <a:gd name="T17" fmla="*/ 0 h 201"/>
                <a:gd name="T18" fmla="*/ 0 w 503"/>
                <a:gd name="T19" fmla="*/ 0 h 201"/>
                <a:gd name="T20" fmla="*/ 0 w 503"/>
                <a:gd name="T21" fmla="*/ 0 h 201"/>
                <a:gd name="T22" fmla="*/ 0 w 503"/>
                <a:gd name="T23" fmla="*/ 0 h 201"/>
                <a:gd name="T24" fmla="*/ 0 w 503"/>
                <a:gd name="T25" fmla="*/ 0 h 201"/>
                <a:gd name="T26" fmla="*/ 0 w 503"/>
                <a:gd name="T27" fmla="*/ 0 h 201"/>
                <a:gd name="T28" fmla="*/ 0 w 503"/>
                <a:gd name="T29" fmla="*/ 0 h 201"/>
                <a:gd name="T30" fmla="*/ 0 w 503"/>
                <a:gd name="T31" fmla="*/ 0 h 201"/>
                <a:gd name="T32" fmla="*/ 0 w 503"/>
                <a:gd name="T33" fmla="*/ 0 h 201"/>
                <a:gd name="T34" fmla="*/ 0 w 503"/>
                <a:gd name="T35" fmla="*/ 0 h 201"/>
                <a:gd name="T36" fmla="*/ 0 w 503"/>
                <a:gd name="T37" fmla="*/ 0 h 201"/>
                <a:gd name="T38" fmla="*/ 0 w 503"/>
                <a:gd name="T39" fmla="*/ 0 h 201"/>
                <a:gd name="T40" fmla="*/ 0 w 503"/>
                <a:gd name="T41" fmla="*/ 0 h 201"/>
                <a:gd name="T42" fmla="*/ 0 w 503"/>
                <a:gd name="T43" fmla="*/ 0 h 201"/>
                <a:gd name="T44" fmla="*/ 0 w 503"/>
                <a:gd name="T45" fmla="*/ 0 h 201"/>
                <a:gd name="T46" fmla="*/ 0 w 503"/>
                <a:gd name="T47" fmla="*/ 0 h 201"/>
                <a:gd name="T48" fmla="*/ 0 w 503"/>
                <a:gd name="T49" fmla="*/ 0 h 201"/>
                <a:gd name="T50" fmla="*/ 0 w 503"/>
                <a:gd name="T51" fmla="*/ 0 h 201"/>
                <a:gd name="T52" fmla="*/ 0 w 503"/>
                <a:gd name="T53" fmla="*/ 0 h 201"/>
                <a:gd name="T54" fmla="*/ 0 w 503"/>
                <a:gd name="T55" fmla="*/ 0 h 201"/>
                <a:gd name="T56" fmla="*/ 0 w 503"/>
                <a:gd name="T57" fmla="*/ 0 h 201"/>
                <a:gd name="T58" fmla="*/ 0 w 503"/>
                <a:gd name="T59" fmla="*/ 0 h 201"/>
                <a:gd name="T60" fmla="*/ 0 w 503"/>
                <a:gd name="T61" fmla="*/ 0 h 201"/>
                <a:gd name="T62" fmla="*/ 0 w 503"/>
                <a:gd name="T63" fmla="*/ 0 h 201"/>
                <a:gd name="T64" fmla="*/ 0 w 503"/>
                <a:gd name="T65" fmla="*/ 0 h 201"/>
                <a:gd name="T66" fmla="*/ 0 w 503"/>
                <a:gd name="T67" fmla="*/ 0 h 201"/>
                <a:gd name="T68" fmla="*/ 0 w 503"/>
                <a:gd name="T69" fmla="*/ 0 h 201"/>
                <a:gd name="T70" fmla="*/ 0 w 503"/>
                <a:gd name="T71" fmla="*/ 0 h 201"/>
                <a:gd name="T72" fmla="*/ 0 w 503"/>
                <a:gd name="T73" fmla="*/ 0 h 201"/>
                <a:gd name="T74" fmla="*/ 0 w 503"/>
                <a:gd name="T75" fmla="*/ 0 h 201"/>
                <a:gd name="T76" fmla="*/ 0 w 503"/>
                <a:gd name="T77" fmla="*/ 0 h 201"/>
                <a:gd name="T78" fmla="*/ 0 w 503"/>
                <a:gd name="T79" fmla="*/ 0 h 201"/>
                <a:gd name="T80" fmla="*/ 0 w 503"/>
                <a:gd name="T81" fmla="*/ 0 h 201"/>
                <a:gd name="T82" fmla="*/ 0 w 503"/>
                <a:gd name="T83" fmla="*/ 0 h 201"/>
                <a:gd name="T84" fmla="*/ 0 w 503"/>
                <a:gd name="T85" fmla="*/ 0 h 201"/>
                <a:gd name="T86" fmla="*/ 0 w 503"/>
                <a:gd name="T87" fmla="*/ 0 h 201"/>
                <a:gd name="T88" fmla="*/ 0 w 503"/>
                <a:gd name="T89" fmla="*/ 0 h 201"/>
                <a:gd name="T90" fmla="*/ 0 w 503"/>
                <a:gd name="T91" fmla="*/ 0 h 201"/>
                <a:gd name="T92" fmla="*/ 0 w 503"/>
                <a:gd name="T93" fmla="*/ 0 h 201"/>
                <a:gd name="T94" fmla="*/ 0 w 503"/>
                <a:gd name="T95" fmla="*/ 0 h 201"/>
                <a:gd name="T96" fmla="*/ 0 w 503"/>
                <a:gd name="T97" fmla="*/ 0 h 201"/>
                <a:gd name="T98" fmla="*/ 0 w 503"/>
                <a:gd name="T99" fmla="*/ 0 h 201"/>
                <a:gd name="T100" fmla="*/ 0 w 503"/>
                <a:gd name="T101" fmla="*/ 0 h 201"/>
                <a:gd name="T102" fmla="*/ 0 w 503"/>
                <a:gd name="T103" fmla="*/ 0 h 201"/>
                <a:gd name="T104" fmla="*/ 0 w 503"/>
                <a:gd name="T105" fmla="*/ 0 h 201"/>
                <a:gd name="T106" fmla="*/ 0 w 503"/>
                <a:gd name="T107" fmla="*/ 0 h 201"/>
                <a:gd name="T108" fmla="*/ 0 w 503"/>
                <a:gd name="T109" fmla="*/ 0 h 201"/>
                <a:gd name="T110" fmla="*/ 0 w 503"/>
                <a:gd name="T111" fmla="*/ 0 h 201"/>
                <a:gd name="T112" fmla="*/ 0 w 503"/>
                <a:gd name="T113" fmla="*/ 0 h 201"/>
                <a:gd name="T114" fmla="*/ 0 w 503"/>
                <a:gd name="T115" fmla="*/ 0 h 201"/>
                <a:gd name="T116" fmla="*/ 0 w 503"/>
                <a:gd name="T117" fmla="*/ 0 h 201"/>
                <a:gd name="T118" fmla="*/ 0 w 503"/>
                <a:gd name="T119" fmla="*/ 0 h 201"/>
                <a:gd name="T120" fmla="*/ 0 w 503"/>
                <a:gd name="T121" fmla="*/ 0 h 201"/>
                <a:gd name="T122" fmla="*/ 0 w 503"/>
                <a:gd name="T123" fmla="*/ 0 h 201"/>
                <a:gd name="T124" fmla="*/ 0 w 503"/>
                <a:gd name="T125" fmla="*/ 0 h 2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3"/>
                <a:gd name="T190" fmla="*/ 0 h 201"/>
                <a:gd name="T191" fmla="*/ 503 w 503"/>
                <a:gd name="T192" fmla="*/ 201 h 2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3" h="201">
                  <a:moveTo>
                    <a:pt x="276" y="20"/>
                  </a:moveTo>
                  <a:lnTo>
                    <a:pt x="304" y="11"/>
                  </a:lnTo>
                  <a:lnTo>
                    <a:pt x="331" y="5"/>
                  </a:lnTo>
                  <a:lnTo>
                    <a:pt x="355" y="2"/>
                  </a:lnTo>
                  <a:lnTo>
                    <a:pt x="378" y="0"/>
                  </a:lnTo>
                  <a:lnTo>
                    <a:pt x="399" y="0"/>
                  </a:lnTo>
                  <a:lnTo>
                    <a:pt x="418" y="4"/>
                  </a:lnTo>
                  <a:lnTo>
                    <a:pt x="435" y="9"/>
                  </a:lnTo>
                  <a:lnTo>
                    <a:pt x="449" y="15"/>
                  </a:lnTo>
                  <a:lnTo>
                    <a:pt x="462" y="22"/>
                  </a:lnTo>
                  <a:lnTo>
                    <a:pt x="473" y="31"/>
                  </a:lnTo>
                  <a:lnTo>
                    <a:pt x="483" y="41"/>
                  </a:lnTo>
                  <a:lnTo>
                    <a:pt x="490" y="50"/>
                  </a:lnTo>
                  <a:lnTo>
                    <a:pt x="496" y="61"/>
                  </a:lnTo>
                  <a:lnTo>
                    <a:pt x="500" y="72"/>
                  </a:lnTo>
                  <a:lnTo>
                    <a:pt x="503" y="83"/>
                  </a:lnTo>
                  <a:lnTo>
                    <a:pt x="503" y="93"/>
                  </a:lnTo>
                  <a:lnTo>
                    <a:pt x="503" y="104"/>
                  </a:lnTo>
                  <a:lnTo>
                    <a:pt x="500" y="115"/>
                  </a:lnTo>
                  <a:lnTo>
                    <a:pt x="495" y="126"/>
                  </a:lnTo>
                  <a:lnTo>
                    <a:pt x="487" y="135"/>
                  </a:lnTo>
                  <a:lnTo>
                    <a:pt x="477" y="146"/>
                  </a:lnTo>
                  <a:lnTo>
                    <a:pt x="466" y="156"/>
                  </a:lnTo>
                  <a:lnTo>
                    <a:pt x="453" y="166"/>
                  </a:lnTo>
                  <a:lnTo>
                    <a:pt x="439" y="174"/>
                  </a:lnTo>
                  <a:lnTo>
                    <a:pt x="422" y="182"/>
                  </a:lnTo>
                  <a:lnTo>
                    <a:pt x="404" y="189"/>
                  </a:lnTo>
                  <a:lnTo>
                    <a:pt x="384" y="194"/>
                  </a:lnTo>
                  <a:lnTo>
                    <a:pt x="362" y="197"/>
                  </a:lnTo>
                  <a:lnTo>
                    <a:pt x="340" y="200"/>
                  </a:lnTo>
                  <a:lnTo>
                    <a:pt x="314" y="201"/>
                  </a:lnTo>
                  <a:lnTo>
                    <a:pt x="288" y="200"/>
                  </a:lnTo>
                  <a:lnTo>
                    <a:pt x="261" y="196"/>
                  </a:lnTo>
                  <a:lnTo>
                    <a:pt x="233" y="191"/>
                  </a:lnTo>
                  <a:lnTo>
                    <a:pt x="206" y="185"/>
                  </a:lnTo>
                  <a:lnTo>
                    <a:pt x="180" y="178"/>
                  </a:lnTo>
                  <a:lnTo>
                    <a:pt x="155" y="171"/>
                  </a:lnTo>
                  <a:lnTo>
                    <a:pt x="132" y="162"/>
                  </a:lnTo>
                  <a:lnTo>
                    <a:pt x="109" y="154"/>
                  </a:lnTo>
                  <a:lnTo>
                    <a:pt x="88" y="144"/>
                  </a:lnTo>
                  <a:lnTo>
                    <a:pt x="69" y="135"/>
                  </a:lnTo>
                  <a:lnTo>
                    <a:pt x="52" y="126"/>
                  </a:lnTo>
                  <a:lnTo>
                    <a:pt x="38" y="117"/>
                  </a:lnTo>
                  <a:lnTo>
                    <a:pt x="25" y="107"/>
                  </a:lnTo>
                  <a:lnTo>
                    <a:pt x="14" y="100"/>
                  </a:lnTo>
                  <a:lnTo>
                    <a:pt x="7" y="92"/>
                  </a:lnTo>
                  <a:lnTo>
                    <a:pt x="1" y="86"/>
                  </a:lnTo>
                  <a:lnTo>
                    <a:pt x="0" y="82"/>
                  </a:lnTo>
                  <a:lnTo>
                    <a:pt x="0" y="79"/>
                  </a:lnTo>
                  <a:lnTo>
                    <a:pt x="0" y="77"/>
                  </a:lnTo>
                  <a:lnTo>
                    <a:pt x="1" y="75"/>
                  </a:lnTo>
                  <a:lnTo>
                    <a:pt x="4" y="71"/>
                  </a:lnTo>
                  <a:lnTo>
                    <a:pt x="10" y="69"/>
                  </a:lnTo>
                  <a:lnTo>
                    <a:pt x="18" y="66"/>
                  </a:lnTo>
                  <a:lnTo>
                    <a:pt x="27" y="65"/>
                  </a:lnTo>
                  <a:lnTo>
                    <a:pt x="52" y="62"/>
                  </a:lnTo>
                  <a:lnTo>
                    <a:pt x="84" y="60"/>
                  </a:lnTo>
                  <a:lnTo>
                    <a:pt x="122" y="56"/>
                  </a:lnTo>
                  <a:lnTo>
                    <a:pt x="168" y="49"/>
                  </a:lnTo>
                  <a:lnTo>
                    <a:pt x="192" y="44"/>
                  </a:lnTo>
                  <a:lnTo>
                    <a:pt x="219" y="38"/>
                  </a:lnTo>
                  <a:lnTo>
                    <a:pt x="247" y="30"/>
                  </a:lnTo>
                  <a:lnTo>
                    <a:pt x="276" y="2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33" name="Freeform 58"/>
            <p:cNvSpPr>
              <a:spLocks/>
            </p:cNvSpPr>
            <p:nvPr/>
          </p:nvSpPr>
          <p:spPr bwMode="auto">
            <a:xfrm>
              <a:off x="547" y="1500"/>
              <a:ext cx="151" cy="60"/>
            </a:xfrm>
            <a:custGeom>
              <a:avLst/>
              <a:gdLst>
                <a:gd name="T0" fmla="*/ 0 w 452"/>
                <a:gd name="T1" fmla="*/ 0 h 180"/>
                <a:gd name="T2" fmla="*/ 0 w 452"/>
                <a:gd name="T3" fmla="*/ 0 h 180"/>
                <a:gd name="T4" fmla="*/ 0 w 452"/>
                <a:gd name="T5" fmla="*/ 0 h 180"/>
                <a:gd name="T6" fmla="*/ 0 w 452"/>
                <a:gd name="T7" fmla="*/ 0 h 180"/>
                <a:gd name="T8" fmla="*/ 0 w 452"/>
                <a:gd name="T9" fmla="*/ 0 h 180"/>
                <a:gd name="T10" fmla="*/ 0 w 452"/>
                <a:gd name="T11" fmla="*/ 0 h 180"/>
                <a:gd name="T12" fmla="*/ 0 w 452"/>
                <a:gd name="T13" fmla="*/ 0 h 180"/>
                <a:gd name="T14" fmla="*/ 0 w 452"/>
                <a:gd name="T15" fmla="*/ 0 h 180"/>
                <a:gd name="T16" fmla="*/ 0 w 452"/>
                <a:gd name="T17" fmla="*/ 0 h 180"/>
                <a:gd name="T18" fmla="*/ 0 w 452"/>
                <a:gd name="T19" fmla="*/ 0 h 180"/>
                <a:gd name="T20" fmla="*/ 0 w 452"/>
                <a:gd name="T21" fmla="*/ 0 h 180"/>
                <a:gd name="T22" fmla="*/ 0 w 452"/>
                <a:gd name="T23" fmla="*/ 0 h 180"/>
                <a:gd name="T24" fmla="*/ 0 w 452"/>
                <a:gd name="T25" fmla="*/ 0 h 180"/>
                <a:gd name="T26" fmla="*/ 0 w 452"/>
                <a:gd name="T27" fmla="*/ 0 h 180"/>
                <a:gd name="T28" fmla="*/ 0 w 452"/>
                <a:gd name="T29" fmla="*/ 0 h 180"/>
                <a:gd name="T30" fmla="*/ 0 w 452"/>
                <a:gd name="T31" fmla="*/ 0 h 180"/>
                <a:gd name="T32" fmla="*/ 0 w 452"/>
                <a:gd name="T33" fmla="*/ 0 h 180"/>
                <a:gd name="T34" fmla="*/ 0 w 452"/>
                <a:gd name="T35" fmla="*/ 0 h 180"/>
                <a:gd name="T36" fmla="*/ 0 w 452"/>
                <a:gd name="T37" fmla="*/ 0 h 180"/>
                <a:gd name="T38" fmla="*/ 0 w 452"/>
                <a:gd name="T39" fmla="*/ 0 h 180"/>
                <a:gd name="T40" fmla="*/ 0 w 452"/>
                <a:gd name="T41" fmla="*/ 0 h 180"/>
                <a:gd name="T42" fmla="*/ 0 w 452"/>
                <a:gd name="T43" fmla="*/ 0 h 180"/>
                <a:gd name="T44" fmla="*/ 0 w 452"/>
                <a:gd name="T45" fmla="*/ 0 h 180"/>
                <a:gd name="T46" fmla="*/ 0 w 452"/>
                <a:gd name="T47" fmla="*/ 0 h 180"/>
                <a:gd name="T48" fmla="*/ 0 w 452"/>
                <a:gd name="T49" fmla="*/ 0 h 180"/>
                <a:gd name="T50" fmla="*/ 0 w 452"/>
                <a:gd name="T51" fmla="*/ 0 h 180"/>
                <a:gd name="T52" fmla="*/ 0 w 452"/>
                <a:gd name="T53" fmla="*/ 0 h 180"/>
                <a:gd name="T54" fmla="*/ 0 w 452"/>
                <a:gd name="T55" fmla="*/ 0 h 180"/>
                <a:gd name="T56" fmla="*/ 0 w 452"/>
                <a:gd name="T57" fmla="*/ 0 h 180"/>
                <a:gd name="T58" fmla="*/ 0 w 452"/>
                <a:gd name="T59" fmla="*/ 0 h 180"/>
                <a:gd name="T60" fmla="*/ 0 w 452"/>
                <a:gd name="T61" fmla="*/ 0 h 180"/>
                <a:gd name="T62" fmla="*/ 0 w 452"/>
                <a:gd name="T63" fmla="*/ 0 h 180"/>
                <a:gd name="T64" fmla="*/ 0 w 452"/>
                <a:gd name="T65" fmla="*/ 0 h 180"/>
                <a:gd name="T66" fmla="*/ 0 w 452"/>
                <a:gd name="T67" fmla="*/ 0 h 180"/>
                <a:gd name="T68" fmla="*/ 0 w 452"/>
                <a:gd name="T69" fmla="*/ 0 h 180"/>
                <a:gd name="T70" fmla="*/ 0 w 452"/>
                <a:gd name="T71" fmla="*/ 0 h 180"/>
                <a:gd name="T72" fmla="*/ 0 w 452"/>
                <a:gd name="T73" fmla="*/ 0 h 180"/>
                <a:gd name="T74" fmla="*/ 0 w 452"/>
                <a:gd name="T75" fmla="*/ 0 h 180"/>
                <a:gd name="T76" fmla="*/ 0 w 452"/>
                <a:gd name="T77" fmla="*/ 0 h 180"/>
                <a:gd name="T78" fmla="*/ 0 w 452"/>
                <a:gd name="T79" fmla="*/ 0 h 180"/>
                <a:gd name="T80" fmla="*/ 0 w 452"/>
                <a:gd name="T81" fmla="*/ 0 h 180"/>
                <a:gd name="T82" fmla="*/ 0 w 452"/>
                <a:gd name="T83" fmla="*/ 0 h 180"/>
                <a:gd name="T84" fmla="*/ 0 w 452"/>
                <a:gd name="T85" fmla="*/ 0 h 180"/>
                <a:gd name="T86" fmla="*/ 0 w 452"/>
                <a:gd name="T87" fmla="*/ 0 h 180"/>
                <a:gd name="T88" fmla="*/ 0 w 452"/>
                <a:gd name="T89" fmla="*/ 0 h 180"/>
                <a:gd name="T90" fmla="*/ 0 w 452"/>
                <a:gd name="T91" fmla="*/ 0 h 180"/>
                <a:gd name="T92" fmla="*/ 0 w 452"/>
                <a:gd name="T93" fmla="*/ 0 h 180"/>
                <a:gd name="T94" fmla="*/ 0 w 452"/>
                <a:gd name="T95" fmla="*/ 0 h 180"/>
                <a:gd name="T96" fmla="*/ 0 w 452"/>
                <a:gd name="T97" fmla="*/ 0 h 180"/>
                <a:gd name="T98" fmla="*/ 0 w 452"/>
                <a:gd name="T99" fmla="*/ 0 h 180"/>
                <a:gd name="T100" fmla="*/ 0 w 452"/>
                <a:gd name="T101" fmla="*/ 0 h 180"/>
                <a:gd name="T102" fmla="*/ 0 w 452"/>
                <a:gd name="T103" fmla="*/ 0 h 180"/>
                <a:gd name="T104" fmla="*/ 0 w 452"/>
                <a:gd name="T105" fmla="*/ 0 h 180"/>
                <a:gd name="T106" fmla="*/ 0 w 452"/>
                <a:gd name="T107" fmla="*/ 0 h 180"/>
                <a:gd name="T108" fmla="*/ 0 w 452"/>
                <a:gd name="T109" fmla="*/ 0 h 180"/>
                <a:gd name="T110" fmla="*/ 0 w 452"/>
                <a:gd name="T111" fmla="*/ 0 h 180"/>
                <a:gd name="T112" fmla="*/ 0 w 452"/>
                <a:gd name="T113" fmla="*/ 0 h 180"/>
                <a:gd name="T114" fmla="*/ 0 w 452"/>
                <a:gd name="T115" fmla="*/ 0 h 180"/>
                <a:gd name="T116" fmla="*/ 0 w 452"/>
                <a:gd name="T117" fmla="*/ 0 h 180"/>
                <a:gd name="T118" fmla="*/ 0 w 452"/>
                <a:gd name="T119" fmla="*/ 0 h 180"/>
                <a:gd name="T120" fmla="*/ 0 w 452"/>
                <a:gd name="T121" fmla="*/ 0 h 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2"/>
                <a:gd name="T184" fmla="*/ 0 h 180"/>
                <a:gd name="T185" fmla="*/ 452 w 452"/>
                <a:gd name="T186" fmla="*/ 180 h 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2" h="180">
                  <a:moveTo>
                    <a:pt x="248" y="18"/>
                  </a:moveTo>
                  <a:lnTo>
                    <a:pt x="273" y="9"/>
                  </a:lnTo>
                  <a:lnTo>
                    <a:pt x="297" y="5"/>
                  </a:lnTo>
                  <a:lnTo>
                    <a:pt x="319" y="1"/>
                  </a:lnTo>
                  <a:lnTo>
                    <a:pt x="340" y="0"/>
                  </a:lnTo>
                  <a:lnTo>
                    <a:pt x="358" y="1"/>
                  </a:lnTo>
                  <a:lnTo>
                    <a:pt x="374" y="3"/>
                  </a:lnTo>
                  <a:lnTo>
                    <a:pt x="390" y="7"/>
                  </a:lnTo>
                  <a:lnTo>
                    <a:pt x="402" y="13"/>
                  </a:lnTo>
                  <a:lnTo>
                    <a:pt x="414" y="20"/>
                  </a:lnTo>
                  <a:lnTo>
                    <a:pt x="424" y="28"/>
                  </a:lnTo>
                  <a:lnTo>
                    <a:pt x="432" y="36"/>
                  </a:lnTo>
                  <a:lnTo>
                    <a:pt x="439" y="45"/>
                  </a:lnTo>
                  <a:lnTo>
                    <a:pt x="445" y="54"/>
                  </a:lnTo>
                  <a:lnTo>
                    <a:pt x="448" y="64"/>
                  </a:lnTo>
                  <a:lnTo>
                    <a:pt x="451" y="74"/>
                  </a:lnTo>
                  <a:lnTo>
                    <a:pt x="452" y="84"/>
                  </a:lnTo>
                  <a:lnTo>
                    <a:pt x="451" y="93"/>
                  </a:lnTo>
                  <a:lnTo>
                    <a:pt x="448" y="103"/>
                  </a:lnTo>
                  <a:lnTo>
                    <a:pt x="444" y="113"/>
                  </a:lnTo>
                  <a:lnTo>
                    <a:pt x="437" y="121"/>
                  </a:lnTo>
                  <a:lnTo>
                    <a:pt x="428" y="131"/>
                  </a:lnTo>
                  <a:lnTo>
                    <a:pt x="418" y="140"/>
                  </a:lnTo>
                  <a:lnTo>
                    <a:pt x="407" y="148"/>
                  </a:lnTo>
                  <a:lnTo>
                    <a:pt x="394" y="157"/>
                  </a:lnTo>
                  <a:lnTo>
                    <a:pt x="378" y="163"/>
                  </a:lnTo>
                  <a:lnTo>
                    <a:pt x="363" y="169"/>
                  </a:lnTo>
                  <a:lnTo>
                    <a:pt x="344" y="174"/>
                  </a:lnTo>
                  <a:lnTo>
                    <a:pt x="324" y="177"/>
                  </a:lnTo>
                  <a:lnTo>
                    <a:pt x="304" y="180"/>
                  </a:lnTo>
                  <a:lnTo>
                    <a:pt x="282" y="180"/>
                  </a:lnTo>
                  <a:lnTo>
                    <a:pt x="259" y="179"/>
                  </a:lnTo>
                  <a:lnTo>
                    <a:pt x="233" y="176"/>
                  </a:lnTo>
                  <a:lnTo>
                    <a:pt x="209" y="171"/>
                  </a:lnTo>
                  <a:lnTo>
                    <a:pt x="185" y="166"/>
                  </a:lnTo>
                  <a:lnTo>
                    <a:pt x="161" y="159"/>
                  </a:lnTo>
                  <a:lnTo>
                    <a:pt x="139" y="153"/>
                  </a:lnTo>
                  <a:lnTo>
                    <a:pt x="118" y="146"/>
                  </a:lnTo>
                  <a:lnTo>
                    <a:pt x="98" y="137"/>
                  </a:lnTo>
                  <a:lnTo>
                    <a:pt x="78" y="129"/>
                  </a:lnTo>
                  <a:lnTo>
                    <a:pt x="63" y="121"/>
                  </a:lnTo>
                  <a:lnTo>
                    <a:pt x="47" y="113"/>
                  </a:lnTo>
                  <a:lnTo>
                    <a:pt x="33" y="104"/>
                  </a:lnTo>
                  <a:lnTo>
                    <a:pt x="21" y="97"/>
                  </a:lnTo>
                  <a:lnTo>
                    <a:pt x="13" y="90"/>
                  </a:lnTo>
                  <a:lnTo>
                    <a:pt x="6" y="82"/>
                  </a:lnTo>
                  <a:lnTo>
                    <a:pt x="2" y="76"/>
                  </a:lnTo>
                  <a:lnTo>
                    <a:pt x="0" y="71"/>
                  </a:lnTo>
                  <a:lnTo>
                    <a:pt x="0" y="67"/>
                  </a:lnTo>
                  <a:lnTo>
                    <a:pt x="3" y="63"/>
                  </a:lnTo>
                  <a:lnTo>
                    <a:pt x="9" y="61"/>
                  </a:lnTo>
                  <a:lnTo>
                    <a:pt x="16" y="59"/>
                  </a:lnTo>
                  <a:lnTo>
                    <a:pt x="24" y="58"/>
                  </a:lnTo>
                  <a:lnTo>
                    <a:pt x="46" y="56"/>
                  </a:lnTo>
                  <a:lnTo>
                    <a:pt x="76" y="53"/>
                  </a:lnTo>
                  <a:lnTo>
                    <a:pt x="110" y="50"/>
                  </a:lnTo>
                  <a:lnTo>
                    <a:pt x="149" y="43"/>
                  </a:lnTo>
                  <a:lnTo>
                    <a:pt x="172" y="40"/>
                  </a:lnTo>
                  <a:lnTo>
                    <a:pt x="196" y="34"/>
                  </a:lnTo>
                  <a:lnTo>
                    <a:pt x="221" y="26"/>
                  </a:lnTo>
                  <a:lnTo>
                    <a:pt x="248" y="18"/>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34" name="Freeform 59"/>
            <p:cNvSpPr>
              <a:spLocks/>
            </p:cNvSpPr>
            <p:nvPr/>
          </p:nvSpPr>
          <p:spPr bwMode="auto">
            <a:xfrm>
              <a:off x="560" y="1502"/>
              <a:ext cx="133" cy="54"/>
            </a:xfrm>
            <a:custGeom>
              <a:avLst/>
              <a:gdLst>
                <a:gd name="T0" fmla="*/ 0 w 401"/>
                <a:gd name="T1" fmla="*/ 0 h 160"/>
                <a:gd name="T2" fmla="*/ 0 w 401"/>
                <a:gd name="T3" fmla="*/ 0 h 160"/>
                <a:gd name="T4" fmla="*/ 0 w 401"/>
                <a:gd name="T5" fmla="*/ 0 h 160"/>
                <a:gd name="T6" fmla="*/ 0 w 401"/>
                <a:gd name="T7" fmla="*/ 0 h 160"/>
                <a:gd name="T8" fmla="*/ 0 w 401"/>
                <a:gd name="T9" fmla="*/ 0 h 160"/>
                <a:gd name="T10" fmla="*/ 0 w 401"/>
                <a:gd name="T11" fmla="*/ 0 h 160"/>
                <a:gd name="T12" fmla="*/ 0 w 401"/>
                <a:gd name="T13" fmla="*/ 0 h 160"/>
                <a:gd name="T14" fmla="*/ 0 w 401"/>
                <a:gd name="T15" fmla="*/ 0 h 160"/>
                <a:gd name="T16" fmla="*/ 0 w 401"/>
                <a:gd name="T17" fmla="*/ 0 h 160"/>
                <a:gd name="T18" fmla="*/ 0 w 401"/>
                <a:gd name="T19" fmla="*/ 0 h 160"/>
                <a:gd name="T20" fmla="*/ 0 w 401"/>
                <a:gd name="T21" fmla="*/ 0 h 160"/>
                <a:gd name="T22" fmla="*/ 0 w 401"/>
                <a:gd name="T23" fmla="*/ 0 h 160"/>
                <a:gd name="T24" fmla="*/ 0 w 401"/>
                <a:gd name="T25" fmla="*/ 0 h 160"/>
                <a:gd name="T26" fmla="*/ 0 w 401"/>
                <a:gd name="T27" fmla="*/ 0 h 160"/>
                <a:gd name="T28" fmla="*/ 0 w 401"/>
                <a:gd name="T29" fmla="*/ 0 h 160"/>
                <a:gd name="T30" fmla="*/ 0 w 401"/>
                <a:gd name="T31" fmla="*/ 0 h 160"/>
                <a:gd name="T32" fmla="*/ 0 w 401"/>
                <a:gd name="T33" fmla="*/ 0 h 160"/>
                <a:gd name="T34" fmla="*/ 0 w 401"/>
                <a:gd name="T35" fmla="*/ 0 h 160"/>
                <a:gd name="T36" fmla="*/ 0 w 401"/>
                <a:gd name="T37" fmla="*/ 0 h 160"/>
                <a:gd name="T38" fmla="*/ 0 w 401"/>
                <a:gd name="T39" fmla="*/ 0 h 160"/>
                <a:gd name="T40" fmla="*/ 0 w 401"/>
                <a:gd name="T41" fmla="*/ 0 h 160"/>
                <a:gd name="T42" fmla="*/ 0 w 401"/>
                <a:gd name="T43" fmla="*/ 0 h 160"/>
                <a:gd name="T44" fmla="*/ 0 w 401"/>
                <a:gd name="T45" fmla="*/ 0 h 160"/>
                <a:gd name="T46" fmla="*/ 0 w 401"/>
                <a:gd name="T47" fmla="*/ 0 h 160"/>
                <a:gd name="T48" fmla="*/ 0 w 401"/>
                <a:gd name="T49" fmla="*/ 0 h 160"/>
                <a:gd name="T50" fmla="*/ 0 w 401"/>
                <a:gd name="T51" fmla="*/ 0 h 160"/>
                <a:gd name="T52" fmla="*/ 0 w 401"/>
                <a:gd name="T53" fmla="*/ 0 h 160"/>
                <a:gd name="T54" fmla="*/ 0 w 401"/>
                <a:gd name="T55" fmla="*/ 0 h 160"/>
                <a:gd name="T56" fmla="*/ 0 w 401"/>
                <a:gd name="T57" fmla="*/ 0 h 160"/>
                <a:gd name="T58" fmla="*/ 0 w 401"/>
                <a:gd name="T59" fmla="*/ 0 h 160"/>
                <a:gd name="T60" fmla="*/ 0 w 401"/>
                <a:gd name="T61" fmla="*/ 0 h 160"/>
                <a:gd name="T62" fmla="*/ 0 w 401"/>
                <a:gd name="T63" fmla="*/ 0 h 160"/>
                <a:gd name="T64" fmla="*/ 0 w 401"/>
                <a:gd name="T65" fmla="*/ 0 h 160"/>
                <a:gd name="T66" fmla="*/ 0 w 401"/>
                <a:gd name="T67" fmla="*/ 0 h 160"/>
                <a:gd name="T68" fmla="*/ 0 w 401"/>
                <a:gd name="T69" fmla="*/ 0 h 160"/>
                <a:gd name="T70" fmla="*/ 0 w 401"/>
                <a:gd name="T71" fmla="*/ 0 h 160"/>
                <a:gd name="T72" fmla="*/ 0 w 401"/>
                <a:gd name="T73" fmla="*/ 0 h 160"/>
                <a:gd name="T74" fmla="*/ 0 w 401"/>
                <a:gd name="T75" fmla="*/ 0 h 160"/>
                <a:gd name="T76" fmla="*/ 0 w 401"/>
                <a:gd name="T77" fmla="*/ 0 h 160"/>
                <a:gd name="T78" fmla="*/ 0 w 401"/>
                <a:gd name="T79" fmla="*/ 0 h 160"/>
                <a:gd name="T80" fmla="*/ 0 w 401"/>
                <a:gd name="T81" fmla="*/ 0 h 160"/>
                <a:gd name="T82" fmla="*/ 0 w 401"/>
                <a:gd name="T83" fmla="*/ 0 h 160"/>
                <a:gd name="T84" fmla="*/ 0 w 401"/>
                <a:gd name="T85" fmla="*/ 0 h 160"/>
                <a:gd name="T86" fmla="*/ 0 w 401"/>
                <a:gd name="T87" fmla="*/ 0 h 160"/>
                <a:gd name="T88" fmla="*/ 0 w 401"/>
                <a:gd name="T89" fmla="*/ 0 h 160"/>
                <a:gd name="T90" fmla="*/ 0 w 401"/>
                <a:gd name="T91" fmla="*/ 0 h 160"/>
                <a:gd name="T92" fmla="*/ 0 w 401"/>
                <a:gd name="T93" fmla="*/ 0 h 160"/>
                <a:gd name="T94" fmla="*/ 0 w 401"/>
                <a:gd name="T95" fmla="*/ 0 h 160"/>
                <a:gd name="T96" fmla="*/ 0 w 401"/>
                <a:gd name="T97" fmla="*/ 0 h 160"/>
                <a:gd name="T98" fmla="*/ 0 w 401"/>
                <a:gd name="T99" fmla="*/ 0 h 160"/>
                <a:gd name="T100" fmla="*/ 0 w 401"/>
                <a:gd name="T101" fmla="*/ 0 h 160"/>
                <a:gd name="T102" fmla="*/ 0 w 401"/>
                <a:gd name="T103" fmla="*/ 0 h 160"/>
                <a:gd name="T104" fmla="*/ 0 w 401"/>
                <a:gd name="T105" fmla="*/ 0 h 160"/>
                <a:gd name="T106" fmla="*/ 0 w 401"/>
                <a:gd name="T107" fmla="*/ 0 h 160"/>
                <a:gd name="T108" fmla="*/ 0 w 401"/>
                <a:gd name="T109" fmla="*/ 0 h 160"/>
                <a:gd name="T110" fmla="*/ 0 w 401"/>
                <a:gd name="T111" fmla="*/ 0 h 160"/>
                <a:gd name="T112" fmla="*/ 0 w 401"/>
                <a:gd name="T113" fmla="*/ 0 h 160"/>
                <a:gd name="T114" fmla="*/ 0 w 401"/>
                <a:gd name="T115" fmla="*/ 0 h 160"/>
                <a:gd name="T116" fmla="*/ 0 w 401"/>
                <a:gd name="T117" fmla="*/ 0 h 160"/>
                <a:gd name="T118" fmla="*/ 0 w 401"/>
                <a:gd name="T119" fmla="*/ 0 h 160"/>
                <a:gd name="T120" fmla="*/ 0 w 401"/>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1"/>
                <a:gd name="T184" fmla="*/ 0 h 160"/>
                <a:gd name="T185" fmla="*/ 401 w 401"/>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1" h="160">
                  <a:moveTo>
                    <a:pt x="219" y="16"/>
                  </a:moveTo>
                  <a:lnTo>
                    <a:pt x="242" y="9"/>
                  </a:lnTo>
                  <a:lnTo>
                    <a:pt x="263" y="4"/>
                  </a:lnTo>
                  <a:lnTo>
                    <a:pt x="283" y="0"/>
                  </a:lnTo>
                  <a:lnTo>
                    <a:pt x="302" y="0"/>
                  </a:lnTo>
                  <a:lnTo>
                    <a:pt x="317" y="0"/>
                  </a:lnTo>
                  <a:lnTo>
                    <a:pt x="333" y="3"/>
                  </a:lnTo>
                  <a:lnTo>
                    <a:pt x="346" y="6"/>
                  </a:lnTo>
                  <a:lnTo>
                    <a:pt x="357" y="11"/>
                  </a:lnTo>
                  <a:lnTo>
                    <a:pt x="367" y="17"/>
                  </a:lnTo>
                  <a:lnTo>
                    <a:pt x="377" y="25"/>
                  </a:lnTo>
                  <a:lnTo>
                    <a:pt x="384" y="32"/>
                  </a:lnTo>
                  <a:lnTo>
                    <a:pt x="390" y="39"/>
                  </a:lnTo>
                  <a:lnTo>
                    <a:pt x="394" y="48"/>
                  </a:lnTo>
                  <a:lnTo>
                    <a:pt x="398" y="56"/>
                  </a:lnTo>
                  <a:lnTo>
                    <a:pt x="400" y="65"/>
                  </a:lnTo>
                  <a:lnTo>
                    <a:pt x="401" y="73"/>
                  </a:lnTo>
                  <a:lnTo>
                    <a:pt x="400" y="82"/>
                  </a:lnTo>
                  <a:lnTo>
                    <a:pt x="397" y="90"/>
                  </a:lnTo>
                  <a:lnTo>
                    <a:pt x="394" y="99"/>
                  </a:lnTo>
                  <a:lnTo>
                    <a:pt x="387" y="107"/>
                  </a:lnTo>
                  <a:lnTo>
                    <a:pt x="380" y="116"/>
                  </a:lnTo>
                  <a:lnTo>
                    <a:pt x="371" y="124"/>
                  </a:lnTo>
                  <a:lnTo>
                    <a:pt x="361" y="132"/>
                  </a:lnTo>
                  <a:lnTo>
                    <a:pt x="350" y="138"/>
                  </a:lnTo>
                  <a:lnTo>
                    <a:pt x="336" y="145"/>
                  </a:lnTo>
                  <a:lnTo>
                    <a:pt x="321" y="150"/>
                  </a:lnTo>
                  <a:lnTo>
                    <a:pt x="306" y="153"/>
                  </a:lnTo>
                  <a:lnTo>
                    <a:pt x="289" y="157"/>
                  </a:lnTo>
                  <a:lnTo>
                    <a:pt x="270" y="158"/>
                  </a:lnTo>
                  <a:lnTo>
                    <a:pt x="250" y="160"/>
                  </a:lnTo>
                  <a:lnTo>
                    <a:pt x="229" y="158"/>
                  </a:lnTo>
                  <a:lnTo>
                    <a:pt x="208" y="156"/>
                  </a:lnTo>
                  <a:lnTo>
                    <a:pt x="186" y="151"/>
                  </a:lnTo>
                  <a:lnTo>
                    <a:pt x="164" y="146"/>
                  </a:lnTo>
                  <a:lnTo>
                    <a:pt x="144" y="141"/>
                  </a:lnTo>
                  <a:lnTo>
                    <a:pt x="124" y="135"/>
                  </a:lnTo>
                  <a:lnTo>
                    <a:pt x="105" y="128"/>
                  </a:lnTo>
                  <a:lnTo>
                    <a:pt x="87" y="122"/>
                  </a:lnTo>
                  <a:lnTo>
                    <a:pt x="71" y="115"/>
                  </a:lnTo>
                  <a:lnTo>
                    <a:pt x="56" y="107"/>
                  </a:lnTo>
                  <a:lnTo>
                    <a:pt x="41" y="100"/>
                  </a:lnTo>
                  <a:lnTo>
                    <a:pt x="30" y="93"/>
                  </a:lnTo>
                  <a:lnTo>
                    <a:pt x="20" y="85"/>
                  </a:lnTo>
                  <a:lnTo>
                    <a:pt x="12" y="79"/>
                  </a:lnTo>
                  <a:lnTo>
                    <a:pt x="6" y="73"/>
                  </a:lnTo>
                  <a:lnTo>
                    <a:pt x="2" y="67"/>
                  </a:lnTo>
                  <a:lnTo>
                    <a:pt x="0" y="62"/>
                  </a:lnTo>
                  <a:lnTo>
                    <a:pt x="2" y="59"/>
                  </a:lnTo>
                  <a:lnTo>
                    <a:pt x="4" y="56"/>
                  </a:lnTo>
                  <a:lnTo>
                    <a:pt x="9" y="54"/>
                  </a:lnTo>
                  <a:lnTo>
                    <a:pt x="14" y="53"/>
                  </a:lnTo>
                  <a:lnTo>
                    <a:pt x="21" y="51"/>
                  </a:lnTo>
                  <a:lnTo>
                    <a:pt x="41" y="49"/>
                  </a:lnTo>
                  <a:lnTo>
                    <a:pt x="67" y="48"/>
                  </a:lnTo>
                  <a:lnTo>
                    <a:pt x="98" y="44"/>
                  </a:lnTo>
                  <a:lnTo>
                    <a:pt x="134" y="39"/>
                  </a:lnTo>
                  <a:lnTo>
                    <a:pt x="154" y="34"/>
                  </a:lnTo>
                  <a:lnTo>
                    <a:pt x="174" y="29"/>
                  </a:lnTo>
                  <a:lnTo>
                    <a:pt x="196" y="23"/>
                  </a:lnTo>
                  <a:lnTo>
                    <a:pt x="219" y="16"/>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35" name="Freeform 60"/>
            <p:cNvSpPr>
              <a:spLocks/>
            </p:cNvSpPr>
            <p:nvPr/>
          </p:nvSpPr>
          <p:spPr bwMode="auto">
            <a:xfrm>
              <a:off x="573" y="1505"/>
              <a:ext cx="116" cy="46"/>
            </a:xfrm>
            <a:custGeom>
              <a:avLst/>
              <a:gdLst>
                <a:gd name="T0" fmla="*/ 0 w 348"/>
                <a:gd name="T1" fmla="*/ 0 h 139"/>
                <a:gd name="T2" fmla="*/ 0 w 348"/>
                <a:gd name="T3" fmla="*/ 0 h 139"/>
                <a:gd name="T4" fmla="*/ 0 w 348"/>
                <a:gd name="T5" fmla="*/ 0 h 139"/>
                <a:gd name="T6" fmla="*/ 0 w 348"/>
                <a:gd name="T7" fmla="*/ 0 h 139"/>
                <a:gd name="T8" fmla="*/ 0 w 348"/>
                <a:gd name="T9" fmla="*/ 0 h 139"/>
                <a:gd name="T10" fmla="*/ 0 w 348"/>
                <a:gd name="T11" fmla="*/ 0 h 139"/>
                <a:gd name="T12" fmla="*/ 0 w 348"/>
                <a:gd name="T13" fmla="*/ 0 h 139"/>
                <a:gd name="T14" fmla="*/ 0 w 348"/>
                <a:gd name="T15" fmla="*/ 0 h 139"/>
                <a:gd name="T16" fmla="*/ 0 w 348"/>
                <a:gd name="T17" fmla="*/ 0 h 139"/>
                <a:gd name="T18" fmla="*/ 0 w 348"/>
                <a:gd name="T19" fmla="*/ 0 h 139"/>
                <a:gd name="T20" fmla="*/ 0 w 348"/>
                <a:gd name="T21" fmla="*/ 0 h 139"/>
                <a:gd name="T22" fmla="*/ 0 w 348"/>
                <a:gd name="T23" fmla="*/ 0 h 139"/>
                <a:gd name="T24" fmla="*/ 0 w 348"/>
                <a:gd name="T25" fmla="*/ 0 h 139"/>
                <a:gd name="T26" fmla="*/ 0 w 348"/>
                <a:gd name="T27" fmla="*/ 0 h 139"/>
                <a:gd name="T28" fmla="*/ 0 w 348"/>
                <a:gd name="T29" fmla="*/ 0 h 139"/>
                <a:gd name="T30" fmla="*/ 0 w 348"/>
                <a:gd name="T31" fmla="*/ 0 h 139"/>
                <a:gd name="T32" fmla="*/ 0 w 348"/>
                <a:gd name="T33" fmla="*/ 0 h 139"/>
                <a:gd name="T34" fmla="*/ 0 w 348"/>
                <a:gd name="T35" fmla="*/ 0 h 139"/>
                <a:gd name="T36" fmla="*/ 0 w 348"/>
                <a:gd name="T37" fmla="*/ 0 h 139"/>
                <a:gd name="T38" fmla="*/ 0 w 348"/>
                <a:gd name="T39" fmla="*/ 0 h 139"/>
                <a:gd name="T40" fmla="*/ 0 w 348"/>
                <a:gd name="T41" fmla="*/ 0 h 139"/>
                <a:gd name="T42" fmla="*/ 0 w 348"/>
                <a:gd name="T43" fmla="*/ 0 h 139"/>
                <a:gd name="T44" fmla="*/ 0 w 348"/>
                <a:gd name="T45" fmla="*/ 0 h 139"/>
                <a:gd name="T46" fmla="*/ 0 w 348"/>
                <a:gd name="T47" fmla="*/ 0 h 139"/>
                <a:gd name="T48" fmla="*/ 0 w 348"/>
                <a:gd name="T49" fmla="*/ 0 h 139"/>
                <a:gd name="T50" fmla="*/ 0 w 348"/>
                <a:gd name="T51" fmla="*/ 0 h 139"/>
                <a:gd name="T52" fmla="*/ 0 w 348"/>
                <a:gd name="T53" fmla="*/ 0 h 139"/>
                <a:gd name="T54" fmla="*/ 0 w 348"/>
                <a:gd name="T55" fmla="*/ 0 h 139"/>
                <a:gd name="T56" fmla="*/ 0 w 348"/>
                <a:gd name="T57" fmla="*/ 0 h 139"/>
                <a:gd name="T58" fmla="*/ 0 w 348"/>
                <a:gd name="T59" fmla="*/ 0 h 139"/>
                <a:gd name="T60" fmla="*/ 0 w 348"/>
                <a:gd name="T61" fmla="*/ 0 h 139"/>
                <a:gd name="T62" fmla="*/ 0 w 348"/>
                <a:gd name="T63" fmla="*/ 0 h 139"/>
                <a:gd name="T64" fmla="*/ 0 w 348"/>
                <a:gd name="T65" fmla="*/ 0 h 139"/>
                <a:gd name="T66" fmla="*/ 0 w 348"/>
                <a:gd name="T67" fmla="*/ 0 h 139"/>
                <a:gd name="T68" fmla="*/ 0 w 348"/>
                <a:gd name="T69" fmla="*/ 0 h 139"/>
                <a:gd name="T70" fmla="*/ 0 w 348"/>
                <a:gd name="T71" fmla="*/ 0 h 139"/>
                <a:gd name="T72" fmla="*/ 0 w 348"/>
                <a:gd name="T73" fmla="*/ 0 h 139"/>
                <a:gd name="T74" fmla="*/ 0 w 348"/>
                <a:gd name="T75" fmla="*/ 0 h 139"/>
                <a:gd name="T76" fmla="*/ 0 w 348"/>
                <a:gd name="T77" fmla="*/ 0 h 139"/>
                <a:gd name="T78" fmla="*/ 0 w 348"/>
                <a:gd name="T79" fmla="*/ 0 h 139"/>
                <a:gd name="T80" fmla="*/ 0 w 348"/>
                <a:gd name="T81" fmla="*/ 0 h 139"/>
                <a:gd name="T82" fmla="*/ 0 w 348"/>
                <a:gd name="T83" fmla="*/ 0 h 139"/>
                <a:gd name="T84" fmla="*/ 0 w 348"/>
                <a:gd name="T85" fmla="*/ 0 h 139"/>
                <a:gd name="T86" fmla="*/ 0 w 348"/>
                <a:gd name="T87" fmla="*/ 0 h 139"/>
                <a:gd name="T88" fmla="*/ 0 w 348"/>
                <a:gd name="T89" fmla="*/ 0 h 139"/>
                <a:gd name="T90" fmla="*/ 0 w 348"/>
                <a:gd name="T91" fmla="*/ 0 h 139"/>
                <a:gd name="T92" fmla="*/ 0 w 348"/>
                <a:gd name="T93" fmla="*/ 0 h 139"/>
                <a:gd name="T94" fmla="*/ 0 w 348"/>
                <a:gd name="T95" fmla="*/ 0 h 139"/>
                <a:gd name="T96" fmla="*/ 0 w 348"/>
                <a:gd name="T97" fmla="*/ 0 h 139"/>
                <a:gd name="T98" fmla="*/ 0 w 348"/>
                <a:gd name="T99" fmla="*/ 0 h 139"/>
                <a:gd name="T100" fmla="*/ 0 w 348"/>
                <a:gd name="T101" fmla="*/ 0 h 139"/>
                <a:gd name="T102" fmla="*/ 0 w 348"/>
                <a:gd name="T103" fmla="*/ 0 h 139"/>
                <a:gd name="T104" fmla="*/ 0 w 348"/>
                <a:gd name="T105" fmla="*/ 0 h 139"/>
                <a:gd name="T106" fmla="*/ 0 w 348"/>
                <a:gd name="T107" fmla="*/ 0 h 139"/>
                <a:gd name="T108" fmla="*/ 0 w 348"/>
                <a:gd name="T109" fmla="*/ 0 h 139"/>
                <a:gd name="T110" fmla="*/ 0 w 348"/>
                <a:gd name="T111" fmla="*/ 0 h 139"/>
                <a:gd name="T112" fmla="*/ 0 w 348"/>
                <a:gd name="T113" fmla="*/ 0 h 139"/>
                <a:gd name="T114" fmla="*/ 0 w 348"/>
                <a:gd name="T115" fmla="*/ 0 h 139"/>
                <a:gd name="T116" fmla="*/ 0 w 348"/>
                <a:gd name="T117" fmla="*/ 0 h 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8"/>
                <a:gd name="T178" fmla="*/ 0 h 139"/>
                <a:gd name="T179" fmla="*/ 348 w 348"/>
                <a:gd name="T180" fmla="*/ 139 h 1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8" h="139">
                  <a:moveTo>
                    <a:pt x="190" y="14"/>
                  </a:moveTo>
                  <a:lnTo>
                    <a:pt x="210" y="8"/>
                  </a:lnTo>
                  <a:lnTo>
                    <a:pt x="228" y="4"/>
                  </a:lnTo>
                  <a:lnTo>
                    <a:pt x="245" y="2"/>
                  </a:lnTo>
                  <a:lnTo>
                    <a:pt x="261" y="0"/>
                  </a:lnTo>
                  <a:lnTo>
                    <a:pt x="275" y="0"/>
                  </a:lnTo>
                  <a:lnTo>
                    <a:pt x="288" y="3"/>
                  </a:lnTo>
                  <a:lnTo>
                    <a:pt x="299" y="7"/>
                  </a:lnTo>
                  <a:lnTo>
                    <a:pt x="309" y="10"/>
                  </a:lnTo>
                  <a:lnTo>
                    <a:pt x="319" y="16"/>
                  </a:lnTo>
                  <a:lnTo>
                    <a:pt x="326" y="21"/>
                  </a:lnTo>
                  <a:lnTo>
                    <a:pt x="334" y="28"/>
                  </a:lnTo>
                  <a:lnTo>
                    <a:pt x="338" y="36"/>
                  </a:lnTo>
                  <a:lnTo>
                    <a:pt x="342" y="43"/>
                  </a:lnTo>
                  <a:lnTo>
                    <a:pt x="345" y="50"/>
                  </a:lnTo>
                  <a:lnTo>
                    <a:pt x="346" y="58"/>
                  </a:lnTo>
                  <a:lnTo>
                    <a:pt x="348" y="65"/>
                  </a:lnTo>
                  <a:lnTo>
                    <a:pt x="346" y="72"/>
                  </a:lnTo>
                  <a:lnTo>
                    <a:pt x="345" y="80"/>
                  </a:lnTo>
                  <a:lnTo>
                    <a:pt x="341" y="87"/>
                  </a:lnTo>
                  <a:lnTo>
                    <a:pt x="336" y="94"/>
                  </a:lnTo>
                  <a:lnTo>
                    <a:pt x="329" y="101"/>
                  </a:lnTo>
                  <a:lnTo>
                    <a:pt x="322" y="109"/>
                  </a:lnTo>
                  <a:lnTo>
                    <a:pt x="314" y="115"/>
                  </a:lnTo>
                  <a:lnTo>
                    <a:pt x="302" y="121"/>
                  </a:lnTo>
                  <a:lnTo>
                    <a:pt x="291" y="127"/>
                  </a:lnTo>
                  <a:lnTo>
                    <a:pt x="278" y="131"/>
                  </a:lnTo>
                  <a:lnTo>
                    <a:pt x="265" y="134"/>
                  </a:lnTo>
                  <a:lnTo>
                    <a:pt x="250" y="138"/>
                  </a:lnTo>
                  <a:lnTo>
                    <a:pt x="234" y="139"/>
                  </a:lnTo>
                  <a:lnTo>
                    <a:pt x="217" y="139"/>
                  </a:lnTo>
                  <a:lnTo>
                    <a:pt x="199" y="139"/>
                  </a:lnTo>
                  <a:lnTo>
                    <a:pt x="180" y="137"/>
                  </a:lnTo>
                  <a:lnTo>
                    <a:pt x="160" y="133"/>
                  </a:lnTo>
                  <a:lnTo>
                    <a:pt x="142" y="128"/>
                  </a:lnTo>
                  <a:lnTo>
                    <a:pt x="123" y="123"/>
                  </a:lnTo>
                  <a:lnTo>
                    <a:pt x="106" y="119"/>
                  </a:lnTo>
                  <a:lnTo>
                    <a:pt x="75" y="106"/>
                  </a:lnTo>
                  <a:lnTo>
                    <a:pt x="46" y="94"/>
                  </a:lnTo>
                  <a:lnTo>
                    <a:pt x="35" y="88"/>
                  </a:lnTo>
                  <a:lnTo>
                    <a:pt x="25" y="81"/>
                  </a:lnTo>
                  <a:lnTo>
                    <a:pt x="17" y="75"/>
                  </a:lnTo>
                  <a:lnTo>
                    <a:pt x="9" y="70"/>
                  </a:lnTo>
                  <a:lnTo>
                    <a:pt x="4" y="64"/>
                  </a:lnTo>
                  <a:lnTo>
                    <a:pt x="0" y="60"/>
                  </a:lnTo>
                  <a:lnTo>
                    <a:pt x="0" y="55"/>
                  </a:lnTo>
                  <a:lnTo>
                    <a:pt x="0" y="52"/>
                  </a:lnTo>
                  <a:lnTo>
                    <a:pt x="2" y="49"/>
                  </a:lnTo>
                  <a:lnTo>
                    <a:pt x="7" y="48"/>
                  </a:lnTo>
                  <a:lnTo>
                    <a:pt x="11" y="46"/>
                  </a:lnTo>
                  <a:lnTo>
                    <a:pt x="18" y="46"/>
                  </a:lnTo>
                  <a:lnTo>
                    <a:pt x="35" y="43"/>
                  </a:lnTo>
                  <a:lnTo>
                    <a:pt x="56" y="42"/>
                  </a:lnTo>
                  <a:lnTo>
                    <a:pt x="83" y="39"/>
                  </a:lnTo>
                  <a:lnTo>
                    <a:pt x="115" y="35"/>
                  </a:lnTo>
                  <a:lnTo>
                    <a:pt x="132" y="31"/>
                  </a:lnTo>
                  <a:lnTo>
                    <a:pt x="150" y="26"/>
                  </a:lnTo>
                  <a:lnTo>
                    <a:pt x="170" y="21"/>
                  </a:lnTo>
                  <a:lnTo>
                    <a:pt x="190" y="14"/>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36" name="Freeform 61"/>
            <p:cNvSpPr>
              <a:spLocks/>
            </p:cNvSpPr>
            <p:nvPr/>
          </p:nvSpPr>
          <p:spPr bwMode="auto">
            <a:xfrm>
              <a:off x="645" y="1586"/>
              <a:ext cx="16" cy="14"/>
            </a:xfrm>
            <a:custGeom>
              <a:avLst/>
              <a:gdLst>
                <a:gd name="T0" fmla="*/ 0 w 48"/>
                <a:gd name="T1" fmla="*/ 0 h 40"/>
                <a:gd name="T2" fmla="*/ 0 w 48"/>
                <a:gd name="T3" fmla="*/ 0 h 40"/>
                <a:gd name="T4" fmla="*/ 0 w 48"/>
                <a:gd name="T5" fmla="*/ 0 h 40"/>
                <a:gd name="T6" fmla="*/ 0 w 48"/>
                <a:gd name="T7" fmla="*/ 0 h 40"/>
                <a:gd name="T8" fmla="*/ 0 w 48"/>
                <a:gd name="T9" fmla="*/ 0 h 40"/>
                <a:gd name="T10" fmla="*/ 0 w 48"/>
                <a:gd name="T11" fmla="*/ 0 h 40"/>
                <a:gd name="T12" fmla="*/ 0 w 48"/>
                <a:gd name="T13" fmla="*/ 0 h 40"/>
                <a:gd name="T14" fmla="*/ 0 w 48"/>
                <a:gd name="T15" fmla="*/ 0 h 40"/>
                <a:gd name="T16" fmla="*/ 0 w 48"/>
                <a:gd name="T17" fmla="*/ 0 h 40"/>
                <a:gd name="T18" fmla="*/ 0 w 48"/>
                <a:gd name="T19" fmla="*/ 0 h 40"/>
                <a:gd name="T20" fmla="*/ 0 w 48"/>
                <a:gd name="T21" fmla="*/ 0 h 40"/>
                <a:gd name="T22" fmla="*/ 0 w 48"/>
                <a:gd name="T23" fmla="*/ 0 h 40"/>
                <a:gd name="T24" fmla="*/ 0 w 48"/>
                <a:gd name="T25" fmla="*/ 0 h 40"/>
                <a:gd name="T26" fmla="*/ 0 w 48"/>
                <a:gd name="T27" fmla="*/ 0 h 40"/>
                <a:gd name="T28" fmla="*/ 0 w 48"/>
                <a:gd name="T29" fmla="*/ 0 h 40"/>
                <a:gd name="T30" fmla="*/ 0 w 48"/>
                <a:gd name="T31" fmla="*/ 0 h 40"/>
                <a:gd name="T32" fmla="*/ 0 w 48"/>
                <a:gd name="T33" fmla="*/ 0 h 40"/>
                <a:gd name="T34" fmla="*/ 0 w 48"/>
                <a:gd name="T35" fmla="*/ 0 h 40"/>
                <a:gd name="T36" fmla="*/ 0 w 48"/>
                <a:gd name="T37" fmla="*/ 0 h 40"/>
                <a:gd name="T38" fmla="*/ 0 w 48"/>
                <a:gd name="T39" fmla="*/ 0 h 40"/>
                <a:gd name="T40" fmla="*/ 0 w 48"/>
                <a:gd name="T41" fmla="*/ 0 h 40"/>
                <a:gd name="T42" fmla="*/ 0 w 48"/>
                <a:gd name="T43" fmla="*/ 0 h 40"/>
                <a:gd name="T44" fmla="*/ 0 w 48"/>
                <a:gd name="T45" fmla="*/ 0 h 40"/>
                <a:gd name="T46" fmla="*/ 0 w 48"/>
                <a:gd name="T47" fmla="*/ 0 h 40"/>
                <a:gd name="T48" fmla="*/ 0 w 48"/>
                <a:gd name="T49" fmla="*/ 0 h 40"/>
                <a:gd name="T50" fmla="*/ 0 w 48"/>
                <a:gd name="T51" fmla="*/ 0 h 40"/>
                <a:gd name="T52" fmla="*/ 0 w 48"/>
                <a:gd name="T53" fmla="*/ 0 h 40"/>
                <a:gd name="T54" fmla="*/ 0 w 48"/>
                <a:gd name="T55" fmla="*/ 0 h 40"/>
                <a:gd name="T56" fmla="*/ 0 w 48"/>
                <a:gd name="T57" fmla="*/ 0 h 40"/>
                <a:gd name="T58" fmla="*/ 0 w 48"/>
                <a:gd name="T59" fmla="*/ 0 h 40"/>
                <a:gd name="T60" fmla="*/ 0 w 48"/>
                <a:gd name="T61" fmla="*/ 0 h 40"/>
                <a:gd name="T62" fmla="*/ 0 w 48"/>
                <a:gd name="T63" fmla="*/ 0 h 40"/>
                <a:gd name="T64" fmla="*/ 0 w 48"/>
                <a:gd name="T65" fmla="*/ 0 h 40"/>
                <a:gd name="T66" fmla="*/ 0 w 48"/>
                <a:gd name="T67" fmla="*/ 0 h 40"/>
                <a:gd name="T68" fmla="*/ 0 w 48"/>
                <a:gd name="T69" fmla="*/ 0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40"/>
                <a:gd name="T107" fmla="*/ 48 w 48"/>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40">
                  <a:moveTo>
                    <a:pt x="0" y="6"/>
                  </a:moveTo>
                  <a:lnTo>
                    <a:pt x="28" y="6"/>
                  </a:lnTo>
                  <a:lnTo>
                    <a:pt x="28" y="4"/>
                  </a:lnTo>
                  <a:lnTo>
                    <a:pt x="48" y="0"/>
                  </a:lnTo>
                  <a:lnTo>
                    <a:pt x="48" y="1"/>
                  </a:lnTo>
                  <a:lnTo>
                    <a:pt x="47" y="2"/>
                  </a:lnTo>
                  <a:lnTo>
                    <a:pt x="45" y="4"/>
                  </a:lnTo>
                  <a:lnTo>
                    <a:pt x="45" y="5"/>
                  </a:lnTo>
                  <a:lnTo>
                    <a:pt x="44" y="6"/>
                  </a:lnTo>
                  <a:lnTo>
                    <a:pt x="44" y="7"/>
                  </a:lnTo>
                  <a:lnTo>
                    <a:pt x="44" y="10"/>
                  </a:lnTo>
                  <a:lnTo>
                    <a:pt x="39" y="12"/>
                  </a:lnTo>
                  <a:lnTo>
                    <a:pt x="37" y="12"/>
                  </a:lnTo>
                  <a:lnTo>
                    <a:pt x="37" y="16"/>
                  </a:lnTo>
                  <a:lnTo>
                    <a:pt x="32" y="16"/>
                  </a:lnTo>
                  <a:lnTo>
                    <a:pt x="28" y="19"/>
                  </a:lnTo>
                  <a:lnTo>
                    <a:pt x="28" y="22"/>
                  </a:lnTo>
                  <a:lnTo>
                    <a:pt x="28" y="26"/>
                  </a:lnTo>
                  <a:lnTo>
                    <a:pt x="25" y="29"/>
                  </a:lnTo>
                  <a:lnTo>
                    <a:pt x="21" y="29"/>
                  </a:lnTo>
                  <a:lnTo>
                    <a:pt x="21" y="32"/>
                  </a:lnTo>
                  <a:lnTo>
                    <a:pt x="18" y="32"/>
                  </a:lnTo>
                  <a:lnTo>
                    <a:pt x="14" y="35"/>
                  </a:lnTo>
                  <a:lnTo>
                    <a:pt x="14" y="37"/>
                  </a:lnTo>
                  <a:lnTo>
                    <a:pt x="12" y="38"/>
                  </a:lnTo>
                  <a:lnTo>
                    <a:pt x="12" y="39"/>
                  </a:lnTo>
                  <a:lnTo>
                    <a:pt x="11" y="40"/>
                  </a:lnTo>
                  <a:lnTo>
                    <a:pt x="10" y="40"/>
                  </a:lnTo>
                  <a:lnTo>
                    <a:pt x="8" y="16"/>
                  </a:lnTo>
                  <a:lnTo>
                    <a:pt x="0" y="9"/>
                  </a:lnTo>
                  <a:lnTo>
                    <a:pt x="0" y="6"/>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37" name="Freeform 62"/>
            <p:cNvSpPr>
              <a:spLocks/>
            </p:cNvSpPr>
            <p:nvPr/>
          </p:nvSpPr>
          <p:spPr bwMode="auto">
            <a:xfrm flipH="1">
              <a:off x="643" y="1534"/>
              <a:ext cx="105" cy="112"/>
            </a:xfrm>
            <a:custGeom>
              <a:avLst/>
              <a:gdLst>
                <a:gd name="T0" fmla="*/ 0 w 315"/>
                <a:gd name="T1" fmla="*/ 0 h 336"/>
                <a:gd name="T2" fmla="*/ 0 w 315"/>
                <a:gd name="T3" fmla="*/ 0 h 336"/>
                <a:gd name="T4" fmla="*/ 0 w 315"/>
                <a:gd name="T5" fmla="*/ 0 h 336"/>
                <a:gd name="T6" fmla="*/ 0 w 315"/>
                <a:gd name="T7" fmla="*/ 0 h 336"/>
                <a:gd name="T8" fmla="*/ 0 w 315"/>
                <a:gd name="T9" fmla="*/ 0 h 336"/>
                <a:gd name="T10" fmla="*/ 0 w 315"/>
                <a:gd name="T11" fmla="*/ 0 h 336"/>
                <a:gd name="T12" fmla="*/ 0 w 315"/>
                <a:gd name="T13" fmla="*/ 0 h 336"/>
                <a:gd name="T14" fmla="*/ 0 w 315"/>
                <a:gd name="T15" fmla="*/ 0 h 336"/>
                <a:gd name="T16" fmla="*/ 0 w 315"/>
                <a:gd name="T17" fmla="*/ 0 h 336"/>
                <a:gd name="T18" fmla="*/ 0 w 315"/>
                <a:gd name="T19" fmla="*/ 0 h 336"/>
                <a:gd name="T20" fmla="*/ 0 w 315"/>
                <a:gd name="T21" fmla="*/ 0 h 336"/>
                <a:gd name="T22" fmla="*/ 0 w 315"/>
                <a:gd name="T23" fmla="*/ 0 h 336"/>
                <a:gd name="T24" fmla="*/ 0 w 315"/>
                <a:gd name="T25" fmla="*/ 0 h 336"/>
                <a:gd name="T26" fmla="*/ 0 w 315"/>
                <a:gd name="T27" fmla="*/ 0 h 336"/>
                <a:gd name="T28" fmla="*/ 0 w 315"/>
                <a:gd name="T29" fmla="*/ 0 h 336"/>
                <a:gd name="T30" fmla="*/ 0 w 315"/>
                <a:gd name="T31" fmla="*/ 0 h 336"/>
                <a:gd name="T32" fmla="*/ 0 w 315"/>
                <a:gd name="T33" fmla="*/ 0 h 336"/>
                <a:gd name="T34" fmla="*/ 0 w 315"/>
                <a:gd name="T35" fmla="*/ 0 h 336"/>
                <a:gd name="T36" fmla="*/ 0 w 315"/>
                <a:gd name="T37" fmla="*/ 0 h 336"/>
                <a:gd name="T38" fmla="*/ 0 w 315"/>
                <a:gd name="T39" fmla="*/ 0 h 336"/>
                <a:gd name="T40" fmla="*/ 0 w 315"/>
                <a:gd name="T41" fmla="*/ 0 h 336"/>
                <a:gd name="T42" fmla="*/ 0 w 315"/>
                <a:gd name="T43" fmla="*/ 0 h 336"/>
                <a:gd name="T44" fmla="*/ 0 w 315"/>
                <a:gd name="T45" fmla="*/ 0 h 336"/>
                <a:gd name="T46" fmla="*/ 0 w 315"/>
                <a:gd name="T47" fmla="*/ 0 h 336"/>
                <a:gd name="T48" fmla="*/ 0 w 315"/>
                <a:gd name="T49" fmla="*/ 0 h 336"/>
                <a:gd name="T50" fmla="*/ 0 w 315"/>
                <a:gd name="T51" fmla="*/ 0 h 336"/>
                <a:gd name="T52" fmla="*/ 0 w 315"/>
                <a:gd name="T53" fmla="*/ 0 h 336"/>
                <a:gd name="T54" fmla="*/ 0 w 315"/>
                <a:gd name="T55" fmla="*/ 0 h 336"/>
                <a:gd name="T56" fmla="*/ 0 w 315"/>
                <a:gd name="T57" fmla="*/ 0 h 336"/>
                <a:gd name="T58" fmla="*/ 0 w 315"/>
                <a:gd name="T59" fmla="*/ 0 h 336"/>
                <a:gd name="T60" fmla="*/ 0 w 315"/>
                <a:gd name="T61" fmla="*/ 0 h 336"/>
                <a:gd name="T62" fmla="*/ 0 w 315"/>
                <a:gd name="T63" fmla="*/ 0 h 336"/>
                <a:gd name="T64" fmla="*/ 0 w 315"/>
                <a:gd name="T65" fmla="*/ 0 h 336"/>
                <a:gd name="T66" fmla="*/ 0 w 315"/>
                <a:gd name="T67" fmla="*/ 0 h 336"/>
                <a:gd name="T68" fmla="*/ 0 w 315"/>
                <a:gd name="T69" fmla="*/ 0 h 336"/>
                <a:gd name="T70" fmla="*/ 0 w 315"/>
                <a:gd name="T71" fmla="*/ 0 h 336"/>
                <a:gd name="T72" fmla="*/ 0 w 315"/>
                <a:gd name="T73" fmla="*/ 0 h 336"/>
                <a:gd name="T74" fmla="*/ 0 w 315"/>
                <a:gd name="T75" fmla="*/ 0 h 336"/>
                <a:gd name="T76" fmla="*/ 0 w 315"/>
                <a:gd name="T77" fmla="*/ 0 h 336"/>
                <a:gd name="T78" fmla="*/ 0 w 315"/>
                <a:gd name="T79" fmla="*/ 0 h 336"/>
                <a:gd name="T80" fmla="*/ 0 w 315"/>
                <a:gd name="T81" fmla="*/ 0 h 336"/>
                <a:gd name="T82" fmla="*/ 0 w 315"/>
                <a:gd name="T83" fmla="*/ 0 h 336"/>
                <a:gd name="T84" fmla="*/ 0 w 315"/>
                <a:gd name="T85" fmla="*/ 0 h 336"/>
                <a:gd name="T86" fmla="*/ 0 w 315"/>
                <a:gd name="T87" fmla="*/ 0 h 336"/>
                <a:gd name="T88" fmla="*/ 0 w 315"/>
                <a:gd name="T89" fmla="*/ 0 h 336"/>
                <a:gd name="T90" fmla="*/ 0 w 315"/>
                <a:gd name="T91" fmla="*/ 0 h 336"/>
                <a:gd name="T92" fmla="*/ 0 w 315"/>
                <a:gd name="T93" fmla="*/ 0 h 336"/>
                <a:gd name="T94" fmla="*/ 0 w 315"/>
                <a:gd name="T95" fmla="*/ 0 h 336"/>
                <a:gd name="T96" fmla="*/ 0 w 315"/>
                <a:gd name="T97" fmla="*/ 0 h 336"/>
                <a:gd name="T98" fmla="*/ 0 w 315"/>
                <a:gd name="T99" fmla="*/ 0 h 336"/>
                <a:gd name="T100" fmla="*/ 0 w 315"/>
                <a:gd name="T101" fmla="*/ 0 h 336"/>
                <a:gd name="T102" fmla="*/ 0 w 315"/>
                <a:gd name="T103" fmla="*/ 0 h 336"/>
                <a:gd name="T104" fmla="*/ 0 w 315"/>
                <a:gd name="T105" fmla="*/ 0 h 336"/>
                <a:gd name="T106" fmla="*/ 0 w 315"/>
                <a:gd name="T107" fmla="*/ 0 h 336"/>
                <a:gd name="T108" fmla="*/ 0 w 315"/>
                <a:gd name="T109" fmla="*/ 0 h 336"/>
                <a:gd name="T110" fmla="*/ 0 w 315"/>
                <a:gd name="T111" fmla="*/ 0 h 336"/>
                <a:gd name="T112" fmla="*/ 0 w 315"/>
                <a:gd name="T113" fmla="*/ 0 h 336"/>
                <a:gd name="T114" fmla="*/ 0 w 315"/>
                <a:gd name="T115" fmla="*/ 0 h 336"/>
                <a:gd name="T116" fmla="*/ 0 w 315"/>
                <a:gd name="T117" fmla="*/ 0 h 336"/>
                <a:gd name="T118" fmla="*/ 0 w 315"/>
                <a:gd name="T119" fmla="*/ 0 h 336"/>
                <a:gd name="T120" fmla="*/ 0 w 315"/>
                <a:gd name="T121" fmla="*/ 0 h 336"/>
                <a:gd name="T122" fmla="*/ 0 w 315"/>
                <a:gd name="T123" fmla="*/ 0 h 336"/>
                <a:gd name="T124" fmla="*/ 0 w 315"/>
                <a:gd name="T125" fmla="*/ 0 h 3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5"/>
                <a:gd name="T190" fmla="*/ 0 h 336"/>
                <a:gd name="T191" fmla="*/ 315 w 315"/>
                <a:gd name="T192" fmla="*/ 336 h 3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5" h="336">
                  <a:moveTo>
                    <a:pt x="44" y="161"/>
                  </a:moveTo>
                  <a:lnTo>
                    <a:pt x="63" y="157"/>
                  </a:lnTo>
                  <a:lnTo>
                    <a:pt x="79" y="153"/>
                  </a:lnTo>
                  <a:lnTo>
                    <a:pt x="94" y="150"/>
                  </a:lnTo>
                  <a:lnTo>
                    <a:pt x="106" y="147"/>
                  </a:lnTo>
                  <a:lnTo>
                    <a:pt x="115" y="144"/>
                  </a:lnTo>
                  <a:lnTo>
                    <a:pt x="123" y="141"/>
                  </a:lnTo>
                  <a:lnTo>
                    <a:pt x="127" y="139"/>
                  </a:lnTo>
                  <a:lnTo>
                    <a:pt x="130" y="138"/>
                  </a:lnTo>
                  <a:lnTo>
                    <a:pt x="141" y="136"/>
                  </a:lnTo>
                  <a:lnTo>
                    <a:pt x="154" y="134"/>
                  </a:lnTo>
                  <a:lnTo>
                    <a:pt x="168" y="130"/>
                  </a:lnTo>
                  <a:lnTo>
                    <a:pt x="182" y="124"/>
                  </a:lnTo>
                  <a:lnTo>
                    <a:pt x="197" y="118"/>
                  </a:lnTo>
                  <a:lnTo>
                    <a:pt x="211" y="110"/>
                  </a:lnTo>
                  <a:lnTo>
                    <a:pt x="224" y="101"/>
                  </a:lnTo>
                  <a:lnTo>
                    <a:pt x="238" y="91"/>
                  </a:lnTo>
                  <a:lnTo>
                    <a:pt x="251" y="80"/>
                  </a:lnTo>
                  <a:lnTo>
                    <a:pt x="262" y="69"/>
                  </a:lnTo>
                  <a:lnTo>
                    <a:pt x="272" y="58"/>
                  </a:lnTo>
                  <a:lnTo>
                    <a:pt x="282" y="46"/>
                  </a:lnTo>
                  <a:lnTo>
                    <a:pt x="289" y="35"/>
                  </a:lnTo>
                  <a:lnTo>
                    <a:pt x="295" y="23"/>
                  </a:lnTo>
                  <a:lnTo>
                    <a:pt x="297" y="11"/>
                  </a:lnTo>
                  <a:lnTo>
                    <a:pt x="299" y="0"/>
                  </a:lnTo>
                  <a:lnTo>
                    <a:pt x="305" y="4"/>
                  </a:lnTo>
                  <a:lnTo>
                    <a:pt x="307" y="7"/>
                  </a:lnTo>
                  <a:lnTo>
                    <a:pt x="312" y="13"/>
                  </a:lnTo>
                  <a:lnTo>
                    <a:pt x="313" y="21"/>
                  </a:lnTo>
                  <a:lnTo>
                    <a:pt x="315" y="28"/>
                  </a:lnTo>
                  <a:lnTo>
                    <a:pt x="315" y="35"/>
                  </a:lnTo>
                  <a:lnTo>
                    <a:pt x="313" y="44"/>
                  </a:lnTo>
                  <a:lnTo>
                    <a:pt x="313" y="52"/>
                  </a:lnTo>
                  <a:lnTo>
                    <a:pt x="309" y="69"/>
                  </a:lnTo>
                  <a:lnTo>
                    <a:pt x="302" y="84"/>
                  </a:lnTo>
                  <a:lnTo>
                    <a:pt x="297" y="90"/>
                  </a:lnTo>
                  <a:lnTo>
                    <a:pt x="293" y="96"/>
                  </a:lnTo>
                  <a:lnTo>
                    <a:pt x="289" y="100"/>
                  </a:lnTo>
                  <a:lnTo>
                    <a:pt x="285" y="102"/>
                  </a:lnTo>
                  <a:lnTo>
                    <a:pt x="283" y="108"/>
                  </a:lnTo>
                  <a:lnTo>
                    <a:pt x="279" y="113"/>
                  </a:lnTo>
                  <a:lnTo>
                    <a:pt x="273" y="117"/>
                  </a:lnTo>
                  <a:lnTo>
                    <a:pt x="265" y="119"/>
                  </a:lnTo>
                  <a:lnTo>
                    <a:pt x="258" y="122"/>
                  </a:lnTo>
                  <a:lnTo>
                    <a:pt x="249" y="124"/>
                  </a:lnTo>
                  <a:lnTo>
                    <a:pt x="242" y="124"/>
                  </a:lnTo>
                  <a:lnTo>
                    <a:pt x="235" y="125"/>
                  </a:lnTo>
                  <a:lnTo>
                    <a:pt x="233" y="128"/>
                  </a:lnTo>
                  <a:lnTo>
                    <a:pt x="232" y="133"/>
                  </a:lnTo>
                  <a:lnTo>
                    <a:pt x="229" y="136"/>
                  </a:lnTo>
                  <a:lnTo>
                    <a:pt x="225" y="141"/>
                  </a:lnTo>
                  <a:lnTo>
                    <a:pt x="222" y="146"/>
                  </a:lnTo>
                  <a:lnTo>
                    <a:pt x="218" y="150"/>
                  </a:lnTo>
                  <a:lnTo>
                    <a:pt x="214" y="153"/>
                  </a:lnTo>
                  <a:lnTo>
                    <a:pt x="209" y="153"/>
                  </a:lnTo>
                  <a:lnTo>
                    <a:pt x="208" y="157"/>
                  </a:lnTo>
                  <a:lnTo>
                    <a:pt x="205" y="162"/>
                  </a:lnTo>
                  <a:lnTo>
                    <a:pt x="201" y="167"/>
                  </a:lnTo>
                  <a:lnTo>
                    <a:pt x="197" y="172"/>
                  </a:lnTo>
                  <a:lnTo>
                    <a:pt x="191" y="178"/>
                  </a:lnTo>
                  <a:lnTo>
                    <a:pt x="187" y="184"/>
                  </a:lnTo>
                  <a:lnTo>
                    <a:pt x="184" y="190"/>
                  </a:lnTo>
                  <a:lnTo>
                    <a:pt x="184" y="195"/>
                  </a:lnTo>
                  <a:lnTo>
                    <a:pt x="181" y="195"/>
                  </a:lnTo>
                  <a:lnTo>
                    <a:pt x="178" y="195"/>
                  </a:lnTo>
                  <a:lnTo>
                    <a:pt x="175" y="194"/>
                  </a:lnTo>
                  <a:lnTo>
                    <a:pt x="172" y="192"/>
                  </a:lnTo>
                  <a:lnTo>
                    <a:pt x="170" y="191"/>
                  </a:lnTo>
                  <a:lnTo>
                    <a:pt x="167" y="190"/>
                  </a:lnTo>
                  <a:lnTo>
                    <a:pt x="164" y="189"/>
                  </a:lnTo>
                  <a:lnTo>
                    <a:pt x="161" y="189"/>
                  </a:lnTo>
                  <a:lnTo>
                    <a:pt x="154" y="195"/>
                  </a:lnTo>
                  <a:lnTo>
                    <a:pt x="145" y="200"/>
                  </a:lnTo>
                  <a:lnTo>
                    <a:pt x="138" y="204"/>
                  </a:lnTo>
                  <a:lnTo>
                    <a:pt x="130" y="211"/>
                  </a:lnTo>
                  <a:lnTo>
                    <a:pt x="123" y="215"/>
                  </a:lnTo>
                  <a:lnTo>
                    <a:pt x="115" y="220"/>
                  </a:lnTo>
                  <a:lnTo>
                    <a:pt x="110" y="226"/>
                  </a:lnTo>
                  <a:lnTo>
                    <a:pt x="104" y="234"/>
                  </a:lnTo>
                  <a:lnTo>
                    <a:pt x="101" y="219"/>
                  </a:lnTo>
                  <a:lnTo>
                    <a:pt x="97" y="208"/>
                  </a:lnTo>
                  <a:lnTo>
                    <a:pt x="91" y="201"/>
                  </a:lnTo>
                  <a:lnTo>
                    <a:pt x="86" y="197"/>
                  </a:lnTo>
                  <a:lnTo>
                    <a:pt x="83" y="196"/>
                  </a:lnTo>
                  <a:lnTo>
                    <a:pt x="79" y="196"/>
                  </a:lnTo>
                  <a:lnTo>
                    <a:pt x="76" y="196"/>
                  </a:lnTo>
                  <a:lnTo>
                    <a:pt x="73" y="197"/>
                  </a:lnTo>
                  <a:lnTo>
                    <a:pt x="66" y="201"/>
                  </a:lnTo>
                  <a:lnTo>
                    <a:pt x="60" y="207"/>
                  </a:lnTo>
                  <a:lnTo>
                    <a:pt x="54" y="214"/>
                  </a:lnTo>
                  <a:lnTo>
                    <a:pt x="49" y="224"/>
                  </a:lnTo>
                  <a:lnTo>
                    <a:pt x="43" y="235"/>
                  </a:lnTo>
                  <a:lnTo>
                    <a:pt x="39" y="247"/>
                  </a:lnTo>
                  <a:lnTo>
                    <a:pt x="34" y="260"/>
                  </a:lnTo>
                  <a:lnTo>
                    <a:pt x="32" y="275"/>
                  </a:lnTo>
                  <a:lnTo>
                    <a:pt x="30" y="290"/>
                  </a:lnTo>
                  <a:lnTo>
                    <a:pt x="30" y="304"/>
                  </a:lnTo>
                  <a:lnTo>
                    <a:pt x="26" y="301"/>
                  </a:lnTo>
                  <a:lnTo>
                    <a:pt x="22" y="304"/>
                  </a:lnTo>
                  <a:lnTo>
                    <a:pt x="19" y="309"/>
                  </a:lnTo>
                  <a:lnTo>
                    <a:pt x="15" y="314"/>
                  </a:lnTo>
                  <a:lnTo>
                    <a:pt x="12" y="318"/>
                  </a:lnTo>
                  <a:lnTo>
                    <a:pt x="9" y="322"/>
                  </a:lnTo>
                  <a:lnTo>
                    <a:pt x="6" y="327"/>
                  </a:lnTo>
                  <a:lnTo>
                    <a:pt x="3" y="331"/>
                  </a:lnTo>
                  <a:lnTo>
                    <a:pt x="0" y="336"/>
                  </a:lnTo>
                  <a:lnTo>
                    <a:pt x="17" y="253"/>
                  </a:lnTo>
                  <a:lnTo>
                    <a:pt x="15" y="197"/>
                  </a:lnTo>
                  <a:lnTo>
                    <a:pt x="16" y="196"/>
                  </a:lnTo>
                  <a:lnTo>
                    <a:pt x="19" y="195"/>
                  </a:lnTo>
                  <a:lnTo>
                    <a:pt x="20" y="194"/>
                  </a:lnTo>
                  <a:lnTo>
                    <a:pt x="22" y="192"/>
                  </a:lnTo>
                  <a:lnTo>
                    <a:pt x="25" y="190"/>
                  </a:lnTo>
                  <a:lnTo>
                    <a:pt x="26" y="189"/>
                  </a:lnTo>
                  <a:lnTo>
                    <a:pt x="27" y="187"/>
                  </a:lnTo>
                  <a:lnTo>
                    <a:pt x="30" y="186"/>
                  </a:lnTo>
                  <a:lnTo>
                    <a:pt x="30" y="183"/>
                  </a:lnTo>
                  <a:lnTo>
                    <a:pt x="30" y="179"/>
                  </a:lnTo>
                  <a:lnTo>
                    <a:pt x="32" y="179"/>
                  </a:lnTo>
                  <a:lnTo>
                    <a:pt x="33" y="178"/>
                  </a:lnTo>
                  <a:lnTo>
                    <a:pt x="34" y="175"/>
                  </a:lnTo>
                  <a:lnTo>
                    <a:pt x="36" y="173"/>
                  </a:lnTo>
                  <a:lnTo>
                    <a:pt x="37" y="170"/>
                  </a:lnTo>
                  <a:lnTo>
                    <a:pt x="40" y="167"/>
                  </a:lnTo>
                  <a:lnTo>
                    <a:pt x="43" y="163"/>
                  </a:lnTo>
                  <a:lnTo>
                    <a:pt x="44" y="161"/>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38" name="Freeform 63"/>
            <p:cNvSpPr>
              <a:spLocks/>
            </p:cNvSpPr>
            <p:nvPr/>
          </p:nvSpPr>
          <p:spPr bwMode="auto">
            <a:xfrm>
              <a:off x="703" y="1584"/>
              <a:ext cx="55" cy="92"/>
            </a:xfrm>
            <a:custGeom>
              <a:avLst/>
              <a:gdLst>
                <a:gd name="T0" fmla="*/ 0 w 167"/>
                <a:gd name="T1" fmla="*/ 0 h 274"/>
                <a:gd name="T2" fmla="*/ 0 w 167"/>
                <a:gd name="T3" fmla="*/ 0 h 274"/>
                <a:gd name="T4" fmla="*/ 0 w 167"/>
                <a:gd name="T5" fmla="*/ 0 h 274"/>
                <a:gd name="T6" fmla="*/ 0 w 167"/>
                <a:gd name="T7" fmla="*/ 0 h 274"/>
                <a:gd name="T8" fmla="*/ 0 w 167"/>
                <a:gd name="T9" fmla="*/ 0 h 274"/>
                <a:gd name="T10" fmla="*/ 0 w 167"/>
                <a:gd name="T11" fmla="*/ 0 h 274"/>
                <a:gd name="T12" fmla="*/ 0 w 167"/>
                <a:gd name="T13" fmla="*/ 0 h 274"/>
                <a:gd name="T14" fmla="*/ 0 w 167"/>
                <a:gd name="T15" fmla="*/ 0 h 274"/>
                <a:gd name="T16" fmla="*/ 0 w 167"/>
                <a:gd name="T17" fmla="*/ 0 h 274"/>
                <a:gd name="T18" fmla="*/ 0 w 167"/>
                <a:gd name="T19" fmla="*/ 0 h 274"/>
                <a:gd name="T20" fmla="*/ 0 w 167"/>
                <a:gd name="T21" fmla="*/ 0 h 274"/>
                <a:gd name="T22" fmla="*/ 0 w 167"/>
                <a:gd name="T23" fmla="*/ 0 h 274"/>
                <a:gd name="T24" fmla="*/ 0 w 167"/>
                <a:gd name="T25" fmla="*/ 0 h 274"/>
                <a:gd name="T26" fmla="*/ 0 w 167"/>
                <a:gd name="T27" fmla="*/ 0 h 274"/>
                <a:gd name="T28" fmla="*/ 0 w 167"/>
                <a:gd name="T29" fmla="*/ 0 h 274"/>
                <a:gd name="T30" fmla="*/ 0 w 167"/>
                <a:gd name="T31" fmla="*/ 0 h 274"/>
                <a:gd name="T32" fmla="*/ 0 w 167"/>
                <a:gd name="T33" fmla="*/ 0 h 274"/>
                <a:gd name="T34" fmla="*/ 0 w 167"/>
                <a:gd name="T35" fmla="*/ 0 h 274"/>
                <a:gd name="T36" fmla="*/ 0 w 167"/>
                <a:gd name="T37" fmla="*/ 0 h 274"/>
                <a:gd name="T38" fmla="*/ 0 w 167"/>
                <a:gd name="T39" fmla="*/ 0 h 274"/>
                <a:gd name="T40" fmla="*/ 0 w 167"/>
                <a:gd name="T41" fmla="*/ 0 h 274"/>
                <a:gd name="T42" fmla="*/ 0 w 167"/>
                <a:gd name="T43" fmla="*/ 0 h 274"/>
                <a:gd name="T44" fmla="*/ 0 w 167"/>
                <a:gd name="T45" fmla="*/ 0 h 274"/>
                <a:gd name="T46" fmla="*/ 0 w 167"/>
                <a:gd name="T47" fmla="*/ 0 h 274"/>
                <a:gd name="T48" fmla="*/ 0 w 167"/>
                <a:gd name="T49" fmla="*/ 0 h 274"/>
                <a:gd name="T50" fmla="*/ 0 w 167"/>
                <a:gd name="T51" fmla="*/ 0 h 274"/>
                <a:gd name="T52" fmla="*/ 0 w 167"/>
                <a:gd name="T53" fmla="*/ 0 h 274"/>
                <a:gd name="T54" fmla="*/ 0 w 167"/>
                <a:gd name="T55" fmla="*/ 0 h 274"/>
                <a:gd name="T56" fmla="*/ 0 w 167"/>
                <a:gd name="T57" fmla="*/ 0 h 274"/>
                <a:gd name="T58" fmla="*/ 0 w 167"/>
                <a:gd name="T59" fmla="*/ 0 h 274"/>
                <a:gd name="T60" fmla="*/ 0 w 167"/>
                <a:gd name="T61" fmla="*/ 0 h 274"/>
                <a:gd name="T62" fmla="*/ 0 w 167"/>
                <a:gd name="T63" fmla="*/ 0 h 274"/>
                <a:gd name="T64" fmla="*/ 0 w 167"/>
                <a:gd name="T65" fmla="*/ 0 h 274"/>
                <a:gd name="T66" fmla="*/ 0 w 167"/>
                <a:gd name="T67" fmla="*/ 0 h 274"/>
                <a:gd name="T68" fmla="*/ 0 w 167"/>
                <a:gd name="T69" fmla="*/ 0 h 274"/>
                <a:gd name="T70" fmla="*/ 0 w 167"/>
                <a:gd name="T71" fmla="*/ 0 h 274"/>
                <a:gd name="T72" fmla="*/ 0 w 167"/>
                <a:gd name="T73" fmla="*/ 0 h 274"/>
                <a:gd name="T74" fmla="*/ 0 w 167"/>
                <a:gd name="T75" fmla="*/ 0 h 274"/>
                <a:gd name="T76" fmla="*/ 0 w 167"/>
                <a:gd name="T77" fmla="*/ 0 h 274"/>
                <a:gd name="T78" fmla="*/ 0 w 167"/>
                <a:gd name="T79" fmla="*/ 0 h 274"/>
                <a:gd name="T80" fmla="*/ 0 w 167"/>
                <a:gd name="T81" fmla="*/ 0 h 2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7"/>
                <a:gd name="T124" fmla="*/ 0 h 274"/>
                <a:gd name="T125" fmla="*/ 167 w 167"/>
                <a:gd name="T126" fmla="*/ 274 h 2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7" h="274">
                  <a:moveTo>
                    <a:pt x="167" y="0"/>
                  </a:moveTo>
                  <a:lnTo>
                    <a:pt x="161" y="7"/>
                  </a:lnTo>
                  <a:lnTo>
                    <a:pt x="155" y="16"/>
                  </a:lnTo>
                  <a:lnTo>
                    <a:pt x="148" y="25"/>
                  </a:lnTo>
                  <a:lnTo>
                    <a:pt x="141" y="35"/>
                  </a:lnTo>
                  <a:lnTo>
                    <a:pt x="134" y="45"/>
                  </a:lnTo>
                  <a:lnTo>
                    <a:pt x="128" y="53"/>
                  </a:lnTo>
                  <a:lnTo>
                    <a:pt x="126" y="61"/>
                  </a:lnTo>
                  <a:lnTo>
                    <a:pt x="124" y="67"/>
                  </a:lnTo>
                  <a:lnTo>
                    <a:pt x="120" y="68"/>
                  </a:lnTo>
                  <a:lnTo>
                    <a:pt x="114" y="71"/>
                  </a:lnTo>
                  <a:lnTo>
                    <a:pt x="109" y="75"/>
                  </a:lnTo>
                  <a:lnTo>
                    <a:pt x="103" y="80"/>
                  </a:lnTo>
                  <a:lnTo>
                    <a:pt x="96" y="86"/>
                  </a:lnTo>
                  <a:lnTo>
                    <a:pt x="91" y="91"/>
                  </a:lnTo>
                  <a:lnTo>
                    <a:pt x="87" y="95"/>
                  </a:lnTo>
                  <a:lnTo>
                    <a:pt x="86" y="98"/>
                  </a:lnTo>
                  <a:lnTo>
                    <a:pt x="83" y="100"/>
                  </a:lnTo>
                  <a:lnTo>
                    <a:pt x="77" y="103"/>
                  </a:lnTo>
                  <a:lnTo>
                    <a:pt x="72" y="108"/>
                  </a:lnTo>
                  <a:lnTo>
                    <a:pt x="64" y="114"/>
                  </a:lnTo>
                  <a:lnTo>
                    <a:pt x="59" y="120"/>
                  </a:lnTo>
                  <a:lnTo>
                    <a:pt x="54" y="125"/>
                  </a:lnTo>
                  <a:lnTo>
                    <a:pt x="50" y="129"/>
                  </a:lnTo>
                  <a:lnTo>
                    <a:pt x="49" y="130"/>
                  </a:lnTo>
                  <a:lnTo>
                    <a:pt x="43" y="131"/>
                  </a:lnTo>
                  <a:lnTo>
                    <a:pt x="37" y="133"/>
                  </a:lnTo>
                  <a:lnTo>
                    <a:pt x="33" y="135"/>
                  </a:lnTo>
                  <a:lnTo>
                    <a:pt x="29" y="139"/>
                  </a:lnTo>
                  <a:lnTo>
                    <a:pt x="22" y="148"/>
                  </a:lnTo>
                  <a:lnTo>
                    <a:pt x="15" y="159"/>
                  </a:lnTo>
                  <a:lnTo>
                    <a:pt x="10" y="171"/>
                  </a:lnTo>
                  <a:lnTo>
                    <a:pt x="6" y="185"/>
                  </a:lnTo>
                  <a:lnTo>
                    <a:pt x="3" y="197"/>
                  </a:lnTo>
                  <a:lnTo>
                    <a:pt x="0" y="208"/>
                  </a:lnTo>
                  <a:lnTo>
                    <a:pt x="15" y="210"/>
                  </a:lnTo>
                  <a:lnTo>
                    <a:pt x="63" y="238"/>
                  </a:lnTo>
                  <a:lnTo>
                    <a:pt x="87" y="274"/>
                  </a:lnTo>
                  <a:lnTo>
                    <a:pt x="91" y="270"/>
                  </a:lnTo>
                  <a:lnTo>
                    <a:pt x="161" y="67"/>
                  </a:lnTo>
                  <a:lnTo>
                    <a:pt x="167"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39" name="Freeform 64"/>
            <p:cNvSpPr>
              <a:spLocks/>
            </p:cNvSpPr>
            <p:nvPr/>
          </p:nvSpPr>
          <p:spPr bwMode="auto">
            <a:xfrm>
              <a:off x="530" y="1767"/>
              <a:ext cx="186" cy="257"/>
            </a:xfrm>
            <a:custGeom>
              <a:avLst/>
              <a:gdLst>
                <a:gd name="T0" fmla="*/ 0 w 557"/>
                <a:gd name="T1" fmla="*/ 0 h 770"/>
                <a:gd name="T2" fmla="*/ 0 w 557"/>
                <a:gd name="T3" fmla="*/ 0 h 770"/>
                <a:gd name="T4" fmla="*/ 0 w 557"/>
                <a:gd name="T5" fmla="*/ 0 h 770"/>
                <a:gd name="T6" fmla="*/ 0 w 557"/>
                <a:gd name="T7" fmla="*/ 0 h 770"/>
                <a:gd name="T8" fmla="*/ 0 w 557"/>
                <a:gd name="T9" fmla="*/ 0 h 770"/>
                <a:gd name="T10" fmla="*/ 0 w 557"/>
                <a:gd name="T11" fmla="*/ 0 h 770"/>
                <a:gd name="T12" fmla="*/ 0 w 557"/>
                <a:gd name="T13" fmla="*/ 0 h 770"/>
                <a:gd name="T14" fmla="*/ 0 w 557"/>
                <a:gd name="T15" fmla="*/ 0 h 770"/>
                <a:gd name="T16" fmla="*/ 0 w 557"/>
                <a:gd name="T17" fmla="*/ 0 h 770"/>
                <a:gd name="T18" fmla="*/ 0 w 557"/>
                <a:gd name="T19" fmla="*/ 0 h 770"/>
                <a:gd name="T20" fmla="*/ 0 w 557"/>
                <a:gd name="T21" fmla="*/ 0 h 770"/>
                <a:gd name="T22" fmla="*/ 0 w 557"/>
                <a:gd name="T23" fmla="*/ 0 h 770"/>
                <a:gd name="T24" fmla="*/ 0 w 557"/>
                <a:gd name="T25" fmla="*/ 0 h 770"/>
                <a:gd name="T26" fmla="*/ 0 w 557"/>
                <a:gd name="T27" fmla="*/ 0 h 770"/>
                <a:gd name="T28" fmla="*/ 0 w 557"/>
                <a:gd name="T29" fmla="*/ 0 h 770"/>
                <a:gd name="T30" fmla="*/ 0 w 557"/>
                <a:gd name="T31" fmla="*/ 0 h 770"/>
                <a:gd name="T32" fmla="*/ 0 w 557"/>
                <a:gd name="T33" fmla="*/ 0 h 770"/>
                <a:gd name="T34" fmla="*/ 0 w 557"/>
                <a:gd name="T35" fmla="*/ 0 h 770"/>
                <a:gd name="T36" fmla="*/ 0 w 557"/>
                <a:gd name="T37" fmla="*/ 0 h 770"/>
                <a:gd name="T38" fmla="*/ 0 w 557"/>
                <a:gd name="T39" fmla="*/ 0 h 770"/>
                <a:gd name="T40" fmla="*/ 0 w 557"/>
                <a:gd name="T41" fmla="*/ 0 h 770"/>
                <a:gd name="T42" fmla="*/ 0 w 557"/>
                <a:gd name="T43" fmla="*/ 0 h 770"/>
                <a:gd name="T44" fmla="*/ 0 w 557"/>
                <a:gd name="T45" fmla="*/ 0 h 770"/>
                <a:gd name="T46" fmla="*/ 0 w 557"/>
                <a:gd name="T47" fmla="*/ 0 h 770"/>
                <a:gd name="T48" fmla="*/ 0 w 557"/>
                <a:gd name="T49" fmla="*/ 0 h 770"/>
                <a:gd name="T50" fmla="*/ 0 w 557"/>
                <a:gd name="T51" fmla="*/ 0 h 770"/>
                <a:gd name="T52" fmla="*/ 0 w 557"/>
                <a:gd name="T53" fmla="*/ 0 h 770"/>
                <a:gd name="T54" fmla="*/ 0 w 557"/>
                <a:gd name="T55" fmla="*/ 0 h 770"/>
                <a:gd name="T56" fmla="*/ 0 w 557"/>
                <a:gd name="T57" fmla="*/ 0 h 770"/>
                <a:gd name="T58" fmla="*/ 0 w 557"/>
                <a:gd name="T59" fmla="*/ 0 h 770"/>
                <a:gd name="T60" fmla="*/ 0 w 557"/>
                <a:gd name="T61" fmla="*/ 0 h 770"/>
                <a:gd name="T62" fmla="*/ 0 w 557"/>
                <a:gd name="T63" fmla="*/ 0 h 770"/>
                <a:gd name="T64" fmla="*/ 0 w 557"/>
                <a:gd name="T65" fmla="*/ 0 h 770"/>
                <a:gd name="T66" fmla="*/ 0 w 557"/>
                <a:gd name="T67" fmla="*/ 0 h 770"/>
                <a:gd name="T68" fmla="*/ 0 w 557"/>
                <a:gd name="T69" fmla="*/ 0 h 770"/>
                <a:gd name="T70" fmla="*/ 0 w 557"/>
                <a:gd name="T71" fmla="*/ 0 h 770"/>
                <a:gd name="T72" fmla="*/ 0 w 557"/>
                <a:gd name="T73" fmla="*/ 0 h 770"/>
                <a:gd name="T74" fmla="*/ 0 w 557"/>
                <a:gd name="T75" fmla="*/ 0 h 770"/>
                <a:gd name="T76" fmla="*/ 0 w 557"/>
                <a:gd name="T77" fmla="*/ 0 h 770"/>
                <a:gd name="T78" fmla="*/ 0 w 557"/>
                <a:gd name="T79" fmla="*/ 0 h 770"/>
                <a:gd name="T80" fmla="*/ 0 w 557"/>
                <a:gd name="T81" fmla="*/ 0 h 770"/>
                <a:gd name="T82" fmla="*/ 0 w 557"/>
                <a:gd name="T83" fmla="*/ 0 h 770"/>
                <a:gd name="T84" fmla="*/ 0 w 557"/>
                <a:gd name="T85" fmla="*/ 0 h 770"/>
                <a:gd name="T86" fmla="*/ 0 w 557"/>
                <a:gd name="T87" fmla="*/ 0 h 770"/>
                <a:gd name="T88" fmla="*/ 0 w 557"/>
                <a:gd name="T89" fmla="*/ 0 h 770"/>
                <a:gd name="T90" fmla="*/ 0 w 557"/>
                <a:gd name="T91" fmla="*/ 0 h 770"/>
                <a:gd name="T92" fmla="*/ 0 w 557"/>
                <a:gd name="T93" fmla="*/ 0 h 770"/>
                <a:gd name="T94" fmla="*/ 0 w 557"/>
                <a:gd name="T95" fmla="*/ 0 h 770"/>
                <a:gd name="T96" fmla="*/ 0 w 557"/>
                <a:gd name="T97" fmla="*/ 0 h 770"/>
                <a:gd name="T98" fmla="*/ 0 w 557"/>
                <a:gd name="T99" fmla="*/ 0 h 770"/>
                <a:gd name="T100" fmla="*/ 0 w 557"/>
                <a:gd name="T101" fmla="*/ 0 h 770"/>
                <a:gd name="T102" fmla="*/ 0 w 557"/>
                <a:gd name="T103" fmla="*/ 0 h 7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7"/>
                <a:gd name="T157" fmla="*/ 0 h 770"/>
                <a:gd name="T158" fmla="*/ 557 w 557"/>
                <a:gd name="T159" fmla="*/ 770 h 7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7" h="770">
                  <a:moveTo>
                    <a:pt x="556" y="131"/>
                  </a:moveTo>
                  <a:lnTo>
                    <a:pt x="553" y="143"/>
                  </a:lnTo>
                  <a:lnTo>
                    <a:pt x="549" y="154"/>
                  </a:lnTo>
                  <a:lnTo>
                    <a:pt x="544" y="164"/>
                  </a:lnTo>
                  <a:lnTo>
                    <a:pt x="539" y="175"/>
                  </a:lnTo>
                  <a:lnTo>
                    <a:pt x="526" y="193"/>
                  </a:lnTo>
                  <a:lnTo>
                    <a:pt x="512" y="210"/>
                  </a:lnTo>
                  <a:lnTo>
                    <a:pt x="495" y="226"/>
                  </a:lnTo>
                  <a:lnTo>
                    <a:pt x="476" y="242"/>
                  </a:lnTo>
                  <a:lnTo>
                    <a:pt x="458" y="258"/>
                  </a:lnTo>
                  <a:lnTo>
                    <a:pt x="439" y="272"/>
                  </a:lnTo>
                  <a:lnTo>
                    <a:pt x="421" y="288"/>
                  </a:lnTo>
                  <a:lnTo>
                    <a:pt x="402" y="305"/>
                  </a:lnTo>
                  <a:lnTo>
                    <a:pt x="385" y="323"/>
                  </a:lnTo>
                  <a:lnTo>
                    <a:pt x="370" y="344"/>
                  </a:lnTo>
                  <a:lnTo>
                    <a:pt x="363" y="354"/>
                  </a:lnTo>
                  <a:lnTo>
                    <a:pt x="357" y="366"/>
                  </a:lnTo>
                  <a:lnTo>
                    <a:pt x="350" y="378"/>
                  </a:lnTo>
                  <a:lnTo>
                    <a:pt x="345" y="390"/>
                  </a:lnTo>
                  <a:lnTo>
                    <a:pt x="341" y="405"/>
                  </a:lnTo>
                  <a:lnTo>
                    <a:pt x="337" y="418"/>
                  </a:lnTo>
                  <a:lnTo>
                    <a:pt x="334" y="434"/>
                  </a:lnTo>
                  <a:lnTo>
                    <a:pt x="331" y="450"/>
                  </a:lnTo>
                  <a:lnTo>
                    <a:pt x="331" y="467"/>
                  </a:lnTo>
                  <a:lnTo>
                    <a:pt x="331" y="485"/>
                  </a:lnTo>
                  <a:lnTo>
                    <a:pt x="333" y="502"/>
                  </a:lnTo>
                  <a:lnTo>
                    <a:pt x="336" y="520"/>
                  </a:lnTo>
                  <a:lnTo>
                    <a:pt x="344" y="558"/>
                  </a:lnTo>
                  <a:lnTo>
                    <a:pt x="354" y="595"/>
                  </a:lnTo>
                  <a:lnTo>
                    <a:pt x="375" y="663"/>
                  </a:lnTo>
                  <a:lnTo>
                    <a:pt x="391" y="720"/>
                  </a:lnTo>
                  <a:lnTo>
                    <a:pt x="394" y="732"/>
                  </a:lnTo>
                  <a:lnTo>
                    <a:pt x="394" y="742"/>
                  </a:lnTo>
                  <a:lnTo>
                    <a:pt x="394" y="750"/>
                  </a:lnTo>
                  <a:lnTo>
                    <a:pt x="392" y="758"/>
                  </a:lnTo>
                  <a:lnTo>
                    <a:pt x="388" y="764"/>
                  </a:lnTo>
                  <a:lnTo>
                    <a:pt x="382" y="767"/>
                  </a:lnTo>
                  <a:lnTo>
                    <a:pt x="375" y="770"/>
                  </a:lnTo>
                  <a:lnTo>
                    <a:pt x="367" y="770"/>
                  </a:lnTo>
                  <a:lnTo>
                    <a:pt x="355" y="767"/>
                  </a:lnTo>
                  <a:lnTo>
                    <a:pt x="341" y="764"/>
                  </a:lnTo>
                  <a:lnTo>
                    <a:pt x="326" y="758"/>
                  </a:lnTo>
                  <a:lnTo>
                    <a:pt x="306" y="748"/>
                  </a:lnTo>
                  <a:lnTo>
                    <a:pt x="284" y="737"/>
                  </a:lnTo>
                  <a:lnTo>
                    <a:pt x="259" y="722"/>
                  </a:lnTo>
                  <a:lnTo>
                    <a:pt x="232" y="705"/>
                  </a:lnTo>
                  <a:lnTo>
                    <a:pt x="200" y="686"/>
                  </a:lnTo>
                  <a:lnTo>
                    <a:pt x="169" y="665"/>
                  </a:lnTo>
                  <a:lnTo>
                    <a:pt x="141" y="644"/>
                  </a:lnTo>
                  <a:lnTo>
                    <a:pt x="115" y="625"/>
                  </a:lnTo>
                  <a:lnTo>
                    <a:pt x="92" y="607"/>
                  </a:lnTo>
                  <a:lnTo>
                    <a:pt x="72" y="588"/>
                  </a:lnTo>
                  <a:lnTo>
                    <a:pt x="55" y="571"/>
                  </a:lnTo>
                  <a:lnTo>
                    <a:pt x="41" y="554"/>
                  </a:lnTo>
                  <a:lnTo>
                    <a:pt x="28" y="539"/>
                  </a:lnTo>
                  <a:lnTo>
                    <a:pt x="18" y="522"/>
                  </a:lnTo>
                  <a:lnTo>
                    <a:pt x="11" y="507"/>
                  </a:lnTo>
                  <a:lnTo>
                    <a:pt x="6" y="491"/>
                  </a:lnTo>
                  <a:lnTo>
                    <a:pt x="1" y="477"/>
                  </a:lnTo>
                  <a:lnTo>
                    <a:pt x="0" y="461"/>
                  </a:lnTo>
                  <a:lnTo>
                    <a:pt x="0" y="446"/>
                  </a:lnTo>
                  <a:lnTo>
                    <a:pt x="1" y="432"/>
                  </a:lnTo>
                  <a:lnTo>
                    <a:pt x="4" y="417"/>
                  </a:lnTo>
                  <a:lnTo>
                    <a:pt x="9" y="402"/>
                  </a:lnTo>
                  <a:lnTo>
                    <a:pt x="14" y="388"/>
                  </a:lnTo>
                  <a:lnTo>
                    <a:pt x="21" y="373"/>
                  </a:lnTo>
                  <a:lnTo>
                    <a:pt x="28" y="359"/>
                  </a:lnTo>
                  <a:lnTo>
                    <a:pt x="47" y="327"/>
                  </a:lnTo>
                  <a:lnTo>
                    <a:pt x="68" y="295"/>
                  </a:lnTo>
                  <a:lnTo>
                    <a:pt x="92" y="261"/>
                  </a:lnTo>
                  <a:lnTo>
                    <a:pt x="117" y="225"/>
                  </a:lnTo>
                  <a:lnTo>
                    <a:pt x="141" y="186"/>
                  </a:lnTo>
                  <a:lnTo>
                    <a:pt x="165" y="144"/>
                  </a:lnTo>
                  <a:lnTo>
                    <a:pt x="178" y="122"/>
                  </a:lnTo>
                  <a:lnTo>
                    <a:pt x="190" y="104"/>
                  </a:lnTo>
                  <a:lnTo>
                    <a:pt x="203" y="86"/>
                  </a:lnTo>
                  <a:lnTo>
                    <a:pt x="219" y="71"/>
                  </a:lnTo>
                  <a:lnTo>
                    <a:pt x="233" y="57"/>
                  </a:lnTo>
                  <a:lnTo>
                    <a:pt x="249" y="45"/>
                  </a:lnTo>
                  <a:lnTo>
                    <a:pt x="266" y="34"/>
                  </a:lnTo>
                  <a:lnTo>
                    <a:pt x="283" y="25"/>
                  </a:lnTo>
                  <a:lnTo>
                    <a:pt x="299" y="18"/>
                  </a:lnTo>
                  <a:lnTo>
                    <a:pt x="316" y="12"/>
                  </a:lnTo>
                  <a:lnTo>
                    <a:pt x="334" y="7"/>
                  </a:lnTo>
                  <a:lnTo>
                    <a:pt x="351" y="3"/>
                  </a:lnTo>
                  <a:lnTo>
                    <a:pt x="368" y="1"/>
                  </a:lnTo>
                  <a:lnTo>
                    <a:pt x="385" y="0"/>
                  </a:lnTo>
                  <a:lnTo>
                    <a:pt x="401" y="0"/>
                  </a:lnTo>
                  <a:lnTo>
                    <a:pt x="418" y="1"/>
                  </a:lnTo>
                  <a:lnTo>
                    <a:pt x="434" y="3"/>
                  </a:lnTo>
                  <a:lnTo>
                    <a:pt x="449" y="7"/>
                  </a:lnTo>
                  <a:lnTo>
                    <a:pt x="463" y="11"/>
                  </a:lnTo>
                  <a:lnTo>
                    <a:pt x="478" y="17"/>
                  </a:lnTo>
                  <a:lnTo>
                    <a:pt x="490" y="23"/>
                  </a:lnTo>
                  <a:lnTo>
                    <a:pt x="503" y="29"/>
                  </a:lnTo>
                  <a:lnTo>
                    <a:pt x="515" y="37"/>
                  </a:lnTo>
                  <a:lnTo>
                    <a:pt x="525" y="46"/>
                  </a:lnTo>
                  <a:lnTo>
                    <a:pt x="533" y="54"/>
                  </a:lnTo>
                  <a:lnTo>
                    <a:pt x="542" y="64"/>
                  </a:lnTo>
                  <a:lnTo>
                    <a:pt x="547" y="74"/>
                  </a:lnTo>
                  <a:lnTo>
                    <a:pt x="553" y="85"/>
                  </a:lnTo>
                  <a:lnTo>
                    <a:pt x="556" y="96"/>
                  </a:lnTo>
                  <a:lnTo>
                    <a:pt x="557" y="107"/>
                  </a:lnTo>
                  <a:lnTo>
                    <a:pt x="557" y="119"/>
                  </a:lnTo>
                  <a:lnTo>
                    <a:pt x="556" y="131"/>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40" name="Freeform 65"/>
            <p:cNvSpPr>
              <a:spLocks/>
            </p:cNvSpPr>
            <p:nvPr/>
          </p:nvSpPr>
          <p:spPr bwMode="auto">
            <a:xfrm>
              <a:off x="542" y="1777"/>
              <a:ext cx="169" cy="233"/>
            </a:xfrm>
            <a:custGeom>
              <a:avLst/>
              <a:gdLst>
                <a:gd name="T0" fmla="*/ 0 w 506"/>
                <a:gd name="T1" fmla="*/ 0 h 699"/>
                <a:gd name="T2" fmla="*/ 0 w 506"/>
                <a:gd name="T3" fmla="*/ 0 h 699"/>
                <a:gd name="T4" fmla="*/ 0 w 506"/>
                <a:gd name="T5" fmla="*/ 0 h 699"/>
                <a:gd name="T6" fmla="*/ 0 w 506"/>
                <a:gd name="T7" fmla="*/ 0 h 699"/>
                <a:gd name="T8" fmla="*/ 0 w 506"/>
                <a:gd name="T9" fmla="*/ 0 h 699"/>
                <a:gd name="T10" fmla="*/ 0 w 506"/>
                <a:gd name="T11" fmla="*/ 0 h 699"/>
                <a:gd name="T12" fmla="*/ 0 w 506"/>
                <a:gd name="T13" fmla="*/ 0 h 699"/>
                <a:gd name="T14" fmla="*/ 0 w 506"/>
                <a:gd name="T15" fmla="*/ 0 h 699"/>
                <a:gd name="T16" fmla="*/ 0 w 506"/>
                <a:gd name="T17" fmla="*/ 0 h 699"/>
                <a:gd name="T18" fmla="*/ 0 w 506"/>
                <a:gd name="T19" fmla="*/ 0 h 699"/>
                <a:gd name="T20" fmla="*/ 0 w 506"/>
                <a:gd name="T21" fmla="*/ 0 h 699"/>
                <a:gd name="T22" fmla="*/ 0 w 506"/>
                <a:gd name="T23" fmla="*/ 0 h 699"/>
                <a:gd name="T24" fmla="*/ 0 w 506"/>
                <a:gd name="T25" fmla="*/ 0 h 699"/>
                <a:gd name="T26" fmla="*/ 0 w 506"/>
                <a:gd name="T27" fmla="*/ 0 h 699"/>
                <a:gd name="T28" fmla="*/ 0 w 506"/>
                <a:gd name="T29" fmla="*/ 0 h 699"/>
                <a:gd name="T30" fmla="*/ 0 w 506"/>
                <a:gd name="T31" fmla="*/ 0 h 699"/>
                <a:gd name="T32" fmla="*/ 0 w 506"/>
                <a:gd name="T33" fmla="*/ 0 h 699"/>
                <a:gd name="T34" fmla="*/ 0 w 506"/>
                <a:gd name="T35" fmla="*/ 0 h 699"/>
                <a:gd name="T36" fmla="*/ 0 w 506"/>
                <a:gd name="T37" fmla="*/ 0 h 699"/>
                <a:gd name="T38" fmla="*/ 0 w 506"/>
                <a:gd name="T39" fmla="*/ 0 h 699"/>
                <a:gd name="T40" fmla="*/ 0 w 506"/>
                <a:gd name="T41" fmla="*/ 0 h 699"/>
                <a:gd name="T42" fmla="*/ 0 w 506"/>
                <a:gd name="T43" fmla="*/ 0 h 699"/>
                <a:gd name="T44" fmla="*/ 0 w 506"/>
                <a:gd name="T45" fmla="*/ 0 h 699"/>
                <a:gd name="T46" fmla="*/ 0 w 506"/>
                <a:gd name="T47" fmla="*/ 0 h 699"/>
                <a:gd name="T48" fmla="*/ 0 w 506"/>
                <a:gd name="T49" fmla="*/ 0 h 699"/>
                <a:gd name="T50" fmla="*/ 0 w 506"/>
                <a:gd name="T51" fmla="*/ 0 h 699"/>
                <a:gd name="T52" fmla="*/ 0 w 506"/>
                <a:gd name="T53" fmla="*/ 0 h 699"/>
                <a:gd name="T54" fmla="*/ 0 w 506"/>
                <a:gd name="T55" fmla="*/ 0 h 699"/>
                <a:gd name="T56" fmla="*/ 0 w 506"/>
                <a:gd name="T57" fmla="*/ 0 h 699"/>
                <a:gd name="T58" fmla="*/ 0 w 506"/>
                <a:gd name="T59" fmla="*/ 0 h 699"/>
                <a:gd name="T60" fmla="*/ 0 w 506"/>
                <a:gd name="T61" fmla="*/ 0 h 699"/>
                <a:gd name="T62" fmla="*/ 0 w 506"/>
                <a:gd name="T63" fmla="*/ 0 h 699"/>
                <a:gd name="T64" fmla="*/ 0 w 506"/>
                <a:gd name="T65" fmla="*/ 0 h 699"/>
                <a:gd name="T66" fmla="*/ 0 w 506"/>
                <a:gd name="T67" fmla="*/ 0 h 699"/>
                <a:gd name="T68" fmla="*/ 0 w 506"/>
                <a:gd name="T69" fmla="*/ 0 h 699"/>
                <a:gd name="T70" fmla="*/ 0 w 506"/>
                <a:gd name="T71" fmla="*/ 0 h 699"/>
                <a:gd name="T72" fmla="*/ 0 w 506"/>
                <a:gd name="T73" fmla="*/ 0 h 699"/>
                <a:gd name="T74" fmla="*/ 0 w 506"/>
                <a:gd name="T75" fmla="*/ 0 h 699"/>
                <a:gd name="T76" fmla="*/ 0 w 506"/>
                <a:gd name="T77" fmla="*/ 0 h 699"/>
                <a:gd name="T78" fmla="*/ 0 w 506"/>
                <a:gd name="T79" fmla="*/ 0 h 699"/>
                <a:gd name="T80" fmla="*/ 0 w 506"/>
                <a:gd name="T81" fmla="*/ 0 h 699"/>
                <a:gd name="T82" fmla="*/ 0 w 506"/>
                <a:gd name="T83" fmla="*/ 0 h 699"/>
                <a:gd name="T84" fmla="*/ 0 w 506"/>
                <a:gd name="T85" fmla="*/ 0 h 699"/>
                <a:gd name="T86" fmla="*/ 0 w 506"/>
                <a:gd name="T87" fmla="*/ 0 h 699"/>
                <a:gd name="T88" fmla="*/ 0 w 506"/>
                <a:gd name="T89" fmla="*/ 0 h 699"/>
                <a:gd name="T90" fmla="*/ 0 w 506"/>
                <a:gd name="T91" fmla="*/ 0 h 699"/>
                <a:gd name="T92" fmla="*/ 0 w 506"/>
                <a:gd name="T93" fmla="*/ 0 h 699"/>
                <a:gd name="T94" fmla="*/ 0 w 506"/>
                <a:gd name="T95" fmla="*/ 0 h 699"/>
                <a:gd name="T96" fmla="*/ 0 w 506"/>
                <a:gd name="T97" fmla="*/ 0 h 699"/>
                <a:gd name="T98" fmla="*/ 0 w 506"/>
                <a:gd name="T99" fmla="*/ 0 h 699"/>
                <a:gd name="T100" fmla="*/ 0 w 506"/>
                <a:gd name="T101" fmla="*/ 0 h 6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6"/>
                <a:gd name="T154" fmla="*/ 0 h 699"/>
                <a:gd name="T155" fmla="*/ 506 w 506"/>
                <a:gd name="T156" fmla="*/ 699 h 6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6" h="699">
                  <a:moveTo>
                    <a:pt x="504" y="119"/>
                  </a:moveTo>
                  <a:lnTo>
                    <a:pt x="501" y="129"/>
                  </a:lnTo>
                  <a:lnTo>
                    <a:pt x="499" y="140"/>
                  </a:lnTo>
                  <a:lnTo>
                    <a:pt x="494" y="149"/>
                  </a:lnTo>
                  <a:lnTo>
                    <a:pt x="489" y="158"/>
                  </a:lnTo>
                  <a:lnTo>
                    <a:pt x="477" y="175"/>
                  </a:lnTo>
                  <a:lnTo>
                    <a:pt x="464" y="191"/>
                  </a:lnTo>
                  <a:lnTo>
                    <a:pt x="433" y="220"/>
                  </a:lnTo>
                  <a:lnTo>
                    <a:pt x="399" y="247"/>
                  </a:lnTo>
                  <a:lnTo>
                    <a:pt x="382" y="261"/>
                  </a:lnTo>
                  <a:lnTo>
                    <a:pt x="365" y="277"/>
                  </a:lnTo>
                  <a:lnTo>
                    <a:pt x="349" y="293"/>
                  </a:lnTo>
                  <a:lnTo>
                    <a:pt x="335" y="311"/>
                  </a:lnTo>
                  <a:lnTo>
                    <a:pt x="329" y="321"/>
                  </a:lnTo>
                  <a:lnTo>
                    <a:pt x="324" y="332"/>
                  </a:lnTo>
                  <a:lnTo>
                    <a:pt x="318" y="343"/>
                  </a:lnTo>
                  <a:lnTo>
                    <a:pt x="314" y="355"/>
                  </a:lnTo>
                  <a:lnTo>
                    <a:pt x="309" y="367"/>
                  </a:lnTo>
                  <a:lnTo>
                    <a:pt x="305" y="380"/>
                  </a:lnTo>
                  <a:lnTo>
                    <a:pt x="302" y="394"/>
                  </a:lnTo>
                  <a:lnTo>
                    <a:pt x="301" y="408"/>
                  </a:lnTo>
                  <a:lnTo>
                    <a:pt x="300" y="424"/>
                  </a:lnTo>
                  <a:lnTo>
                    <a:pt x="301" y="440"/>
                  </a:lnTo>
                  <a:lnTo>
                    <a:pt x="302" y="456"/>
                  </a:lnTo>
                  <a:lnTo>
                    <a:pt x="305" y="473"/>
                  </a:lnTo>
                  <a:lnTo>
                    <a:pt x="312" y="506"/>
                  </a:lnTo>
                  <a:lnTo>
                    <a:pt x="321" y="540"/>
                  </a:lnTo>
                  <a:lnTo>
                    <a:pt x="341" y="602"/>
                  </a:lnTo>
                  <a:lnTo>
                    <a:pt x="355" y="654"/>
                  </a:lnTo>
                  <a:lnTo>
                    <a:pt x="356" y="664"/>
                  </a:lnTo>
                  <a:lnTo>
                    <a:pt x="358" y="674"/>
                  </a:lnTo>
                  <a:lnTo>
                    <a:pt x="358" y="681"/>
                  </a:lnTo>
                  <a:lnTo>
                    <a:pt x="355" y="688"/>
                  </a:lnTo>
                  <a:lnTo>
                    <a:pt x="352" y="693"/>
                  </a:lnTo>
                  <a:lnTo>
                    <a:pt x="348" y="697"/>
                  </a:lnTo>
                  <a:lnTo>
                    <a:pt x="341" y="699"/>
                  </a:lnTo>
                  <a:lnTo>
                    <a:pt x="332" y="699"/>
                  </a:lnTo>
                  <a:lnTo>
                    <a:pt x="322" y="697"/>
                  </a:lnTo>
                  <a:lnTo>
                    <a:pt x="309" y="693"/>
                  </a:lnTo>
                  <a:lnTo>
                    <a:pt x="295" y="687"/>
                  </a:lnTo>
                  <a:lnTo>
                    <a:pt x="278" y="680"/>
                  </a:lnTo>
                  <a:lnTo>
                    <a:pt x="258" y="669"/>
                  </a:lnTo>
                  <a:lnTo>
                    <a:pt x="236" y="655"/>
                  </a:lnTo>
                  <a:lnTo>
                    <a:pt x="210" y="641"/>
                  </a:lnTo>
                  <a:lnTo>
                    <a:pt x="182" y="622"/>
                  </a:lnTo>
                  <a:lnTo>
                    <a:pt x="153" y="603"/>
                  </a:lnTo>
                  <a:lnTo>
                    <a:pt x="127" y="585"/>
                  </a:lnTo>
                  <a:lnTo>
                    <a:pt x="103" y="568"/>
                  </a:lnTo>
                  <a:lnTo>
                    <a:pt x="83" y="551"/>
                  </a:lnTo>
                  <a:lnTo>
                    <a:pt x="65" y="535"/>
                  </a:lnTo>
                  <a:lnTo>
                    <a:pt x="49" y="519"/>
                  </a:lnTo>
                  <a:lnTo>
                    <a:pt x="36" y="503"/>
                  </a:lnTo>
                  <a:lnTo>
                    <a:pt x="25" y="489"/>
                  </a:lnTo>
                  <a:lnTo>
                    <a:pt x="17" y="474"/>
                  </a:lnTo>
                  <a:lnTo>
                    <a:pt x="9" y="459"/>
                  </a:lnTo>
                  <a:lnTo>
                    <a:pt x="4" y="446"/>
                  </a:lnTo>
                  <a:lnTo>
                    <a:pt x="1" y="431"/>
                  </a:lnTo>
                  <a:lnTo>
                    <a:pt x="0" y="418"/>
                  </a:lnTo>
                  <a:lnTo>
                    <a:pt x="0" y="405"/>
                  </a:lnTo>
                  <a:lnTo>
                    <a:pt x="1" y="391"/>
                  </a:lnTo>
                  <a:lnTo>
                    <a:pt x="4" y="379"/>
                  </a:lnTo>
                  <a:lnTo>
                    <a:pt x="7" y="366"/>
                  </a:lnTo>
                  <a:lnTo>
                    <a:pt x="12" y="352"/>
                  </a:lnTo>
                  <a:lnTo>
                    <a:pt x="18" y="339"/>
                  </a:lnTo>
                  <a:lnTo>
                    <a:pt x="25" y="324"/>
                  </a:lnTo>
                  <a:lnTo>
                    <a:pt x="42" y="296"/>
                  </a:lnTo>
                  <a:lnTo>
                    <a:pt x="62" y="267"/>
                  </a:lnTo>
                  <a:lnTo>
                    <a:pt x="83" y="237"/>
                  </a:lnTo>
                  <a:lnTo>
                    <a:pt x="105" y="204"/>
                  </a:lnTo>
                  <a:lnTo>
                    <a:pt x="127" y="169"/>
                  </a:lnTo>
                  <a:lnTo>
                    <a:pt x="149" y="130"/>
                  </a:lnTo>
                  <a:lnTo>
                    <a:pt x="160" y="112"/>
                  </a:lnTo>
                  <a:lnTo>
                    <a:pt x="172" y="93"/>
                  </a:lnTo>
                  <a:lnTo>
                    <a:pt x="184" y="79"/>
                  </a:lnTo>
                  <a:lnTo>
                    <a:pt x="199" y="64"/>
                  </a:lnTo>
                  <a:lnTo>
                    <a:pt x="211" y="52"/>
                  </a:lnTo>
                  <a:lnTo>
                    <a:pt x="226" y="40"/>
                  </a:lnTo>
                  <a:lnTo>
                    <a:pt x="241" y="30"/>
                  </a:lnTo>
                  <a:lnTo>
                    <a:pt x="255" y="23"/>
                  </a:lnTo>
                  <a:lnTo>
                    <a:pt x="271" y="15"/>
                  </a:lnTo>
                  <a:lnTo>
                    <a:pt x="287" y="9"/>
                  </a:lnTo>
                  <a:lnTo>
                    <a:pt x="302" y="6"/>
                  </a:lnTo>
                  <a:lnTo>
                    <a:pt x="318" y="2"/>
                  </a:lnTo>
                  <a:lnTo>
                    <a:pt x="334" y="0"/>
                  </a:lnTo>
                  <a:lnTo>
                    <a:pt x="349" y="0"/>
                  </a:lnTo>
                  <a:lnTo>
                    <a:pt x="363" y="0"/>
                  </a:lnTo>
                  <a:lnTo>
                    <a:pt x="379" y="1"/>
                  </a:lnTo>
                  <a:lnTo>
                    <a:pt x="393" y="2"/>
                  </a:lnTo>
                  <a:lnTo>
                    <a:pt x="408" y="6"/>
                  </a:lnTo>
                  <a:lnTo>
                    <a:pt x="420" y="9"/>
                  </a:lnTo>
                  <a:lnTo>
                    <a:pt x="433" y="14"/>
                  </a:lnTo>
                  <a:lnTo>
                    <a:pt x="446" y="20"/>
                  </a:lnTo>
                  <a:lnTo>
                    <a:pt x="456" y="26"/>
                  </a:lnTo>
                  <a:lnTo>
                    <a:pt x="467" y="34"/>
                  </a:lnTo>
                  <a:lnTo>
                    <a:pt x="476" y="41"/>
                  </a:lnTo>
                  <a:lnTo>
                    <a:pt x="484" y="48"/>
                  </a:lnTo>
                  <a:lnTo>
                    <a:pt x="491" y="58"/>
                  </a:lnTo>
                  <a:lnTo>
                    <a:pt x="497" y="67"/>
                  </a:lnTo>
                  <a:lnTo>
                    <a:pt x="501" y="76"/>
                  </a:lnTo>
                  <a:lnTo>
                    <a:pt x="504" y="86"/>
                  </a:lnTo>
                  <a:lnTo>
                    <a:pt x="506" y="97"/>
                  </a:lnTo>
                  <a:lnTo>
                    <a:pt x="506" y="108"/>
                  </a:lnTo>
                  <a:lnTo>
                    <a:pt x="504" y="119"/>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41" name="Freeform 66"/>
            <p:cNvSpPr>
              <a:spLocks/>
            </p:cNvSpPr>
            <p:nvPr/>
          </p:nvSpPr>
          <p:spPr bwMode="auto">
            <a:xfrm>
              <a:off x="554" y="1785"/>
              <a:ext cx="152" cy="210"/>
            </a:xfrm>
            <a:custGeom>
              <a:avLst/>
              <a:gdLst>
                <a:gd name="T0" fmla="*/ 0 w 456"/>
                <a:gd name="T1" fmla="*/ 0 h 629"/>
                <a:gd name="T2" fmla="*/ 0 w 456"/>
                <a:gd name="T3" fmla="*/ 0 h 629"/>
                <a:gd name="T4" fmla="*/ 0 w 456"/>
                <a:gd name="T5" fmla="*/ 0 h 629"/>
                <a:gd name="T6" fmla="*/ 0 w 456"/>
                <a:gd name="T7" fmla="*/ 0 h 629"/>
                <a:gd name="T8" fmla="*/ 0 w 456"/>
                <a:gd name="T9" fmla="*/ 0 h 629"/>
                <a:gd name="T10" fmla="*/ 0 w 456"/>
                <a:gd name="T11" fmla="*/ 0 h 629"/>
                <a:gd name="T12" fmla="*/ 0 w 456"/>
                <a:gd name="T13" fmla="*/ 0 h 629"/>
                <a:gd name="T14" fmla="*/ 0 w 456"/>
                <a:gd name="T15" fmla="*/ 0 h 629"/>
                <a:gd name="T16" fmla="*/ 0 w 456"/>
                <a:gd name="T17" fmla="*/ 0 h 629"/>
                <a:gd name="T18" fmla="*/ 0 w 456"/>
                <a:gd name="T19" fmla="*/ 0 h 629"/>
                <a:gd name="T20" fmla="*/ 0 w 456"/>
                <a:gd name="T21" fmla="*/ 0 h 629"/>
                <a:gd name="T22" fmla="*/ 0 w 456"/>
                <a:gd name="T23" fmla="*/ 0 h 629"/>
                <a:gd name="T24" fmla="*/ 0 w 456"/>
                <a:gd name="T25" fmla="*/ 0 h 629"/>
                <a:gd name="T26" fmla="*/ 0 w 456"/>
                <a:gd name="T27" fmla="*/ 0 h 629"/>
                <a:gd name="T28" fmla="*/ 0 w 456"/>
                <a:gd name="T29" fmla="*/ 0 h 629"/>
                <a:gd name="T30" fmla="*/ 0 w 456"/>
                <a:gd name="T31" fmla="*/ 0 h 629"/>
                <a:gd name="T32" fmla="*/ 0 w 456"/>
                <a:gd name="T33" fmla="*/ 0 h 629"/>
                <a:gd name="T34" fmla="*/ 0 w 456"/>
                <a:gd name="T35" fmla="*/ 0 h 629"/>
                <a:gd name="T36" fmla="*/ 0 w 456"/>
                <a:gd name="T37" fmla="*/ 0 h 629"/>
                <a:gd name="T38" fmla="*/ 0 w 456"/>
                <a:gd name="T39" fmla="*/ 0 h 629"/>
                <a:gd name="T40" fmla="*/ 0 w 456"/>
                <a:gd name="T41" fmla="*/ 0 h 629"/>
                <a:gd name="T42" fmla="*/ 0 w 456"/>
                <a:gd name="T43" fmla="*/ 0 h 629"/>
                <a:gd name="T44" fmla="*/ 0 w 456"/>
                <a:gd name="T45" fmla="*/ 0 h 629"/>
                <a:gd name="T46" fmla="*/ 0 w 456"/>
                <a:gd name="T47" fmla="*/ 0 h 629"/>
                <a:gd name="T48" fmla="*/ 0 w 456"/>
                <a:gd name="T49" fmla="*/ 0 h 629"/>
                <a:gd name="T50" fmla="*/ 0 w 456"/>
                <a:gd name="T51" fmla="*/ 0 h 629"/>
                <a:gd name="T52" fmla="*/ 0 w 456"/>
                <a:gd name="T53" fmla="*/ 0 h 629"/>
                <a:gd name="T54" fmla="*/ 0 w 456"/>
                <a:gd name="T55" fmla="*/ 0 h 629"/>
                <a:gd name="T56" fmla="*/ 0 w 456"/>
                <a:gd name="T57" fmla="*/ 0 h 629"/>
                <a:gd name="T58" fmla="*/ 0 w 456"/>
                <a:gd name="T59" fmla="*/ 0 h 629"/>
                <a:gd name="T60" fmla="*/ 0 w 456"/>
                <a:gd name="T61" fmla="*/ 0 h 629"/>
                <a:gd name="T62" fmla="*/ 0 w 456"/>
                <a:gd name="T63" fmla="*/ 0 h 629"/>
                <a:gd name="T64" fmla="*/ 0 w 456"/>
                <a:gd name="T65" fmla="*/ 0 h 629"/>
                <a:gd name="T66" fmla="*/ 0 w 456"/>
                <a:gd name="T67" fmla="*/ 0 h 629"/>
                <a:gd name="T68" fmla="*/ 0 w 456"/>
                <a:gd name="T69" fmla="*/ 0 h 629"/>
                <a:gd name="T70" fmla="*/ 0 w 456"/>
                <a:gd name="T71" fmla="*/ 0 h 629"/>
                <a:gd name="T72" fmla="*/ 0 w 456"/>
                <a:gd name="T73" fmla="*/ 0 h 629"/>
                <a:gd name="T74" fmla="*/ 0 w 456"/>
                <a:gd name="T75" fmla="*/ 0 h 629"/>
                <a:gd name="T76" fmla="*/ 0 w 456"/>
                <a:gd name="T77" fmla="*/ 0 h 629"/>
                <a:gd name="T78" fmla="*/ 0 w 456"/>
                <a:gd name="T79" fmla="*/ 0 h 629"/>
                <a:gd name="T80" fmla="*/ 0 w 456"/>
                <a:gd name="T81" fmla="*/ 0 h 629"/>
                <a:gd name="T82" fmla="*/ 0 w 456"/>
                <a:gd name="T83" fmla="*/ 0 h 629"/>
                <a:gd name="T84" fmla="*/ 0 w 456"/>
                <a:gd name="T85" fmla="*/ 0 h 629"/>
                <a:gd name="T86" fmla="*/ 0 w 456"/>
                <a:gd name="T87" fmla="*/ 0 h 629"/>
                <a:gd name="T88" fmla="*/ 0 w 456"/>
                <a:gd name="T89" fmla="*/ 0 h 629"/>
                <a:gd name="T90" fmla="*/ 0 w 456"/>
                <a:gd name="T91" fmla="*/ 0 h 629"/>
                <a:gd name="T92" fmla="*/ 0 w 456"/>
                <a:gd name="T93" fmla="*/ 0 h 629"/>
                <a:gd name="T94" fmla="*/ 0 w 456"/>
                <a:gd name="T95" fmla="*/ 0 h 629"/>
                <a:gd name="T96" fmla="*/ 0 w 456"/>
                <a:gd name="T97" fmla="*/ 0 h 629"/>
                <a:gd name="T98" fmla="*/ 0 w 456"/>
                <a:gd name="T99" fmla="*/ 0 h 629"/>
                <a:gd name="T100" fmla="*/ 0 w 456"/>
                <a:gd name="T101" fmla="*/ 0 h 6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6"/>
                <a:gd name="T154" fmla="*/ 0 h 629"/>
                <a:gd name="T155" fmla="*/ 456 w 456"/>
                <a:gd name="T156" fmla="*/ 629 h 6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6" h="629">
                  <a:moveTo>
                    <a:pt x="455" y="107"/>
                  </a:moveTo>
                  <a:lnTo>
                    <a:pt x="452" y="117"/>
                  </a:lnTo>
                  <a:lnTo>
                    <a:pt x="448" y="127"/>
                  </a:lnTo>
                  <a:lnTo>
                    <a:pt x="445" y="135"/>
                  </a:lnTo>
                  <a:lnTo>
                    <a:pt x="441" y="144"/>
                  </a:lnTo>
                  <a:lnTo>
                    <a:pt x="429" y="159"/>
                  </a:lnTo>
                  <a:lnTo>
                    <a:pt x="418" y="173"/>
                  </a:lnTo>
                  <a:lnTo>
                    <a:pt x="390" y="199"/>
                  </a:lnTo>
                  <a:lnTo>
                    <a:pt x="360" y="223"/>
                  </a:lnTo>
                  <a:lnTo>
                    <a:pt x="344" y="236"/>
                  </a:lnTo>
                  <a:lnTo>
                    <a:pt x="328" y="250"/>
                  </a:lnTo>
                  <a:lnTo>
                    <a:pt x="316" y="266"/>
                  </a:lnTo>
                  <a:lnTo>
                    <a:pt x="303" y="281"/>
                  </a:lnTo>
                  <a:lnTo>
                    <a:pt x="297" y="290"/>
                  </a:lnTo>
                  <a:lnTo>
                    <a:pt x="292" y="300"/>
                  </a:lnTo>
                  <a:lnTo>
                    <a:pt x="286" y="309"/>
                  </a:lnTo>
                  <a:lnTo>
                    <a:pt x="282" y="320"/>
                  </a:lnTo>
                  <a:lnTo>
                    <a:pt x="279" y="331"/>
                  </a:lnTo>
                  <a:lnTo>
                    <a:pt x="276" y="343"/>
                  </a:lnTo>
                  <a:lnTo>
                    <a:pt x="273" y="356"/>
                  </a:lnTo>
                  <a:lnTo>
                    <a:pt x="272" y="369"/>
                  </a:lnTo>
                  <a:lnTo>
                    <a:pt x="270" y="382"/>
                  </a:lnTo>
                  <a:lnTo>
                    <a:pt x="270" y="397"/>
                  </a:lnTo>
                  <a:lnTo>
                    <a:pt x="272" y="412"/>
                  </a:lnTo>
                  <a:lnTo>
                    <a:pt x="274" y="426"/>
                  </a:lnTo>
                  <a:lnTo>
                    <a:pt x="280" y="457"/>
                  </a:lnTo>
                  <a:lnTo>
                    <a:pt x="289" y="486"/>
                  </a:lnTo>
                  <a:lnTo>
                    <a:pt x="307" y="543"/>
                  </a:lnTo>
                  <a:lnTo>
                    <a:pt x="320" y="589"/>
                  </a:lnTo>
                  <a:lnTo>
                    <a:pt x="321" y="599"/>
                  </a:lnTo>
                  <a:lnTo>
                    <a:pt x="323" y="607"/>
                  </a:lnTo>
                  <a:lnTo>
                    <a:pt x="321" y="615"/>
                  </a:lnTo>
                  <a:lnTo>
                    <a:pt x="320" y="621"/>
                  </a:lnTo>
                  <a:lnTo>
                    <a:pt x="317" y="624"/>
                  </a:lnTo>
                  <a:lnTo>
                    <a:pt x="313" y="628"/>
                  </a:lnTo>
                  <a:lnTo>
                    <a:pt x="307" y="629"/>
                  </a:lnTo>
                  <a:lnTo>
                    <a:pt x="300" y="629"/>
                  </a:lnTo>
                  <a:lnTo>
                    <a:pt x="290" y="628"/>
                  </a:lnTo>
                  <a:lnTo>
                    <a:pt x="279" y="624"/>
                  </a:lnTo>
                  <a:lnTo>
                    <a:pt x="266" y="620"/>
                  </a:lnTo>
                  <a:lnTo>
                    <a:pt x="250" y="612"/>
                  </a:lnTo>
                  <a:lnTo>
                    <a:pt x="232" y="603"/>
                  </a:lnTo>
                  <a:lnTo>
                    <a:pt x="212" y="592"/>
                  </a:lnTo>
                  <a:lnTo>
                    <a:pt x="189" y="577"/>
                  </a:lnTo>
                  <a:lnTo>
                    <a:pt x="164" y="561"/>
                  </a:lnTo>
                  <a:lnTo>
                    <a:pt x="138" y="544"/>
                  </a:lnTo>
                  <a:lnTo>
                    <a:pt x="115" y="528"/>
                  </a:lnTo>
                  <a:lnTo>
                    <a:pt x="94" y="513"/>
                  </a:lnTo>
                  <a:lnTo>
                    <a:pt x="75" y="497"/>
                  </a:lnTo>
                  <a:lnTo>
                    <a:pt x="60" y="482"/>
                  </a:lnTo>
                  <a:lnTo>
                    <a:pt x="46" y="468"/>
                  </a:lnTo>
                  <a:lnTo>
                    <a:pt x="33" y="454"/>
                  </a:lnTo>
                  <a:lnTo>
                    <a:pt x="23" y="441"/>
                  </a:lnTo>
                  <a:lnTo>
                    <a:pt x="16" y="427"/>
                  </a:lnTo>
                  <a:lnTo>
                    <a:pt x="9" y="415"/>
                  </a:lnTo>
                  <a:lnTo>
                    <a:pt x="4" y="402"/>
                  </a:lnTo>
                  <a:lnTo>
                    <a:pt x="1" y="390"/>
                  </a:lnTo>
                  <a:lnTo>
                    <a:pt x="0" y="378"/>
                  </a:lnTo>
                  <a:lnTo>
                    <a:pt x="0" y="365"/>
                  </a:lnTo>
                  <a:lnTo>
                    <a:pt x="1" y="354"/>
                  </a:lnTo>
                  <a:lnTo>
                    <a:pt x="3" y="342"/>
                  </a:lnTo>
                  <a:lnTo>
                    <a:pt x="7" y="330"/>
                  </a:lnTo>
                  <a:lnTo>
                    <a:pt x="11" y="318"/>
                  </a:lnTo>
                  <a:lnTo>
                    <a:pt x="17" y="306"/>
                  </a:lnTo>
                  <a:lnTo>
                    <a:pt x="24" y="294"/>
                  </a:lnTo>
                  <a:lnTo>
                    <a:pt x="38" y="268"/>
                  </a:lnTo>
                  <a:lnTo>
                    <a:pt x="56" y="242"/>
                  </a:lnTo>
                  <a:lnTo>
                    <a:pt x="75" y="214"/>
                  </a:lnTo>
                  <a:lnTo>
                    <a:pt x="95" y="185"/>
                  </a:lnTo>
                  <a:lnTo>
                    <a:pt x="115" y="154"/>
                  </a:lnTo>
                  <a:lnTo>
                    <a:pt x="135" y="118"/>
                  </a:lnTo>
                  <a:lnTo>
                    <a:pt x="145" y="101"/>
                  </a:lnTo>
                  <a:lnTo>
                    <a:pt x="155" y="86"/>
                  </a:lnTo>
                  <a:lnTo>
                    <a:pt x="166" y="72"/>
                  </a:lnTo>
                  <a:lnTo>
                    <a:pt x="179" y="59"/>
                  </a:lnTo>
                  <a:lnTo>
                    <a:pt x="191" y="48"/>
                  </a:lnTo>
                  <a:lnTo>
                    <a:pt x="203" y="38"/>
                  </a:lnTo>
                  <a:lnTo>
                    <a:pt x="218" y="28"/>
                  </a:lnTo>
                  <a:lnTo>
                    <a:pt x="230" y="21"/>
                  </a:lnTo>
                  <a:lnTo>
                    <a:pt x="245" y="15"/>
                  </a:lnTo>
                  <a:lnTo>
                    <a:pt x="259" y="10"/>
                  </a:lnTo>
                  <a:lnTo>
                    <a:pt x="273" y="6"/>
                  </a:lnTo>
                  <a:lnTo>
                    <a:pt x="287" y="3"/>
                  </a:lnTo>
                  <a:lnTo>
                    <a:pt x="300" y="2"/>
                  </a:lnTo>
                  <a:lnTo>
                    <a:pt x="314" y="0"/>
                  </a:lnTo>
                  <a:lnTo>
                    <a:pt x="328" y="0"/>
                  </a:lnTo>
                  <a:lnTo>
                    <a:pt x="341" y="2"/>
                  </a:lnTo>
                  <a:lnTo>
                    <a:pt x="354" y="4"/>
                  </a:lnTo>
                  <a:lnTo>
                    <a:pt x="367" y="6"/>
                  </a:lnTo>
                  <a:lnTo>
                    <a:pt x="378" y="10"/>
                  </a:lnTo>
                  <a:lnTo>
                    <a:pt x="390" y="15"/>
                  </a:lnTo>
                  <a:lnTo>
                    <a:pt x="401" y="20"/>
                  </a:lnTo>
                  <a:lnTo>
                    <a:pt x="411" y="25"/>
                  </a:lnTo>
                  <a:lnTo>
                    <a:pt x="421" y="31"/>
                  </a:lnTo>
                  <a:lnTo>
                    <a:pt x="428" y="38"/>
                  </a:lnTo>
                  <a:lnTo>
                    <a:pt x="437" y="45"/>
                  </a:lnTo>
                  <a:lnTo>
                    <a:pt x="442" y="53"/>
                  </a:lnTo>
                  <a:lnTo>
                    <a:pt x="448" y="61"/>
                  </a:lnTo>
                  <a:lnTo>
                    <a:pt x="452" y="70"/>
                  </a:lnTo>
                  <a:lnTo>
                    <a:pt x="454" y="79"/>
                  </a:lnTo>
                  <a:lnTo>
                    <a:pt x="456" y="88"/>
                  </a:lnTo>
                  <a:lnTo>
                    <a:pt x="456" y="98"/>
                  </a:lnTo>
                  <a:lnTo>
                    <a:pt x="455" y="10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42" name="Freeform 67"/>
            <p:cNvSpPr>
              <a:spLocks/>
            </p:cNvSpPr>
            <p:nvPr/>
          </p:nvSpPr>
          <p:spPr bwMode="auto">
            <a:xfrm>
              <a:off x="566" y="1795"/>
              <a:ext cx="135" cy="186"/>
            </a:xfrm>
            <a:custGeom>
              <a:avLst/>
              <a:gdLst>
                <a:gd name="T0" fmla="*/ 0 w 405"/>
                <a:gd name="T1" fmla="*/ 0 h 559"/>
                <a:gd name="T2" fmla="*/ 0 w 405"/>
                <a:gd name="T3" fmla="*/ 0 h 559"/>
                <a:gd name="T4" fmla="*/ 0 w 405"/>
                <a:gd name="T5" fmla="*/ 0 h 559"/>
                <a:gd name="T6" fmla="*/ 0 w 405"/>
                <a:gd name="T7" fmla="*/ 0 h 559"/>
                <a:gd name="T8" fmla="*/ 0 w 405"/>
                <a:gd name="T9" fmla="*/ 0 h 559"/>
                <a:gd name="T10" fmla="*/ 0 w 405"/>
                <a:gd name="T11" fmla="*/ 0 h 559"/>
                <a:gd name="T12" fmla="*/ 0 w 405"/>
                <a:gd name="T13" fmla="*/ 0 h 559"/>
                <a:gd name="T14" fmla="*/ 0 w 405"/>
                <a:gd name="T15" fmla="*/ 0 h 559"/>
                <a:gd name="T16" fmla="*/ 0 w 405"/>
                <a:gd name="T17" fmla="*/ 0 h 559"/>
                <a:gd name="T18" fmla="*/ 0 w 405"/>
                <a:gd name="T19" fmla="*/ 0 h 559"/>
                <a:gd name="T20" fmla="*/ 0 w 405"/>
                <a:gd name="T21" fmla="*/ 0 h 559"/>
                <a:gd name="T22" fmla="*/ 0 w 405"/>
                <a:gd name="T23" fmla="*/ 0 h 559"/>
                <a:gd name="T24" fmla="*/ 0 w 405"/>
                <a:gd name="T25" fmla="*/ 0 h 559"/>
                <a:gd name="T26" fmla="*/ 0 w 405"/>
                <a:gd name="T27" fmla="*/ 0 h 559"/>
                <a:gd name="T28" fmla="*/ 0 w 405"/>
                <a:gd name="T29" fmla="*/ 0 h 559"/>
                <a:gd name="T30" fmla="*/ 0 w 405"/>
                <a:gd name="T31" fmla="*/ 0 h 559"/>
                <a:gd name="T32" fmla="*/ 0 w 405"/>
                <a:gd name="T33" fmla="*/ 0 h 559"/>
                <a:gd name="T34" fmla="*/ 0 w 405"/>
                <a:gd name="T35" fmla="*/ 0 h 559"/>
                <a:gd name="T36" fmla="*/ 0 w 405"/>
                <a:gd name="T37" fmla="*/ 0 h 559"/>
                <a:gd name="T38" fmla="*/ 0 w 405"/>
                <a:gd name="T39" fmla="*/ 0 h 559"/>
                <a:gd name="T40" fmla="*/ 0 w 405"/>
                <a:gd name="T41" fmla="*/ 0 h 559"/>
                <a:gd name="T42" fmla="*/ 0 w 405"/>
                <a:gd name="T43" fmla="*/ 0 h 559"/>
                <a:gd name="T44" fmla="*/ 0 w 405"/>
                <a:gd name="T45" fmla="*/ 0 h 559"/>
                <a:gd name="T46" fmla="*/ 0 w 405"/>
                <a:gd name="T47" fmla="*/ 0 h 559"/>
                <a:gd name="T48" fmla="*/ 0 w 405"/>
                <a:gd name="T49" fmla="*/ 0 h 559"/>
                <a:gd name="T50" fmla="*/ 0 w 405"/>
                <a:gd name="T51" fmla="*/ 0 h 559"/>
                <a:gd name="T52" fmla="*/ 0 w 405"/>
                <a:gd name="T53" fmla="*/ 0 h 559"/>
                <a:gd name="T54" fmla="*/ 0 w 405"/>
                <a:gd name="T55" fmla="*/ 0 h 559"/>
                <a:gd name="T56" fmla="*/ 0 w 405"/>
                <a:gd name="T57" fmla="*/ 0 h 559"/>
                <a:gd name="T58" fmla="*/ 0 w 405"/>
                <a:gd name="T59" fmla="*/ 0 h 559"/>
                <a:gd name="T60" fmla="*/ 0 w 405"/>
                <a:gd name="T61" fmla="*/ 0 h 559"/>
                <a:gd name="T62" fmla="*/ 0 w 405"/>
                <a:gd name="T63" fmla="*/ 0 h 559"/>
                <a:gd name="T64" fmla="*/ 0 w 405"/>
                <a:gd name="T65" fmla="*/ 0 h 559"/>
                <a:gd name="T66" fmla="*/ 0 w 405"/>
                <a:gd name="T67" fmla="*/ 0 h 559"/>
                <a:gd name="T68" fmla="*/ 0 w 405"/>
                <a:gd name="T69" fmla="*/ 0 h 559"/>
                <a:gd name="T70" fmla="*/ 0 w 405"/>
                <a:gd name="T71" fmla="*/ 0 h 559"/>
                <a:gd name="T72" fmla="*/ 0 w 405"/>
                <a:gd name="T73" fmla="*/ 0 h 559"/>
                <a:gd name="T74" fmla="*/ 0 w 405"/>
                <a:gd name="T75" fmla="*/ 0 h 559"/>
                <a:gd name="T76" fmla="*/ 0 w 405"/>
                <a:gd name="T77" fmla="*/ 0 h 559"/>
                <a:gd name="T78" fmla="*/ 0 w 405"/>
                <a:gd name="T79" fmla="*/ 0 h 559"/>
                <a:gd name="T80" fmla="*/ 0 w 405"/>
                <a:gd name="T81" fmla="*/ 0 h 559"/>
                <a:gd name="T82" fmla="*/ 0 w 405"/>
                <a:gd name="T83" fmla="*/ 0 h 559"/>
                <a:gd name="T84" fmla="*/ 0 w 405"/>
                <a:gd name="T85" fmla="*/ 0 h 559"/>
                <a:gd name="T86" fmla="*/ 0 w 405"/>
                <a:gd name="T87" fmla="*/ 0 h 559"/>
                <a:gd name="T88" fmla="*/ 0 w 405"/>
                <a:gd name="T89" fmla="*/ 0 h 559"/>
                <a:gd name="T90" fmla="*/ 0 w 405"/>
                <a:gd name="T91" fmla="*/ 0 h 559"/>
                <a:gd name="T92" fmla="*/ 0 w 405"/>
                <a:gd name="T93" fmla="*/ 0 h 559"/>
                <a:gd name="T94" fmla="*/ 0 w 405"/>
                <a:gd name="T95" fmla="*/ 0 h 5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5"/>
                <a:gd name="T145" fmla="*/ 0 h 559"/>
                <a:gd name="T146" fmla="*/ 405 w 405"/>
                <a:gd name="T147" fmla="*/ 559 h 5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5" h="559">
                  <a:moveTo>
                    <a:pt x="403" y="95"/>
                  </a:moveTo>
                  <a:lnTo>
                    <a:pt x="398" y="112"/>
                  </a:lnTo>
                  <a:lnTo>
                    <a:pt x="391" y="127"/>
                  </a:lnTo>
                  <a:lnTo>
                    <a:pt x="382" y="140"/>
                  </a:lnTo>
                  <a:lnTo>
                    <a:pt x="371" y="154"/>
                  </a:lnTo>
                  <a:lnTo>
                    <a:pt x="345" y="176"/>
                  </a:lnTo>
                  <a:lnTo>
                    <a:pt x="318" y="199"/>
                  </a:lnTo>
                  <a:lnTo>
                    <a:pt x="305" y="210"/>
                  </a:lnTo>
                  <a:lnTo>
                    <a:pt x="291" y="222"/>
                  </a:lnTo>
                  <a:lnTo>
                    <a:pt x="280" y="235"/>
                  </a:lnTo>
                  <a:lnTo>
                    <a:pt x="268" y="250"/>
                  </a:lnTo>
                  <a:lnTo>
                    <a:pt x="258" y="266"/>
                  </a:lnTo>
                  <a:lnTo>
                    <a:pt x="250" y="284"/>
                  </a:lnTo>
                  <a:lnTo>
                    <a:pt x="247" y="294"/>
                  </a:lnTo>
                  <a:lnTo>
                    <a:pt x="244" y="304"/>
                  </a:lnTo>
                  <a:lnTo>
                    <a:pt x="241" y="315"/>
                  </a:lnTo>
                  <a:lnTo>
                    <a:pt x="240" y="328"/>
                  </a:lnTo>
                  <a:lnTo>
                    <a:pt x="240" y="340"/>
                  </a:lnTo>
                  <a:lnTo>
                    <a:pt x="240" y="352"/>
                  </a:lnTo>
                  <a:lnTo>
                    <a:pt x="241" y="365"/>
                  </a:lnTo>
                  <a:lnTo>
                    <a:pt x="243" y="379"/>
                  </a:lnTo>
                  <a:lnTo>
                    <a:pt x="248" y="405"/>
                  </a:lnTo>
                  <a:lnTo>
                    <a:pt x="256" y="431"/>
                  </a:lnTo>
                  <a:lnTo>
                    <a:pt x="273" y="481"/>
                  </a:lnTo>
                  <a:lnTo>
                    <a:pt x="284" y="523"/>
                  </a:lnTo>
                  <a:lnTo>
                    <a:pt x="285" y="531"/>
                  </a:lnTo>
                  <a:lnTo>
                    <a:pt x="285" y="539"/>
                  </a:lnTo>
                  <a:lnTo>
                    <a:pt x="285" y="545"/>
                  </a:lnTo>
                  <a:lnTo>
                    <a:pt x="284" y="550"/>
                  </a:lnTo>
                  <a:lnTo>
                    <a:pt x="281" y="555"/>
                  </a:lnTo>
                  <a:lnTo>
                    <a:pt x="278" y="558"/>
                  </a:lnTo>
                  <a:lnTo>
                    <a:pt x="273" y="559"/>
                  </a:lnTo>
                  <a:lnTo>
                    <a:pt x="265" y="559"/>
                  </a:lnTo>
                  <a:lnTo>
                    <a:pt x="257" y="558"/>
                  </a:lnTo>
                  <a:lnTo>
                    <a:pt x="247" y="555"/>
                  </a:lnTo>
                  <a:lnTo>
                    <a:pt x="236" y="550"/>
                  </a:lnTo>
                  <a:lnTo>
                    <a:pt x="221" y="543"/>
                  </a:lnTo>
                  <a:lnTo>
                    <a:pt x="187" y="525"/>
                  </a:lnTo>
                  <a:lnTo>
                    <a:pt x="145" y="498"/>
                  </a:lnTo>
                  <a:lnTo>
                    <a:pt x="122" y="483"/>
                  </a:lnTo>
                  <a:lnTo>
                    <a:pt x="102" y="469"/>
                  </a:lnTo>
                  <a:lnTo>
                    <a:pt x="83" y="454"/>
                  </a:lnTo>
                  <a:lnTo>
                    <a:pt x="66" y="441"/>
                  </a:lnTo>
                  <a:lnTo>
                    <a:pt x="52" y="427"/>
                  </a:lnTo>
                  <a:lnTo>
                    <a:pt x="39" y="415"/>
                  </a:lnTo>
                  <a:lnTo>
                    <a:pt x="29" y="403"/>
                  </a:lnTo>
                  <a:lnTo>
                    <a:pt x="21" y="391"/>
                  </a:lnTo>
                  <a:lnTo>
                    <a:pt x="14" y="380"/>
                  </a:lnTo>
                  <a:lnTo>
                    <a:pt x="8" y="368"/>
                  </a:lnTo>
                  <a:lnTo>
                    <a:pt x="4" y="357"/>
                  </a:lnTo>
                  <a:lnTo>
                    <a:pt x="1" y="346"/>
                  </a:lnTo>
                  <a:lnTo>
                    <a:pt x="0" y="335"/>
                  </a:lnTo>
                  <a:lnTo>
                    <a:pt x="0" y="324"/>
                  </a:lnTo>
                  <a:lnTo>
                    <a:pt x="1" y="314"/>
                  </a:lnTo>
                  <a:lnTo>
                    <a:pt x="2" y="303"/>
                  </a:lnTo>
                  <a:lnTo>
                    <a:pt x="5" y="292"/>
                  </a:lnTo>
                  <a:lnTo>
                    <a:pt x="10" y="283"/>
                  </a:lnTo>
                  <a:lnTo>
                    <a:pt x="15" y="272"/>
                  </a:lnTo>
                  <a:lnTo>
                    <a:pt x="21" y="261"/>
                  </a:lnTo>
                  <a:lnTo>
                    <a:pt x="34" y="238"/>
                  </a:lnTo>
                  <a:lnTo>
                    <a:pt x="49" y="214"/>
                  </a:lnTo>
                  <a:lnTo>
                    <a:pt x="66" y="190"/>
                  </a:lnTo>
                  <a:lnTo>
                    <a:pt x="83" y="163"/>
                  </a:lnTo>
                  <a:lnTo>
                    <a:pt x="102" y="135"/>
                  </a:lnTo>
                  <a:lnTo>
                    <a:pt x="119" y="105"/>
                  </a:lnTo>
                  <a:lnTo>
                    <a:pt x="128" y="89"/>
                  </a:lnTo>
                  <a:lnTo>
                    <a:pt x="138" y="76"/>
                  </a:lnTo>
                  <a:lnTo>
                    <a:pt x="147" y="64"/>
                  </a:lnTo>
                  <a:lnTo>
                    <a:pt x="157" y="51"/>
                  </a:lnTo>
                  <a:lnTo>
                    <a:pt x="169" y="42"/>
                  </a:lnTo>
                  <a:lnTo>
                    <a:pt x="180" y="33"/>
                  </a:lnTo>
                  <a:lnTo>
                    <a:pt x="193" y="26"/>
                  </a:lnTo>
                  <a:lnTo>
                    <a:pt x="204" y="19"/>
                  </a:lnTo>
                  <a:lnTo>
                    <a:pt x="217" y="14"/>
                  </a:lnTo>
                  <a:lnTo>
                    <a:pt x="229" y="9"/>
                  </a:lnTo>
                  <a:lnTo>
                    <a:pt x="241" y="5"/>
                  </a:lnTo>
                  <a:lnTo>
                    <a:pt x="254" y="3"/>
                  </a:lnTo>
                  <a:lnTo>
                    <a:pt x="267" y="2"/>
                  </a:lnTo>
                  <a:lnTo>
                    <a:pt x="278" y="0"/>
                  </a:lnTo>
                  <a:lnTo>
                    <a:pt x="291" y="0"/>
                  </a:lnTo>
                  <a:lnTo>
                    <a:pt x="302" y="2"/>
                  </a:lnTo>
                  <a:lnTo>
                    <a:pt x="314" y="3"/>
                  </a:lnTo>
                  <a:lnTo>
                    <a:pt x="325" y="5"/>
                  </a:lnTo>
                  <a:lnTo>
                    <a:pt x="337" y="9"/>
                  </a:lnTo>
                  <a:lnTo>
                    <a:pt x="346" y="13"/>
                  </a:lnTo>
                  <a:lnTo>
                    <a:pt x="355" y="17"/>
                  </a:lnTo>
                  <a:lnTo>
                    <a:pt x="365" y="22"/>
                  </a:lnTo>
                  <a:lnTo>
                    <a:pt x="372" y="27"/>
                  </a:lnTo>
                  <a:lnTo>
                    <a:pt x="381" y="33"/>
                  </a:lnTo>
                  <a:lnTo>
                    <a:pt x="386" y="40"/>
                  </a:lnTo>
                  <a:lnTo>
                    <a:pt x="392" y="47"/>
                  </a:lnTo>
                  <a:lnTo>
                    <a:pt x="396" y="54"/>
                  </a:lnTo>
                  <a:lnTo>
                    <a:pt x="401" y="62"/>
                  </a:lnTo>
                  <a:lnTo>
                    <a:pt x="403" y="70"/>
                  </a:lnTo>
                  <a:lnTo>
                    <a:pt x="405" y="78"/>
                  </a:lnTo>
                  <a:lnTo>
                    <a:pt x="405" y="87"/>
                  </a:lnTo>
                  <a:lnTo>
                    <a:pt x="403" y="95"/>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43" name="Freeform 68"/>
            <p:cNvSpPr>
              <a:spLocks/>
            </p:cNvSpPr>
            <p:nvPr/>
          </p:nvSpPr>
          <p:spPr bwMode="auto">
            <a:xfrm>
              <a:off x="578" y="1804"/>
              <a:ext cx="118" cy="163"/>
            </a:xfrm>
            <a:custGeom>
              <a:avLst/>
              <a:gdLst>
                <a:gd name="T0" fmla="*/ 0 w 354"/>
                <a:gd name="T1" fmla="*/ 0 h 488"/>
                <a:gd name="T2" fmla="*/ 0 w 354"/>
                <a:gd name="T3" fmla="*/ 0 h 488"/>
                <a:gd name="T4" fmla="*/ 0 w 354"/>
                <a:gd name="T5" fmla="*/ 0 h 488"/>
                <a:gd name="T6" fmla="*/ 0 w 354"/>
                <a:gd name="T7" fmla="*/ 0 h 488"/>
                <a:gd name="T8" fmla="*/ 0 w 354"/>
                <a:gd name="T9" fmla="*/ 0 h 488"/>
                <a:gd name="T10" fmla="*/ 0 w 354"/>
                <a:gd name="T11" fmla="*/ 0 h 488"/>
                <a:gd name="T12" fmla="*/ 0 w 354"/>
                <a:gd name="T13" fmla="*/ 0 h 488"/>
                <a:gd name="T14" fmla="*/ 0 w 354"/>
                <a:gd name="T15" fmla="*/ 0 h 488"/>
                <a:gd name="T16" fmla="*/ 0 w 354"/>
                <a:gd name="T17" fmla="*/ 0 h 488"/>
                <a:gd name="T18" fmla="*/ 0 w 354"/>
                <a:gd name="T19" fmla="*/ 0 h 488"/>
                <a:gd name="T20" fmla="*/ 0 w 354"/>
                <a:gd name="T21" fmla="*/ 0 h 488"/>
                <a:gd name="T22" fmla="*/ 0 w 354"/>
                <a:gd name="T23" fmla="*/ 0 h 488"/>
                <a:gd name="T24" fmla="*/ 0 w 354"/>
                <a:gd name="T25" fmla="*/ 0 h 488"/>
                <a:gd name="T26" fmla="*/ 0 w 354"/>
                <a:gd name="T27" fmla="*/ 0 h 488"/>
                <a:gd name="T28" fmla="*/ 0 w 354"/>
                <a:gd name="T29" fmla="*/ 0 h 488"/>
                <a:gd name="T30" fmla="*/ 0 w 354"/>
                <a:gd name="T31" fmla="*/ 0 h 488"/>
                <a:gd name="T32" fmla="*/ 0 w 354"/>
                <a:gd name="T33" fmla="*/ 0 h 488"/>
                <a:gd name="T34" fmla="*/ 0 w 354"/>
                <a:gd name="T35" fmla="*/ 0 h 488"/>
                <a:gd name="T36" fmla="*/ 0 w 354"/>
                <a:gd name="T37" fmla="*/ 0 h 488"/>
                <a:gd name="T38" fmla="*/ 0 w 354"/>
                <a:gd name="T39" fmla="*/ 0 h 488"/>
                <a:gd name="T40" fmla="*/ 0 w 354"/>
                <a:gd name="T41" fmla="*/ 0 h 488"/>
                <a:gd name="T42" fmla="*/ 0 w 354"/>
                <a:gd name="T43" fmla="*/ 0 h 488"/>
                <a:gd name="T44" fmla="*/ 0 w 354"/>
                <a:gd name="T45" fmla="*/ 0 h 488"/>
                <a:gd name="T46" fmla="*/ 0 w 354"/>
                <a:gd name="T47" fmla="*/ 0 h 488"/>
                <a:gd name="T48" fmla="*/ 0 w 354"/>
                <a:gd name="T49" fmla="*/ 0 h 488"/>
                <a:gd name="T50" fmla="*/ 0 w 354"/>
                <a:gd name="T51" fmla="*/ 0 h 488"/>
                <a:gd name="T52" fmla="*/ 0 w 354"/>
                <a:gd name="T53" fmla="*/ 0 h 488"/>
                <a:gd name="T54" fmla="*/ 0 w 354"/>
                <a:gd name="T55" fmla="*/ 0 h 488"/>
                <a:gd name="T56" fmla="*/ 0 w 354"/>
                <a:gd name="T57" fmla="*/ 0 h 488"/>
                <a:gd name="T58" fmla="*/ 0 w 354"/>
                <a:gd name="T59" fmla="*/ 0 h 488"/>
                <a:gd name="T60" fmla="*/ 0 w 354"/>
                <a:gd name="T61" fmla="*/ 0 h 488"/>
                <a:gd name="T62" fmla="*/ 0 w 354"/>
                <a:gd name="T63" fmla="*/ 0 h 488"/>
                <a:gd name="T64" fmla="*/ 0 w 354"/>
                <a:gd name="T65" fmla="*/ 0 h 488"/>
                <a:gd name="T66" fmla="*/ 0 w 354"/>
                <a:gd name="T67" fmla="*/ 0 h 488"/>
                <a:gd name="T68" fmla="*/ 0 w 354"/>
                <a:gd name="T69" fmla="*/ 0 h 488"/>
                <a:gd name="T70" fmla="*/ 0 w 354"/>
                <a:gd name="T71" fmla="*/ 0 h 488"/>
                <a:gd name="T72" fmla="*/ 0 w 354"/>
                <a:gd name="T73" fmla="*/ 0 h 488"/>
                <a:gd name="T74" fmla="*/ 0 w 354"/>
                <a:gd name="T75" fmla="*/ 0 h 488"/>
                <a:gd name="T76" fmla="*/ 0 w 354"/>
                <a:gd name="T77" fmla="*/ 0 h 488"/>
                <a:gd name="T78" fmla="*/ 0 w 354"/>
                <a:gd name="T79" fmla="*/ 0 h 488"/>
                <a:gd name="T80" fmla="*/ 0 w 354"/>
                <a:gd name="T81" fmla="*/ 0 h 488"/>
                <a:gd name="T82" fmla="*/ 0 w 354"/>
                <a:gd name="T83" fmla="*/ 0 h 488"/>
                <a:gd name="T84" fmla="*/ 0 w 354"/>
                <a:gd name="T85" fmla="*/ 0 h 488"/>
                <a:gd name="T86" fmla="*/ 0 w 354"/>
                <a:gd name="T87" fmla="*/ 0 h 488"/>
                <a:gd name="T88" fmla="*/ 0 w 354"/>
                <a:gd name="T89" fmla="*/ 0 h 488"/>
                <a:gd name="T90" fmla="*/ 0 w 354"/>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4"/>
                <a:gd name="T139" fmla="*/ 0 h 488"/>
                <a:gd name="T140" fmla="*/ 354 w 354"/>
                <a:gd name="T141" fmla="*/ 488 h 4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4" h="488">
                  <a:moveTo>
                    <a:pt x="353" y="83"/>
                  </a:moveTo>
                  <a:lnTo>
                    <a:pt x="348" y="98"/>
                  </a:lnTo>
                  <a:lnTo>
                    <a:pt x="341" y="111"/>
                  </a:lnTo>
                  <a:lnTo>
                    <a:pt x="334" y="122"/>
                  </a:lnTo>
                  <a:lnTo>
                    <a:pt x="324" y="133"/>
                  </a:lnTo>
                  <a:lnTo>
                    <a:pt x="303" y="154"/>
                  </a:lnTo>
                  <a:lnTo>
                    <a:pt x="279" y="173"/>
                  </a:lnTo>
                  <a:lnTo>
                    <a:pt x="267" y="183"/>
                  </a:lnTo>
                  <a:lnTo>
                    <a:pt x="256" y="194"/>
                  </a:lnTo>
                  <a:lnTo>
                    <a:pt x="245" y="205"/>
                  </a:lnTo>
                  <a:lnTo>
                    <a:pt x="235" y="218"/>
                  </a:lnTo>
                  <a:lnTo>
                    <a:pt x="226" y="231"/>
                  </a:lnTo>
                  <a:lnTo>
                    <a:pt x="219" y="247"/>
                  </a:lnTo>
                  <a:lnTo>
                    <a:pt x="213" y="266"/>
                  </a:lnTo>
                  <a:lnTo>
                    <a:pt x="211" y="285"/>
                  </a:lnTo>
                  <a:lnTo>
                    <a:pt x="211" y="296"/>
                  </a:lnTo>
                  <a:lnTo>
                    <a:pt x="211" y="307"/>
                  </a:lnTo>
                  <a:lnTo>
                    <a:pt x="212" y="319"/>
                  </a:lnTo>
                  <a:lnTo>
                    <a:pt x="213" y="330"/>
                  </a:lnTo>
                  <a:lnTo>
                    <a:pt x="218" y="353"/>
                  </a:lnTo>
                  <a:lnTo>
                    <a:pt x="225" y="376"/>
                  </a:lnTo>
                  <a:lnTo>
                    <a:pt x="238" y="420"/>
                  </a:lnTo>
                  <a:lnTo>
                    <a:pt x="249" y="457"/>
                  </a:lnTo>
                  <a:lnTo>
                    <a:pt x="250" y="464"/>
                  </a:lnTo>
                  <a:lnTo>
                    <a:pt x="250" y="470"/>
                  </a:lnTo>
                  <a:lnTo>
                    <a:pt x="250" y="476"/>
                  </a:lnTo>
                  <a:lnTo>
                    <a:pt x="249" y="481"/>
                  </a:lnTo>
                  <a:lnTo>
                    <a:pt x="246" y="485"/>
                  </a:lnTo>
                  <a:lnTo>
                    <a:pt x="243" y="487"/>
                  </a:lnTo>
                  <a:lnTo>
                    <a:pt x="239" y="488"/>
                  </a:lnTo>
                  <a:lnTo>
                    <a:pt x="233" y="488"/>
                  </a:lnTo>
                  <a:lnTo>
                    <a:pt x="225" y="487"/>
                  </a:lnTo>
                  <a:lnTo>
                    <a:pt x="216" y="485"/>
                  </a:lnTo>
                  <a:lnTo>
                    <a:pt x="206" y="480"/>
                  </a:lnTo>
                  <a:lnTo>
                    <a:pt x="194" y="475"/>
                  </a:lnTo>
                  <a:lnTo>
                    <a:pt x="165" y="458"/>
                  </a:lnTo>
                  <a:lnTo>
                    <a:pt x="127" y="435"/>
                  </a:lnTo>
                  <a:lnTo>
                    <a:pt x="107" y="421"/>
                  </a:lnTo>
                  <a:lnTo>
                    <a:pt x="90" y="409"/>
                  </a:lnTo>
                  <a:lnTo>
                    <a:pt x="73" y="397"/>
                  </a:lnTo>
                  <a:lnTo>
                    <a:pt x="58" y="385"/>
                  </a:lnTo>
                  <a:lnTo>
                    <a:pt x="46" y="374"/>
                  </a:lnTo>
                  <a:lnTo>
                    <a:pt x="36" y="363"/>
                  </a:lnTo>
                  <a:lnTo>
                    <a:pt x="26" y="352"/>
                  </a:lnTo>
                  <a:lnTo>
                    <a:pt x="19" y="341"/>
                  </a:lnTo>
                  <a:lnTo>
                    <a:pt x="12" y="331"/>
                  </a:lnTo>
                  <a:lnTo>
                    <a:pt x="7" y="322"/>
                  </a:lnTo>
                  <a:lnTo>
                    <a:pt x="3" y="312"/>
                  </a:lnTo>
                  <a:lnTo>
                    <a:pt x="2" y="302"/>
                  </a:lnTo>
                  <a:lnTo>
                    <a:pt x="0" y="292"/>
                  </a:lnTo>
                  <a:lnTo>
                    <a:pt x="0" y="284"/>
                  </a:lnTo>
                  <a:lnTo>
                    <a:pt x="0" y="274"/>
                  </a:lnTo>
                  <a:lnTo>
                    <a:pt x="3" y="264"/>
                  </a:lnTo>
                  <a:lnTo>
                    <a:pt x="9" y="246"/>
                  </a:lnTo>
                  <a:lnTo>
                    <a:pt x="19" y="227"/>
                  </a:lnTo>
                  <a:lnTo>
                    <a:pt x="30" y="207"/>
                  </a:lnTo>
                  <a:lnTo>
                    <a:pt x="44" y="188"/>
                  </a:lnTo>
                  <a:lnTo>
                    <a:pt x="58" y="166"/>
                  </a:lnTo>
                  <a:lnTo>
                    <a:pt x="74" y="143"/>
                  </a:lnTo>
                  <a:lnTo>
                    <a:pt x="90" y="118"/>
                  </a:lnTo>
                  <a:lnTo>
                    <a:pt x="105" y="92"/>
                  </a:lnTo>
                  <a:lnTo>
                    <a:pt x="112" y="78"/>
                  </a:lnTo>
                  <a:lnTo>
                    <a:pt x="121" y="66"/>
                  </a:lnTo>
                  <a:lnTo>
                    <a:pt x="130" y="55"/>
                  </a:lnTo>
                  <a:lnTo>
                    <a:pt x="138" y="45"/>
                  </a:lnTo>
                  <a:lnTo>
                    <a:pt x="148" y="36"/>
                  </a:lnTo>
                  <a:lnTo>
                    <a:pt x="158" y="28"/>
                  </a:lnTo>
                  <a:lnTo>
                    <a:pt x="168" y="22"/>
                  </a:lnTo>
                  <a:lnTo>
                    <a:pt x="179" y="16"/>
                  </a:lnTo>
                  <a:lnTo>
                    <a:pt x="189" y="11"/>
                  </a:lnTo>
                  <a:lnTo>
                    <a:pt x="201" y="8"/>
                  </a:lnTo>
                  <a:lnTo>
                    <a:pt x="212" y="4"/>
                  </a:lnTo>
                  <a:lnTo>
                    <a:pt x="222" y="2"/>
                  </a:lnTo>
                  <a:lnTo>
                    <a:pt x="233" y="0"/>
                  </a:lnTo>
                  <a:lnTo>
                    <a:pt x="245" y="0"/>
                  </a:lnTo>
                  <a:lnTo>
                    <a:pt x="255" y="0"/>
                  </a:lnTo>
                  <a:lnTo>
                    <a:pt x="265" y="0"/>
                  </a:lnTo>
                  <a:lnTo>
                    <a:pt x="275" y="3"/>
                  </a:lnTo>
                  <a:lnTo>
                    <a:pt x="284" y="4"/>
                  </a:lnTo>
                  <a:lnTo>
                    <a:pt x="294" y="8"/>
                  </a:lnTo>
                  <a:lnTo>
                    <a:pt x="303" y="10"/>
                  </a:lnTo>
                  <a:lnTo>
                    <a:pt x="311" y="14"/>
                  </a:lnTo>
                  <a:lnTo>
                    <a:pt x="319" y="19"/>
                  </a:lnTo>
                  <a:lnTo>
                    <a:pt x="326" y="23"/>
                  </a:lnTo>
                  <a:lnTo>
                    <a:pt x="333" y="28"/>
                  </a:lnTo>
                  <a:lnTo>
                    <a:pt x="339" y="34"/>
                  </a:lnTo>
                  <a:lnTo>
                    <a:pt x="343" y="40"/>
                  </a:lnTo>
                  <a:lnTo>
                    <a:pt x="347" y="47"/>
                  </a:lnTo>
                  <a:lnTo>
                    <a:pt x="350" y="54"/>
                  </a:lnTo>
                  <a:lnTo>
                    <a:pt x="353" y="61"/>
                  </a:lnTo>
                  <a:lnTo>
                    <a:pt x="354" y="68"/>
                  </a:lnTo>
                  <a:lnTo>
                    <a:pt x="354" y="76"/>
                  </a:lnTo>
                  <a:lnTo>
                    <a:pt x="353" y="83"/>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44" name="Freeform 69"/>
            <p:cNvSpPr>
              <a:spLocks noEditPoints="1"/>
            </p:cNvSpPr>
            <p:nvPr/>
          </p:nvSpPr>
          <p:spPr bwMode="auto">
            <a:xfrm>
              <a:off x="386" y="1501"/>
              <a:ext cx="137" cy="41"/>
            </a:xfrm>
            <a:custGeom>
              <a:avLst/>
              <a:gdLst>
                <a:gd name="T0" fmla="*/ 0 w 409"/>
                <a:gd name="T1" fmla="*/ 0 h 123"/>
                <a:gd name="T2" fmla="*/ 0 w 409"/>
                <a:gd name="T3" fmla="*/ 0 h 123"/>
                <a:gd name="T4" fmla="*/ 0 w 409"/>
                <a:gd name="T5" fmla="*/ 0 h 123"/>
                <a:gd name="T6" fmla="*/ 0 w 409"/>
                <a:gd name="T7" fmla="*/ 0 h 123"/>
                <a:gd name="T8" fmla="*/ 0 w 409"/>
                <a:gd name="T9" fmla="*/ 0 h 123"/>
                <a:gd name="T10" fmla="*/ 0 w 409"/>
                <a:gd name="T11" fmla="*/ 0 h 123"/>
                <a:gd name="T12" fmla="*/ 0 w 409"/>
                <a:gd name="T13" fmla="*/ 0 h 123"/>
                <a:gd name="T14" fmla="*/ 0 w 409"/>
                <a:gd name="T15" fmla="*/ 0 h 123"/>
                <a:gd name="T16" fmla="*/ 0 w 409"/>
                <a:gd name="T17" fmla="*/ 0 h 123"/>
                <a:gd name="T18" fmla="*/ 0 w 409"/>
                <a:gd name="T19" fmla="*/ 0 h 123"/>
                <a:gd name="T20" fmla="*/ 0 w 409"/>
                <a:gd name="T21" fmla="*/ 0 h 123"/>
                <a:gd name="T22" fmla="*/ 0 w 409"/>
                <a:gd name="T23" fmla="*/ 0 h 123"/>
                <a:gd name="T24" fmla="*/ 0 w 409"/>
                <a:gd name="T25" fmla="*/ 0 h 123"/>
                <a:gd name="T26" fmla="*/ 0 w 409"/>
                <a:gd name="T27" fmla="*/ 0 h 123"/>
                <a:gd name="T28" fmla="*/ 0 w 409"/>
                <a:gd name="T29" fmla="*/ 0 h 123"/>
                <a:gd name="T30" fmla="*/ 0 w 409"/>
                <a:gd name="T31" fmla="*/ 0 h 123"/>
                <a:gd name="T32" fmla="*/ 0 w 409"/>
                <a:gd name="T33" fmla="*/ 0 h 123"/>
                <a:gd name="T34" fmla="*/ 0 w 409"/>
                <a:gd name="T35" fmla="*/ 0 h 123"/>
                <a:gd name="T36" fmla="*/ 0 w 409"/>
                <a:gd name="T37" fmla="*/ 0 h 123"/>
                <a:gd name="T38" fmla="*/ 0 w 409"/>
                <a:gd name="T39" fmla="*/ 0 h 123"/>
                <a:gd name="T40" fmla="*/ 0 w 409"/>
                <a:gd name="T41" fmla="*/ 0 h 123"/>
                <a:gd name="T42" fmla="*/ 0 w 409"/>
                <a:gd name="T43" fmla="*/ 0 h 123"/>
                <a:gd name="T44" fmla="*/ 0 w 409"/>
                <a:gd name="T45" fmla="*/ 0 h 123"/>
                <a:gd name="T46" fmla="*/ 0 w 409"/>
                <a:gd name="T47" fmla="*/ 0 h 123"/>
                <a:gd name="T48" fmla="*/ 0 w 409"/>
                <a:gd name="T49" fmla="*/ 0 h 123"/>
                <a:gd name="T50" fmla="*/ 0 w 409"/>
                <a:gd name="T51" fmla="*/ 0 h 123"/>
                <a:gd name="T52" fmla="*/ 0 w 409"/>
                <a:gd name="T53" fmla="*/ 0 h 123"/>
                <a:gd name="T54" fmla="*/ 0 w 409"/>
                <a:gd name="T55" fmla="*/ 0 h 123"/>
                <a:gd name="T56" fmla="*/ 0 w 409"/>
                <a:gd name="T57" fmla="*/ 0 h 123"/>
                <a:gd name="T58" fmla="*/ 0 w 409"/>
                <a:gd name="T59" fmla="*/ 0 h 123"/>
                <a:gd name="T60" fmla="*/ 0 w 409"/>
                <a:gd name="T61" fmla="*/ 0 h 123"/>
                <a:gd name="T62" fmla="*/ 0 w 409"/>
                <a:gd name="T63" fmla="*/ 0 h 123"/>
                <a:gd name="T64" fmla="*/ 0 w 409"/>
                <a:gd name="T65" fmla="*/ 0 h 123"/>
                <a:gd name="T66" fmla="*/ 0 w 409"/>
                <a:gd name="T67" fmla="*/ 0 h 123"/>
                <a:gd name="T68" fmla="*/ 0 w 409"/>
                <a:gd name="T69" fmla="*/ 0 h 123"/>
                <a:gd name="T70" fmla="*/ 0 w 409"/>
                <a:gd name="T71" fmla="*/ 0 h 123"/>
                <a:gd name="T72" fmla="*/ 0 w 409"/>
                <a:gd name="T73" fmla="*/ 0 h 123"/>
                <a:gd name="T74" fmla="*/ 0 w 409"/>
                <a:gd name="T75" fmla="*/ 0 h 123"/>
                <a:gd name="T76" fmla="*/ 0 w 409"/>
                <a:gd name="T77" fmla="*/ 0 h 123"/>
                <a:gd name="T78" fmla="*/ 0 w 409"/>
                <a:gd name="T79" fmla="*/ 0 h 1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9"/>
                <a:gd name="T121" fmla="*/ 0 h 123"/>
                <a:gd name="T122" fmla="*/ 409 w 409"/>
                <a:gd name="T123" fmla="*/ 123 h 1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9" h="123">
                  <a:moveTo>
                    <a:pt x="0" y="118"/>
                  </a:moveTo>
                  <a:lnTo>
                    <a:pt x="3" y="117"/>
                  </a:lnTo>
                  <a:lnTo>
                    <a:pt x="5" y="116"/>
                  </a:lnTo>
                  <a:lnTo>
                    <a:pt x="10" y="113"/>
                  </a:lnTo>
                  <a:lnTo>
                    <a:pt x="13" y="112"/>
                  </a:lnTo>
                  <a:lnTo>
                    <a:pt x="17" y="110"/>
                  </a:lnTo>
                  <a:lnTo>
                    <a:pt x="21" y="109"/>
                  </a:lnTo>
                  <a:lnTo>
                    <a:pt x="24" y="106"/>
                  </a:lnTo>
                  <a:lnTo>
                    <a:pt x="28" y="104"/>
                  </a:lnTo>
                  <a:lnTo>
                    <a:pt x="1" y="116"/>
                  </a:lnTo>
                  <a:lnTo>
                    <a:pt x="0" y="118"/>
                  </a:lnTo>
                  <a:close/>
                  <a:moveTo>
                    <a:pt x="41" y="99"/>
                  </a:moveTo>
                  <a:lnTo>
                    <a:pt x="42" y="99"/>
                  </a:lnTo>
                  <a:lnTo>
                    <a:pt x="44" y="98"/>
                  </a:lnTo>
                  <a:lnTo>
                    <a:pt x="45" y="98"/>
                  </a:lnTo>
                  <a:lnTo>
                    <a:pt x="47" y="98"/>
                  </a:lnTo>
                  <a:lnTo>
                    <a:pt x="48" y="98"/>
                  </a:lnTo>
                  <a:lnTo>
                    <a:pt x="50" y="98"/>
                  </a:lnTo>
                  <a:lnTo>
                    <a:pt x="50" y="96"/>
                  </a:lnTo>
                  <a:lnTo>
                    <a:pt x="50" y="95"/>
                  </a:lnTo>
                  <a:lnTo>
                    <a:pt x="51" y="95"/>
                  </a:lnTo>
                  <a:lnTo>
                    <a:pt x="41" y="99"/>
                  </a:lnTo>
                  <a:close/>
                  <a:moveTo>
                    <a:pt x="75" y="84"/>
                  </a:moveTo>
                  <a:lnTo>
                    <a:pt x="96" y="83"/>
                  </a:lnTo>
                  <a:lnTo>
                    <a:pt x="121" y="81"/>
                  </a:lnTo>
                  <a:lnTo>
                    <a:pt x="145" y="78"/>
                  </a:lnTo>
                  <a:lnTo>
                    <a:pt x="170" y="76"/>
                  </a:lnTo>
                  <a:lnTo>
                    <a:pt x="195" y="72"/>
                  </a:lnTo>
                  <a:lnTo>
                    <a:pt x="219" y="67"/>
                  </a:lnTo>
                  <a:lnTo>
                    <a:pt x="240" y="64"/>
                  </a:lnTo>
                  <a:lnTo>
                    <a:pt x="259" y="59"/>
                  </a:lnTo>
                  <a:lnTo>
                    <a:pt x="264" y="61"/>
                  </a:lnTo>
                  <a:lnTo>
                    <a:pt x="268" y="60"/>
                  </a:lnTo>
                  <a:lnTo>
                    <a:pt x="274" y="59"/>
                  </a:lnTo>
                  <a:lnTo>
                    <a:pt x="283" y="59"/>
                  </a:lnTo>
                  <a:lnTo>
                    <a:pt x="291" y="59"/>
                  </a:lnTo>
                  <a:lnTo>
                    <a:pt x="301" y="59"/>
                  </a:lnTo>
                  <a:lnTo>
                    <a:pt x="308" y="59"/>
                  </a:lnTo>
                  <a:lnTo>
                    <a:pt x="314" y="59"/>
                  </a:lnTo>
                  <a:lnTo>
                    <a:pt x="317" y="60"/>
                  </a:lnTo>
                  <a:lnTo>
                    <a:pt x="321" y="59"/>
                  </a:lnTo>
                  <a:lnTo>
                    <a:pt x="344" y="65"/>
                  </a:lnTo>
                  <a:lnTo>
                    <a:pt x="344" y="72"/>
                  </a:lnTo>
                  <a:lnTo>
                    <a:pt x="348" y="72"/>
                  </a:lnTo>
                  <a:lnTo>
                    <a:pt x="348" y="88"/>
                  </a:lnTo>
                  <a:lnTo>
                    <a:pt x="350" y="88"/>
                  </a:lnTo>
                  <a:lnTo>
                    <a:pt x="351" y="88"/>
                  </a:lnTo>
                  <a:lnTo>
                    <a:pt x="351" y="89"/>
                  </a:lnTo>
                  <a:lnTo>
                    <a:pt x="352" y="89"/>
                  </a:lnTo>
                  <a:lnTo>
                    <a:pt x="352" y="90"/>
                  </a:lnTo>
                  <a:lnTo>
                    <a:pt x="354" y="90"/>
                  </a:lnTo>
                  <a:lnTo>
                    <a:pt x="355" y="90"/>
                  </a:lnTo>
                  <a:lnTo>
                    <a:pt x="355" y="92"/>
                  </a:lnTo>
                  <a:lnTo>
                    <a:pt x="357" y="94"/>
                  </a:lnTo>
                  <a:lnTo>
                    <a:pt x="357" y="95"/>
                  </a:lnTo>
                  <a:lnTo>
                    <a:pt x="358" y="96"/>
                  </a:lnTo>
                  <a:lnTo>
                    <a:pt x="359" y="98"/>
                  </a:lnTo>
                  <a:lnTo>
                    <a:pt x="359" y="99"/>
                  </a:lnTo>
                  <a:lnTo>
                    <a:pt x="361" y="100"/>
                  </a:lnTo>
                  <a:lnTo>
                    <a:pt x="362" y="100"/>
                  </a:lnTo>
                  <a:lnTo>
                    <a:pt x="362" y="123"/>
                  </a:lnTo>
                  <a:lnTo>
                    <a:pt x="409" y="120"/>
                  </a:lnTo>
                  <a:lnTo>
                    <a:pt x="388" y="95"/>
                  </a:lnTo>
                  <a:lnTo>
                    <a:pt x="384" y="71"/>
                  </a:lnTo>
                  <a:lnTo>
                    <a:pt x="392" y="56"/>
                  </a:lnTo>
                  <a:lnTo>
                    <a:pt x="409" y="15"/>
                  </a:lnTo>
                  <a:lnTo>
                    <a:pt x="396" y="0"/>
                  </a:lnTo>
                  <a:lnTo>
                    <a:pt x="359" y="30"/>
                  </a:lnTo>
                  <a:lnTo>
                    <a:pt x="294" y="45"/>
                  </a:lnTo>
                  <a:lnTo>
                    <a:pt x="222" y="54"/>
                  </a:lnTo>
                  <a:lnTo>
                    <a:pt x="98" y="75"/>
                  </a:lnTo>
                  <a:lnTo>
                    <a:pt x="75" y="84"/>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45" name="Freeform 70"/>
            <p:cNvSpPr>
              <a:spLocks/>
            </p:cNvSpPr>
            <p:nvPr/>
          </p:nvSpPr>
          <p:spPr bwMode="auto">
            <a:xfrm>
              <a:off x="673" y="1883"/>
              <a:ext cx="607" cy="227"/>
            </a:xfrm>
            <a:custGeom>
              <a:avLst/>
              <a:gdLst>
                <a:gd name="T0" fmla="*/ 0 w 1819"/>
                <a:gd name="T1" fmla="*/ 0 h 683"/>
                <a:gd name="T2" fmla="*/ 0 w 1819"/>
                <a:gd name="T3" fmla="*/ 0 h 683"/>
                <a:gd name="T4" fmla="*/ 0 w 1819"/>
                <a:gd name="T5" fmla="*/ 0 h 683"/>
                <a:gd name="T6" fmla="*/ 0 w 1819"/>
                <a:gd name="T7" fmla="*/ 0 h 683"/>
                <a:gd name="T8" fmla="*/ 0 w 1819"/>
                <a:gd name="T9" fmla="*/ 0 h 683"/>
                <a:gd name="T10" fmla="*/ 0 w 1819"/>
                <a:gd name="T11" fmla="*/ 0 h 683"/>
                <a:gd name="T12" fmla="*/ 0 w 1819"/>
                <a:gd name="T13" fmla="*/ 0 h 683"/>
                <a:gd name="T14" fmla="*/ 0 w 1819"/>
                <a:gd name="T15" fmla="*/ 0 h 683"/>
                <a:gd name="T16" fmla="*/ 0 w 1819"/>
                <a:gd name="T17" fmla="*/ 0 h 683"/>
                <a:gd name="T18" fmla="*/ 0 w 1819"/>
                <a:gd name="T19" fmla="*/ 0 h 683"/>
                <a:gd name="T20" fmla="*/ 0 w 1819"/>
                <a:gd name="T21" fmla="*/ 0 h 683"/>
                <a:gd name="T22" fmla="*/ 0 w 1819"/>
                <a:gd name="T23" fmla="*/ 0 h 683"/>
                <a:gd name="T24" fmla="*/ 0 w 1819"/>
                <a:gd name="T25" fmla="*/ 0 h 683"/>
                <a:gd name="T26" fmla="*/ 0 w 1819"/>
                <a:gd name="T27" fmla="*/ 0 h 683"/>
                <a:gd name="T28" fmla="*/ 0 w 1819"/>
                <a:gd name="T29" fmla="*/ 0 h 683"/>
                <a:gd name="T30" fmla="*/ 0 w 1819"/>
                <a:gd name="T31" fmla="*/ 0 h 683"/>
                <a:gd name="T32" fmla="*/ 0 w 1819"/>
                <a:gd name="T33" fmla="*/ 0 h 683"/>
                <a:gd name="T34" fmla="*/ 0 w 1819"/>
                <a:gd name="T35" fmla="*/ 0 h 683"/>
                <a:gd name="T36" fmla="*/ 0 w 1819"/>
                <a:gd name="T37" fmla="*/ 0 h 683"/>
                <a:gd name="T38" fmla="*/ 0 w 1819"/>
                <a:gd name="T39" fmla="*/ 0 h 683"/>
                <a:gd name="T40" fmla="*/ 0 w 1819"/>
                <a:gd name="T41" fmla="*/ 0 h 683"/>
                <a:gd name="T42" fmla="*/ 0 w 1819"/>
                <a:gd name="T43" fmla="*/ 0 h 683"/>
                <a:gd name="T44" fmla="*/ 0 w 1819"/>
                <a:gd name="T45" fmla="*/ 0 h 683"/>
                <a:gd name="T46" fmla="*/ 0 w 1819"/>
                <a:gd name="T47" fmla="*/ 0 h 683"/>
                <a:gd name="T48" fmla="*/ 0 w 1819"/>
                <a:gd name="T49" fmla="*/ 0 h 683"/>
                <a:gd name="T50" fmla="*/ 0 w 1819"/>
                <a:gd name="T51" fmla="*/ 0 h 683"/>
                <a:gd name="T52" fmla="*/ 0 w 1819"/>
                <a:gd name="T53" fmla="*/ 0 h 683"/>
                <a:gd name="T54" fmla="*/ 0 w 1819"/>
                <a:gd name="T55" fmla="*/ 0 h 683"/>
                <a:gd name="T56" fmla="*/ 0 w 1819"/>
                <a:gd name="T57" fmla="*/ 0 h 683"/>
                <a:gd name="T58" fmla="*/ 0 w 1819"/>
                <a:gd name="T59" fmla="*/ 0 h 683"/>
                <a:gd name="T60" fmla="*/ 0 w 1819"/>
                <a:gd name="T61" fmla="*/ 0 h 683"/>
                <a:gd name="T62" fmla="*/ 0 w 1819"/>
                <a:gd name="T63" fmla="*/ 0 h 683"/>
                <a:gd name="T64" fmla="*/ 0 w 1819"/>
                <a:gd name="T65" fmla="*/ 0 h 683"/>
                <a:gd name="T66" fmla="*/ 0 w 1819"/>
                <a:gd name="T67" fmla="*/ 0 h 683"/>
                <a:gd name="T68" fmla="*/ 0 w 1819"/>
                <a:gd name="T69" fmla="*/ 0 h 683"/>
                <a:gd name="T70" fmla="*/ 0 w 1819"/>
                <a:gd name="T71" fmla="*/ 0 h 683"/>
                <a:gd name="T72" fmla="*/ 0 w 1819"/>
                <a:gd name="T73" fmla="*/ 0 h 683"/>
                <a:gd name="T74" fmla="*/ 0 w 1819"/>
                <a:gd name="T75" fmla="*/ 0 h 683"/>
                <a:gd name="T76" fmla="*/ 0 w 1819"/>
                <a:gd name="T77" fmla="*/ 0 h 683"/>
                <a:gd name="T78" fmla="*/ 0 w 1819"/>
                <a:gd name="T79" fmla="*/ 0 h 683"/>
                <a:gd name="T80" fmla="*/ 0 w 1819"/>
                <a:gd name="T81" fmla="*/ 0 h 683"/>
                <a:gd name="T82" fmla="*/ 0 w 1819"/>
                <a:gd name="T83" fmla="*/ 0 h 683"/>
                <a:gd name="T84" fmla="*/ 0 w 1819"/>
                <a:gd name="T85" fmla="*/ 0 h 683"/>
                <a:gd name="T86" fmla="*/ 0 w 1819"/>
                <a:gd name="T87" fmla="*/ 0 h 683"/>
                <a:gd name="T88" fmla="*/ 0 w 1819"/>
                <a:gd name="T89" fmla="*/ 0 h 683"/>
                <a:gd name="T90" fmla="*/ 0 w 1819"/>
                <a:gd name="T91" fmla="*/ 0 h 683"/>
                <a:gd name="T92" fmla="*/ 0 w 1819"/>
                <a:gd name="T93" fmla="*/ 0 h 683"/>
                <a:gd name="T94" fmla="*/ 0 w 1819"/>
                <a:gd name="T95" fmla="*/ 0 h 683"/>
                <a:gd name="T96" fmla="*/ 0 w 1819"/>
                <a:gd name="T97" fmla="*/ 0 h 683"/>
                <a:gd name="T98" fmla="*/ 0 w 1819"/>
                <a:gd name="T99" fmla="*/ 0 h 683"/>
                <a:gd name="T100" fmla="*/ 0 w 1819"/>
                <a:gd name="T101" fmla="*/ 0 h 683"/>
                <a:gd name="T102" fmla="*/ 0 w 1819"/>
                <a:gd name="T103" fmla="*/ 0 h 683"/>
                <a:gd name="T104" fmla="*/ 0 w 1819"/>
                <a:gd name="T105" fmla="*/ 0 h 683"/>
                <a:gd name="T106" fmla="*/ 0 w 1819"/>
                <a:gd name="T107" fmla="*/ 0 h 683"/>
                <a:gd name="T108" fmla="*/ 0 w 1819"/>
                <a:gd name="T109" fmla="*/ 0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9"/>
                <a:gd name="T166" fmla="*/ 0 h 683"/>
                <a:gd name="T167" fmla="*/ 1819 w 1819"/>
                <a:gd name="T168" fmla="*/ 683 h 6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9" h="683">
                  <a:moveTo>
                    <a:pt x="70" y="16"/>
                  </a:moveTo>
                  <a:lnTo>
                    <a:pt x="67" y="31"/>
                  </a:lnTo>
                  <a:lnTo>
                    <a:pt x="63" y="45"/>
                  </a:lnTo>
                  <a:lnTo>
                    <a:pt x="60" y="61"/>
                  </a:lnTo>
                  <a:lnTo>
                    <a:pt x="56" y="76"/>
                  </a:lnTo>
                  <a:lnTo>
                    <a:pt x="53" y="92"/>
                  </a:lnTo>
                  <a:lnTo>
                    <a:pt x="50" y="107"/>
                  </a:lnTo>
                  <a:lnTo>
                    <a:pt x="49" y="122"/>
                  </a:lnTo>
                  <a:lnTo>
                    <a:pt x="47" y="137"/>
                  </a:lnTo>
                  <a:lnTo>
                    <a:pt x="70" y="156"/>
                  </a:lnTo>
                  <a:lnTo>
                    <a:pt x="71" y="169"/>
                  </a:lnTo>
                  <a:lnTo>
                    <a:pt x="74" y="182"/>
                  </a:lnTo>
                  <a:lnTo>
                    <a:pt x="80" y="194"/>
                  </a:lnTo>
                  <a:lnTo>
                    <a:pt x="86" y="206"/>
                  </a:lnTo>
                  <a:lnTo>
                    <a:pt x="94" y="217"/>
                  </a:lnTo>
                  <a:lnTo>
                    <a:pt x="103" y="228"/>
                  </a:lnTo>
                  <a:lnTo>
                    <a:pt x="113" y="238"/>
                  </a:lnTo>
                  <a:lnTo>
                    <a:pt x="123" y="249"/>
                  </a:lnTo>
                  <a:lnTo>
                    <a:pt x="141" y="267"/>
                  </a:lnTo>
                  <a:lnTo>
                    <a:pt x="158" y="285"/>
                  </a:lnTo>
                  <a:lnTo>
                    <a:pt x="165" y="294"/>
                  </a:lnTo>
                  <a:lnTo>
                    <a:pt x="170" y="301"/>
                  </a:lnTo>
                  <a:lnTo>
                    <a:pt x="174" y="308"/>
                  </a:lnTo>
                  <a:lnTo>
                    <a:pt x="174" y="317"/>
                  </a:lnTo>
                  <a:lnTo>
                    <a:pt x="179" y="313"/>
                  </a:lnTo>
                  <a:lnTo>
                    <a:pt x="184" y="309"/>
                  </a:lnTo>
                  <a:lnTo>
                    <a:pt x="191" y="307"/>
                  </a:lnTo>
                  <a:lnTo>
                    <a:pt x="197" y="306"/>
                  </a:lnTo>
                  <a:lnTo>
                    <a:pt x="204" y="304"/>
                  </a:lnTo>
                  <a:lnTo>
                    <a:pt x="211" y="303"/>
                  </a:lnTo>
                  <a:lnTo>
                    <a:pt x="218" y="303"/>
                  </a:lnTo>
                  <a:lnTo>
                    <a:pt x="224" y="304"/>
                  </a:lnTo>
                  <a:lnTo>
                    <a:pt x="231" y="306"/>
                  </a:lnTo>
                  <a:lnTo>
                    <a:pt x="236" y="307"/>
                  </a:lnTo>
                  <a:lnTo>
                    <a:pt x="242" y="309"/>
                  </a:lnTo>
                  <a:lnTo>
                    <a:pt x="246" y="313"/>
                  </a:lnTo>
                  <a:lnTo>
                    <a:pt x="251" y="318"/>
                  </a:lnTo>
                  <a:lnTo>
                    <a:pt x="253" y="323"/>
                  </a:lnTo>
                  <a:lnTo>
                    <a:pt x="256" y="329"/>
                  </a:lnTo>
                  <a:lnTo>
                    <a:pt x="256" y="335"/>
                  </a:lnTo>
                  <a:lnTo>
                    <a:pt x="279" y="336"/>
                  </a:lnTo>
                  <a:lnTo>
                    <a:pt x="307" y="340"/>
                  </a:lnTo>
                  <a:lnTo>
                    <a:pt x="339" y="346"/>
                  </a:lnTo>
                  <a:lnTo>
                    <a:pt x="373" y="352"/>
                  </a:lnTo>
                  <a:lnTo>
                    <a:pt x="406" y="359"/>
                  </a:lnTo>
                  <a:lnTo>
                    <a:pt x="437" y="365"/>
                  </a:lnTo>
                  <a:lnTo>
                    <a:pt x="465" y="370"/>
                  </a:lnTo>
                  <a:lnTo>
                    <a:pt x="488" y="374"/>
                  </a:lnTo>
                  <a:lnTo>
                    <a:pt x="495" y="360"/>
                  </a:lnTo>
                  <a:lnTo>
                    <a:pt x="504" y="362"/>
                  </a:lnTo>
                  <a:lnTo>
                    <a:pt x="515" y="367"/>
                  </a:lnTo>
                  <a:lnTo>
                    <a:pt x="531" y="371"/>
                  </a:lnTo>
                  <a:lnTo>
                    <a:pt x="549" y="379"/>
                  </a:lnTo>
                  <a:lnTo>
                    <a:pt x="592" y="397"/>
                  </a:lnTo>
                  <a:lnTo>
                    <a:pt x="637" y="416"/>
                  </a:lnTo>
                  <a:lnTo>
                    <a:pt x="660" y="425"/>
                  </a:lnTo>
                  <a:lnTo>
                    <a:pt x="683" y="433"/>
                  </a:lnTo>
                  <a:lnTo>
                    <a:pt x="703" y="440"/>
                  </a:lnTo>
                  <a:lnTo>
                    <a:pt x="721" y="444"/>
                  </a:lnTo>
                  <a:lnTo>
                    <a:pt x="735" y="447"/>
                  </a:lnTo>
                  <a:lnTo>
                    <a:pt x="747" y="447"/>
                  </a:lnTo>
                  <a:lnTo>
                    <a:pt x="751" y="446"/>
                  </a:lnTo>
                  <a:lnTo>
                    <a:pt x="755" y="444"/>
                  </a:lnTo>
                  <a:lnTo>
                    <a:pt x="757" y="441"/>
                  </a:lnTo>
                  <a:lnTo>
                    <a:pt x="757" y="437"/>
                  </a:lnTo>
                  <a:lnTo>
                    <a:pt x="778" y="435"/>
                  </a:lnTo>
                  <a:lnTo>
                    <a:pt x="799" y="432"/>
                  </a:lnTo>
                  <a:lnTo>
                    <a:pt x="821" y="431"/>
                  </a:lnTo>
                  <a:lnTo>
                    <a:pt x="843" y="431"/>
                  </a:lnTo>
                  <a:lnTo>
                    <a:pt x="892" y="432"/>
                  </a:lnTo>
                  <a:lnTo>
                    <a:pt x="940" y="435"/>
                  </a:lnTo>
                  <a:lnTo>
                    <a:pt x="987" y="438"/>
                  </a:lnTo>
                  <a:lnTo>
                    <a:pt x="1034" y="441"/>
                  </a:lnTo>
                  <a:lnTo>
                    <a:pt x="1055" y="441"/>
                  </a:lnTo>
                  <a:lnTo>
                    <a:pt x="1077" y="441"/>
                  </a:lnTo>
                  <a:lnTo>
                    <a:pt x="1096" y="440"/>
                  </a:lnTo>
                  <a:lnTo>
                    <a:pt x="1116" y="437"/>
                  </a:lnTo>
                  <a:lnTo>
                    <a:pt x="1116" y="435"/>
                  </a:lnTo>
                  <a:lnTo>
                    <a:pt x="1116" y="433"/>
                  </a:lnTo>
                  <a:lnTo>
                    <a:pt x="1115" y="431"/>
                  </a:lnTo>
                  <a:lnTo>
                    <a:pt x="1115" y="429"/>
                  </a:lnTo>
                  <a:lnTo>
                    <a:pt x="1113" y="427"/>
                  </a:lnTo>
                  <a:lnTo>
                    <a:pt x="1113" y="426"/>
                  </a:lnTo>
                  <a:lnTo>
                    <a:pt x="1111" y="425"/>
                  </a:lnTo>
                  <a:lnTo>
                    <a:pt x="1109" y="425"/>
                  </a:lnTo>
                  <a:lnTo>
                    <a:pt x="1119" y="421"/>
                  </a:lnTo>
                  <a:lnTo>
                    <a:pt x="1129" y="418"/>
                  </a:lnTo>
                  <a:lnTo>
                    <a:pt x="1140" y="416"/>
                  </a:lnTo>
                  <a:lnTo>
                    <a:pt x="1153" y="415"/>
                  </a:lnTo>
                  <a:lnTo>
                    <a:pt x="1179" y="414"/>
                  </a:lnTo>
                  <a:lnTo>
                    <a:pt x="1206" y="416"/>
                  </a:lnTo>
                  <a:lnTo>
                    <a:pt x="1266" y="424"/>
                  </a:lnTo>
                  <a:lnTo>
                    <a:pt x="1327" y="432"/>
                  </a:lnTo>
                  <a:lnTo>
                    <a:pt x="1357" y="437"/>
                  </a:lnTo>
                  <a:lnTo>
                    <a:pt x="1386" y="438"/>
                  </a:lnTo>
                  <a:lnTo>
                    <a:pt x="1401" y="440"/>
                  </a:lnTo>
                  <a:lnTo>
                    <a:pt x="1415" y="440"/>
                  </a:lnTo>
                  <a:lnTo>
                    <a:pt x="1428" y="438"/>
                  </a:lnTo>
                  <a:lnTo>
                    <a:pt x="1442" y="437"/>
                  </a:lnTo>
                  <a:lnTo>
                    <a:pt x="1455" y="435"/>
                  </a:lnTo>
                  <a:lnTo>
                    <a:pt x="1467" y="432"/>
                  </a:lnTo>
                  <a:lnTo>
                    <a:pt x="1479" y="429"/>
                  </a:lnTo>
                  <a:lnTo>
                    <a:pt x="1490" y="424"/>
                  </a:lnTo>
                  <a:lnTo>
                    <a:pt x="1500" y="418"/>
                  </a:lnTo>
                  <a:lnTo>
                    <a:pt x="1510" y="410"/>
                  </a:lnTo>
                  <a:lnTo>
                    <a:pt x="1519" y="402"/>
                  </a:lnTo>
                  <a:lnTo>
                    <a:pt x="1527" y="393"/>
                  </a:lnTo>
                  <a:lnTo>
                    <a:pt x="1534" y="393"/>
                  </a:lnTo>
                  <a:lnTo>
                    <a:pt x="1534" y="360"/>
                  </a:lnTo>
                  <a:lnTo>
                    <a:pt x="1624" y="360"/>
                  </a:lnTo>
                  <a:lnTo>
                    <a:pt x="1631" y="354"/>
                  </a:lnTo>
                  <a:lnTo>
                    <a:pt x="1632" y="352"/>
                  </a:lnTo>
                  <a:lnTo>
                    <a:pt x="1634" y="348"/>
                  </a:lnTo>
                  <a:lnTo>
                    <a:pt x="1637" y="345"/>
                  </a:lnTo>
                  <a:lnTo>
                    <a:pt x="1639" y="342"/>
                  </a:lnTo>
                  <a:lnTo>
                    <a:pt x="1644" y="339"/>
                  </a:lnTo>
                  <a:lnTo>
                    <a:pt x="1648" y="335"/>
                  </a:lnTo>
                  <a:lnTo>
                    <a:pt x="1651" y="331"/>
                  </a:lnTo>
                  <a:lnTo>
                    <a:pt x="1654" y="329"/>
                  </a:lnTo>
                  <a:lnTo>
                    <a:pt x="1659" y="329"/>
                  </a:lnTo>
                  <a:lnTo>
                    <a:pt x="1665" y="328"/>
                  </a:lnTo>
                  <a:lnTo>
                    <a:pt x="1671" y="326"/>
                  </a:lnTo>
                  <a:lnTo>
                    <a:pt x="1676" y="325"/>
                  </a:lnTo>
                  <a:lnTo>
                    <a:pt x="1682" y="323"/>
                  </a:lnTo>
                  <a:lnTo>
                    <a:pt x="1688" y="320"/>
                  </a:lnTo>
                  <a:lnTo>
                    <a:pt x="1694" y="318"/>
                  </a:lnTo>
                  <a:lnTo>
                    <a:pt x="1699" y="317"/>
                  </a:lnTo>
                  <a:lnTo>
                    <a:pt x="1699" y="308"/>
                  </a:lnTo>
                  <a:lnTo>
                    <a:pt x="1702" y="300"/>
                  </a:lnTo>
                  <a:lnTo>
                    <a:pt x="1705" y="290"/>
                  </a:lnTo>
                  <a:lnTo>
                    <a:pt x="1708" y="280"/>
                  </a:lnTo>
                  <a:lnTo>
                    <a:pt x="1712" y="270"/>
                  </a:lnTo>
                  <a:lnTo>
                    <a:pt x="1718" y="259"/>
                  </a:lnTo>
                  <a:lnTo>
                    <a:pt x="1723" y="250"/>
                  </a:lnTo>
                  <a:lnTo>
                    <a:pt x="1729" y="240"/>
                  </a:lnTo>
                  <a:lnTo>
                    <a:pt x="1757" y="253"/>
                  </a:lnTo>
                  <a:lnTo>
                    <a:pt x="1807" y="300"/>
                  </a:lnTo>
                  <a:lnTo>
                    <a:pt x="1819" y="341"/>
                  </a:lnTo>
                  <a:lnTo>
                    <a:pt x="1810" y="393"/>
                  </a:lnTo>
                  <a:lnTo>
                    <a:pt x="1766" y="459"/>
                  </a:lnTo>
                  <a:lnTo>
                    <a:pt x="1701" y="502"/>
                  </a:lnTo>
                  <a:lnTo>
                    <a:pt x="1657" y="519"/>
                  </a:lnTo>
                  <a:lnTo>
                    <a:pt x="1476" y="620"/>
                  </a:lnTo>
                  <a:lnTo>
                    <a:pt x="1367" y="662"/>
                  </a:lnTo>
                  <a:lnTo>
                    <a:pt x="1256" y="677"/>
                  </a:lnTo>
                  <a:lnTo>
                    <a:pt x="1065" y="683"/>
                  </a:lnTo>
                  <a:lnTo>
                    <a:pt x="967" y="672"/>
                  </a:lnTo>
                  <a:lnTo>
                    <a:pt x="926" y="659"/>
                  </a:lnTo>
                  <a:lnTo>
                    <a:pt x="725" y="617"/>
                  </a:lnTo>
                  <a:lnTo>
                    <a:pt x="632" y="593"/>
                  </a:lnTo>
                  <a:lnTo>
                    <a:pt x="514" y="550"/>
                  </a:lnTo>
                  <a:lnTo>
                    <a:pt x="359" y="509"/>
                  </a:lnTo>
                  <a:lnTo>
                    <a:pt x="260" y="474"/>
                  </a:lnTo>
                  <a:lnTo>
                    <a:pt x="162" y="449"/>
                  </a:lnTo>
                  <a:lnTo>
                    <a:pt x="118" y="432"/>
                  </a:lnTo>
                  <a:lnTo>
                    <a:pt x="57" y="365"/>
                  </a:lnTo>
                  <a:lnTo>
                    <a:pt x="40" y="330"/>
                  </a:lnTo>
                  <a:lnTo>
                    <a:pt x="40" y="285"/>
                  </a:lnTo>
                  <a:lnTo>
                    <a:pt x="0" y="205"/>
                  </a:lnTo>
                  <a:lnTo>
                    <a:pt x="5" y="156"/>
                  </a:lnTo>
                  <a:lnTo>
                    <a:pt x="12" y="115"/>
                  </a:lnTo>
                  <a:lnTo>
                    <a:pt x="7" y="62"/>
                  </a:lnTo>
                  <a:lnTo>
                    <a:pt x="49" y="33"/>
                  </a:lnTo>
                  <a:lnTo>
                    <a:pt x="61" y="20"/>
                  </a:lnTo>
                  <a:lnTo>
                    <a:pt x="61" y="3"/>
                  </a:lnTo>
                  <a:lnTo>
                    <a:pt x="64" y="0"/>
                  </a:lnTo>
                  <a:lnTo>
                    <a:pt x="70" y="16"/>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46" name="Freeform 71"/>
            <p:cNvSpPr>
              <a:spLocks noEditPoints="1"/>
            </p:cNvSpPr>
            <p:nvPr/>
          </p:nvSpPr>
          <p:spPr bwMode="auto">
            <a:xfrm>
              <a:off x="825" y="2039"/>
              <a:ext cx="428" cy="71"/>
            </a:xfrm>
            <a:custGeom>
              <a:avLst/>
              <a:gdLst>
                <a:gd name="T0" fmla="*/ 0 w 1285"/>
                <a:gd name="T1" fmla="*/ 0 h 213"/>
                <a:gd name="T2" fmla="*/ 0 w 1285"/>
                <a:gd name="T3" fmla="*/ 0 h 213"/>
                <a:gd name="T4" fmla="*/ 0 w 1285"/>
                <a:gd name="T5" fmla="*/ 0 h 213"/>
                <a:gd name="T6" fmla="*/ 0 w 1285"/>
                <a:gd name="T7" fmla="*/ 0 h 213"/>
                <a:gd name="T8" fmla="*/ 0 w 1285"/>
                <a:gd name="T9" fmla="*/ 0 h 213"/>
                <a:gd name="T10" fmla="*/ 0 w 1285"/>
                <a:gd name="T11" fmla="*/ 0 h 213"/>
                <a:gd name="T12" fmla="*/ 0 w 1285"/>
                <a:gd name="T13" fmla="*/ 0 h 213"/>
                <a:gd name="T14" fmla="*/ 0 w 1285"/>
                <a:gd name="T15" fmla="*/ 0 h 213"/>
                <a:gd name="T16" fmla="*/ 0 w 1285"/>
                <a:gd name="T17" fmla="*/ 0 h 213"/>
                <a:gd name="T18" fmla="*/ 0 w 1285"/>
                <a:gd name="T19" fmla="*/ 0 h 213"/>
                <a:gd name="T20" fmla="*/ 0 w 1285"/>
                <a:gd name="T21" fmla="*/ 0 h 213"/>
                <a:gd name="T22" fmla="*/ 0 w 1285"/>
                <a:gd name="T23" fmla="*/ 0 h 213"/>
                <a:gd name="T24" fmla="*/ 0 w 1285"/>
                <a:gd name="T25" fmla="*/ 0 h 213"/>
                <a:gd name="T26" fmla="*/ 0 w 1285"/>
                <a:gd name="T27" fmla="*/ 0 h 213"/>
                <a:gd name="T28" fmla="*/ 0 w 1285"/>
                <a:gd name="T29" fmla="*/ 0 h 213"/>
                <a:gd name="T30" fmla="*/ 0 w 1285"/>
                <a:gd name="T31" fmla="*/ 0 h 213"/>
                <a:gd name="T32" fmla="*/ 0 w 1285"/>
                <a:gd name="T33" fmla="*/ 0 h 213"/>
                <a:gd name="T34" fmla="*/ 0 w 1285"/>
                <a:gd name="T35" fmla="*/ 0 h 213"/>
                <a:gd name="T36" fmla="*/ 0 w 1285"/>
                <a:gd name="T37" fmla="*/ 0 h 213"/>
                <a:gd name="T38" fmla="*/ 0 w 1285"/>
                <a:gd name="T39" fmla="*/ 0 h 213"/>
                <a:gd name="T40" fmla="*/ 0 w 1285"/>
                <a:gd name="T41" fmla="*/ 0 h 213"/>
                <a:gd name="T42" fmla="*/ 0 w 1285"/>
                <a:gd name="T43" fmla="*/ 0 h 213"/>
                <a:gd name="T44" fmla="*/ 0 w 1285"/>
                <a:gd name="T45" fmla="*/ 0 h 213"/>
                <a:gd name="T46" fmla="*/ 0 w 1285"/>
                <a:gd name="T47" fmla="*/ 0 h 213"/>
                <a:gd name="T48" fmla="*/ 0 w 1285"/>
                <a:gd name="T49" fmla="*/ 0 h 213"/>
                <a:gd name="T50" fmla="*/ 0 w 1285"/>
                <a:gd name="T51" fmla="*/ 0 h 213"/>
                <a:gd name="T52" fmla="*/ 0 w 1285"/>
                <a:gd name="T53" fmla="*/ 0 h 213"/>
                <a:gd name="T54" fmla="*/ 0 w 1285"/>
                <a:gd name="T55" fmla="*/ 0 h 213"/>
                <a:gd name="T56" fmla="*/ 0 w 1285"/>
                <a:gd name="T57" fmla="*/ 0 h 213"/>
                <a:gd name="T58" fmla="*/ 0 w 1285"/>
                <a:gd name="T59" fmla="*/ 0 h 213"/>
                <a:gd name="T60" fmla="*/ 0 w 1285"/>
                <a:gd name="T61" fmla="*/ 0 h 213"/>
                <a:gd name="T62" fmla="*/ 0 w 1285"/>
                <a:gd name="T63" fmla="*/ 0 h 213"/>
                <a:gd name="T64" fmla="*/ 0 w 1285"/>
                <a:gd name="T65" fmla="*/ 0 h 213"/>
                <a:gd name="T66" fmla="*/ 0 w 1285"/>
                <a:gd name="T67" fmla="*/ 0 h 213"/>
                <a:gd name="T68" fmla="*/ 0 w 1285"/>
                <a:gd name="T69" fmla="*/ 0 h 213"/>
                <a:gd name="T70" fmla="*/ 0 w 1285"/>
                <a:gd name="T71" fmla="*/ 0 h 213"/>
                <a:gd name="T72" fmla="*/ 0 w 1285"/>
                <a:gd name="T73" fmla="*/ 0 h 213"/>
                <a:gd name="T74" fmla="*/ 0 w 1285"/>
                <a:gd name="T75" fmla="*/ 0 h 213"/>
                <a:gd name="T76" fmla="*/ 0 w 1285"/>
                <a:gd name="T77" fmla="*/ 0 h 213"/>
                <a:gd name="T78" fmla="*/ 0 w 1285"/>
                <a:gd name="T79" fmla="*/ 0 h 213"/>
                <a:gd name="T80" fmla="*/ 0 w 1285"/>
                <a:gd name="T81" fmla="*/ 0 h 213"/>
                <a:gd name="T82" fmla="*/ 0 w 1285"/>
                <a:gd name="T83" fmla="*/ 0 h 213"/>
                <a:gd name="T84" fmla="*/ 0 w 1285"/>
                <a:gd name="T85" fmla="*/ 0 h 213"/>
                <a:gd name="T86" fmla="*/ 0 w 1285"/>
                <a:gd name="T87" fmla="*/ 0 h 213"/>
                <a:gd name="T88" fmla="*/ 0 w 1285"/>
                <a:gd name="T89" fmla="*/ 0 h 213"/>
                <a:gd name="T90" fmla="*/ 0 w 1285"/>
                <a:gd name="T91" fmla="*/ 0 h 213"/>
                <a:gd name="T92" fmla="*/ 0 w 1285"/>
                <a:gd name="T93" fmla="*/ 0 h 213"/>
                <a:gd name="T94" fmla="*/ 0 w 1285"/>
                <a:gd name="T95" fmla="*/ 0 h 213"/>
                <a:gd name="T96" fmla="*/ 0 w 1285"/>
                <a:gd name="T97" fmla="*/ 0 h 213"/>
                <a:gd name="T98" fmla="*/ 0 w 1285"/>
                <a:gd name="T99" fmla="*/ 0 h 213"/>
                <a:gd name="T100" fmla="*/ 0 w 1285"/>
                <a:gd name="T101" fmla="*/ 0 h 213"/>
                <a:gd name="T102" fmla="*/ 0 w 1285"/>
                <a:gd name="T103" fmla="*/ 0 h 213"/>
                <a:gd name="T104" fmla="*/ 0 w 1285"/>
                <a:gd name="T105" fmla="*/ 0 h 213"/>
                <a:gd name="T106" fmla="*/ 0 w 1285"/>
                <a:gd name="T107" fmla="*/ 0 h 213"/>
                <a:gd name="T108" fmla="*/ 0 w 1285"/>
                <a:gd name="T109" fmla="*/ 0 h 213"/>
                <a:gd name="T110" fmla="*/ 0 w 1285"/>
                <a:gd name="T111" fmla="*/ 0 h 213"/>
                <a:gd name="T112" fmla="*/ 0 w 1285"/>
                <a:gd name="T113" fmla="*/ 0 h 213"/>
                <a:gd name="T114" fmla="*/ 0 w 1285"/>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85"/>
                <a:gd name="T175" fmla="*/ 0 h 213"/>
                <a:gd name="T176" fmla="*/ 1285 w 1285"/>
                <a:gd name="T177" fmla="*/ 213 h 2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85" h="213">
                  <a:moveTo>
                    <a:pt x="0" y="64"/>
                  </a:moveTo>
                  <a:lnTo>
                    <a:pt x="49" y="68"/>
                  </a:lnTo>
                  <a:lnTo>
                    <a:pt x="103" y="73"/>
                  </a:lnTo>
                  <a:lnTo>
                    <a:pt x="161" y="80"/>
                  </a:lnTo>
                  <a:lnTo>
                    <a:pt x="218" y="89"/>
                  </a:lnTo>
                  <a:lnTo>
                    <a:pt x="246" y="94"/>
                  </a:lnTo>
                  <a:lnTo>
                    <a:pt x="273" y="100"/>
                  </a:lnTo>
                  <a:lnTo>
                    <a:pt x="299" y="106"/>
                  </a:lnTo>
                  <a:lnTo>
                    <a:pt x="323" y="113"/>
                  </a:lnTo>
                  <a:lnTo>
                    <a:pt x="344" y="120"/>
                  </a:lnTo>
                  <a:lnTo>
                    <a:pt x="363" y="129"/>
                  </a:lnTo>
                  <a:lnTo>
                    <a:pt x="378" y="137"/>
                  </a:lnTo>
                  <a:lnTo>
                    <a:pt x="393" y="147"/>
                  </a:lnTo>
                  <a:lnTo>
                    <a:pt x="413" y="146"/>
                  </a:lnTo>
                  <a:lnTo>
                    <a:pt x="434" y="146"/>
                  </a:lnTo>
                  <a:lnTo>
                    <a:pt x="455" y="147"/>
                  </a:lnTo>
                  <a:lnTo>
                    <a:pt x="477" y="148"/>
                  </a:lnTo>
                  <a:lnTo>
                    <a:pt x="488" y="150"/>
                  </a:lnTo>
                  <a:lnTo>
                    <a:pt x="498" y="152"/>
                  </a:lnTo>
                  <a:lnTo>
                    <a:pt x="509" y="154"/>
                  </a:lnTo>
                  <a:lnTo>
                    <a:pt x="519" y="157"/>
                  </a:lnTo>
                  <a:lnTo>
                    <a:pt x="529" y="162"/>
                  </a:lnTo>
                  <a:lnTo>
                    <a:pt x="539" y="167"/>
                  </a:lnTo>
                  <a:lnTo>
                    <a:pt x="548" y="171"/>
                  </a:lnTo>
                  <a:lnTo>
                    <a:pt x="556" y="179"/>
                  </a:lnTo>
                  <a:lnTo>
                    <a:pt x="556" y="170"/>
                  </a:lnTo>
                  <a:lnTo>
                    <a:pt x="555" y="162"/>
                  </a:lnTo>
                  <a:lnTo>
                    <a:pt x="555" y="153"/>
                  </a:lnTo>
                  <a:lnTo>
                    <a:pt x="553" y="145"/>
                  </a:lnTo>
                  <a:lnTo>
                    <a:pt x="552" y="135"/>
                  </a:lnTo>
                  <a:lnTo>
                    <a:pt x="550" y="128"/>
                  </a:lnTo>
                  <a:lnTo>
                    <a:pt x="549" y="120"/>
                  </a:lnTo>
                  <a:lnTo>
                    <a:pt x="549" y="114"/>
                  </a:lnTo>
                  <a:lnTo>
                    <a:pt x="583" y="120"/>
                  </a:lnTo>
                  <a:lnTo>
                    <a:pt x="620" y="125"/>
                  </a:lnTo>
                  <a:lnTo>
                    <a:pt x="656" y="131"/>
                  </a:lnTo>
                  <a:lnTo>
                    <a:pt x="693" y="135"/>
                  </a:lnTo>
                  <a:lnTo>
                    <a:pt x="711" y="137"/>
                  </a:lnTo>
                  <a:lnTo>
                    <a:pt x="728" y="137"/>
                  </a:lnTo>
                  <a:lnTo>
                    <a:pt x="747" y="139"/>
                  </a:lnTo>
                  <a:lnTo>
                    <a:pt x="764" y="137"/>
                  </a:lnTo>
                  <a:lnTo>
                    <a:pt x="779" y="137"/>
                  </a:lnTo>
                  <a:lnTo>
                    <a:pt x="796" y="135"/>
                  </a:lnTo>
                  <a:lnTo>
                    <a:pt x="811" y="131"/>
                  </a:lnTo>
                  <a:lnTo>
                    <a:pt x="825" y="128"/>
                  </a:lnTo>
                  <a:lnTo>
                    <a:pt x="840" y="130"/>
                  </a:lnTo>
                  <a:lnTo>
                    <a:pt x="856" y="133"/>
                  </a:lnTo>
                  <a:lnTo>
                    <a:pt x="872" y="136"/>
                  </a:lnTo>
                  <a:lnTo>
                    <a:pt x="889" y="140"/>
                  </a:lnTo>
                  <a:lnTo>
                    <a:pt x="906" y="142"/>
                  </a:lnTo>
                  <a:lnTo>
                    <a:pt x="921" y="145"/>
                  </a:lnTo>
                  <a:lnTo>
                    <a:pt x="937" y="146"/>
                  </a:lnTo>
                  <a:lnTo>
                    <a:pt x="953" y="147"/>
                  </a:lnTo>
                  <a:lnTo>
                    <a:pt x="953" y="143"/>
                  </a:lnTo>
                  <a:lnTo>
                    <a:pt x="954" y="141"/>
                  </a:lnTo>
                  <a:lnTo>
                    <a:pt x="957" y="137"/>
                  </a:lnTo>
                  <a:lnTo>
                    <a:pt x="960" y="134"/>
                  </a:lnTo>
                  <a:lnTo>
                    <a:pt x="963" y="130"/>
                  </a:lnTo>
                  <a:lnTo>
                    <a:pt x="966" y="126"/>
                  </a:lnTo>
                  <a:lnTo>
                    <a:pt x="967" y="124"/>
                  </a:lnTo>
                  <a:lnTo>
                    <a:pt x="967" y="122"/>
                  </a:lnTo>
                  <a:lnTo>
                    <a:pt x="976" y="122"/>
                  </a:lnTo>
                  <a:lnTo>
                    <a:pt x="983" y="122"/>
                  </a:lnTo>
                  <a:lnTo>
                    <a:pt x="983" y="118"/>
                  </a:lnTo>
                  <a:lnTo>
                    <a:pt x="984" y="116"/>
                  </a:lnTo>
                  <a:lnTo>
                    <a:pt x="987" y="112"/>
                  </a:lnTo>
                  <a:lnTo>
                    <a:pt x="990" y="108"/>
                  </a:lnTo>
                  <a:lnTo>
                    <a:pt x="993" y="105"/>
                  </a:lnTo>
                  <a:lnTo>
                    <a:pt x="995" y="101"/>
                  </a:lnTo>
                  <a:lnTo>
                    <a:pt x="997" y="98"/>
                  </a:lnTo>
                  <a:lnTo>
                    <a:pt x="997" y="95"/>
                  </a:lnTo>
                  <a:lnTo>
                    <a:pt x="1003" y="94"/>
                  </a:lnTo>
                  <a:lnTo>
                    <a:pt x="1010" y="90"/>
                  </a:lnTo>
                  <a:lnTo>
                    <a:pt x="1017" y="85"/>
                  </a:lnTo>
                  <a:lnTo>
                    <a:pt x="1022" y="79"/>
                  </a:lnTo>
                  <a:lnTo>
                    <a:pt x="1028" y="72"/>
                  </a:lnTo>
                  <a:lnTo>
                    <a:pt x="1034" y="66"/>
                  </a:lnTo>
                  <a:lnTo>
                    <a:pt x="1038" y="61"/>
                  </a:lnTo>
                  <a:lnTo>
                    <a:pt x="1042" y="57"/>
                  </a:lnTo>
                  <a:lnTo>
                    <a:pt x="1072" y="60"/>
                  </a:lnTo>
                  <a:lnTo>
                    <a:pt x="1098" y="61"/>
                  </a:lnTo>
                  <a:lnTo>
                    <a:pt x="1119" y="62"/>
                  </a:lnTo>
                  <a:lnTo>
                    <a:pt x="1139" y="62"/>
                  </a:lnTo>
                  <a:lnTo>
                    <a:pt x="1155" y="62"/>
                  </a:lnTo>
                  <a:lnTo>
                    <a:pt x="1169" y="60"/>
                  </a:lnTo>
                  <a:lnTo>
                    <a:pt x="1182" y="57"/>
                  </a:lnTo>
                  <a:lnTo>
                    <a:pt x="1193" y="53"/>
                  </a:lnTo>
                  <a:lnTo>
                    <a:pt x="1021" y="150"/>
                  </a:lnTo>
                  <a:lnTo>
                    <a:pt x="912" y="192"/>
                  </a:lnTo>
                  <a:lnTo>
                    <a:pt x="801" y="207"/>
                  </a:lnTo>
                  <a:lnTo>
                    <a:pt x="610" y="213"/>
                  </a:lnTo>
                  <a:lnTo>
                    <a:pt x="512" y="202"/>
                  </a:lnTo>
                  <a:lnTo>
                    <a:pt x="471" y="189"/>
                  </a:lnTo>
                  <a:lnTo>
                    <a:pt x="270" y="147"/>
                  </a:lnTo>
                  <a:lnTo>
                    <a:pt x="177" y="123"/>
                  </a:lnTo>
                  <a:lnTo>
                    <a:pt x="59" y="80"/>
                  </a:lnTo>
                  <a:lnTo>
                    <a:pt x="0" y="64"/>
                  </a:lnTo>
                  <a:close/>
                  <a:moveTo>
                    <a:pt x="1206" y="47"/>
                  </a:moveTo>
                  <a:lnTo>
                    <a:pt x="1213" y="43"/>
                  </a:lnTo>
                  <a:lnTo>
                    <a:pt x="1219" y="39"/>
                  </a:lnTo>
                  <a:lnTo>
                    <a:pt x="1226" y="34"/>
                  </a:lnTo>
                  <a:lnTo>
                    <a:pt x="1233" y="28"/>
                  </a:lnTo>
                  <a:lnTo>
                    <a:pt x="1240" y="22"/>
                  </a:lnTo>
                  <a:lnTo>
                    <a:pt x="1248" y="15"/>
                  </a:lnTo>
                  <a:lnTo>
                    <a:pt x="1257" y="7"/>
                  </a:lnTo>
                  <a:lnTo>
                    <a:pt x="1267" y="0"/>
                  </a:lnTo>
                  <a:lnTo>
                    <a:pt x="1268" y="0"/>
                  </a:lnTo>
                  <a:lnTo>
                    <a:pt x="1271" y="0"/>
                  </a:lnTo>
                  <a:lnTo>
                    <a:pt x="1274" y="1"/>
                  </a:lnTo>
                  <a:lnTo>
                    <a:pt x="1275" y="2"/>
                  </a:lnTo>
                  <a:lnTo>
                    <a:pt x="1278" y="4"/>
                  </a:lnTo>
                  <a:lnTo>
                    <a:pt x="1281" y="4"/>
                  </a:lnTo>
                  <a:lnTo>
                    <a:pt x="1283" y="5"/>
                  </a:lnTo>
                  <a:lnTo>
                    <a:pt x="1285" y="6"/>
                  </a:lnTo>
                  <a:lnTo>
                    <a:pt x="1246" y="32"/>
                  </a:lnTo>
                  <a:lnTo>
                    <a:pt x="1206" y="4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47" name="Freeform 72"/>
            <p:cNvSpPr>
              <a:spLocks/>
            </p:cNvSpPr>
            <p:nvPr/>
          </p:nvSpPr>
          <p:spPr bwMode="auto">
            <a:xfrm>
              <a:off x="722" y="1727"/>
              <a:ext cx="558" cy="95"/>
            </a:xfrm>
            <a:custGeom>
              <a:avLst/>
              <a:gdLst>
                <a:gd name="T0" fmla="*/ 0 w 1672"/>
                <a:gd name="T1" fmla="*/ 0 h 287"/>
                <a:gd name="T2" fmla="*/ 0 w 1672"/>
                <a:gd name="T3" fmla="*/ 0 h 287"/>
                <a:gd name="T4" fmla="*/ 0 w 1672"/>
                <a:gd name="T5" fmla="*/ 0 h 287"/>
                <a:gd name="T6" fmla="*/ 0 w 1672"/>
                <a:gd name="T7" fmla="*/ 0 h 287"/>
                <a:gd name="T8" fmla="*/ 0 w 1672"/>
                <a:gd name="T9" fmla="*/ 0 h 287"/>
                <a:gd name="T10" fmla="*/ 0 w 1672"/>
                <a:gd name="T11" fmla="*/ 0 h 287"/>
                <a:gd name="T12" fmla="*/ 0 w 1672"/>
                <a:gd name="T13" fmla="*/ 0 h 287"/>
                <a:gd name="T14" fmla="*/ 0 w 1672"/>
                <a:gd name="T15" fmla="*/ 0 h 287"/>
                <a:gd name="T16" fmla="*/ 0 w 1672"/>
                <a:gd name="T17" fmla="*/ 0 h 287"/>
                <a:gd name="T18" fmla="*/ 0 w 1672"/>
                <a:gd name="T19" fmla="*/ 0 h 287"/>
                <a:gd name="T20" fmla="*/ 0 w 1672"/>
                <a:gd name="T21" fmla="*/ 0 h 287"/>
                <a:gd name="T22" fmla="*/ 0 w 1672"/>
                <a:gd name="T23" fmla="*/ 0 h 287"/>
                <a:gd name="T24" fmla="*/ 0 w 1672"/>
                <a:gd name="T25" fmla="*/ 0 h 287"/>
                <a:gd name="T26" fmla="*/ 0 w 1672"/>
                <a:gd name="T27" fmla="*/ 0 h 287"/>
                <a:gd name="T28" fmla="*/ 0 w 1672"/>
                <a:gd name="T29" fmla="*/ 0 h 287"/>
                <a:gd name="T30" fmla="*/ 0 w 1672"/>
                <a:gd name="T31" fmla="*/ 0 h 287"/>
                <a:gd name="T32" fmla="*/ 0 w 1672"/>
                <a:gd name="T33" fmla="*/ 0 h 287"/>
                <a:gd name="T34" fmla="*/ 0 w 1672"/>
                <a:gd name="T35" fmla="*/ 0 h 287"/>
                <a:gd name="T36" fmla="*/ 0 w 1672"/>
                <a:gd name="T37" fmla="*/ 0 h 287"/>
                <a:gd name="T38" fmla="*/ 0 w 1672"/>
                <a:gd name="T39" fmla="*/ 0 h 287"/>
                <a:gd name="T40" fmla="*/ 0 w 1672"/>
                <a:gd name="T41" fmla="*/ 0 h 287"/>
                <a:gd name="T42" fmla="*/ 0 w 1672"/>
                <a:gd name="T43" fmla="*/ 0 h 287"/>
                <a:gd name="T44" fmla="*/ 0 w 1672"/>
                <a:gd name="T45" fmla="*/ 0 h 287"/>
                <a:gd name="T46" fmla="*/ 0 w 1672"/>
                <a:gd name="T47" fmla="*/ 0 h 287"/>
                <a:gd name="T48" fmla="*/ 0 w 1672"/>
                <a:gd name="T49" fmla="*/ 0 h 287"/>
                <a:gd name="T50" fmla="*/ 0 w 1672"/>
                <a:gd name="T51" fmla="*/ 0 h 287"/>
                <a:gd name="T52" fmla="*/ 0 w 1672"/>
                <a:gd name="T53" fmla="*/ 0 h 287"/>
                <a:gd name="T54" fmla="*/ 0 w 1672"/>
                <a:gd name="T55" fmla="*/ 0 h 287"/>
                <a:gd name="T56" fmla="*/ 0 w 1672"/>
                <a:gd name="T57" fmla="*/ 0 h 287"/>
                <a:gd name="T58" fmla="*/ 0 w 1672"/>
                <a:gd name="T59" fmla="*/ 0 h 287"/>
                <a:gd name="T60" fmla="*/ 0 w 1672"/>
                <a:gd name="T61" fmla="*/ 0 h 287"/>
                <a:gd name="T62" fmla="*/ 0 w 1672"/>
                <a:gd name="T63" fmla="*/ 0 h 287"/>
                <a:gd name="T64" fmla="*/ 0 w 1672"/>
                <a:gd name="T65" fmla="*/ 0 h 287"/>
                <a:gd name="T66" fmla="*/ 0 w 1672"/>
                <a:gd name="T67" fmla="*/ 0 h 287"/>
                <a:gd name="T68" fmla="*/ 0 w 1672"/>
                <a:gd name="T69" fmla="*/ 0 h 287"/>
                <a:gd name="T70" fmla="*/ 0 w 1672"/>
                <a:gd name="T71" fmla="*/ 0 h 287"/>
                <a:gd name="T72" fmla="*/ 0 w 1672"/>
                <a:gd name="T73" fmla="*/ 0 h 287"/>
                <a:gd name="T74" fmla="*/ 0 w 1672"/>
                <a:gd name="T75" fmla="*/ 0 h 287"/>
                <a:gd name="T76" fmla="*/ 0 w 1672"/>
                <a:gd name="T77" fmla="*/ 0 h 287"/>
                <a:gd name="T78" fmla="*/ 0 w 1672"/>
                <a:gd name="T79" fmla="*/ 0 h 287"/>
                <a:gd name="T80" fmla="*/ 0 w 1672"/>
                <a:gd name="T81" fmla="*/ 0 h 287"/>
                <a:gd name="T82" fmla="*/ 0 w 1672"/>
                <a:gd name="T83" fmla="*/ 0 h 287"/>
                <a:gd name="T84" fmla="*/ 0 w 1672"/>
                <a:gd name="T85" fmla="*/ 0 h 287"/>
                <a:gd name="T86" fmla="*/ 0 w 1672"/>
                <a:gd name="T87" fmla="*/ 0 h 287"/>
                <a:gd name="T88" fmla="*/ 0 w 1672"/>
                <a:gd name="T89" fmla="*/ 0 h 287"/>
                <a:gd name="T90" fmla="*/ 0 w 1672"/>
                <a:gd name="T91" fmla="*/ 0 h 287"/>
                <a:gd name="T92" fmla="*/ 0 w 1672"/>
                <a:gd name="T93" fmla="*/ 0 h 287"/>
                <a:gd name="T94" fmla="*/ 0 w 1672"/>
                <a:gd name="T95" fmla="*/ 0 h 287"/>
                <a:gd name="T96" fmla="*/ 0 w 1672"/>
                <a:gd name="T97" fmla="*/ 0 h 287"/>
                <a:gd name="T98" fmla="*/ 0 w 1672"/>
                <a:gd name="T99" fmla="*/ 0 h 287"/>
                <a:gd name="T100" fmla="*/ 0 w 1672"/>
                <a:gd name="T101" fmla="*/ 0 h 287"/>
                <a:gd name="T102" fmla="*/ 0 w 1672"/>
                <a:gd name="T103" fmla="*/ 0 h 287"/>
                <a:gd name="T104" fmla="*/ 0 w 1672"/>
                <a:gd name="T105" fmla="*/ 0 h 287"/>
                <a:gd name="T106" fmla="*/ 0 w 1672"/>
                <a:gd name="T107" fmla="*/ 0 h 287"/>
                <a:gd name="T108" fmla="*/ 0 w 1672"/>
                <a:gd name="T109" fmla="*/ 0 h 287"/>
                <a:gd name="T110" fmla="*/ 0 w 1672"/>
                <a:gd name="T111" fmla="*/ 0 h 287"/>
                <a:gd name="T112" fmla="*/ 0 w 1672"/>
                <a:gd name="T113" fmla="*/ 0 h 287"/>
                <a:gd name="T114" fmla="*/ 0 w 1672"/>
                <a:gd name="T115" fmla="*/ 0 h 287"/>
                <a:gd name="T116" fmla="*/ 0 w 1672"/>
                <a:gd name="T117" fmla="*/ 0 h 287"/>
                <a:gd name="T118" fmla="*/ 0 w 1672"/>
                <a:gd name="T119" fmla="*/ 0 h 287"/>
                <a:gd name="T120" fmla="*/ 0 w 1672"/>
                <a:gd name="T121" fmla="*/ 0 h 287"/>
                <a:gd name="T122" fmla="*/ 0 w 1672"/>
                <a:gd name="T123" fmla="*/ 0 h 2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2"/>
                <a:gd name="T187" fmla="*/ 0 h 287"/>
                <a:gd name="T188" fmla="*/ 1672 w 1672"/>
                <a:gd name="T189" fmla="*/ 287 h 2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2" h="287">
                  <a:moveTo>
                    <a:pt x="0" y="187"/>
                  </a:moveTo>
                  <a:lnTo>
                    <a:pt x="10" y="198"/>
                  </a:lnTo>
                  <a:lnTo>
                    <a:pt x="20" y="209"/>
                  </a:lnTo>
                  <a:lnTo>
                    <a:pt x="31" y="219"/>
                  </a:lnTo>
                  <a:lnTo>
                    <a:pt x="45" y="229"/>
                  </a:lnTo>
                  <a:lnTo>
                    <a:pt x="59" y="236"/>
                  </a:lnTo>
                  <a:lnTo>
                    <a:pt x="75" y="242"/>
                  </a:lnTo>
                  <a:lnTo>
                    <a:pt x="82" y="244"/>
                  </a:lnTo>
                  <a:lnTo>
                    <a:pt x="91" y="246"/>
                  </a:lnTo>
                  <a:lnTo>
                    <a:pt x="101" y="247"/>
                  </a:lnTo>
                  <a:lnTo>
                    <a:pt x="109" y="247"/>
                  </a:lnTo>
                  <a:lnTo>
                    <a:pt x="123" y="236"/>
                  </a:lnTo>
                  <a:lnTo>
                    <a:pt x="139" y="226"/>
                  </a:lnTo>
                  <a:lnTo>
                    <a:pt x="156" y="219"/>
                  </a:lnTo>
                  <a:lnTo>
                    <a:pt x="173" y="213"/>
                  </a:lnTo>
                  <a:lnTo>
                    <a:pt x="192" y="208"/>
                  </a:lnTo>
                  <a:lnTo>
                    <a:pt x="209" y="204"/>
                  </a:lnTo>
                  <a:lnTo>
                    <a:pt x="229" y="202"/>
                  </a:lnTo>
                  <a:lnTo>
                    <a:pt x="249" y="201"/>
                  </a:lnTo>
                  <a:lnTo>
                    <a:pt x="288" y="199"/>
                  </a:lnTo>
                  <a:lnTo>
                    <a:pt x="328" y="201"/>
                  </a:lnTo>
                  <a:lnTo>
                    <a:pt x="369" y="202"/>
                  </a:lnTo>
                  <a:lnTo>
                    <a:pt x="409" y="202"/>
                  </a:lnTo>
                  <a:lnTo>
                    <a:pt x="426" y="189"/>
                  </a:lnTo>
                  <a:lnTo>
                    <a:pt x="445" y="176"/>
                  </a:lnTo>
                  <a:lnTo>
                    <a:pt x="465" y="164"/>
                  </a:lnTo>
                  <a:lnTo>
                    <a:pt x="485" y="154"/>
                  </a:lnTo>
                  <a:lnTo>
                    <a:pt x="506" y="145"/>
                  </a:lnTo>
                  <a:lnTo>
                    <a:pt x="529" y="136"/>
                  </a:lnTo>
                  <a:lnTo>
                    <a:pt x="551" y="129"/>
                  </a:lnTo>
                  <a:lnTo>
                    <a:pt x="574" y="123"/>
                  </a:lnTo>
                  <a:lnTo>
                    <a:pt x="598" y="117"/>
                  </a:lnTo>
                  <a:lnTo>
                    <a:pt x="624" y="112"/>
                  </a:lnTo>
                  <a:lnTo>
                    <a:pt x="648" y="108"/>
                  </a:lnTo>
                  <a:lnTo>
                    <a:pt x="674" y="105"/>
                  </a:lnTo>
                  <a:lnTo>
                    <a:pt x="699" y="103"/>
                  </a:lnTo>
                  <a:lnTo>
                    <a:pt x="723" y="101"/>
                  </a:lnTo>
                  <a:lnTo>
                    <a:pt x="749" y="100"/>
                  </a:lnTo>
                  <a:lnTo>
                    <a:pt x="775" y="100"/>
                  </a:lnTo>
                  <a:lnTo>
                    <a:pt x="776" y="95"/>
                  </a:lnTo>
                  <a:lnTo>
                    <a:pt x="780" y="90"/>
                  </a:lnTo>
                  <a:lnTo>
                    <a:pt x="787" y="86"/>
                  </a:lnTo>
                  <a:lnTo>
                    <a:pt x="794" y="81"/>
                  </a:lnTo>
                  <a:lnTo>
                    <a:pt x="802" y="78"/>
                  </a:lnTo>
                  <a:lnTo>
                    <a:pt x="809" y="74"/>
                  </a:lnTo>
                  <a:lnTo>
                    <a:pt x="816" y="71"/>
                  </a:lnTo>
                  <a:lnTo>
                    <a:pt x="820" y="68"/>
                  </a:lnTo>
                  <a:lnTo>
                    <a:pt x="1148" y="62"/>
                  </a:lnTo>
                  <a:lnTo>
                    <a:pt x="1160" y="62"/>
                  </a:lnTo>
                  <a:lnTo>
                    <a:pt x="1173" y="63"/>
                  </a:lnTo>
                  <a:lnTo>
                    <a:pt x="1184" y="63"/>
                  </a:lnTo>
                  <a:lnTo>
                    <a:pt x="1197" y="64"/>
                  </a:lnTo>
                  <a:lnTo>
                    <a:pt x="1210" y="66"/>
                  </a:lnTo>
                  <a:lnTo>
                    <a:pt x="1222" y="67"/>
                  </a:lnTo>
                  <a:lnTo>
                    <a:pt x="1234" y="68"/>
                  </a:lnTo>
                  <a:lnTo>
                    <a:pt x="1245" y="68"/>
                  </a:lnTo>
                  <a:lnTo>
                    <a:pt x="1254" y="74"/>
                  </a:lnTo>
                  <a:lnTo>
                    <a:pt x="1264" y="81"/>
                  </a:lnTo>
                  <a:lnTo>
                    <a:pt x="1276" y="91"/>
                  </a:lnTo>
                  <a:lnTo>
                    <a:pt x="1289" y="101"/>
                  </a:lnTo>
                  <a:lnTo>
                    <a:pt x="1302" y="111"/>
                  </a:lnTo>
                  <a:lnTo>
                    <a:pt x="1313" y="122"/>
                  </a:lnTo>
                  <a:lnTo>
                    <a:pt x="1323" y="130"/>
                  </a:lnTo>
                  <a:lnTo>
                    <a:pt x="1328" y="139"/>
                  </a:lnTo>
                  <a:lnTo>
                    <a:pt x="1332" y="139"/>
                  </a:lnTo>
                  <a:lnTo>
                    <a:pt x="1335" y="140"/>
                  </a:lnTo>
                  <a:lnTo>
                    <a:pt x="1338" y="141"/>
                  </a:lnTo>
                  <a:lnTo>
                    <a:pt x="1340" y="144"/>
                  </a:lnTo>
                  <a:lnTo>
                    <a:pt x="1343" y="148"/>
                  </a:lnTo>
                  <a:lnTo>
                    <a:pt x="1346" y="154"/>
                  </a:lnTo>
                  <a:lnTo>
                    <a:pt x="1347" y="161"/>
                  </a:lnTo>
                  <a:lnTo>
                    <a:pt x="1350" y="165"/>
                  </a:lnTo>
                  <a:lnTo>
                    <a:pt x="1352" y="168"/>
                  </a:lnTo>
                  <a:lnTo>
                    <a:pt x="1353" y="169"/>
                  </a:lnTo>
                  <a:lnTo>
                    <a:pt x="1355" y="170"/>
                  </a:lnTo>
                  <a:lnTo>
                    <a:pt x="1357" y="170"/>
                  </a:lnTo>
                  <a:lnTo>
                    <a:pt x="1357" y="178"/>
                  </a:lnTo>
                  <a:lnTo>
                    <a:pt x="1356" y="186"/>
                  </a:lnTo>
                  <a:lnTo>
                    <a:pt x="1355" y="193"/>
                  </a:lnTo>
                  <a:lnTo>
                    <a:pt x="1353" y="202"/>
                  </a:lnTo>
                  <a:lnTo>
                    <a:pt x="1353" y="209"/>
                  </a:lnTo>
                  <a:lnTo>
                    <a:pt x="1352" y="217"/>
                  </a:lnTo>
                  <a:lnTo>
                    <a:pt x="1350" y="223"/>
                  </a:lnTo>
                  <a:lnTo>
                    <a:pt x="1350" y="227"/>
                  </a:lnTo>
                  <a:lnTo>
                    <a:pt x="1343" y="230"/>
                  </a:lnTo>
                  <a:lnTo>
                    <a:pt x="1333" y="234"/>
                  </a:lnTo>
                  <a:lnTo>
                    <a:pt x="1322" y="241"/>
                  </a:lnTo>
                  <a:lnTo>
                    <a:pt x="1309" y="248"/>
                  </a:lnTo>
                  <a:lnTo>
                    <a:pt x="1296" y="255"/>
                  </a:lnTo>
                  <a:lnTo>
                    <a:pt x="1285" y="263"/>
                  </a:lnTo>
                  <a:lnTo>
                    <a:pt x="1275" y="269"/>
                  </a:lnTo>
                  <a:lnTo>
                    <a:pt x="1268" y="272"/>
                  </a:lnTo>
                  <a:lnTo>
                    <a:pt x="1268" y="275"/>
                  </a:lnTo>
                  <a:lnTo>
                    <a:pt x="1268" y="276"/>
                  </a:lnTo>
                  <a:lnTo>
                    <a:pt x="1266" y="277"/>
                  </a:lnTo>
                  <a:lnTo>
                    <a:pt x="1265" y="280"/>
                  </a:lnTo>
                  <a:lnTo>
                    <a:pt x="1264" y="281"/>
                  </a:lnTo>
                  <a:lnTo>
                    <a:pt x="1262" y="283"/>
                  </a:lnTo>
                  <a:lnTo>
                    <a:pt x="1261" y="285"/>
                  </a:lnTo>
                  <a:lnTo>
                    <a:pt x="1259" y="287"/>
                  </a:lnTo>
                  <a:lnTo>
                    <a:pt x="1377" y="275"/>
                  </a:lnTo>
                  <a:lnTo>
                    <a:pt x="1471" y="254"/>
                  </a:lnTo>
                  <a:lnTo>
                    <a:pt x="1672" y="159"/>
                  </a:lnTo>
                  <a:lnTo>
                    <a:pt x="1578" y="129"/>
                  </a:lnTo>
                  <a:lnTo>
                    <a:pt x="1423" y="77"/>
                  </a:lnTo>
                  <a:lnTo>
                    <a:pt x="1281" y="52"/>
                  </a:lnTo>
                  <a:lnTo>
                    <a:pt x="1043" y="11"/>
                  </a:lnTo>
                  <a:lnTo>
                    <a:pt x="856" y="0"/>
                  </a:lnTo>
                  <a:lnTo>
                    <a:pt x="807" y="6"/>
                  </a:lnTo>
                  <a:lnTo>
                    <a:pt x="480" y="60"/>
                  </a:lnTo>
                  <a:lnTo>
                    <a:pt x="212" y="111"/>
                  </a:lnTo>
                  <a:lnTo>
                    <a:pt x="24" y="159"/>
                  </a:lnTo>
                  <a:lnTo>
                    <a:pt x="24" y="161"/>
                  </a:lnTo>
                  <a:lnTo>
                    <a:pt x="23" y="165"/>
                  </a:lnTo>
                  <a:lnTo>
                    <a:pt x="21" y="169"/>
                  </a:lnTo>
                  <a:lnTo>
                    <a:pt x="20" y="174"/>
                  </a:lnTo>
                  <a:lnTo>
                    <a:pt x="18" y="178"/>
                  </a:lnTo>
                  <a:lnTo>
                    <a:pt x="17" y="181"/>
                  </a:lnTo>
                  <a:lnTo>
                    <a:pt x="15" y="185"/>
                  </a:lnTo>
                  <a:lnTo>
                    <a:pt x="14" y="187"/>
                  </a:lnTo>
                  <a:lnTo>
                    <a:pt x="13" y="190"/>
                  </a:lnTo>
                  <a:lnTo>
                    <a:pt x="5" y="190"/>
                  </a:lnTo>
                  <a:lnTo>
                    <a:pt x="1" y="186"/>
                  </a:lnTo>
                  <a:lnTo>
                    <a:pt x="0" y="18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48" name="Freeform 73"/>
            <p:cNvSpPr>
              <a:spLocks/>
            </p:cNvSpPr>
            <p:nvPr/>
          </p:nvSpPr>
          <p:spPr bwMode="auto">
            <a:xfrm>
              <a:off x="1088" y="1886"/>
              <a:ext cx="78" cy="42"/>
            </a:xfrm>
            <a:custGeom>
              <a:avLst/>
              <a:gdLst>
                <a:gd name="T0" fmla="*/ 0 w 234"/>
                <a:gd name="T1" fmla="*/ 0 h 125"/>
                <a:gd name="T2" fmla="*/ 0 w 234"/>
                <a:gd name="T3" fmla="*/ 0 h 125"/>
                <a:gd name="T4" fmla="*/ 0 w 234"/>
                <a:gd name="T5" fmla="*/ 0 h 125"/>
                <a:gd name="T6" fmla="*/ 0 w 234"/>
                <a:gd name="T7" fmla="*/ 0 h 125"/>
                <a:gd name="T8" fmla="*/ 0 w 234"/>
                <a:gd name="T9" fmla="*/ 0 h 125"/>
                <a:gd name="T10" fmla="*/ 0 w 234"/>
                <a:gd name="T11" fmla="*/ 0 h 125"/>
                <a:gd name="T12" fmla="*/ 0 w 234"/>
                <a:gd name="T13" fmla="*/ 0 h 125"/>
                <a:gd name="T14" fmla="*/ 0 w 234"/>
                <a:gd name="T15" fmla="*/ 0 h 125"/>
                <a:gd name="T16" fmla="*/ 0 w 234"/>
                <a:gd name="T17" fmla="*/ 0 h 125"/>
                <a:gd name="T18" fmla="*/ 0 w 234"/>
                <a:gd name="T19" fmla="*/ 0 h 125"/>
                <a:gd name="T20" fmla="*/ 0 w 234"/>
                <a:gd name="T21" fmla="*/ 0 h 125"/>
                <a:gd name="T22" fmla="*/ 0 w 234"/>
                <a:gd name="T23" fmla="*/ 0 h 125"/>
                <a:gd name="T24" fmla="*/ 0 w 234"/>
                <a:gd name="T25" fmla="*/ 0 h 125"/>
                <a:gd name="T26" fmla="*/ 0 w 234"/>
                <a:gd name="T27" fmla="*/ 0 h 125"/>
                <a:gd name="T28" fmla="*/ 0 w 234"/>
                <a:gd name="T29" fmla="*/ 0 h 125"/>
                <a:gd name="T30" fmla="*/ 0 w 234"/>
                <a:gd name="T31" fmla="*/ 0 h 125"/>
                <a:gd name="T32" fmla="*/ 0 w 234"/>
                <a:gd name="T33" fmla="*/ 0 h 125"/>
                <a:gd name="T34" fmla="*/ 0 w 234"/>
                <a:gd name="T35" fmla="*/ 0 h 125"/>
                <a:gd name="T36" fmla="*/ 0 w 234"/>
                <a:gd name="T37" fmla="*/ 0 h 125"/>
                <a:gd name="T38" fmla="*/ 0 w 234"/>
                <a:gd name="T39" fmla="*/ 0 h 125"/>
                <a:gd name="T40" fmla="*/ 0 w 234"/>
                <a:gd name="T41" fmla="*/ 0 h 125"/>
                <a:gd name="T42" fmla="*/ 0 w 234"/>
                <a:gd name="T43" fmla="*/ 0 h 125"/>
                <a:gd name="T44" fmla="*/ 0 w 234"/>
                <a:gd name="T45" fmla="*/ 0 h 125"/>
                <a:gd name="T46" fmla="*/ 0 w 234"/>
                <a:gd name="T47" fmla="*/ 0 h 125"/>
                <a:gd name="T48" fmla="*/ 0 w 234"/>
                <a:gd name="T49" fmla="*/ 0 h 125"/>
                <a:gd name="T50" fmla="*/ 0 w 234"/>
                <a:gd name="T51" fmla="*/ 0 h 125"/>
                <a:gd name="T52" fmla="*/ 0 w 234"/>
                <a:gd name="T53" fmla="*/ 0 h 125"/>
                <a:gd name="T54" fmla="*/ 0 w 234"/>
                <a:gd name="T55" fmla="*/ 0 h 125"/>
                <a:gd name="T56" fmla="*/ 0 w 234"/>
                <a:gd name="T57" fmla="*/ 0 h 125"/>
                <a:gd name="T58" fmla="*/ 0 w 234"/>
                <a:gd name="T59" fmla="*/ 0 h 125"/>
                <a:gd name="T60" fmla="*/ 0 w 234"/>
                <a:gd name="T61" fmla="*/ 0 h 125"/>
                <a:gd name="T62" fmla="*/ 0 w 234"/>
                <a:gd name="T63" fmla="*/ 0 h 125"/>
                <a:gd name="T64" fmla="*/ 0 w 234"/>
                <a:gd name="T65" fmla="*/ 0 h 125"/>
                <a:gd name="T66" fmla="*/ 0 w 234"/>
                <a:gd name="T67" fmla="*/ 0 h 125"/>
                <a:gd name="T68" fmla="*/ 0 w 234"/>
                <a:gd name="T69" fmla="*/ 0 h 125"/>
                <a:gd name="T70" fmla="*/ 0 w 234"/>
                <a:gd name="T71" fmla="*/ 0 h 125"/>
                <a:gd name="T72" fmla="*/ 0 w 234"/>
                <a:gd name="T73" fmla="*/ 0 h 125"/>
                <a:gd name="T74" fmla="*/ 0 w 234"/>
                <a:gd name="T75" fmla="*/ 0 h 125"/>
                <a:gd name="T76" fmla="*/ 0 w 234"/>
                <a:gd name="T77" fmla="*/ 0 h 125"/>
                <a:gd name="T78" fmla="*/ 0 w 234"/>
                <a:gd name="T79" fmla="*/ 0 h 125"/>
                <a:gd name="T80" fmla="*/ 0 w 234"/>
                <a:gd name="T81" fmla="*/ 0 h 125"/>
                <a:gd name="T82" fmla="*/ 0 w 234"/>
                <a:gd name="T83" fmla="*/ 0 h 125"/>
                <a:gd name="T84" fmla="*/ 0 w 234"/>
                <a:gd name="T85" fmla="*/ 0 h 125"/>
                <a:gd name="T86" fmla="*/ 0 w 234"/>
                <a:gd name="T87" fmla="*/ 0 h 125"/>
                <a:gd name="T88" fmla="*/ 0 w 234"/>
                <a:gd name="T89" fmla="*/ 0 h 125"/>
                <a:gd name="T90" fmla="*/ 0 w 234"/>
                <a:gd name="T91" fmla="*/ 0 h 125"/>
                <a:gd name="T92" fmla="*/ 0 w 234"/>
                <a:gd name="T93" fmla="*/ 0 h 125"/>
                <a:gd name="T94" fmla="*/ 0 w 234"/>
                <a:gd name="T95" fmla="*/ 0 h 125"/>
                <a:gd name="T96" fmla="*/ 0 w 234"/>
                <a:gd name="T97" fmla="*/ 0 h 125"/>
                <a:gd name="T98" fmla="*/ 0 w 234"/>
                <a:gd name="T99" fmla="*/ 0 h 125"/>
                <a:gd name="T100" fmla="*/ 0 w 234"/>
                <a:gd name="T101" fmla="*/ 0 h 125"/>
                <a:gd name="T102" fmla="*/ 0 w 234"/>
                <a:gd name="T103" fmla="*/ 0 h 125"/>
                <a:gd name="T104" fmla="*/ 0 w 234"/>
                <a:gd name="T105" fmla="*/ 0 h 125"/>
                <a:gd name="T106" fmla="*/ 0 w 234"/>
                <a:gd name="T107" fmla="*/ 0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4"/>
                <a:gd name="T163" fmla="*/ 0 h 125"/>
                <a:gd name="T164" fmla="*/ 234 w 234"/>
                <a:gd name="T165" fmla="*/ 125 h 1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4" h="125">
                  <a:moveTo>
                    <a:pt x="192" y="9"/>
                  </a:moveTo>
                  <a:lnTo>
                    <a:pt x="190" y="10"/>
                  </a:lnTo>
                  <a:lnTo>
                    <a:pt x="189" y="10"/>
                  </a:lnTo>
                  <a:lnTo>
                    <a:pt x="186" y="11"/>
                  </a:lnTo>
                  <a:lnTo>
                    <a:pt x="185" y="11"/>
                  </a:lnTo>
                  <a:lnTo>
                    <a:pt x="183" y="11"/>
                  </a:lnTo>
                  <a:lnTo>
                    <a:pt x="182" y="12"/>
                  </a:lnTo>
                  <a:lnTo>
                    <a:pt x="180" y="12"/>
                  </a:lnTo>
                  <a:lnTo>
                    <a:pt x="179" y="12"/>
                  </a:lnTo>
                  <a:lnTo>
                    <a:pt x="179" y="32"/>
                  </a:lnTo>
                  <a:lnTo>
                    <a:pt x="188" y="32"/>
                  </a:lnTo>
                  <a:lnTo>
                    <a:pt x="195" y="32"/>
                  </a:lnTo>
                  <a:lnTo>
                    <a:pt x="192" y="34"/>
                  </a:lnTo>
                  <a:lnTo>
                    <a:pt x="189" y="38"/>
                  </a:lnTo>
                  <a:lnTo>
                    <a:pt x="183" y="40"/>
                  </a:lnTo>
                  <a:lnTo>
                    <a:pt x="176" y="43"/>
                  </a:lnTo>
                  <a:lnTo>
                    <a:pt x="162" y="48"/>
                  </a:lnTo>
                  <a:lnTo>
                    <a:pt x="143" y="51"/>
                  </a:lnTo>
                  <a:lnTo>
                    <a:pt x="125" y="54"/>
                  </a:lnTo>
                  <a:lnTo>
                    <a:pt x="108" y="56"/>
                  </a:lnTo>
                  <a:lnTo>
                    <a:pt x="94" y="56"/>
                  </a:lnTo>
                  <a:lnTo>
                    <a:pt x="82" y="57"/>
                  </a:lnTo>
                  <a:lnTo>
                    <a:pt x="89" y="76"/>
                  </a:lnTo>
                  <a:lnTo>
                    <a:pt x="97" y="76"/>
                  </a:lnTo>
                  <a:lnTo>
                    <a:pt x="97" y="77"/>
                  </a:lnTo>
                  <a:lnTo>
                    <a:pt x="98" y="78"/>
                  </a:lnTo>
                  <a:lnTo>
                    <a:pt x="98" y="80"/>
                  </a:lnTo>
                  <a:lnTo>
                    <a:pt x="99" y="83"/>
                  </a:lnTo>
                  <a:lnTo>
                    <a:pt x="101" y="85"/>
                  </a:lnTo>
                  <a:lnTo>
                    <a:pt x="104" y="86"/>
                  </a:lnTo>
                  <a:lnTo>
                    <a:pt x="108" y="88"/>
                  </a:lnTo>
                  <a:lnTo>
                    <a:pt x="112" y="89"/>
                  </a:lnTo>
                  <a:lnTo>
                    <a:pt x="98" y="90"/>
                  </a:lnTo>
                  <a:lnTo>
                    <a:pt x="84" y="93"/>
                  </a:lnTo>
                  <a:lnTo>
                    <a:pt x="70" y="97"/>
                  </a:lnTo>
                  <a:lnTo>
                    <a:pt x="57" y="101"/>
                  </a:lnTo>
                  <a:lnTo>
                    <a:pt x="43" y="106"/>
                  </a:lnTo>
                  <a:lnTo>
                    <a:pt x="28" y="111"/>
                  </a:lnTo>
                  <a:lnTo>
                    <a:pt x="14" y="113"/>
                  </a:lnTo>
                  <a:lnTo>
                    <a:pt x="0" y="114"/>
                  </a:lnTo>
                  <a:lnTo>
                    <a:pt x="0" y="117"/>
                  </a:lnTo>
                  <a:lnTo>
                    <a:pt x="128" y="125"/>
                  </a:lnTo>
                  <a:lnTo>
                    <a:pt x="200" y="56"/>
                  </a:lnTo>
                  <a:lnTo>
                    <a:pt x="234" y="0"/>
                  </a:lnTo>
                  <a:lnTo>
                    <a:pt x="233" y="0"/>
                  </a:lnTo>
                  <a:lnTo>
                    <a:pt x="232" y="0"/>
                  </a:lnTo>
                  <a:lnTo>
                    <a:pt x="230" y="0"/>
                  </a:lnTo>
                  <a:lnTo>
                    <a:pt x="229" y="0"/>
                  </a:lnTo>
                  <a:lnTo>
                    <a:pt x="227" y="0"/>
                  </a:lnTo>
                  <a:lnTo>
                    <a:pt x="222" y="4"/>
                  </a:lnTo>
                  <a:lnTo>
                    <a:pt x="192" y="9"/>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49" name="Freeform 74"/>
            <p:cNvSpPr>
              <a:spLocks/>
            </p:cNvSpPr>
            <p:nvPr/>
          </p:nvSpPr>
          <p:spPr bwMode="auto">
            <a:xfrm>
              <a:off x="1386" y="1880"/>
              <a:ext cx="71" cy="35"/>
            </a:xfrm>
            <a:custGeom>
              <a:avLst/>
              <a:gdLst>
                <a:gd name="T0" fmla="*/ 0 w 215"/>
                <a:gd name="T1" fmla="*/ 0 h 104"/>
                <a:gd name="T2" fmla="*/ 0 w 215"/>
                <a:gd name="T3" fmla="*/ 0 h 104"/>
                <a:gd name="T4" fmla="*/ 0 w 215"/>
                <a:gd name="T5" fmla="*/ 0 h 104"/>
                <a:gd name="T6" fmla="*/ 0 w 215"/>
                <a:gd name="T7" fmla="*/ 0 h 104"/>
                <a:gd name="T8" fmla="*/ 0 w 215"/>
                <a:gd name="T9" fmla="*/ 0 h 104"/>
                <a:gd name="T10" fmla="*/ 0 w 215"/>
                <a:gd name="T11" fmla="*/ 0 h 104"/>
                <a:gd name="T12" fmla="*/ 0 w 215"/>
                <a:gd name="T13" fmla="*/ 0 h 104"/>
                <a:gd name="T14" fmla="*/ 0 w 215"/>
                <a:gd name="T15" fmla="*/ 0 h 104"/>
                <a:gd name="T16" fmla="*/ 0 w 215"/>
                <a:gd name="T17" fmla="*/ 0 h 104"/>
                <a:gd name="T18" fmla="*/ 0 w 215"/>
                <a:gd name="T19" fmla="*/ 0 h 104"/>
                <a:gd name="T20" fmla="*/ 0 w 215"/>
                <a:gd name="T21" fmla="*/ 0 h 104"/>
                <a:gd name="T22" fmla="*/ 0 w 215"/>
                <a:gd name="T23" fmla="*/ 0 h 104"/>
                <a:gd name="T24" fmla="*/ 0 w 215"/>
                <a:gd name="T25" fmla="*/ 0 h 104"/>
                <a:gd name="T26" fmla="*/ 0 w 215"/>
                <a:gd name="T27" fmla="*/ 0 h 104"/>
                <a:gd name="T28" fmla="*/ 0 w 215"/>
                <a:gd name="T29" fmla="*/ 0 h 104"/>
                <a:gd name="T30" fmla="*/ 0 w 215"/>
                <a:gd name="T31" fmla="*/ 0 h 104"/>
                <a:gd name="T32" fmla="*/ 0 w 215"/>
                <a:gd name="T33" fmla="*/ 0 h 104"/>
                <a:gd name="T34" fmla="*/ 0 w 215"/>
                <a:gd name="T35" fmla="*/ 0 h 104"/>
                <a:gd name="T36" fmla="*/ 0 w 215"/>
                <a:gd name="T37" fmla="*/ 0 h 104"/>
                <a:gd name="T38" fmla="*/ 0 w 215"/>
                <a:gd name="T39" fmla="*/ 0 h 104"/>
                <a:gd name="T40" fmla="*/ 0 w 215"/>
                <a:gd name="T41" fmla="*/ 0 h 104"/>
                <a:gd name="T42" fmla="*/ 0 w 215"/>
                <a:gd name="T43" fmla="*/ 0 h 104"/>
                <a:gd name="T44" fmla="*/ 0 w 215"/>
                <a:gd name="T45" fmla="*/ 0 h 104"/>
                <a:gd name="T46" fmla="*/ 0 w 215"/>
                <a:gd name="T47" fmla="*/ 0 h 104"/>
                <a:gd name="T48" fmla="*/ 0 w 215"/>
                <a:gd name="T49" fmla="*/ 0 h 104"/>
                <a:gd name="T50" fmla="*/ 0 w 215"/>
                <a:gd name="T51" fmla="*/ 0 h 104"/>
                <a:gd name="T52" fmla="*/ 0 w 215"/>
                <a:gd name="T53" fmla="*/ 0 h 104"/>
                <a:gd name="T54" fmla="*/ 0 w 215"/>
                <a:gd name="T55" fmla="*/ 0 h 104"/>
                <a:gd name="T56" fmla="*/ 0 w 215"/>
                <a:gd name="T57" fmla="*/ 0 h 104"/>
                <a:gd name="T58" fmla="*/ 0 w 215"/>
                <a:gd name="T59" fmla="*/ 0 h 104"/>
                <a:gd name="T60" fmla="*/ 0 w 215"/>
                <a:gd name="T61" fmla="*/ 0 h 104"/>
                <a:gd name="T62" fmla="*/ 0 w 215"/>
                <a:gd name="T63" fmla="*/ 0 h 104"/>
                <a:gd name="T64" fmla="*/ 0 w 215"/>
                <a:gd name="T65" fmla="*/ 0 h 104"/>
                <a:gd name="T66" fmla="*/ 0 w 215"/>
                <a:gd name="T67" fmla="*/ 0 h 104"/>
                <a:gd name="T68" fmla="*/ 0 w 215"/>
                <a:gd name="T69" fmla="*/ 0 h 104"/>
                <a:gd name="T70" fmla="*/ 0 w 215"/>
                <a:gd name="T71" fmla="*/ 0 h 104"/>
                <a:gd name="T72" fmla="*/ 0 w 215"/>
                <a:gd name="T73" fmla="*/ 0 h 104"/>
                <a:gd name="T74" fmla="*/ 0 w 215"/>
                <a:gd name="T75" fmla="*/ 0 h 104"/>
                <a:gd name="T76" fmla="*/ 0 w 215"/>
                <a:gd name="T77" fmla="*/ 0 h 104"/>
                <a:gd name="T78" fmla="*/ 0 w 215"/>
                <a:gd name="T79" fmla="*/ 0 h 104"/>
                <a:gd name="T80" fmla="*/ 0 w 215"/>
                <a:gd name="T81" fmla="*/ 0 h 104"/>
                <a:gd name="T82" fmla="*/ 0 w 215"/>
                <a:gd name="T83" fmla="*/ 0 h 104"/>
                <a:gd name="T84" fmla="*/ 0 w 215"/>
                <a:gd name="T85" fmla="*/ 0 h 104"/>
                <a:gd name="T86" fmla="*/ 0 w 215"/>
                <a:gd name="T87" fmla="*/ 0 h 104"/>
                <a:gd name="T88" fmla="*/ 0 w 215"/>
                <a:gd name="T89" fmla="*/ 0 h 104"/>
                <a:gd name="T90" fmla="*/ 0 w 215"/>
                <a:gd name="T91" fmla="*/ 0 h 104"/>
                <a:gd name="T92" fmla="*/ 0 w 215"/>
                <a:gd name="T93" fmla="*/ 0 h 104"/>
                <a:gd name="T94" fmla="*/ 0 w 215"/>
                <a:gd name="T95" fmla="*/ 0 h 104"/>
                <a:gd name="T96" fmla="*/ 0 w 215"/>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5"/>
                <a:gd name="T148" fmla="*/ 0 h 104"/>
                <a:gd name="T149" fmla="*/ 215 w 215"/>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5" h="104">
                  <a:moveTo>
                    <a:pt x="74" y="104"/>
                  </a:moveTo>
                  <a:lnTo>
                    <a:pt x="78" y="101"/>
                  </a:lnTo>
                  <a:lnTo>
                    <a:pt x="84" y="97"/>
                  </a:lnTo>
                  <a:lnTo>
                    <a:pt x="88" y="92"/>
                  </a:lnTo>
                  <a:lnTo>
                    <a:pt x="91" y="89"/>
                  </a:lnTo>
                  <a:lnTo>
                    <a:pt x="95" y="85"/>
                  </a:lnTo>
                  <a:lnTo>
                    <a:pt x="98" y="81"/>
                  </a:lnTo>
                  <a:lnTo>
                    <a:pt x="100" y="78"/>
                  </a:lnTo>
                  <a:lnTo>
                    <a:pt x="100" y="75"/>
                  </a:lnTo>
                  <a:lnTo>
                    <a:pt x="108" y="68"/>
                  </a:lnTo>
                  <a:lnTo>
                    <a:pt x="114" y="68"/>
                  </a:lnTo>
                  <a:lnTo>
                    <a:pt x="119" y="67"/>
                  </a:lnTo>
                  <a:lnTo>
                    <a:pt x="127" y="64"/>
                  </a:lnTo>
                  <a:lnTo>
                    <a:pt x="134" y="61"/>
                  </a:lnTo>
                  <a:lnTo>
                    <a:pt x="141" y="58"/>
                  </a:lnTo>
                  <a:lnTo>
                    <a:pt x="148" y="55"/>
                  </a:lnTo>
                  <a:lnTo>
                    <a:pt x="154" y="52"/>
                  </a:lnTo>
                  <a:lnTo>
                    <a:pt x="159" y="50"/>
                  </a:lnTo>
                  <a:lnTo>
                    <a:pt x="159" y="42"/>
                  </a:lnTo>
                  <a:lnTo>
                    <a:pt x="159" y="36"/>
                  </a:lnTo>
                  <a:lnTo>
                    <a:pt x="162" y="36"/>
                  </a:lnTo>
                  <a:lnTo>
                    <a:pt x="165" y="34"/>
                  </a:lnTo>
                  <a:lnTo>
                    <a:pt x="168" y="31"/>
                  </a:lnTo>
                  <a:lnTo>
                    <a:pt x="171" y="29"/>
                  </a:lnTo>
                  <a:lnTo>
                    <a:pt x="172" y="27"/>
                  </a:lnTo>
                  <a:lnTo>
                    <a:pt x="174" y="23"/>
                  </a:lnTo>
                  <a:lnTo>
                    <a:pt x="175" y="19"/>
                  </a:lnTo>
                  <a:lnTo>
                    <a:pt x="175" y="17"/>
                  </a:lnTo>
                  <a:lnTo>
                    <a:pt x="178" y="17"/>
                  </a:lnTo>
                  <a:lnTo>
                    <a:pt x="182" y="16"/>
                  </a:lnTo>
                  <a:lnTo>
                    <a:pt x="186" y="16"/>
                  </a:lnTo>
                  <a:lnTo>
                    <a:pt x="191" y="14"/>
                  </a:lnTo>
                  <a:lnTo>
                    <a:pt x="196" y="13"/>
                  </a:lnTo>
                  <a:lnTo>
                    <a:pt x="201" y="12"/>
                  </a:lnTo>
                  <a:lnTo>
                    <a:pt x="206" y="11"/>
                  </a:lnTo>
                  <a:lnTo>
                    <a:pt x="212" y="11"/>
                  </a:lnTo>
                  <a:lnTo>
                    <a:pt x="212" y="10"/>
                  </a:lnTo>
                  <a:lnTo>
                    <a:pt x="212" y="8"/>
                  </a:lnTo>
                  <a:lnTo>
                    <a:pt x="213" y="8"/>
                  </a:lnTo>
                  <a:lnTo>
                    <a:pt x="213" y="7"/>
                  </a:lnTo>
                  <a:lnTo>
                    <a:pt x="215" y="6"/>
                  </a:lnTo>
                  <a:lnTo>
                    <a:pt x="215" y="5"/>
                  </a:lnTo>
                  <a:lnTo>
                    <a:pt x="208" y="3"/>
                  </a:lnTo>
                  <a:lnTo>
                    <a:pt x="151" y="0"/>
                  </a:lnTo>
                  <a:lnTo>
                    <a:pt x="118" y="24"/>
                  </a:lnTo>
                  <a:lnTo>
                    <a:pt x="0" y="101"/>
                  </a:lnTo>
                  <a:lnTo>
                    <a:pt x="74" y="104"/>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50" name="Freeform 75"/>
            <p:cNvSpPr>
              <a:spLocks/>
            </p:cNvSpPr>
            <p:nvPr/>
          </p:nvSpPr>
          <p:spPr bwMode="auto">
            <a:xfrm>
              <a:off x="851" y="1851"/>
              <a:ext cx="60" cy="48"/>
            </a:xfrm>
            <a:custGeom>
              <a:avLst/>
              <a:gdLst>
                <a:gd name="T0" fmla="*/ 0 w 180"/>
                <a:gd name="T1" fmla="*/ 0 h 143"/>
                <a:gd name="T2" fmla="*/ 0 w 180"/>
                <a:gd name="T3" fmla="*/ 0 h 143"/>
                <a:gd name="T4" fmla="*/ 0 w 180"/>
                <a:gd name="T5" fmla="*/ 0 h 143"/>
                <a:gd name="T6" fmla="*/ 0 w 180"/>
                <a:gd name="T7" fmla="*/ 0 h 143"/>
                <a:gd name="T8" fmla="*/ 0 w 180"/>
                <a:gd name="T9" fmla="*/ 0 h 143"/>
                <a:gd name="T10" fmla="*/ 0 w 180"/>
                <a:gd name="T11" fmla="*/ 0 h 143"/>
                <a:gd name="T12" fmla="*/ 0 w 180"/>
                <a:gd name="T13" fmla="*/ 0 h 143"/>
                <a:gd name="T14" fmla="*/ 0 w 180"/>
                <a:gd name="T15" fmla="*/ 0 h 143"/>
                <a:gd name="T16" fmla="*/ 0 w 180"/>
                <a:gd name="T17" fmla="*/ 0 h 143"/>
                <a:gd name="T18" fmla="*/ 0 w 180"/>
                <a:gd name="T19" fmla="*/ 0 h 143"/>
                <a:gd name="T20" fmla="*/ 0 w 180"/>
                <a:gd name="T21" fmla="*/ 0 h 143"/>
                <a:gd name="T22" fmla="*/ 0 w 180"/>
                <a:gd name="T23" fmla="*/ 0 h 143"/>
                <a:gd name="T24" fmla="*/ 0 w 180"/>
                <a:gd name="T25" fmla="*/ 0 h 143"/>
                <a:gd name="T26" fmla="*/ 0 w 180"/>
                <a:gd name="T27" fmla="*/ 0 h 143"/>
                <a:gd name="T28" fmla="*/ 0 w 180"/>
                <a:gd name="T29" fmla="*/ 0 h 143"/>
                <a:gd name="T30" fmla="*/ 0 w 180"/>
                <a:gd name="T31" fmla="*/ 0 h 143"/>
                <a:gd name="T32" fmla="*/ 0 w 180"/>
                <a:gd name="T33" fmla="*/ 0 h 143"/>
                <a:gd name="T34" fmla="*/ 0 w 180"/>
                <a:gd name="T35" fmla="*/ 0 h 143"/>
                <a:gd name="T36" fmla="*/ 0 w 180"/>
                <a:gd name="T37" fmla="*/ 0 h 143"/>
                <a:gd name="T38" fmla="*/ 0 w 180"/>
                <a:gd name="T39" fmla="*/ 0 h 143"/>
                <a:gd name="T40" fmla="*/ 0 w 180"/>
                <a:gd name="T41" fmla="*/ 0 h 143"/>
                <a:gd name="T42" fmla="*/ 0 w 180"/>
                <a:gd name="T43" fmla="*/ 0 h 143"/>
                <a:gd name="T44" fmla="*/ 0 w 180"/>
                <a:gd name="T45" fmla="*/ 0 h 143"/>
                <a:gd name="T46" fmla="*/ 0 w 180"/>
                <a:gd name="T47" fmla="*/ 0 h 143"/>
                <a:gd name="T48" fmla="*/ 0 w 180"/>
                <a:gd name="T49" fmla="*/ 0 h 143"/>
                <a:gd name="T50" fmla="*/ 0 w 180"/>
                <a:gd name="T51" fmla="*/ 0 h 143"/>
                <a:gd name="T52" fmla="*/ 0 w 180"/>
                <a:gd name="T53" fmla="*/ 0 h 143"/>
                <a:gd name="T54" fmla="*/ 0 w 180"/>
                <a:gd name="T55" fmla="*/ 0 h 143"/>
                <a:gd name="T56" fmla="*/ 0 w 180"/>
                <a:gd name="T57" fmla="*/ 0 h 143"/>
                <a:gd name="T58" fmla="*/ 0 w 180"/>
                <a:gd name="T59" fmla="*/ 0 h 143"/>
                <a:gd name="T60" fmla="*/ 0 w 180"/>
                <a:gd name="T61" fmla="*/ 0 h 143"/>
                <a:gd name="T62" fmla="*/ 0 w 180"/>
                <a:gd name="T63" fmla="*/ 0 h 143"/>
                <a:gd name="T64" fmla="*/ 0 w 180"/>
                <a:gd name="T65" fmla="*/ 0 h 143"/>
                <a:gd name="T66" fmla="*/ 0 w 180"/>
                <a:gd name="T67" fmla="*/ 0 h 143"/>
                <a:gd name="T68" fmla="*/ 0 w 180"/>
                <a:gd name="T69" fmla="*/ 0 h 143"/>
                <a:gd name="T70" fmla="*/ 0 w 180"/>
                <a:gd name="T71" fmla="*/ 0 h 143"/>
                <a:gd name="T72" fmla="*/ 0 w 180"/>
                <a:gd name="T73" fmla="*/ 0 h 143"/>
                <a:gd name="T74" fmla="*/ 0 w 180"/>
                <a:gd name="T75" fmla="*/ 0 h 143"/>
                <a:gd name="T76" fmla="*/ 0 w 180"/>
                <a:gd name="T77" fmla="*/ 0 h 143"/>
                <a:gd name="T78" fmla="*/ 0 w 180"/>
                <a:gd name="T79" fmla="*/ 0 h 143"/>
                <a:gd name="T80" fmla="*/ 0 w 180"/>
                <a:gd name="T81" fmla="*/ 0 h 143"/>
                <a:gd name="T82" fmla="*/ 0 w 180"/>
                <a:gd name="T83" fmla="*/ 0 h 143"/>
                <a:gd name="T84" fmla="*/ 0 w 180"/>
                <a:gd name="T85" fmla="*/ 0 h 143"/>
                <a:gd name="T86" fmla="*/ 0 w 180"/>
                <a:gd name="T87" fmla="*/ 0 h 143"/>
                <a:gd name="T88" fmla="*/ 0 w 180"/>
                <a:gd name="T89" fmla="*/ 0 h 143"/>
                <a:gd name="T90" fmla="*/ 0 w 180"/>
                <a:gd name="T91" fmla="*/ 0 h 143"/>
                <a:gd name="T92" fmla="*/ 0 w 180"/>
                <a:gd name="T93" fmla="*/ 0 h 143"/>
                <a:gd name="T94" fmla="*/ 0 w 180"/>
                <a:gd name="T95" fmla="*/ 0 h 143"/>
                <a:gd name="T96" fmla="*/ 0 w 180"/>
                <a:gd name="T97" fmla="*/ 0 h 143"/>
                <a:gd name="T98" fmla="*/ 0 w 180"/>
                <a:gd name="T99" fmla="*/ 0 h 143"/>
                <a:gd name="T100" fmla="*/ 0 w 180"/>
                <a:gd name="T101" fmla="*/ 0 h 143"/>
                <a:gd name="T102" fmla="*/ 0 w 180"/>
                <a:gd name="T103" fmla="*/ 0 h 143"/>
                <a:gd name="T104" fmla="*/ 0 w 180"/>
                <a:gd name="T105" fmla="*/ 0 h 143"/>
                <a:gd name="T106" fmla="*/ 0 w 180"/>
                <a:gd name="T107" fmla="*/ 0 h 143"/>
                <a:gd name="T108" fmla="*/ 0 w 180"/>
                <a:gd name="T109" fmla="*/ 0 h 143"/>
                <a:gd name="T110" fmla="*/ 0 w 180"/>
                <a:gd name="T111" fmla="*/ 0 h 143"/>
                <a:gd name="T112" fmla="*/ 0 w 180"/>
                <a:gd name="T113" fmla="*/ 0 h 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0"/>
                <a:gd name="T172" fmla="*/ 0 h 143"/>
                <a:gd name="T173" fmla="*/ 180 w 180"/>
                <a:gd name="T174" fmla="*/ 143 h 1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0" h="143">
                  <a:moveTo>
                    <a:pt x="180" y="27"/>
                  </a:moveTo>
                  <a:lnTo>
                    <a:pt x="174" y="42"/>
                  </a:lnTo>
                  <a:lnTo>
                    <a:pt x="171" y="54"/>
                  </a:lnTo>
                  <a:lnTo>
                    <a:pt x="168" y="64"/>
                  </a:lnTo>
                  <a:lnTo>
                    <a:pt x="167" y="71"/>
                  </a:lnTo>
                  <a:lnTo>
                    <a:pt x="165" y="80"/>
                  </a:lnTo>
                  <a:lnTo>
                    <a:pt x="165" y="88"/>
                  </a:lnTo>
                  <a:lnTo>
                    <a:pt x="164" y="98"/>
                  </a:lnTo>
                  <a:lnTo>
                    <a:pt x="164" y="111"/>
                  </a:lnTo>
                  <a:lnTo>
                    <a:pt x="153" y="114"/>
                  </a:lnTo>
                  <a:lnTo>
                    <a:pt x="140" y="115"/>
                  </a:lnTo>
                  <a:lnTo>
                    <a:pt x="126" y="117"/>
                  </a:lnTo>
                  <a:lnTo>
                    <a:pt x="113" y="120"/>
                  </a:lnTo>
                  <a:lnTo>
                    <a:pt x="99" y="121"/>
                  </a:lnTo>
                  <a:lnTo>
                    <a:pt x="84" y="122"/>
                  </a:lnTo>
                  <a:lnTo>
                    <a:pt x="72" y="123"/>
                  </a:lnTo>
                  <a:lnTo>
                    <a:pt x="60" y="123"/>
                  </a:lnTo>
                  <a:lnTo>
                    <a:pt x="60" y="126"/>
                  </a:lnTo>
                  <a:lnTo>
                    <a:pt x="59" y="128"/>
                  </a:lnTo>
                  <a:lnTo>
                    <a:pt x="57" y="131"/>
                  </a:lnTo>
                  <a:lnTo>
                    <a:pt x="54" y="133"/>
                  </a:lnTo>
                  <a:lnTo>
                    <a:pt x="53" y="135"/>
                  </a:lnTo>
                  <a:lnTo>
                    <a:pt x="52" y="138"/>
                  </a:lnTo>
                  <a:lnTo>
                    <a:pt x="49" y="140"/>
                  </a:lnTo>
                  <a:lnTo>
                    <a:pt x="47" y="143"/>
                  </a:lnTo>
                  <a:lnTo>
                    <a:pt x="0" y="137"/>
                  </a:lnTo>
                  <a:lnTo>
                    <a:pt x="0" y="126"/>
                  </a:lnTo>
                  <a:lnTo>
                    <a:pt x="26" y="111"/>
                  </a:lnTo>
                  <a:lnTo>
                    <a:pt x="37" y="98"/>
                  </a:lnTo>
                  <a:lnTo>
                    <a:pt x="22" y="70"/>
                  </a:lnTo>
                  <a:lnTo>
                    <a:pt x="70" y="55"/>
                  </a:lnTo>
                  <a:lnTo>
                    <a:pt x="83" y="45"/>
                  </a:lnTo>
                  <a:lnTo>
                    <a:pt x="79" y="28"/>
                  </a:lnTo>
                  <a:lnTo>
                    <a:pt x="66" y="21"/>
                  </a:lnTo>
                  <a:lnTo>
                    <a:pt x="63" y="17"/>
                  </a:lnTo>
                  <a:lnTo>
                    <a:pt x="117" y="0"/>
                  </a:lnTo>
                  <a:lnTo>
                    <a:pt x="118" y="0"/>
                  </a:lnTo>
                  <a:lnTo>
                    <a:pt x="118" y="2"/>
                  </a:lnTo>
                  <a:lnTo>
                    <a:pt x="120" y="2"/>
                  </a:lnTo>
                  <a:lnTo>
                    <a:pt x="143" y="2"/>
                  </a:lnTo>
                  <a:lnTo>
                    <a:pt x="143" y="8"/>
                  </a:lnTo>
                  <a:lnTo>
                    <a:pt x="157" y="8"/>
                  </a:lnTo>
                  <a:lnTo>
                    <a:pt x="164" y="15"/>
                  </a:lnTo>
                  <a:lnTo>
                    <a:pt x="164" y="17"/>
                  </a:lnTo>
                  <a:lnTo>
                    <a:pt x="164" y="20"/>
                  </a:lnTo>
                  <a:lnTo>
                    <a:pt x="165" y="21"/>
                  </a:lnTo>
                  <a:lnTo>
                    <a:pt x="165" y="24"/>
                  </a:lnTo>
                  <a:lnTo>
                    <a:pt x="167" y="25"/>
                  </a:lnTo>
                  <a:lnTo>
                    <a:pt x="168" y="26"/>
                  </a:lnTo>
                  <a:lnTo>
                    <a:pt x="170" y="27"/>
                  </a:lnTo>
                  <a:lnTo>
                    <a:pt x="172" y="27"/>
                  </a:lnTo>
                  <a:lnTo>
                    <a:pt x="180" y="2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51" name="Freeform 76"/>
            <p:cNvSpPr>
              <a:spLocks/>
            </p:cNvSpPr>
            <p:nvPr/>
          </p:nvSpPr>
          <p:spPr bwMode="auto">
            <a:xfrm>
              <a:off x="938" y="1841"/>
              <a:ext cx="115" cy="64"/>
            </a:xfrm>
            <a:custGeom>
              <a:avLst/>
              <a:gdLst>
                <a:gd name="T0" fmla="*/ 0 w 344"/>
                <a:gd name="T1" fmla="*/ 0 h 190"/>
                <a:gd name="T2" fmla="*/ 0 w 344"/>
                <a:gd name="T3" fmla="*/ 0 h 190"/>
                <a:gd name="T4" fmla="*/ 0 w 344"/>
                <a:gd name="T5" fmla="*/ 0 h 190"/>
                <a:gd name="T6" fmla="*/ 0 w 344"/>
                <a:gd name="T7" fmla="*/ 0 h 190"/>
                <a:gd name="T8" fmla="*/ 0 w 344"/>
                <a:gd name="T9" fmla="*/ 0 h 190"/>
                <a:gd name="T10" fmla="*/ 0 w 344"/>
                <a:gd name="T11" fmla="*/ 0 h 190"/>
                <a:gd name="T12" fmla="*/ 0 w 344"/>
                <a:gd name="T13" fmla="*/ 0 h 190"/>
                <a:gd name="T14" fmla="*/ 0 w 344"/>
                <a:gd name="T15" fmla="*/ 0 h 190"/>
                <a:gd name="T16" fmla="*/ 0 w 344"/>
                <a:gd name="T17" fmla="*/ 0 h 190"/>
                <a:gd name="T18" fmla="*/ 0 w 344"/>
                <a:gd name="T19" fmla="*/ 0 h 190"/>
                <a:gd name="T20" fmla="*/ 0 w 344"/>
                <a:gd name="T21" fmla="*/ 0 h 190"/>
                <a:gd name="T22" fmla="*/ 0 w 344"/>
                <a:gd name="T23" fmla="*/ 0 h 190"/>
                <a:gd name="T24" fmla="*/ 0 w 344"/>
                <a:gd name="T25" fmla="*/ 0 h 190"/>
                <a:gd name="T26" fmla="*/ 0 w 344"/>
                <a:gd name="T27" fmla="*/ 0 h 190"/>
                <a:gd name="T28" fmla="*/ 0 w 344"/>
                <a:gd name="T29" fmla="*/ 0 h 190"/>
                <a:gd name="T30" fmla="*/ 0 w 344"/>
                <a:gd name="T31" fmla="*/ 0 h 190"/>
                <a:gd name="T32" fmla="*/ 0 w 344"/>
                <a:gd name="T33" fmla="*/ 0 h 190"/>
                <a:gd name="T34" fmla="*/ 0 w 344"/>
                <a:gd name="T35" fmla="*/ 0 h 190"/>
                <a:gd name="T36" fmla="*/ 0 w 344"/>
                <a:gd name="T37" fmla="*/ 0 h 190"/>
                <a:gd name="T38" fmla="*/ 0 w 344"/>
                <a:gd name="T39" fmla="*/ 0 h 190"/>
                <a:gd name="T40" fmla="*/ 0 w 344"/>
                <a:gd name="T41" fmla="*/ 0 h 190"/>
                <a:gd name="T42" fmla="*/ 0 w 344"/>
                <a:gd name="T43" fmla="*/ 0 h 190"/>
                <a:gd name="T44" fmla="*/ 0 w 344"/>
                <a:gd name="T45" fmla="*/ 0 h 190"/>
                <a:gd name="T46" fmla="*/ 0 w 344"/>
                <a:gd name="T47" fmla="*/ 0 h 190"/>
                <a:gd name="T48" fmla="*/ 0 w 344"/>
                <a:gd name="T49" fmla="*/ 0 h 190"/>
                <a:gd name="T50" fmla="*/ 0 w 344"/>
                <a:gd name="T51" fmla="*/ 0 h 190"/>
                <a:gd name="T52" fmla="*/ 0 w 344"/>
                <a:gd name="T53" fmla="*/ 0 h 190"/>
                <a:gd name="T54" fmla="*/ 0 w 344"/>
                <a:gd name="T55" fmla="*/ 0 h 190"/>
                <a:gd name="T56" fmla="*/ 0 w 344"/>
                <a:gd name="T57" fmla="*/ 0 h 190"/>
                <a:gd name="T58" fmla="*/ 0 w 344"/>
                <a:gd name="T59" fmla="*/ 0 h 190"/>
                <a:gd name="T60" fmla="*/ 0 w 344"/>
                <a:gd name="T61" fmla="*/ 0 h 190"/>
                <a:gd name="T62" fmla="*/ 0 w 344"/>
                <a:gd name="T63" fmla="*/ 0 h 190"/>
                <a:gd name="T64" fmla="*/ 0 w 344"/>
                <a:gd name="T65" fmla="*/ 0 h 190"/>
                <a:gd name="T66" fmla="*/ 0 w 344"/>
                <a:gd name="T67" fmla="*/ 0 h 1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4"/>
                <a:gd name="T103" fmla="*/ 0 h 190"/>
                <a:gd name="T104" fmla="*/ 344 w 344"/>
                <a:gd name="T105" fmla="*/ 190 h 1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4" h="190">
                  <a:moveTo>
                    <a:pt x="336" y="5"/>
                  </a:moveTo>
                  <a:lnTo>
                    <a:pt x="330" y="11"/>
                  </a:lnTo>
                  <a:lnTo>
                    <a:pt x="324" y="17"/>
                  </a:lnTo>
                  <a:lnTo>
                    <a:pt x="318" y="23"/>
                  </a:lnTo>
                  <a:lnTo>
                    <a:pt x="313" y="29"/>
                  </a:lnTo>
                  <a:lnTo>
                    <a:pt x="306" y="36"/>
                  </a:lnTo>
                  <a:lnTo>
                    <a:pt x="299" y="39"/>
                  </a:lnTo>
                  <a:lnTo>
                    <a:pt x="291" y="43"/>
                  </a:lnTo>
                  <a:lnTo>
                    <a:pt x="283" y="44"/>
                  </a:lnTo>
                  <a:lnTo>
                    <a:pt x="283" y="46"/>
                  </a:lnTo>
                  <a:lnTo>
                    <a:pt x="282" y="49"/>
                  </a:lnTo>
                  <a:lnTo>
                    <a:pt x="279" y="53"/>
                  </a:lnTo>
                  <a:lnTo>
                    <a:pt x="276" y="56"/>
                  </a:lnTo>
                  <a:lnTo>
                    <a:pt x="273" y="59"/>
                  </a:lnTo>
                  <a:lnTo>
                    <a:pt x="272" y="61"/>
                  </a:lnTo>
                  <a:lnTo>
                    <a:pt x="269" y="62"/>
                  </a:lnTo>
                  <a:lnTo>
                    <a:pt x="253" y="70"/>
                  </a:lnTo>
                  <a:lnTo>
                    <a:pt x="246" y="70"/>
                  </a:lnTo>
                  <a:lnTo>
                    <a:pt x="239" y="70"/>
                  </a:lnTo>
                  <a:lnTo>
                    <a:pt x="239" y="88"/>
                  </a:lnTo>
                  <a:lnTo>
                    <a:pt x="232" y="95"/>
                  </a:lnTo>
                  <a:lnTo>
                    <a:pt x="223" y="95"/>
                  </a:lnTo>
                  <a:lnTo>
                    <a:pt x="216" y="95"/>
                  </a:lnTo>
                  <a:lnTo>
                    <a:pt x="216" y="105"/>
                  </a:lnTo>
                  <a:lnTo>
                    <a:pt x="215" y="113"/>
                  </a:lnTo>
                  <a:lnTo>
                    <a:pt x="212" y="123"/>
                  </a:lnTo>
                  <a:lnTo>
                    <a:pt x="209" y="133"/>
                  </a:lnTo>
                  <a:lnTo>
                    <a:pt x="206" y="141"/>
                  </a:lnTo>
                  <a:lnTo>
                    <a:pt x="203" y="150"/>
                  </a:lnTo>
                  <a:lnTo>
                    <a:pt x="202" y="157"/>
                  </a:lnTo>
                  <a:lnTo>
                    <a:pt x="202" y="166"/>
                  </a:lnTo>
                  <a:lnTo>
                    <a:pt x="188" y="166"/>
                  </a:lnTo>
                  <a:lnTo>
                    <a:pt x="171" y="167"/>
                  </a:lnTo>
                  <a:lnTo>
                    <a:pt x="148" y="169"/>
                  </a:lnTo>
                  <a:lnTo>
                    <a:pt x="124" y="173"/>
                  </a:lnTo>
                  <a:lnTo>
                    <a:pt x="98" y="177"/>
                  </a:lnTo>
                  <a:lnTo>
                    <a:pt x="71" y="182"/>
                  </a:lnTo>
                  <a:lnTo>
                    <a:pt x="46" y="185"/>
                  </a:lnTo>
                  <a:lnTo>
                    <a:pt x="20" y="190"/>
                  </a:lnTo>
                  <a:lnTo>
                    <a:pt x="0" y="190"/>
                  </a:lnTo>
                  <a:lnTo>
                    <a:pt x="33" y="172"/>
                  </a:lnTo>
                  <a:lnTo>
                    <a:pt x="65" y="138"/>
                  </a:lnTo>
                  <a:lnTo>
                    <a:pt x="61" y="112"/>
                  </a:lnTo>
                  <a:lnTo>
                    <a:pt x="57" y="109"/>
                  </a:lnTo>
                  <a:lnTo>
                    <a:pt x="118" y="91"/>
                  </a:lnTo>
                  <a:lnTo>
                    <a:pt x="122" y="91"/>
                  </a:lnTo>
                  <a:lnTo>
                    <a:pt x="131" y="84"/>
                  </a:lnTo>
                  <a:lnTo>
                    <a:pt x="127" y="74"/>
                  </a:lnTo>
                  <a:lnTo>
                    <a:pt x="127" y="67"/>
                  </a:lnTo>
                  <a:lnTo>
                    <a:pt x="229" y="19"/>
                  </a:lnTo>
                  <a:lnTo>
                    <a:pt x="331" y="0"/>
                  </a:lnTo>
                  <a:lnTo>
                    <a:pt x="334" y="3"/>
                  </a:lnTo>
                  <a:lnTo>
                    <a:pt x="336" y="5"/>
                  </a:lnTo>
                  <a:lnTo>
                    <a:pt x="337" y="9"/>
                  </a:lnTo>
                  <a:lnTo>
                    <a:pt x="340" y="11"/>
                  </a:lnTo>
                  <a:lnTo>
                    <a:pt x="341" y="15"/>
                  </a:lnTo>
                  <a:lnTo>
                    <a:pt x="343" y="17"/>
                  </a:lnTo>
                  <a:lnTo>
                    <a:pt x="343" y="21"/>
                  </a:lnTo>
                  <a:lnTo>
                    <a:pt x="344" y="25"/>
                  </a:lnTo>
                  <a:lnTo>
                    <a:pt x="341" y="25"/>
                  </a:lnTo>
                  <a:lnTo>
                    <a:pt x="338" y="23"/>
                  </a:lnTo>
                  <a:lnTo>
                    <a:pt x="336" y="22"/>
                  </a:lnTo>
                  <a:lnTo>
                    <a:pt x="334" y="20"/>
                  </a:lnTo>
                  <a:lnTo>
                    <a:pt x="333" y="17"/>
                  </a:lnTo>
                  <a:lnTo>
                    <a:pt x="333" y="14"/>
                  </a:lnTo>
                  <a:lnTo>
                    <a:pt x="334" y="10"/>
                  </a:lnTo>
                  <a:lnTo>
                    <a:pt x="336" y="5"/>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52" name="Freeform 77"/>
            <p:cNvSpPr>
              <a:spLocks noEditPoints="1"/>
            </p:cNvSpPr>
            <p:nvPr/>
          </p:nvSpPr>
          <p:spPr bwMode="auto">
            <a:xfrm>
              <a:off x="1272" y="1923"/>
              <a:ext cx="147" cy="76"/>
            </a:xfrm>
            <a:custGeom>
              <a:avLst/>
              <a:gdLst>
                <a:gd name="T0" fmla="*/ 0 w 440"/>
                <a:gd name="T1" fmla="*/ 0 h 228"/>
                <a:gd name="T2" fmla="*/ 0 w 440"/>
                <a:gd name="T3" fmla="*/ 0 h 228"/>
                <a:gd name="T4" fmla="*/ 0 w 440"/>
                <a:gd name="T5" fmla="*/ 0 h 228"/>
                <a:gd name="T6" fmla="*/ 0 w 440"/>
                <a:gd name="T7" fmla="*/ 0 h 228"/>
                <a:gd name="T8" fmla="*/ 0 w 440"/>
                <a:gd name="T9" fmla="*/ 0 h 228"/>
                <a:gd name="T10" fmla="*/ 0 w 440"/>
                <a:gd name="T11" fmla="*/ 0 h 228"/>
                <a:gd name="T12" fmla="*/ 0 w 440"/>
                <a:gd name="T13" fmla="*/ 0 h 228"/>
                <a:gd name="T14" fmla="*/ 0 w 440"/>
                <a:gd name="T15" fmla="*/ 0 h 228"/>
                <a:gd name="T16" fmla="*/ 0 w 440"/>
                <a:gd name="T17" fmla="*/ 0 h 228"/>
                <a:gd name="T18" fmla="*/ 0 w 440"/>
                <a:gd name="T19" fmla="*/ 0 h 228"/>
                <a:gd name="T20" fmla="*/ 0 w 440"/>
                <a:gd name="T21" fmla="*/ 0 h 228"/>
                <a:gd name="T22" fmla="*/ 0 w 440"/>
                <a:gd name="T23" fmla="*/ 0 h 228"/>
                <a:gd name="T24" fmla="*/ 0 w 440"/>
                <a:gd name="T25" fmla="*/ 0 h 228"/>
                <a:gd name="T26" fmla="*/ 0 w 440"/>
                <a:gd name="T27" fmla="*/ 0 h 228"/>
                <a:gd name="T28" fmla="*/ 0 w 440"/>
                <a:gd name="T29" fmla="*/ 0 h 228"/>
                <a:gd name="T30" fmla="*/ 0 w 440"/>
                <a:gd name="T31" fmla="*/ 0 h 228"/>
                <a:gd name="T32" fmla="*/ 0 w 440"/>
                <a:gd name="T33" fmla="*/ 0 h 228"/>
                <a:gd name="T34" fmla="*/ 0 w 440"/>
                <a:gd name="T35" fmla="*/ 0 h 228"/>
                <a:gd name="T36" fmla="*/ 0 w 440"/>
                <a:gd name="T37" fmla="*/ 0 h 228"/>
                <a:gd name="T38" fmla="*/ 0 w 440"/>
                <a:gd name="T39" fmla="*/ 0 h 228"/>
                <a:gd name="T40" fmla="*/ 0 w 440"/>
                <a:gd name="T41" fmla="*/ 0 h 228"/>
                <a:gd name="T42" fmla="*/ 0 w 440"/>
                <a:gd name="T43" fmla="*/ 0 h 228"/>
                <a:gd name="T44" fmla="*/ 0 w 440"/>
                <a:gd name="T45" fmla="*/ 0 h 228"/>
                <a:gd name="T46" fmla="*/ 0 w 440"/>
                <a:gd name="T47" fmla="*/ 0 h 228"/>
                <a:gd name="T48" fmla="*/ 0 w 440"/>
                <a:gd name="T49" fmla="*/ 0 h 228"/>
                <a:gd name="T50" fmla="*/ 0 w 440"/>
                <a:gd name="T51" fmla="*/ 0 h 228"/>
                <a:gd name="T52" fmla="*/ 0 w 440"/>
                <a:gd name="T53" fmla="*/ 0 h 228"/>
                <a:gd name="T54" fmla="*/ 0 w 440"/>
                <a:gd name="T55" fmla="*/ 0 h 228"/>
                <a:gd name="T56" fmla="*/ 0 w 440"/>
                <a:gd name="T57" fmla="*/ 0 h 228"/>
                <a:gd name="T58" fmla="*/ 0 w 440"/>
                <a:gd name="T59" fmla="*/ 0 h 228"/>
                <a:gd name="T60" fmla="*/ 0 w 440"/>
                <a:gd name="T61" fmla="*/ 0 h 228"/>
                <a:gd name="T62" fmla="*/ 0 w 440"/>
                <a:gd name="T63" fmla="*/ 0 h 228"/>
                <a:gd name="T64" fmla="*/ 0 w 440"/>
                <a:gd name="T65" fmla="*/ 0 h 228"/>
                <a:gd name="T66" fmla="*/ 0 w 440"/>
                <a:gd name="T67" fmla="*/ 0 h 228"/>
                <a:gd name="T68" fmla="*/ 0 w 440"/>
                <a:gd name="T69" fmla="*/ 0 h 2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0"/>
                <a:gd name="T106" fmla="*/ 0 h 228"/>
                <a:gd name="T107" fmla="*/ 440 w 440"/>
                <a:gd name="T108" fmla="*/ 228 h 2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0" h="228">
                  <a:moveTo>
                    <a:pt x="0" y="138"/>
                  </a:moveTo>
                  <a:lnTo>
                    <a:pt x="118" y="138"/>
                  </a:lnTo>
                  <a:lnTo>
                    <a:pt x="120" y="137"/>
                  </a:lnTo>
                  <a:lnTo>
                    <a:pt x="124" y="132"/>
                  </a:lnTo>
                  <a:lnTo>
                    <a:pt x="128" y="126"/>
                  </a:lnTo>
                  <a:lnTo>
                    <a:pt x="134" y="119"/>
                  </a:lnTo>
                  <a:lnTo>
                    <a:pt x="141" y="113"/>
                  </a:lnTo>
                  <a:lnTo>
                    <a:pt x="147" y="107"/>
                  </a:lnTo>
                  <a:lnTo>
                    <a:pt x="152" y="102"/>
                  </a:lnTo>
                  <a:lnTo>
                    <a:pt x="157" y="101"/>
                  </a:lnTo>
                  <a:lnTo>
                    <a:pt x="164" y="87"/>
                  </a:lnTo>
                  <a:lnTo>
                    <a:pt x="313" y="87"/>
                  </a:lnTo>
                  <a:lnTo>
                    <a:pt x="218" y="133"/>
                  </a:lnTo>
                  <a:lnTo>
                    <a:pt x="172" y="148"/>
                  </a:lnTo>
                  <a:lnTo>
                    <a:pt x="63" y="225"/>
                  </a:lnTo>
                  <a:lnTo>
                    <a:pt x="60" y="228"/>
                  </a:lnTo>
                  <a:lnTo>
                    <a:pt x="59" y="228"/>
                  </a:lnTo>
                  <a:lnTo>
                    <a:pt x="59" y="225"/>
                  </a:lnTo>
                  <a:lnTo>
                    <a:pt x="57" y="222"/>
                  </a:lnTo>
                  <a:lnTo>
                    <a:pt x="56" y="222"/>
                  </a:lnTo>
                  <a:lnTo>
                    <a:pt x="54" y="221"/>
                  </a:lnTo>
                  <a:lnTo>
                    <a:pt x="53" y="221"/>
                  </a:lnTo>
                  <a:lnTo>
                    <a:pt x="51" y="219"/>
                  </a:lnTo>
                  <a:lnTo>
                    <a:pt x="51" y="215"/>
                  </a:lnTo>
                  <a:lnTo>
                    <a:pt x="50" y="215"/>
                  </a:lnTo>
                  <a:lnTo>
                    <a:pt x="49" y="215"/>
                  </a:lnTo>
                  <a:lnTo>
                    <a:pt x="47" y="215"/>
                  </a:lnTo>
                  <a:lnTo>
                    <a:pt x="46" y="214"/>
                  </a:lnTo>
                  <a:lnTo>
                    <a:pt x="44" y="214"/>
                  </a:lnTo>
                  <a:lnTo>
                    <a:pt x="43" y="212"/>
                  </a:lnTo>
                  <a:lnTo>
                    <a:pt x="42" y="211"/>
                  </a:lnTo>
                  <a:lnTo>
                    <a:pt x="40" y="210"/>
                  </a:lnTo>
                  <a:lnTo>
                    <a:pt x="39" y="186"/>
                  </a:lnTo>
                  <a:lnTo>
                    <a:pt x="5" y="141"/>
                  </a:lnTo>
                  <a:lnTo>
                    <a:pt x="0" y="138"/>
                  </a:lnTo>
                  <a:close/>
                  <a:moveTo>
                    <a:pt x="322" y="84"/>
                  </a:moveTo>
                  <a:lnTo>
                    <a:pt x="324" y="77"/>
                  </a:lnTo>
                  <a:lnTo>
                    <a:pt x="327" y="70"/>
                  </a:lnTo>
                  <a:lnTo>
                    <a:pt x="333" y="63"/>
                  </a:lnTo>
                  <a:lnTo>
                    <a:pt x="337" y="56"/>
                  </a:lnTo>
                  <a:lnTo>
                    <a:pt x="343" y="48"/>
                  </a:lnTo>
                  <a:lnTo>
                    <a:pt x="346" y="41"/>
                  </a:lnTo>
                  <a:lnTo>
                    <a:pt x="349" y="35"/>
                  </a:lnTo>
                  <a:lnTo>
                    <a:pt x="350" y="30"/>
                  </a:lnTo>
                  <a:lnTo>
                    <a:pt x="354" y="29"/>
                  </a:lnTo>
                  <a:lnTo>
                    <a:pt x="360" y="26"/>
                  </a:lnTo>
                  <a:lnTo>
                    <a:pt x="366" y="24"/>
                  </a:lnTo>
                  <a:lnTo>
                    <a:pt x="373" y="19"/>
                  </a:lnTo>
                  <a:lnTo>
                    <a:pt x="380" y="15"/>
                  </a:lnTo>
                  <a:lnTo>
                    <a:pt x="386" y="11"/>
                  </a:lnTo>
                  <a:lnTo>
                    <a:pt x="391" y="7"/>
                  </a:lnTo>
                  <a:lnTo>
                    <a:pt x="396" y="4"/>
                  </a:lnTo>
                  <a:lnTo>
                    <a:pt x="401" y="4"/>
                  </a:lnTo>
                  <a:lnTo>
                    <a:pt x="407" y="3"/>
                  </a:lnTo>
                  <a:lnTo>
                    <a:pt x="411" y="3"/>
                  </a:lnTo>
                  <a:lnTo>
                    <a:pt x="417" y="3"/>
                  </a:lnTo>
                  <a:lnTo>
                    <a:pt x="423" y="2"/>
                  </a:lnTo>
                  <a:lnTo>
                    <a:pt x="428" y="1"/>
                  </a:lnTo>
                  <a:lnTo>
                    <a:pt x="434" y="1"/>
                  </a:lnTo>
                  <a:lnTo>
                    <a:pt x="440" y="0"/>
                  </a:lnTo>
                  <a:lnTo>
                    <a:pt x="397" y="47"/>
                  </a:lnTo>
                  <a:lnTo>
                    <a:pt x="322" y="84"/>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53" name="Freeform 78"/>
            <p:cNvSpPr>
              <a:spLocks/>
            </p:cNvSpPr>
            <p:nvPr/>
          </p:nvSpPr>
          <p:spPr bwMode="auto">
            <a:xfrm>
              <a:off x="890" y="2217"/>
              <a:ext cx="66" cy="23"/>
            </a:xfrm>
            <a:custGeom>
              <a:avLst/>
              <a:gdLst>
                <a:gd name="T0" fmla="*/ 0 w 198"/>
                <a:gd name="T1" fmla="*/ 0 h 70"/>
                <a:gd name="T2" fmla="*/ 0 w 198"/>
                <a:gd name="T3" fmla="*/ 0 h 70"/>
                <a:gd name="T4" fmla="*/ 0 w 198"/>
                <a:gd name="T5" fmla="*/ 0 h 70"/>
                <a:gd name="T6" fmla="*/ 0 w 198"/>
                <a:gd name="T7" fmla="*/ 0 h 70"/>
                <a:gd name="T8" fmla="*/ 0 w 198"/>
                <a:gd name="T9" fmla="*/ 0 h 70"/>
                <a:gd name="T10" fmla="*/ 0 w 198"/>
                <a:gd name="T11" fmla="*/ 0 h 70"/>
                <a:gd name="T12" fmla="*/ 0 w 198"/>
                <a:gd name="T13" fmla="*/ 0 h 70"/>
                <a:gd name="T14" fmla="*/ 0 w 198"/>
                <a:gd name="T15" fmla="*/ 0 h 70"/>
                <a:gd name="T16" fmla="*/ 0 w 198"/>
                <a:gd name="T17" fmla="*/ 0 h 70"/>
                <a:gd name="T18" fmla="*/ 0 w 198"/>
                <a:gd name="T19" fmla="*/ 0 h 70"/>
                <a:gd name="T20" fmla="*/ 0 w 198"/>
                <a:gd name="T21" fmla="*/ 0 h 70"/>
                <a:gd name="T22" fmla="*/ 0 w 198"/>
                <a:gd name="T23" fmla="*/ 0 h 70"/>
                <a:gd name="T24" fmla="*/ 0 w 198"/>
                <a:gd name="T25" fmla="*/ 0 h 70"/>
                <a:gd name="T26" fmla="*/ 0 w 198"/>
                <a:gd name="T27" fmla="*/ 0 h 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8"/>
                <a:gd name="T43" fmla="*/ 0 h 70"/>
                <a:gd name="T44" fmla="*/ 198 w 198"/>
                <a:gd name="T45" fmla="*/ 70 h 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8" h="70">
                  <a:moveTo>
                    <a:pt x="34" y="70"/>
                  </a:moveTo>
                  <a:lnTo>
                    <a:pt x="198" y="0"/>
                  </a:lnTo>
                  <a:lnTo>
                    <a:pt x="3" y="41"/>
                  </a:lnTo>
                  <a:lnTo>
                    <a:pt x="0" y="42"/>
                  </a:lnTo>
                  <a:lnTo>
                    <a:pt x="0" y="44"/>
                  </a:lnTo>
                  <a:lnTo>
                    <a:pt x="1" y="45"/>
                  </a:lnTo>
                  <a:lnTo>
                    <a:pt x="1" y="46"/>
                  </a:lnTo>
                  <a:lnTo>
                    <a:pt x="3" y="47"/>
                  </a:lnTo>
                  <a:lnTo>
                    <a:pt x="4" y="50"/>
                  </a:lnTo>
                  <a:lnTo>
                    <a:pt x="6" y="51"/>
                  </a:lnTo>
                  <a:lnTo>
                    <a:pt x="7" y="53"/>
                  </a:lnTo>
                  <a:lnTo>
                    <a:pt x="9" y="56"/>
                  </a:lnTo>
                  <a:lnTo>
                    <a:pt x="31" y="64"/>
                  </a:lnTo>
                  <a:lnTo>
                    <a:pt x="34" y="7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54" name="Freeform 79"/>
            <p:cNvSpPr>
              <a:spLocks/>
            </p:cNvSpPr>
            <p:nvPr/>
          </p:nvSpPr>
          <p:spPr bwMode="auto">
            <a:xfrm>
              <a:off x="900" y="2206"/>
              <a:ext cx="42" cy="6"/>
            </a:xfrm>
            <a:custGeom>
              <a:avLst/>
              <a:gdLst>
                <a:gd name="T0" fmla="*/ 0 w 125"/>
                <a:gd name="T1" fmla="*/ 0 h 18"/>
                <a:gd name="T2" fmla="*/ 0 w 125"/>
                <a:gd name="T3" fmla="*/ 0 h 18"/>
                <a:gd name="T4" fmla="*/ 0 w 125"/>
                <a:gd name="T5" fmla="*/ 0 h 18"/>
                <a:gd name="T6" fmla="*/ 0 w 125"/>
                <a:gd name="T7" fmla="*/ 0 h 18"/>
                <a:gd name="T8" fmla="*/ 0 w 125"/>
                <a:gd name="T9" fmla="*/ 0 h 18"/>
                <a:gd name="T10" fmla="*/ 0 60000 65536"/>
                <a:gd name="T11" fmla="*/ 0 60000 65536"/>
                <a:gd name="T12" fmla="*/ 0 60000 65536"/>
                <a:gd name="T13" fmla="*/ 0 60000 65536"/>
                <a:gd name="T14" fmla="*/ 0 60000 65536"/>
                <a:gd name="T15" fmla="*/ 0 w 125"/>
                <a:gd name="T16" fmla="*/ 0 h 18"/>
                <a:gd name="T17" fmla="*/ 125 w 125"/>
                <a:gd name="T18" fmla="*/ 18 h 18"/>
              </a:gdLst>
              <a:ahLst/>
              <a:cxnLst>
                <a:cxn ang="T10">
                  <a:pos x="T0" y="T1"/>
                </a:cxn>
                <a:cxn ang="T11">
                  <a:pos x="T2" y="T3"/>
                </a:cxn>
                <a:cxn ang="T12">
                  <a:pos x="T4" y="T5"/>
                </a:cxn>
                <a:cxn ang="T13">
                  <a:pos x="T6" y="T7"/>
                </a:cxn>
                <a:cxn ang="T14">
                  <a:pos x="T8" y="T9"/>
                </a:cxn>
              </a:cxnLst>
              <a:rect l="T15" t="T16" r="T17" b="T18"/>
              <a:pathLst>
                <a:path w="125" h="18">
                  <a:moveTo>
                    <a:pt x="54" y="18"/>
                  </a:moveTo>
                  <a:lnTo>
                    <a:pt x="125" y="0"/>
                  </a:lnTo>
                  <a:lnTo>
                    <a:pt x="0" y="4"/>
                  </a:lnTo>
                  <a:lnTo>
                    <a:pt x="24" y="16"/>
                  </a:lnTo>
                  <a:lnTo>
                    <a:pt x="54" y="18"/>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55" name="Freeform 80"/>
            <p:cNvSpPr>
              <a:spLocks/>
            </p:cNvSpPr>
            <p:nvPr/>
          </p:nvSpPr>
          <p:spPr bwMode="auto">
            <a:xfrm>
              <a:off x="956" y="2110"/>
              <a:ext cx="59" cy="121"/>
            </a:xfrm>
            <a:custGeom>
              <a:avLst/>
              <a:gdLst>
                <a:gd name="T0" fmla="*/ 0 w 175"/>
                <a:gd name="T1" fmla="*/ 0 h 362"/>
                <a:gd name="T2" fmla="*/ 0 w 175"/>
                <a:gd name="T3" fmla="*/ 0 h 362"/>
                <a:gd name="T4" fmla="*/ 0 w 175"/>
                <a:gd name="T5" fmla="*/ 0 h 362"/>
                <a:gd name="T6" fmla="*/ 0 w 175"/>
                <a:gd name="T7" fmla="*/ 0 h 362"/>
                <a:gd name="T8" fmla="*/ 0 w 175"/>
                <a:gd name="T9" fmla="*/ 0 h 362"/>
                <a:gd name="T10" fmla="*/ 0 w 175"/>
                <a:gd name="T11" fmla="*/ 0 h 362"/>
                <a:gd name="T12" fmla="*/ 0 w 175"/>
                <a:gd name="T13" fmla="*/ 0 h 362"/>
                <a:gd name="T14" fmla="*/ 0 w 175"/>
                <a:gd name="T15" fmla="*/ 0 h 362"/>
                <a:gd name="T16" fmla="*/ 0 w 175"/>
                <a:gd name="T17" fmla="*/ 0 h 362"/>
                <a:gd name="T18" fmla="*/ 0 w 175"/>
                <a:gd name="T19" fmla="*/ 0 h 362"/>
                <a:gd name="T20" fmla="*/ 0 w 175"/>
                <a:gd name="T21" fmla="*/ 0 h 362"/>
                <a:gd name="T22" fmla="*/ 0 w 175"/>
                <a:gd name="T23" fmla="*/ 0 h 362"/>
                <a:gd name="T24" fmla="*/ 0 w 175"/>
                <a:gd name="T25" fmla="*/ 0 h 362"/>
                <a:gd name="T26" fmla="*/ 0 w 175"/>
                <a:gd name="T27" fmla="*/ 0 h 362"/>
                <a:gd name="T28" fmla="*/ 0 w 175"/>
                <a:gd name="T29" fmla="*/ 0 h 362"/>
                <a:gd name="T30" fmla="*/ 0 w 175"/>
                <a:gd name="T31" fmla="*/ 0 h 362"/>
                <a:gd name="T32" fmla="*/ 0 w 175"/>
                <a:gd name="T33" fmla="*/ 0 h 362"/>
                <a:gd name="T34" fmla="*/ 0 w 175"/>
                <a:gd name="T35" fmla="*/ 0 h 362"/>
                <a:gd name="T36" fmla="*/ 0 w 175"/>
                <a:gd name="T37" fmla="*/ 0 h 362"/>
                <a:gd name="T38" fmla="*/ 0 w 175"/>
                <a:gd name="T39" fmla="*/ 0 h 362"/>
                <a:gd name="T40" fmla="*/ 0 w 175"/>
                <a:gd name="T41" fmla="*/ 0 h 362"/>
                <a:gd name="T42" fmla="*/ 0 w 175"/>
                <a:gd name="T43" fmla="*/ 0 h 3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362"/>
                <a:gd name="T68" fmla="*/ 175 w 175"/>
                <a:gd name="T69" fmla="*/ 362 h 3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362">
                  <a:moveTo>
                    <a:pt x="81" y="34"/>
                  </a:moveTo>
                  <a:lnTo>
                    <a:pt x="132" y="52"/>
                  </a:lnTo>
                  <a:lnTo>
                    <a:pt x="118" y="97"/>
                  </a:lnTo>
                  <a:lnTo>
                    <a:pt x="118" y="190"/>
                  </a:lnTo>
                  <a:lnTo>
                    <a:pt x="91" y="243"/>
                  </a:lnTo>
                  <a:lnTo>
                    <a:pt x="50" y="323"/>
                  </a:lnTo>
                  <a:lnTo>
                    <a:pt x="0" y="362"/>
                  </a:lnTo>
                  <a:lnTo>
                    <a:pt x="56" y="349"/>
                  </a:lnTo>
                  <a:lnTo>
                    <a:pt x="92" y="276"/>
                  </a:lnTo>
                  <a:lnTo>
                    <a:pt x="125" y="241"/>
                  </a:lnTo>
                  <a:lnTo>
                    <a:pt x="138" y="241"/>
                  </a:lnTo>
                  <a:lnTo>
                    <a:pt x="158" y="244"/>
                  </a:lnTo>
                  <a:lnTo>
                    <a:pt x="158" y="237"/>
                  </a:lnTo>
                  <a:lnTo>
                    <a:pt x="138" y="185"/>
                  </a:lnTo>
                  <a:lnTo>
                    <a:pt x="134" y="104"/>
                  </a:lnTo>
                  <a:lnTo>
                    <a:pt x="142" y="73"/>
                  </a:lnTo>
                  <a:lnTo>
                    <a:pt x="175" y="42"/>
                  </a:lnTo>
                  <a:lnTo>
                    <a:pt x="175" y="13"/>
                  </a:lnTo>
                  <a:lnTo>
                    <a:pt x="166" y="13"/>
                  </a:lnTo>
                  <a:lnTo>
                    <a:pt x="84" y="0"/>
                  </a:lnTo>
                  <a:lnTo>
                    <a:pt x="77" y="28"/>
                  </a:lnTo>
                  <a:lnTo>
                    <a:pt x="81" y="34"/>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6356" name="Freeform 81"/>
            <p:cNvSpPr>
              <a:spLocks/>
            </p:cNvSpPr>
            <p:nvPr/>
          </p:nvSpPr>
          <p:spPr bwMode="auto">
            <a:xfrm>
              <a:off x="801" y="2154"/>
              <a:ext cx="76" cy="16"/>
            </a:xfrm>
            <a:custGeom>
              <a:avLst/>
              <a:gdLst>
                <a:gd name="T0" fmla="*/ 0 w 229"/>
                <a:gd name="T1" fmla="*/ 0 h 48"/>
                <a:gd name="T2" fmla="*/ 0 w 229"/>
                <a:gd name="T3" fmla="*/ 0 h 48"/>
                <a:gd name="T4" fmla="*/ 0 w 229"/>
                <a:gd name="T5" fmla="*/ 0 h 48"/>
                <a:gd name="T6" fmla="*/ 0 w 229"/>
                <a:gd name="T7" fmla="*/ 0 h 48"/>
                <a:gd name="T8" fmla="*/ 0 w 229"/>
                <a:gd name="T9" fmla="*/ 0 h 48"/>
                <a:gd name="T10" fmla="*/ 0 w 229"/>
                <a:gd name="T11" fmla="*/ 0 h 48"/>
                <a:gd name="T12" fmla="*/ 0 w 229"/>
                <a:gd name="T13" fmla="*/ 0 h 48"/>
                <a:gd name="T14" fmla="*/ 0 60000 65536"/>
                <a:gd name="T15" fmla="*/ 0 60000 65536"/>
                <a:gd name="T16" fmla="*/ 0 60000 65536"/>
                <a:gd name="T17" fmla="*/ 0 60000 65536"/>
                <a:gd name="T18" fmla="*/ 0 60000 65536"/>
                <a:gd name="T19" fmla="*/ 0 60000 65536"/>
                <a:gd name="T20" fmla="*/ 0 60000 65536"/>
                <a:gd name="T21" fmla="*/ 0 w 229"/>
                <a:gd name="T22" fmla="*/ 0 h 48"/>
                <a:gd name="T23" fmla="*/ 229 w 229"/>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48">
                  <a:moveTo>
                    <a:pt x="69" y="48"/>
                  </a:moveTo>
                  <a:lnTo>
                    <a:pt x="229" y="3"/>
                  </a:lnTo>
                  <a:lnTo>
                    <a:pt x="94" y="0"/>
                  </a:lnTo>
                  <a:lnTo>
                    <a:pt x="0" y="21"/>
                  </a:lnTo>
                  <a:lnTo>
                    <a:pt x="28" y="21"/>
                  </a:lnTo>
                  <a:lnTo>
                    <a:pt x="65" y="36"/>
                  </a:lnTo>
                  <a:lnTo>
                    <a:pt x="69" y="48"/>
                  </a:lnTo>
                  <a:close/>
                </a:path>
              </a:pathLst>
            </a:custGeom>
            <a:solidFill>
              <a:srgbClr val="006600"/>
            </a:solidFill>
            <a:ln w="9525">
              <a:solidFill>
                <a:srgbClr val="006600"/>
              </a:solidFill>
              <a:round/>
              <a:headEnd/>
              <a:tailEnd/>
            </a:ln>
          </p:spPr>
          <p:txBody>
            <a:bodyPr/>
            <a:lstStyle/>
            <a:p>
              <a:endParaRPr lang="ja-JP" altLang="en-US">
                <a:latin typeface="+mn-ea"/>
              </a:endParaRPr>
            </a:p>
          </p:txBody>
        </p:sp>
      </p:grpSp>
      <p:grpSp>
        <p:nvGrpSpPr>
          <p:cNvPr id="35851" name="Group 82"/>
          <p:cNvGrpSpPr>
            <a:grpSpLocks/>
          </p:cNvGrpSpPr>
          <p:nvPr/>
        </p:nvGrpSpPr>
        <p:grpSpPr bwMode="auto">
          <a:xfrm>
            <a:off x="8001000" y="1981200"/>
            <a:ext cx="460375" cy="1008063"/>
            <a:chOff x="4433" y="1541"/>
            <a:chExt cx="792" cy="2000"/>
          </a:xfrm>
        </p:grpSpPr>
        <p:sp>
          <p:nvSpPr>
            <p:cNvPr id="36290" name="Freeform 83"/>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6291" name="Freeform 84"/>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5852" name="Group 85"/>
          <p:cNvGrpSpPr>
            <a:grpSpLocks/>
          </p:cNvGrpSpPr>
          <p:nvPr/>
        </p:nvGrpSpPr>
        <p:grpSpPr bwMode="auto">
          <a:xfrm>
            <a:off x="8153400" y="2133600"/>
            <a:ext cx="460375" cy="1008063"/>
            <a:chOff x="4433" y="1541"/>
            <a:chExt cx="792" cy="2000"/>
          </a:xfrm>
        </p:grpSpPr>
        <p:sp>
          <p:nvSpPr>
            <p:cNvPr id="36288" name="Freeform 86"/>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6289" name="Freeform 87"/>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5853" name="Group 88"/>
          <p:cNvGrpSpPr>
            <a:grpSpLocks/>
          </p:cNvGrpSpPr>
          <p:nvPr/>
        </p:nvGrpSpPr>
        <p:grpSpPr bwMode="auto">
          <a:xfrm>
            <a:off x="8305800" y="2286000"/>
            <a:ext cx="460375" cy="1008063"/>
            <a:chOff x="4433" y="1541"/>
            <a:chExt cx="792" cy="2000"/>
          </a:xfrm>
        </p:grpSpPr>
        <p:sp>
          <p:nvSpPr>
            <p:cNvPr id="36286" name="Freeform 89"/>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6287" name="Freeform 90"/>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5854" name="Group 91"/>
          <p:cNvGrpSpPr>
            <a:grpSpLocks/>
          </p:cNvGrpSpPr>
          <p:nvPr/>
        </p:nvGrpSpPr>
        <p:grpSpPr bwMode="auto">
          <a:xfrm>
            <a:off x="7848600" y="3200400"/>
            <a:ext cx="460375" cy="1008063"/>
            <a:chOff x="4433" y="1541"/>
            <a:chExt cx="792" cy="2000"/>
          </a:xfrm>
        </p:grpSpPr>
        <p:sp>
          <p:nvSpPr>
            <p:cNvPr id="36284" name="Freeform 92"/>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6285" name="Freeform 93"/>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5855" name="Group 94"/>
          <p:cNvGrpSpPr>
            <a:grpSpLocks/>
          </p:cNvGrpSpPr>
          <p:nvPr/>
        </p:nvGrpSpPr>
        <p:grpSpPr bwMode="auto">
          <a:xfrm>
            <a:off x="8001000" y="3352800"/>
            <a:ext cx="460375" cy="1008063"/>
            <a:chOff x="4433" y="1541"/>
            <a:chExt cx="792" cy="2000"/>
          </a:xfrm>
        </p:grpSpPr>
        <p:sp>
          <p:nvSpPr>
            <p:cNvPr id="36282" name="Freeform 95"/>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6283" name="Freeform 96"/>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5856" name="Group 97"/>
          <p:cNvGrpSpPr>
            <a:grpSpLocks/>
          </p:cNvGrpSpPr>
          <p:nvPr/>
        </p:nvGrpSpPr>
        <p:grpSpPr bwMode="auto">
          <a:xfrm>
            <a:off x="8153400" y="3505200"/>
            <a:ext cx="460375" cy="1008063"/>
            <a:chOff x="4433" y="1541"/>
            <a:chExt cx="792" cy="2000"/>
          </a:xfrm>
        </p:grpSpPr>
        <p:sp>
          <p:nvSpPr>
            <p:cNvPr id="36280" name="Freeform 98"/>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6281" name="Freeform 99"/>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5857" name="Group 100"/>
          <p:cNvGrpSpPr>
            <a:grpSpLocks/>
          </p:cNvGrpSpPr>
          <p:nvPr/>
        </p:nvGrpSpPr>
        <p:grpSpPr bwMode="auto">
          <a:xfrm>
            <a:off x="8305800" y="3657600"/>
            <a:ext cx="460375" cy="1008063"/>
            <a:chOff x="4433" y="1541"/>
            <a:chExt cx="792" cy="2000"/>
          </a:xfrm>
        </p:grpSpPr>
        <p:sp>
          <p:nvSpPr>
            <p:cNvPr id="36278" name="Freeform 101"/>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6279" name="Freeform 102"/>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5858" name="Group 103"/>
          <p:cNvGrpSpPr>
            <a:grpSpLocks/>
          </p:cNvGrpSpPr>
          <p:nvPr/>
        </p:nvGrpSpPr>
        <p:grpSpPr bwMode="auto">
          <a:xfrm>
            <a:off x="7772400" y="4648200"/>
            <a:ext cx="460375" cy="1008063"/>
            <a:chOff x="4433" y="1541"/>
            <a:chExt cx="792" cy="2000"/>
          </a:xfrm>
        </p:grpSpPr>
        <p:sp>
          <p:nvSpPr>
            <p:cNvPr id="36276" name="Freeform 104"/>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6277" name="Freeform 105"/>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5859" name="Group 106"/>
          <p:cNvGrpSpPr>
            <a:grpSpLocks/>
          </p:cNvGrpSpPr>
          <p:nvPr/>
        </p:nvGrpSpPr>
        <p:grpSpPr bwMode="auto">
          <a:xfrm>
            <a:off x="7924800" y="4800600"/>
            <a:ext cx="460375" cy="1008063"/>
            <a:chOff x="4433" y="1541"/>
            <a:chExt cx="792" cy="2000"/>
          </a:xfrm>
        </p:grpSpPr>
        <p:sp>
          <p:nvSpPr>
            <p:cNvPr id="36274" name="Freeform 107"/>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6275" name="Freeform 108"/>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5860" name="Group 109"/>
          <p:cNvGrpSpPr>
            <a:grpSpLocks/>
          </p:cNvGrpSpPr>
          <p:nvPr/>
        </p:nvGrpSpPr>
        <p:grpSpPr bwMode="auto">
          <a:xfrm>
            <a:off x="8077200" y="4953000"/>
            <a:ext cx="460375" cy="1008063"/>
            <a:chOff x="4433" y="1541"/>
            <a:chExt cx="792" cy="2000"/>
          </a:xfrm>
        </p:grpSpPr>
        <p:sp>
          <p:nvSpPr>
            <p:cNvPr id="36272" name="Freeform 110"/>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6273" name="Freeform 111"/>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5861" name="Group 112"/>
          <p:cNvGrpSpPr>
            <a:grpSpLocks/>
          </p:cNvGrpSpPr>
          <p:nvPr/>
        </p:nvGrpSpPr>
        <p:grpSpPr bwMode="auto">
          <a:xfrm>
            <a:off x="8229600" y="5105400"/>
            <a:ext cx="460375" cy="1008063"/>
            <a:chOff x="4433" y="1541"/>
            <a:chExt cx="792" cy="2000"/>
          </a:xfrm>
        </p:grpSpPr>
        <p:sp>
          <p:nvSpPr>
            <p:cNvPr id="36270" name="Freeform 113"/>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6271" name="Freeform 114"/>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5862" name="Group 115"/>
          <p:cNvGrpSpPr>
            <a:grpSpLocks/>
          </p:cNvGrpSpPr>
          <p:nvPr/>
        </p:nvGrpSpPr>
        <p:grpSpPr bwMode="auto">
          <a:xfrm>
            <a:off x="6012160" y="3068960"/>
            <a:ext cx="923925" cy="1973560"/>
            <a:chOff x="4433" y="1541"/>
            <a:chExt cx="792" cy="2000"/>
          </a:xfrm>
        </p:grpSpPr>
        <p:sp>
          <p:nvSpPr>
            <p:cNvPr id="36268" name="Freeform 116"/>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CC3300"/>
              </a:solidFill>
              <a:round/>
              <a:headEnd/>
              <a:tailEnd/>
            </a:ln>
          </p:spPr>
          <p:txBody>
            <a:bodyPr/>
            <a:lstStyle/>
            <a:p>
              <a:endParaRPr lang="ja-JP" altLang="en-US">
                <a:latin typeface="+mn-ea"/>
              </a:endParaRPr>
            </a:p>
          </p:txBody>
        </p:sp>
        <p:sp>
          <p:nvSpPr>
            <p:cNvPr id="36269" name="Freeform 117"/>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CC3300"/>
              </a:solidFill>
              <a:round/>
              <a:headEnd/>
              <a:tailEnd/>
            </a:ln>
          </p:spPr>
          <p:txBody>
            <a:bodyPr/>
            <a:lstStyle/>
            <a:p>
              <a:endParaRPr lang="ja-JP" altLang="en-US">
                <a:latin typeface="+mn-ea"/>
              </a:endParaRPr>
            </a:p>
          </p:txBody>
        </p:sp>
      </p:grpSp>
      <p:sp>
        <p:nvSpPr>
          <p:cNvPr id="35863" name="Line 118"/>
          <p:cNvSpPr>
            <a:spLocks noChangeShapeType="1"/>
          </p:cNvSpPr>
          <p:nvPr/>
        </p:nvSpPr>
        <p:spPr bwMode="auto">
          <a:xfrm flipH="1" flipV="1">
            <a:off x="5181600" y="3886200"/>
            <a:ext cx="693738" cy="1588"/>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grpSp>
        <p:nvGrpSpPr>
          <p:cNvPr id="35864" name="Group 119"/>
          <p:cNvGrpSpPr>
            <a:grpSpLocks/>
          </p:cNvGrpSpPr>
          <p:nvPr/>
        </p:nvGrpSpPr>
        <p:grpSpPr bwMode="auto">
          <a:xfrm>
            <a:off x="3581400" y="2438400"/>
            <a:ext cx="968375" cy="944563"/>
            <a:chOff x="1920" y="1406"/>
            <a:chExt cx="610" cy="595"/>
          </a:xfrm>
        </p:grpSpPr>
        <p:sp>
          <p:nvSpPr>
            <p:cNvPr id="36203" name="Oval 120"/>
            <p:cNvSpPr>
              <a:spLocks noChangeArrowheads="1"/>
            </p:cNvSpPr>
            <p:nvPr/>
          </p:nvSpPr>
          <p:spPr bwMode="auto">
            <a:xfrm>
              <a:off x="2020" y="1491"/>
              <a:ext cx="424" cy="425"/>
            </a:xfrm>
            <a:prstGeom prst="ellipse">
              <a:avLst/>
            </a:prstGeom>
            <a:noFill/>
            <a:ln w="5715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latin typeface="+mn-ea"/>
              </a:endParaRPr>
            </a:p>
          </p:txBody>
        </p:sp>
        <p:sp>
          <p:nvSpPr>
            <p:cNvPr id="36204" name="Freeform 121"/>
            <p:cNvSpPr>
              <a:spLocks/>
            </p:cNvSpPr>
            <p:nvPr/>
          </p:nvSpPr>
          <p:spPr bwMode="auto">
            <a:xfrm rot="966628">
              <a:off x="2384" y="1478"/>
              <a:ext cx="68"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205" name="Freeform 122"/>
            <p:cNvSpPr>
              <a:spLocks/>
            </p:cNvSpPr>
            <p:nvPr/>
          </p:nvSpPr>
          <p:spPr bwMode="auto">
            <a:xfrm rot="-4347231">
              <a:off x="2011" y="1482"/>
              <a:ext cx="68" cy="86"/>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206" name="Freeform 123"/>
            <p:cNvSpPr>
              <a:spLocks/>
            </p:cNvSpPr>
            <p:nvPr/>
          </p:nvSpPr>
          <p:spPr bwMode="auto">
            <a:xfrm rot="-10213886">
              <a:off x="2020" y="1848"/>
              <a:ext cx="68"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207" name="Freeform 124"/>
            <p:cNvSpPr>
              <a:spLocks/>
            </p:cNvSpPr>
            <p:nvPr/>
          </p:nvSpPr>
          <p:spPr bwMode="auto">
            <a:xfrm rot="3170267">
              <a:off x="2453" y="1635"/>
              <a:ext cx="68" cy="86"/>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208" name="Freeform 125"/>
            <p:cNvSpPr>
              <a:spLocks/>
            </p:cNvSpPr>
            <p:nvPr/>
          </p:nvSpPr>
          <p:spPr bwMode="auto">
            <a:xfrm rot="5400000">
              <a:off x="2402" y="1822"/>
              <a:ext cx="68"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209" name="Freeform 126"/>
            <p:cNvSpPr>
              <a:spLocks/>
            </p:cNvSpPr>
            <p:nvPr/>
          </p:nvSpPr>
          <p:spPr bwMode="auto">
            <a:xfrm rot="8660000">
              <a:off x="2210" y="1915"/>
              <a:ext cx="64"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210" name="Freeform 127"/>
            <p:cNvSpPr>
              <a:spLocks/>
            </p:cNvSpPr>
            <p:nvPr/>
          </p:nvSpPr>
          <p:spPr bwMode="auto">
            <a:xfrm rot="-7762762">
              <a:off x="1931" y="1664"/>
              <a:ext cx="75" cy="9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211" name="Freeform 128"/>
            <p:cNvSpPr>
              <a:spLocks/>
            </p:cNvSpPr>
            <p:nvPr/>
          </p:nvSpPr>
          <p:spPr bwMode="auto">
            <a:xfrm rot="-2134707">
              <a:off x="2207" y="1406"/>
              <a:ext cx="68"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grpSp>
          <p:nvGrpSpPr>
            <p:cNvPr id="36212" name="Group 129"/>
            <p:cNvGrpSpPr>
              <a:grpSpLocks/>
            </p:cNvGrpSpPr>
            <p:nvPr/>
          </p:nvGrpSpPr>
          <p:grpSpPr bwMode="auto">
            <a:xfrm rot="-1784693">
              <a:off x="2070" y="1440"/>
              <a:ext cx="52" cy="102"/>
              <a:chOff x="3888" y="2448"/>
              <a:chExt cx="192" cy="336"/>
            </a:xfrm>
          </p:grpSpPr>
          <p:sp>
            <p:nvSpPr>
              <p:cNvPr id="36266" name="Oval 130"/>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67" name="Oval 131"/>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213" name="Group 132"/>
            <p:cNvGrpSpPr>
              <a:grpSpLocks/>
            </p:cNvGrpSpPr>
            <p:nvPr/>
          </p:nvGrpSpPr>
          <p:grpSpPr bwMode="auto">
            <a:xfrm rot="-1226407">
              <a:off x="2139" y="1406"/>
              <a:ext cx="50" cy="102"/>
              <a:chOff x="3888" y="2448"/>
              <a:chExt cx="192" cy="336"/>
            </a:xfrm>
          </p:grpSpPr>
          <p:sp>
            <p:nvSpPr>
              <p:cNvPr id="36264" name="Oval 133"/>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65" name="Oval 134"/>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214" name="Group 135"/>
            <p:cNvGrpSpPr>
              <a:grpSpLocks/>
            </p:cNvGrpSpPr>
            <p:nvPr/>
          </p:nvGrpSpPr>
          <p:grpSpPr bwMode="auto">
            <a:xfrm rot="-6686076">
              <a:off x="1959" y="1738"/>
              <a:ext cx="51" cy="102"/>
              <a:chOff x="3888" y="2448"/>
              <a:chExt cx="192" cy="336"/>
            </a:xfrm>
          </p:grpSpPr>
          <p:sp>
            <p:nvSpPr>
              <p:cNvPr id="36262" name="Oval 136"/>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63" name="Oval 137"/>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215" name="Group 138"/>
            <p:cNvGrpSpPr>
              <a:grpSpLocks/>
            </p:cNvGrpSpPr>
            <p:nvPr/>
          </p:nvGrpSpPr>
          <p:grpSpPr bwMode="auto">
            <a:xfrm rot="-7339862">
              <a:off x="1993" y="1789"/>
              <a:ext cx="51" cy="102"/>
              <a:chOff x="3888" y="2448"/>
              <a:chExt cx="192" cy="336"/>
            </a:xfrm>
          </p:grpSpPr>
          <p:sp>
            <p:nvSpPr>
              <p:cNvPr id="36260" name="Oval 139"/>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61" name="Oval 140"/>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216" name="Group 141"/>
            <p:cNvGrpSpPr>
              <a:grpSpLocks/>
            </p:cNvGrpSpPr>
            <p:nvPr/>
          </p:nvGrpSpPr>
          <p:grpSpPr bwMode="auto">
            <a:xfrm rot="1286076" flipH="1">
              <a:off x="2275" y="1406"/>
              <a:ext cx="50" cy="102"/>
              <a:chOff x="3888" y="2448"/>
              <a:chExt cx="192" cy="336"/>
            </a:xfrm>
          </p:grpSpPr>
          <p:sp>
            <p:nvSpPr>
              <p:cNvPr id="36258" name="Oval 142"/>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59" name="Oval 143"/>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217" name="Group 144"/>
            <p:cNvGrpSpPr>
              <a:grpSpLocks/>
            </p:cNvGrpSpPr>
            <p:nvPr/>
          </p:nvGrpSpPr>
          <p:grpSpPr bwMode="auto">
            <a:xfrm rot="1939862" flipH="1">
              <a:off x="2342" y="1440"/>
              <a:ext cx="51" cy="102"/>
              <a:chOff x="3888" y="2448"/>
              <a:chExt cx="192" cy="336"/>
            </a:xfrm>
          </p:grpSpPr>
          <p:sp>
            <p:nvSpPr>
              <p:cNvPr id="36256" name="Oval 145"/>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57" name="Oval 146"/>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218" name="Group 147"/>
            <p:cNvGrpSpPr>
              <a:grpSpLocks/>
            </p:cNvGrpSpPr>
            <p:nvPr/>
          </p:nvGrpSpPr>
          <p:grpSpPr bwMode="auto">
            <a:xfrm rot="-1904367" flipH="1" flipV="1">
              <a:off x="2360" y="1848"/>
              <a:ext cx="50" cy="102"/>
              <a:chOff x="3888" y="2448"/>
              <a:chExt cx="192" cy="336"/>
            </a:xfrm>
          </p:grpSpPr>
          <p:sp>
            <p:nvSpPr>
              <p:cNvPr id="36254" name="Oval 148"/>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55" name="Oval 149"/>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219" name="Group 150"/>
            <p:cNvGrpSpPr>
              <a:grpSpLocks/>
            </p:cNvGrpSpPr>
            <p:nvPr/>
          </p:nvGrpSpPr>
          <p:grpSpPr bwMode="auto">
            <a:xfrm rot="-1939862" flipH="1" flipV="1">
              <a:off x="2308" y="1882"/>
              <a:ext cx="52" cy="102"/>
              <a:chOff x="3888" y="2448"/>
              <a:chExt cx="192" cy="336"/>
            </a:xfrm>
          </p:grpSpPr>
          <p:sp>
            <p:nvSpPr>
              <p:cNvPr id="36252" name="Oval 151"/>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53" name="Oval 152"/>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220" name="Group 153"/>
            <p:cNvGrpSpPr>
              <a:grpSpLocks/>
            </p:cNvGrpSpPr>
            <p:nvPr/>
          </p:nvGrpSpPr>
          <p:grpSpPr bwMode="auto">
            <a:xfrm rot="-3571198">
              <a:off x="1977" y="1517"/>
              <a:ext cx="51" cy="102"/>
              <a:chOff x="3888" y="2448"/>
              <a:chExt cx="192" cy="336"/>
            </a:xfrm>
          </p:grpSpPr>
          <p:sp>
            <p:nvSpPr>
              <p:cNvPr id="36250" name="Oval 154"/>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51" name="Oval 155"/>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221" name="Group 156"/>
            <p:cNvGrpSpPr>
              <a:grpSpLocks/>
            </p:cNvGrpSpPr>
            <p:nvPr/>
          </p:nvGrpSpPr>
          <p:grpSpPr bwMode="auto">
            <a:xfrm rot="-4324977">
              <a:off x="1959" y="1585"/>
              <a:ext cx="51" cy="102"/>
              <a:chOff x="3888" y="2448"/>
              <a:chExt cx="192" cy="336"/>
            </a:xfrm>
          </p:grpSpPr>
          <p:sp>
            <p:nvSpPr>
              <p:cNvPr id="36248" name="Oval 157"/>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49" name="Oval 158"/>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222" name="Group 159"/>
            <p:cNvGrpSpPr>
              <a:grpSpLocks/>
            </p:cNvGrpSpPr>
            <p:nvPr/>
          </p:nvGrpSpPr>
          <p:grpSpPr bwMode="auto">
            <a:xfrm rot="3979296" flipH="1">
              <a:off x="2453" y="1568"/>
              <a:ext cx="51" cy="102"/>
              <a:chOff x="3888" y="2448"/>
              <a:chExt cx="192" cy="336"/>
            </a:xfrm>
          </p:grpSpPr>
          <p:sp>
            <p:nvSpPr>
              <p:cNvPr id="36246" name="Oval 160"/>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47" name="Oval 161"/>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223" name="Group 162"/>
            <p:cNvGrpSpPr>
              <a:grpSpLocks/>
            </p:cNvGrpSpPr>
            <p:nvPr/>
          </p:nvGrpSpPr>
          <p:grpSpPr bwMode="auto">
            <a:xfrm rot="3979296" flipH="1">
              <a:off x="2435" y="1517"/>
              <a:ext cx="51" cy="102"/>
              <a:chOff x="3888" y="2448"/>
              <a:chExt cx="192" cy="336"/>
            </a:xfrm>
          </p:grpSpPr>
          <p:sp>
            <p:nvSpPr>
              <p:cNvPr id="36244" name="Oval 163"/>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45" name="Oval 164"/>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224" name="Group 165"/>
            <p:cNvGrpSpPr>
              <a:grpSpLocks/>
            </p:cNvGrpSpPr>
            <p:nvPr/>
          </p:nvGrpSpPr>
          <p:grpSpPr bwMode="auto">
            <a:xfrm rot="5900997">
              <a:off x="2453" y="1687"/>
              <a:ext cx="51" cy="102"/>
              <a:chOff x="3888" y="2448"/>
              <a:chExt cx="192" cy="336"/>
            </a:xfrm>
          </p:grpSpPr>
          <p:sp>
            <p:nvSpPr>
              <p:cNvPr id="36242" name="Oval 166"/>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43" name="Oval 167"/>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225" name="Group 168"/>
            <p:cNvGrpSpPr>
              <a:grpSpLocks/>
            </p:cNvGrpSpPr>
            <p:nvPr/>
          </p:nvGrpSpPr>
          <p:grpSpPr bwMode="auto">
            <a:xfrm rot="6590298">
              <a:off x="2435" y="1755"/>
              <a:ext cx="51" cy="102"/>
              <a:chOff x="3888" y="2448"/>
              <a:chExt cx="192" cy="336"/>
            </a:xfrm>
          </p:grpSpPr>
          <p:sp>
            <p:nvSpPr>
              <p:cNvPr id="36240" name="Oval 169"/>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41" name="Oval 170"/>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226" name="Group 171"/>
            <p:cNvGrpSpPr>
              <a:grpSpLocks/>
            </p:cNvGrpSpPr>
            <p:nvPr/>
          </p:nvGrpSpPr>
          <p:grpSpPr bwMode="auto">
            <a:xfrm rot="-9360471">
              <a:off x="2088" y="1882"/>
              <a:ext cx="51" cy="102"/>
              <a:chOff x="3888" y="2448"/>
              <a:chExt cx="192" cy="336"/>
            </a:xfrm>
          </p:grpSpPr>
          <p:sp>
            <p:nvSpPr>
              <p:cNvPr id="36238" name="Oval 172"/>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39" name="Oval 173"/>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227" name="Group 174"/>
            <p:cNvGrpSpPr>
              <a:grpSpLocks/>
            </p:cNvGrpSpPr>
            <p:nvPr/>
          </p:nvGrpSpPr>
          <p:grpSpPr bwMode="auto">
            <a:xfrm rot="-10239734">
              <a:off x="2139" y="1899"/>
              <a:ext cx="50" cy="102"/>
              <a:chOff x="3888" y="2448"/>
              <a:chExt cx="192" cy="336"/>
            </a:xfrm>
          </p:grpSpPr>
          <p:sp>
            <p:nvSpPr>
              <p:cNvPr id="36236" name="Oval 175"/>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37" name="Oval 176"/>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sp>
          <p:nvSpPr>
            <p:cNvPr id="36228" name="Freeform 177"/>
            <p:cNvSpPr>
              <a:spLocks/>
            </p:cNvSpPr>
            <p:nvPr/>
          </p:nvSpPr>
          <p:spPr bwMode="auto">
            <a:xfrm>
              <a:off x="2123" y="1580"/>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229" name="Freeform 178"/>
            <p:cNvSpPr>
              <a:spLocks/>
            </p:cNvSpPr>
            <p:nvPr/>
          </p:nvSpPr>
          <p:spPr bwMode="auto">
            <a:xfrm>
              <a:off x="2123" y="1623"/>
              <a:ext cx="218" cy="30"/>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230" name="Freeform 179"/>
            <p:cNvSpPr>
              <a:spLocks/>
            </p:cNvSpPr>
            <p:nvPr/>
          </p:nvSpPr>
          <p:spPr bwMode="auto">
            <a:xfrm>
              <a:off x="2123" y="1536"/>
              <a:ext cx="218" cy="30"/>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231" name="Freeform 180"/>
            <p:cNvSpPr>
              <a:spLocks/>
            </p:cNvSpPr>
            <p:nvPr/>
          </p:nvSpPr>
          <p:spPr bwMode="auto">
            <a:xfrm>
              <a:off x="2123" y="1667"/>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232" name="Freeform 181"/>
            <p:cNvSpPr>
              <a:spLocks/>
            </p:cNvSpPr>
            <p:nvPr/>
          </p:nvSpPr>
          <p:spPr bwMode="auto">
            <a:xfrm>
              <a:off x="2123" y="1711"/>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233" name="Freeform 182"/>
            <p:cNvSpPr>
              <a:spLocks/>
            </p:cNvSpPr>
            <p:nvPr/>
          </p:nvSpPr>
          <p:spPr bwMode="auto">
            <a:xfrm>
              <a:off x="2123" y="1754"/>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234" name="Freeform 183"/>
            <p:cNvSpPr>
              <a:spLocks/>
            </p:cNvSpPr>
            <p:nvPr/>
          </p:nvSpPr>
          <p:spPr bwMode="auto">
            <a:xfrm>
              <a:off x="2123" y="1798"/>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235" name="Freeform 184"/>
            <p:cNvSpPr>
              <a:spLocks/>
            </p:cNvSpPr>
            <p:nvPr/>
          </p:nvSpPr>
          <p:spPr bwMode="auto">
            <a:xfrm>
              <a:off x="2123" y="1841"/>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grpSp>
      <p:grpSp>
        <p:nvGrpSpPr>
          <p:cNvPr id="35865" name="Group 185"/>
          <p:cNvGrpSpPr>
            <a:grpSpLocks/>
          </p:cNvGrpSpPr>
          <p:nvPr/>
        </p:nvGrpSpPr>
        <p:grpSpPr bwMode="auto">
          <a:xfrm>
            <a:off x="7010400" y="2514600"/>
            <a:ext cx="511175" cy="498475"/>
            <a:chOff x="1920" y="1406"/>
            <a:chExt cx="610" cy="595"/>
          </a:xfrm>
        </p:grpSpPr>
        <p:sp>
          <p:nvSpPr>
            <p:cNvPr id="36138" name="Oval 186"/>
            <p:cNvSpPr>
              <a:spLocks noChangeArrowheads="1"/>
            </p:cNvSpPr>
            <p:nvPr/>
          </p:nvSpPr>
          <p:spPr bwMode="auto">
            <a:xfrm>
              <a:off x="2020" y="1491"/>
              <a:ext cx="424" cy="425"/>
            </a:xfrm>
            <a:prstGeom prst="ellipse">
              <a:avLst/>
            </a:prstGeom>
            <a:noFill/>
            <a:ln w="5715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latin typeface="+mn-ea"/>
              </a:endParaRPr>
            </a:p>
          </p:txBody>
        </p:sp>
        <p:sp>
          <p:nvSpPr>
            <p:cNvPr id="36139" name="Freeform 187"/>
            <p:cNvSpPr>
              <a:spLocks/>
            </p:cNvSpPr>
            <p:nvPr/>
          </p:nvSpPr>
          <p:spPr bwMode="auto">
            <a:xfrm rot="966628">
              <a:off x="2384" y="1478"/>
              <a:ext cx="68"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140" name="Freeform 188"/>
            <p:cNvSpPr>
              <a:spLocks/>
            </p:cNvSpPr>
            <p:nvPr/>
          </p:nvSpPr>
          <p:spPr bwMode="auto">
            <a:xfrm rot="-4347231">
              <a:off x="2011" y="1482"/>
              <a:ext cx="68" cy="86"/>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141" name="Freeform 189"/>
            <p:cNvSpPr>
              <a:spLocks/>
            </p:cNvSpPr>
            <p:nvPr/>
          </p:nvSpPr>
          <p:spPr bwMode="auto">
            <a:xfrm rot="-10213886">
              <a:off x="2020" y="1848"/>
              <a:ext cx="68"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142" name="Freeform 190"/>
            <p:cNvSpPr>
              <a:spLocks/>
            </p:cNvSpPr>
            <p:nvPr/>
          </p:nvSpPr>
          <p:spPr bwMode="auto">
            <a:xfrm rot="3170267">
              <a:off x="2453" y="1635"/>
              <a:ext cx="68" cy="86"/>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143" name="Freeform 191"/>
            <p:cNvSpPr>
              <a:spLocks/>
            </p:cNvSpPr>
            <p:nvPr/>
          </p:nvSpPr>
          <p:spPr bwMode="auto">
            <a:xfrm rot="5400000">
              <a:off x="2402" y="1822"/>
              <a:ext cx="68"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144" name="Freeform 192"/>
            <p:cNvSpPr>
              <a:spLocks/>
            </p:cNvSpPr>
            <p:nvPr/>
          </p:nvSpPr>
          <p:spPr bwMode="auto">
            <a:xfrm rot="8660000">
              <a:off x="2210" y="1915"/>
              <a:ext cx="64"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145" name="Freeform 193"/>
            <p:cNvSpPr>
              <a:spLocks/>
            </p:cNvSpPr>
            <p:nvPr/>
          </p:nvSpPr>
          <p:spPr bwMode="auto">
            <a:xfrm rot="-7762762">
              <a:off x="1931" y="1664"/>
              <a:ext cx="75" cy="9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146" name="Freeform 194"/>
            <p:cNvSpPr>
              <a:spLocks/>
            </p:cNvSpPr>
            <p:nvPr/>
          </p:nvSpPr>
          <p:spPr bwMode="auto">
            <a:xfrm rot="-2134707">
              <a:off x="2207" y="1406"/>
              <a:ext cx="68"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grpSp>
          <p:nvGrpSpPr>
            <p:cNvPr id="36147" name="Group 195"/>
            <p:cNvGrpSpPr>
              <a:grpSpLocks/>
            </p:cNvGrpSpPr>
            <p:nvPr/>
          </p:nvGrpSpPr>
          <p:grpSpPr bwMode="auto">
            <a:xfrm rot="-1784693">
              <a:off x="2070" y="1440"/>
              <a:ext cx="52" cy="102"/>
              <a:chOff x="3888" y="2448"/>
              <a:chExt cx="192" cy="336"/>
            </a:xfrm>
          </p:grpSpPr>
          <p:sp>
            <p:nvSpPr>
              <p:cNvPr id="36201" name="Oval 196"/>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02" name="Oval 197"/>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148" name="Group 198"/>
            <p:cNvGrpSpPr>
              <a:grpSpLocks/>
            </p:cNvGrpSpPr>
            <p:nvPr/>
          </p:nvGrpSpPr>
          <p:grpSpPr bwMode="auto">
            <a:xfrm rot="-1226407">
              <a:off x="2139" y="1406"/>
              <a:ext cx="50" cy="102"/>
              <a:chOff x="3888" y="2448"/>
              <a:chExt cx="192" cy="336"/>
            </a:xfrm>
          </p:grpSpPr>
          <p:sp>
            <p:nvSpPr>
              <p:cNvPr id="36199" name="Oval 199"/>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200" name="Oval 200"/>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149" name="Group 201"/>
            <p:cNvGrpSpPr>
              <a:grpSpLocks/>
            </p:cNvGrpSpPr>
            <p:nvPr/>
          </p:nvGrpSpPr>
          <p:grpSpPr bwMode="auto">
            <a:xfrm rot="-6686076">
              <a:off x="1959" y="1738"/>
              <a:ext cx="51" cy="102"/>
              <a:chOff x="3888" y="2448"/>
              <a:chExt cx="192" cy="336"/>
            </a:xfrm>
          </p:grpSpPr>
          <p:sp>
            <p:nvSpPr>
              <p:cNvPr id="36197" name="Oval 202"/>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98" name="Oval 203"/>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150" name="Group 204"/>
            <p:cNvGrpSpPr>
              <a:grpSpLocks/>
            </p:cNvGrpSpPr>
            <p:nvPr/>
          </p:nvGrpSpPr>
          <p:grpSpPr bwMode="auto">
            <a:xfrm rot="-7339862">
              <a:off x="1993" y="1789"/>
              <a:ext cx="51" cy="102"/>
              <a:chOff x="3888" y="2448"/>
              <a:chExt cx="192" cy="336"/>
            </a:xfrm>
          </p:grpSpPr>
          <p:sp>
            <p:nvSpPr>
              <p:cNvPr id="36195" name="Oval 205"/>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96" name="Oval 206"/>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151" name="Group 207"/>
            <p:cNvGrpSpPr>
              <a:grpSpLocks/>
            </p:cNvGrpSpPr>
            <p:nvPr/>
          </p:nvGrpSpPr>
          <p:grpSpPr bwMode="auto">
            <a:xfrm rot="1286076" flipH="1">
              <a:off x="2275" y="1406"/>
              <a:ext cx="50" cy="102"/>
              <a:chOff x="3888" y="2448"/>
              <a:chExt cx="192" cy="336"/>
            </a:xfrm>
          </p:grpSpPr>
          <p:sp>
            <p:nvSpPr>
              <p:cNvPr id="36193" name="Oval 208"/>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94" name="Oval 209"/>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152" name="Group 210"/>
            <p:cNvGrpSpPr>
              <a:grpSpLocks/>
            </p:cNvGrpSpPr>
            <p:nvPr/>
          </p:nvGrpSpPr>
          <p:grpSpPr bwMode="auto">
            <a:xfrm rot="1939862" flipH="1">
              <a:off x="2342" y="1440"/>
              <a:ext cx="51" cy="102"/>
              <a:chOff x="3888" y="2448"/>
              <a:chExt cx="192" cy="336"/>
            </a:xfrm>
          </p:grpSpPr>
          <p:sp>
            <p:nvSpPr>
              <p:cNvPr id="36191" name="Oval 211"/>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92" name="Oval 212"/>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153" name="Group 213"/>
            <p:cNvGrpSpPr>
              <a:grpSpLocks/>
            </p:cNvGrpSpPr>
            <p:nvPr/>
          </p:nvGrpSpPr>
          <p:grpSpPr bwMode="auto">
            <a:xfrm rot="-1904367" flipH="1" flipV="1">
              <a:off x="2360" y="1848"/>
              <a:ext cx="50" cy="102"/>
              <a:chOff x="3888" y="2448"/>
              <a:chExt cx="192" cy="336"/>
            </a:xfrm>
          </p:grpSpPr>
          <p:sp>
            <p:nvSpPr>
              <p:cNvPr id="36189" name="Oval 214"/>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90" name="Oval 215"/>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154" name="Group 216"/>
            <p:cNvGrpSpPr>
              <a:grpSpLocks/>
            </p:cNvGrpSpPr>
            <p:nvPr/>
          </p:nvGrpSpPr>
          <p:grpSpPr bwMode="auto">
            <a:xfrm rot="-1939862" flipH="1" flipV="1">
              <a:off x="2308" y="1882"/>
              <a:ext cx="52" cy="102"/>
              <a:chOff x="3888" y="2448"/>
              <a:chExt cx="192" cy="336"/>
            </a:xfrm>
          </p:grpSpPr>
          <p:sp>
            <p:nvSpPr>
              <p:cNvPr id="36187" name="Oval 217"/>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88" name="Oval 218"/>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155" name="Group 219"/>
            <p:cNvGrpSpPr>
              <a:grpSpLocks/>
            </p:cNvGrpSpPr>
            <p:nvPr/>
          </p:nvGrpSpPr>
          <p:grpSpPr bwMode="auto">
            <a:xfrm rot="-3571198">
              <a:off x="1977" y="1517"/>
              <a:ext cx="51" cy="102"/>
              <a:chOff x="3888" y="2448"/>
              <a:chExt cx="192" cy="336"/>
            </a:xfrm>
          </p:grpSpPr>
          <p:sp>
            <p:nvSpPr>
              <p:cNvPr id="36185" name="Oval 220"/>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86" name="Oval 221"/>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156" name="Group 222"/>
            <p:cNvGrpSpPr>
              <a:grpSpLocks/>
            </p:cNvGrpSpPr>
            <p:nvPr/>
          </p:nvGrpSpPr>
          <p:grpSpPr bwMode="auto">
            <a:xfrm rot="-4324977">
              <a:off x="1959" y="1585"/>
              <a:ext cx="51" cy="102"/>
              <a:chOff x="3888" y="2448"/>
              <a:chExt cx="192" cy="336"/>
            </a:xfrm>
          </p:grpSpPr>
          <p:sp>
            <p:nvSpPr>
              <p:cNvPr id="36183" name="Oval 223"/>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84" name="Oval 224"/>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157" name="Group 225"/>
            <p:cNvGrpSpPr>
              <a:grpSpLocks/>
            </p:cNvGrpSpPr>
            <p:nvPr/>
          </p:nvGrpSpPr>
          <p:grpSpPr bwMode="auto">
            <a:xfrm rot="3979296" flipH="1">
              <a:off x="2453" y="1568"/>
              <a:ext cx="51" cy="102"/>
              <a:chOff x="3888" y="2448"/>
              <a:chExt cx="192" cy="336"/>
            </a:xfrm>
          </p:grpSpPr>
          <p:sp>
            <p:nvSpPr>
              <p:cNvPr id="36181" name="Oval 226"/>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82" name="Oval 227"/>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158" name="Group 228"/>
            <p:cNvGrpSpPr>
              <a:grpSpLocks/>
            </p:cNvGrpSpPr>
            <p:nvPr/>
          </p:nvGrpSpPr>
          <p:grpSpPr bwMode="auto">
            <a:xfrm rot="3979296" flipH="1">
              <a:off x="2435" y="1517"/>
              <a:ext cx="51" cy="102"/>
              <a:chOff x="3888" y="2448"/>
              <a:chExt cx="192" cy="336"/>
            </a:xfrm>
          </p:grpSpPr>
          <p:sp>
            <p:nvSpPr>
              <p:cNvPr id="36179" name="Oval 229"/>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80" name="Oval 230"/>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159" name="Group 231"/>
            <p:cNvGrpSpPr>
              <a:grpSpLocks/>
            </p:cNvGrpSpPr>
            <p:nvPr/>
          </p:nvGrpSpPr>
          <p:grpSpPr bwMode="auto">
            <a:xfrm rot="5900997">
              <a:off x="2453" y="1687"/>
              <a:ext cx="51" cy="102"/>
              <a:chOff x="3888" y="2448"/>
              <a:chExt cx="192" cy="336"/>
            </a:xfrm>
          </p:grpSpPr>
          <p:sp>
            <p:nvSpPr>
              <p:cNvPr id="36177" name="Oval 232"/>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78" name="Oval 233"/>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160" name="Group 234"/>
            <p:cNvGrpSpPr>
              <a:grpSpLocks/>
            </p:cNvGrpSpPr>
            <p:nvPr/>
          </p:nvGrpSpPr>
          <p:grpSpPr bwMode="auto">
            <a:xfrm rot="6590298">
              <a:off x="2435" y="1755"/>
              <a:ext cx="51" cy="102"/>
              <a:chOff x="3888" y="2448"/>
              <a:chExt cx="192" cy="336"/>
            </a:xfrm>
          </p:grpSpPr>
          <p:sp>
            <p:nvSpPr>
              <p:cNvPr id="36175" name="Oval 235"/>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76" name="Oval 236"/>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161" name="Group 237"/>
            <p:cNvGrpSpPr>
              <a:grpSpLocks/>
            </p:cNvGrpSpPr>
            <p:nvPr/>
          </p:nvGrpSpPr>
          <p:grpSpPr bwMode="auto">
            <a:xfrm rot="-9360471">
              <a:off x="2088" y="1882"/>
              <a:ext cx="51" cy="102"/>
              <a:chOff x="3888" y="2448"/>
              <a:chExt cx="192" cy="336"/>
            </a:xfrm>
          </p:grpSpPr>
          <p:sp>
            <p:nvSpPr>
              <p:cNvPr id="36173" name="Oval 238"/>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74" name="Oval 239"/>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162" name="Group 240"/>
            <p:cNvGrpSpPr>
              <a:grpSpLocks/>
            </p:cNvGrpSpPr>
            <p:nvPr/>
          </p:nvGrpSpPr>
          <p:grpSpPr bwMode="auto">
            <a:xfrm rot="-10239734">
              <a:off x="2139" y="1899"/>
              <a:ext cx="50" cy="102"/>
              <a:chOff x="3888" y="2448"/>
              <a:chExt cx="192" cy="336"/>
            </a:xfrm>
          </p:grpSpPr>
          <p:sp>
            <p:nvSpPr>
              <p:cNvPr id="36171" name="Oval 241"/>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72" name="Oval 242"/>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sp>
          <p:nvSpPr>
            <p:cNvPr id="36163" name="Freeform 243"/>
            <p:cNvSpPr>
              <a:spLocks/>
            </p:cNvSpPr>
            <p:nvPr/>
          </p:nvSpPr>
          <p:spPr bwMode="auto">
            <a:xfrm>
              <a:off x="2123" y="1580"/>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164" name="Freeform 244"/>
            <p:cNvSpPr>
              <a:spLocks/>
            </p:cNvSpPr>
            <p:nvPr/>
          </p:nvSpPr>
          <p:spPr bwMode="auto">
            <a:xfrm>
              <a:off x="2123" y="1623"/>
              <a:ext cx="218" cy="30"/>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165" name="Freeform 245"/>
            <p:cNvSpPr>
              <a:spLocks/>
            </p:cNvSpPr>
            <p:nvPr/>
          </p:nvSpPr>
          <p:spPr bwMode="auto">
            <a:xfrm>
              <a:off x="2123" y="1536"/>
              <a:ext cx="218" cy="30"/>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166" name="Freeform 246"/>
            <p:cNvSpPr>
              <a:spLocks/>
            </p:cNvSpPr>
            <p:nvPr/>
          </p:nvSpPr>
          <p:spPr bwMode="auto">
            <a:xfrm>
              <a:off x="2123" y="1667"/>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167" name="Freeform 247"/>
            <p:cNvSpPr>
              <a:spLocks/>
            </p:cNvSpPr>
            <p:nvPr/>
          </p:nvSpPr>
          <p:spPr bwMode="auto">
            <a:xfrm>
              <a:off x="2123" y="1711"/>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168" name="Freeform 248"/>
            <p:cNvSpPr>
              <a:spLocks/>
            </p:cNvSpPr>
            <p:nvPr/>
          </p:nvSpPr>
          <p:spPr bwMode="auto">
            <a:xfrm>
              <a:off x="2123" y="1754"/>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169" name="Freeform 249"/>
            <p:cNvSpPr>
              <a:spLocks/>
            </p:cNvSpPr>
            <p:nvPr/>
          </p:nvSpPr>
          <p:spPr bwMode="auto">
            <a:xfrm>
              <a:off x="2123" y="1798"/>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170" name="Freeform 250"/>
            <p:cNvSpPr>
              <a:spLocks/>
            </p:cNvSpPr>
            <p:nvPr/>
          </p:nvSpPr>
          <p:spPr bwMode="auto">
            <a:xfrm>
              <a:off x="2123" y="1841"/>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grpSp>
      <p:grpSp>
        <p:nvGrpSpPr>
          <p:cNvPr id="35866" name="Group 251"/>
          <p:cNvGrpSpPr>
            <a:grpSpLocks/>
          </p:cNvGrpSpPr>
          <p:nvPr/>
        </p:nvGrpSpPr>
        <p:grpSpPr bwMode="auto">
          <a:xfrm>
            <a:off x="1676400" y="1752600"/>
            <a:ext cx="914400" cy="850900"/>
            <a:chOff x="0" y="688"/>
            <a:chExt cx="1561" cy="1524"/>
          </a:xfrm>
        </p:grpSpPr>
        <p:sp>
          <p:nvSpPr>
            <p:cNvPr id="36073" name="Oval 252"/>
            <p:cNvSpPr>
              <a:spLocks noChangeArrowheads="1"/>
            </p:cNvSpPr>
            <p:nvPr/>
          </p:nvSpPr>
          <p:spPr bwMode="auto">
            <a:xfrm>
              <a:off x="255" y="905"/>
              <a:ext cx="1088" cy="1089"/>
            </a:xfrm>
            <a:prstGeom prst="ellipse">
              <a:avLst/>
            </a:prstGeom>
            <a:noFill/>
            <a:ln w="5715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latin typeface="+mn-ea"/>
              </a:endParaRPr>
            </a:p>
          </p:txBody>
        </p:sp>
        <p:sp>
          <p:nvSpPr>
            <p:cNvPr id="36074" name="Freeform 253"/>
            <p:cNvSpPr>
              <a:spLocks/>
            </p:cNvSpPr>
            <p:nvPr/>
          </p:nvSpPr>
          <p:spPr bwMode="auto">
            <a:xfrm rot="966628">
              <a:off x="1190" y="873"/>
              <a:ext cx="174" cy="218"/>
            </a:xfrm>
            <a:custGeom>
              <a:avLst/>
              <a:gdLst>
                <a:gd name="T0" fmla="*/ 0 w 360"/>
                <a:gd name="T1" fmla="*/ 2 h 416"/>
                <a:gd name="T2" fmla="*/ 0 w 360"/>
                <a:gd name="T3" fmla="*/ 1 h 416"/>
                <a:gd name="T4" fmla="*/ 1 w 360"/>
                <a:gd name="T5" fmla="*/ 1 h 416"/>
                <a:gd name="T6" fmla="*/ 1 w 360"/>
                <a:gd name="T7" fmla="*/ 1 h 416"/>
                <a:gd name="T8" fmla="*/ 0 w 360"/>
                <a:gd name="T9" fmla="*/ 2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075" name="Freeform 254"/>
            <p:cNvSpPr>
              <a:spLocks/>
            </p:cNvSpPr>
            <p:nvPr/>
          </p:nvSpPr>
          <p:spPr bwMode="auto">
            <a:xfrm rot="-4347231">
              <a:off x="232" y="884"/>
              <a:ext cx="175" cy="218"/>
            </a:xfrm>
            <a:custGeom>
              <a:avLst/>
              <a:gdLst>
                <a:gd name="T0" fmla="*/ 0 w 360"/>
                <a:gd name="T1" fmla="*/ 2 h 416"/>
                <a:gd name="T2" fmla="*/ 0 w 360"/>
                <a:gd name="T3" fmla="*/ 1 h 416"/>
                <a:gd name="T4" fmla="*/ 1 w 360"/>
                <a:gd name="T5" fmla="*/ 1 h 416"/>
                <a:gd name="T6" fmla="*/ 1 w 360"/>
                <a:gd name="T7" fmla="*/ 1 h 416"/>
                <a:gd name="T8" fmla="*/ 0 w 360"/>
                <a:gd name="T9" fmla="*/ 2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076" name="Freeform 255"/>
            <p:cNvSpPr>
              <a:spLocks/>
            </p:cNvSpPr>
            <p:nvPr/>
          </p:nvSpPr>
          <p:spPr bwMode="auto">
            <a:xfrm rot="-10213886">
              <a:off x="255" y="1820"/>
              <a:ext cx="174" cy="218"/>
            </a:xfrm>
            <a:custGeom>
              <a:avLst/>
              <a:gdLst>
                <a:gd name="T0" fmla="*/ 0 w 360"/>
                <a:gd name="T1" fmla="*/ 2 h 416"/>
                <a:gd name="T2" fmla="*/ 0 w 360"/>
                <a:gd name="T3" fmla="*/ 1 h 416"/>
                <a:gd name="T4" fmla="*/ 1 w 360"/>
                <a:gd name="T5" fmla="*/ 1 h 416"/>
                <a:gd name="T6" fmla="*/ 1 w 360"/>
                <a:gd name="T7" fmla="*/ 1 h 416"/>
                <a:gd name="T8" fmla="*/ 0 w 360"/>
                <a:gd name="T9" fmla="*/ 2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077" name="Freeform 256"/>
            <p:cNvSpPr>
              <a:spLocks/>
            </p:cNvSpPr>
            <p:nvPr/>
          </p:nvSpPr>
          <p:spPr bwMode="auto">
            <a:xfrm rot="3170267">
              <a:off x="1366" y="1275"/>
              <a:ext cx="174" cy="217"/>
            </a:xfrm>
            <a:custGeom>
              <a:avLst/>
              <a:gdLst>
                <a:gd name="T0" fmla="*/ 0 w 360"/>
                <a:gd name="T1" fmla="*/ 2 h 416"/>
                <a:gd name="T2" fmla="*/ 0 w 360"/>
                <a:gd name="T3" fmla="*/ 1 h 416"/>
                <a:gd name="T4" fmla="*/ 1 w 360"/>
                <a:gd name="T5" fmla="*/ 1 h 416"/>
                <a:gd name="T6" fmla="*/ 1 w 360"/>
                <a:gd name="T7" fmla="*/ 1 h 416"/>
                <a:gd name="T8" fmla="*/ 0 w 360"/>
                <a:gd name="T9" fmla="*/ 2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078" name="Freeform 257"/>
            <p:cNvSpPr>
              <a:spLocks/>
            </p:cNvSpPr>
            <p:nvPr/>
          </p:nvSpPr>
          <p:spPr bwMode="auto">
            <a:xfrm rot="5400000">
              <a:off x="1235" y="1755"/>
              <a:ext cx="174" cy="218"/>
            </a:xfrm>
            <a:custGeom>
              <a:avLst/>
              <a:gdLst>
                <a:gd name="T0" fmla="*/ 0 w 360"/>
                <a:gd name="T1" fmla="*/ 2 h 416"/>
                <a:gd name="T2" fmla="*/ 0 w 360"/>
                <a:gd name="T3" fmla="*/ 1 h 416"/>
                <a:gd name="T4" fmla="*/ 1 w 360"/>
                <a:gd name="T5" fmla="*/ 1 h 416"/>
                <a:gd name="T6" fmla="*/ 1 w 360"/>
                <a:gd name="T7" fmla="*/ 1 h 416"/>
                <a:gd name="T8" fmla="*/ 0 w 360"/>
                <a:gd name="T9" fmla="*/ 2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079" name="Freeform 258"/>
            <p:cNvSpPr>
              <a:spLocks/>
            </p:cNvSpPr>
            <p:nvPr/>
          </p:nvSpPr>
          <p:spPr bwMode="auto">
            <a:xfrm rot="8660000">
              <a:off x="742" y="1991"/>
              <a:ext cx="165" cy="218"/>
            </a:xfrm>
            <a:custGeom>
              <a:avLst/>
              <a:gdLst>
                <a:gd name="T0" fmla="*/ 0 w 360"/>
                <a:gd name="T1" fmla="*/ 2 h 416"/>
                <a:gd name="T2" fmla="*/ 0 w 360"/>
                <a:gd name="T3" fmla="*/ 1 h 416"/>
                <a:gd name="T4" fmla="*/ 0 w 360"/>
                <a:gd name="T5" fmla="*/ 1 h 416"/>
                <a:gd name="T6" fmla="*/ 0 w 360"/>
                <a:gd name="T7" fmla="*/ 1 h 416"/>
                <a:gd name="T8" fmla="*/ 0 w 360"/>
                <a:gd name="T9" fmla="*/ 2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080" name="Freeform 259"/>
            <p:cNvSpPr>
              <a:spLocks/>
            </p:cNvSpPr>
            <p:nvPr/>
          </p:nvSpPr>
          <p:spPr bwMode="auto">
            <a:xfrm rot="-7762762">
              <a:off x="29" y="1349"/>
              <a:ext cx="193" cy="252"/>
            </a:xfrm>
            <a:custGeom>
              <a:avLst/>
              <a:gdLst>
                <a:gd name="T0" fmla="*/ 1 w 360"/>
                <a:gd name="T1" fmla="*/ 7 h 416"/>
                <a:gd name="T2" fmla="*/ 1 w 360"/>
                <a:gd name="T3" fmla="*/ 1 h 416"/>
                <a:gd name="T4" fmla="*/ 2 w 360"/>
                <a:gd name="T5" fmla="*/ 1 h 416"/>
                <a:gd name="T6" fmla="*/ 2 w 360"/>
                <a:gd name="T7" fmla="*/ 4 h 416"/>
                <a:gd name="T8" fmla="*/ 1 w 360"/>
                <a:gd name="T9" fmla="*/ 7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081" name="Freeform 260"/>
            <p:cNvSpPr>
              <a:spLocks/>
            </p:cNvSpPr>
            <p:nvPr/>
          </p:nvSpPr>
          <p:spPr bwMode="auto">
            <a:xfrm rot="-2134707">
              <a:off x="734" y="688"/>
              <a:ext cx="175" cy="217"/>
            </a:xfrm>
            <a:custGeom>
              <a:avLst/>
              <a:gdLst>
                <a:gd name="T0" fmla="*/ 0 w 360"/>
                <a:gd name="T1" fmla="*/ 2 h 416"/>
                <a:gd name="T2" fmla="*/ 0 w 360"/>
                <a:gd name="T3" fmla="*/ 1 h 416"/>
                <a:gd name="T4" fmla="*/ 1 w 360"/>
                <a:gd name="T5" fmla="*/ 1 h 416"/>
                <a:gd name="T6" fmla="*/ 1 w 360"/>
                <a:gd name="T7" fmla="*/ 1 h 416"/>
                <a:gd name="T8" fmla="*/ 0 w 360"/>
                <a:gd name="T9" fmla="*/ 2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3366CC">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grpSp>
          <p:nvGrpSpPr>
            <p:cNvPr id="36082" name="Group 261"/>
            <p:cNvGrpSpPr>
              <a:grpSpLocks/>
            </p:cNvGrpSpPr>
            <p:nvPr/>
          </p:nvGrpSpPr>
          <p:grpSpPr bwMode="auto">
            <a:xfrm rot="-1784693">
              <a:off x="386" y="774"/>
              <a:ext cx="131" cy="262"/>
              <a:chOff x="3888" y="2448"/>
              <a:chExt cx="192" cy="336"/>
            </a:xfrm>
          </p:grpSpPr>
          <p:sp>
            <p:nvSpPr>
              <p:cNvPr id="36136" name="Oval 262"/>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37" name="Oval 263"/>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83" name="Group 264"/>
            <p:cNvGrpSpPr>
              <a:grpSpLocks/>
            </p:cNvGrpSpPr>
            <p:nvPr/>
          </p:nvGrpSpPr>
          <p:grpSpPr bwMode="auto">
            <a:xfrm rot="-1226407">
              <a:off x="560" y="688"/>
              <a:ext cx="130" cy="261"/>
              <a:chOff x="3888" y="2448"/>
              <a:chExt cx="192" cy="336"/>
            </a:xfrm>
          </p:grpSpPr>
          <p:sp>
            <p:nvSpPr>
              <p:cNvPr id="36134" name="Oval 265"/>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35" name="Oval 266"/>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84" name="Group 267"/>
            <p:cNvGrpSpPr>
              <a:grpSpLocks/>
            </p:cNvGrpSpPr>
            <p:nvPr/>
          </p:nvGrpSpPr>
          <p:grpSpPr bwMode="auto">
            <a:xfrm rot="-6686076">
              <a:off x="102" y="1537"/>
              <a:ext cx="131" cy="261"/>
              <a:chOff x="3888" y="2448"/>
              <a:chExt cx="192" cy="336"/>
            </a:xfrm>
          </p:grpSpPr>
          <p:sp>
            <p:nvSpPr>
              <p:cNvPr id="36132" name="Oval 268"/>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33" name="Oval 269"/>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85" name="Group 270"/>
            <p:cNvGrpSpPr>
              <a:grpSpLocks/>
            </p:cNvGrpSpPr>
            <p:nvPr/>
          </p:nvGrpSpPr>
          <p:grpSpPr bwMode="auto">
            <a:xfrm rot="-7339862">
              <a:off x="190" y="1667"/>
              <a:ext cx="130" cy="262"/>
              <a:chOff x="3888" y="2448"/>
              <a:chExt cx="192" cy="336"/>
            </a:xfrm>
          </p:grpSpPr>
          <p:sp>
            <p:nvSpPr>
              <p:cNvPr id="36130" name="Oval 271"/>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31" name="Oval 272"/>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86" name="Group 273"/>
            <p:cNvGrpSpPr>
              <a:grpSpLocks/>
            </p:cNvGrpSpPr>
            <p:nvPr/>
          </p:nvGrpSpPr>
          <p:grpSpPr bwMode="auto">
            <a:xfrm rot="1286076" flipH="1">
              <a:off x="909" y="688"/>
              <a:ext cx="130" cy="261"/>
              <a:chOff x="3888" y="2448"/>
              <a:chExt cx="192" cy="336"/>
            </a:xfrm>
          </p:grpSpPr>
          <p:sp>
            <p:nvSpPr>
              <p:cNvPr id="36128" name="Oval 274"/>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29" name="Oval 275"/>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87" name="Group 276"/>
            <p:cNvGrpSpPr>
              <a:grpSpLocks/>
            </p:cNvGrpSpPr>
            <p:nvPr/>
          </p:nvGrpSpPr>
          <p:grpSpPr bwMode="auto">
            <a:xfrm rot="1939862" flipH="1">
              <a:off x="1082" y="774"/>
              <a:ext cx="131" cy="262"/>
              <a:chOff x="3888" y="2448"/>
              <a:chExt cx="192" cy="336"/>
            </a:xfrm>
          </p:grpSpPr>
          <p:sp>
            <p:nvSpPr>
              <p:cNvPr id="36126" name="Oval 277"/>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27" name="Oval 278"/>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88" name="Group 279"/>
            <p:cNvGrpSpPr>
              <a:grpSpLocks/>
            </p:cNvGrpSpPr>
            <p:nvPr/>
          </p:nvGrpSpPr>
          <p:grpSpPr bwMode="auto">
            <a:xfrm rot="-1904367" flipH="1" flipV="1">
              <a:off x="1126" y="1820"/>
              <a:ext cx="130" cy="261"/>
              <a:chOff x="3888" y="2448"/>
              <a:chExt cx="192" cy="336"/>
            </a:xfrm>
          </p:grpSpPr>
          <p:sp>
            <p:nvSpPr>
              <p:cNvPr id="36124" name="Oval 280"/>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25" name="Oval 281"/>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89" name="Group 282"/>
            <p:cNvGrpSpPr>
              <a:grpSpLocks/>
            </p:cNvGrpSpPr>
            <p:nvPr/>
          </p:nvGrpSpPr>
          <p:grpSpPr bwMode="auto">
            <a:xfrm rot="-1939862" flipH="1" flipV="1">
              <a:off x="995" y="1907"/>
              <a:ext cx="131" cy="262"/>
              <a:chOff x="3888" y="2448"/>
              <a:chExt cx="192" cy="336"/>
            </a:xfrm>
          </p:grpSpPr>
          <p:sp>
            <p:nvSpPr>
              <p:cNvPr id="36122" name="Oval 283"/>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23" name="Oval 284"/>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90" name="Group 285"/>
            <p:cNvGrpSpPr>
              <a:grpSpLocks/>
            </p:cNvGrpSpPr>
            <p:nvPr/>
          </p:nvGrpSpPr>
          <p:grpSpPr bwMode="auto">
            <a:xfrm rot="-3571198">
              <a:off x="146" y="971"/>
              <a:ext cx="131" cy="261"/>
              <a:chOff x="3888" y="2448"/>
              <a:chExt cx="192" cy="336"/>
            </a:xfrm>
          </p:grpSpPr>
          <p:sp>
            <p:nvSpPr>
              <p:cNvPr id="36120" name="Oval 286"/>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21" name="Oval 287"/>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91" name="Group 288"/>
            <p:cNvGrpSpPr>
              <a:grpSpLocks/>
            </p:cNvGrpSpPr>
            <p:nvPr/>
          </p:nvGrpSpPr>
          <p:grpSpPr bwMode="auto">
            <a:xfrm rot="-4324977">
              <a:off x="102" y="1145"/>
              <a:ext cx="131" cy="261"/>
              <a:chOff x="3888" y="2448"/>
              <a:chExt cx="192" cy="336"/>
            </a:xfrm>
          </p:grpSpPr>
          <p:sp>
            <p:nvSpPr>
              <p:cNvPr id="36118" name="Oval 289"/>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19" name="Oval 290"/>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92" name="Group 291"/>
            <p:cNvGrpSpPr>
              <a:grpSpLocks/>
            </p:cNvGrpSpPr>
            <p:nvPr/>
          </p:nvGrpSpPr>
          <p:grpSpPr bwMode="auto">
            <a:xfrm rot="3979296" flipH="1">
              <a:off x="1366" y="1101"/>
              <a:ext cx="130" cy="261"/>
              <a:chOff x="3888" y="2448"/>
              <a:chExt cx="192" cy="336"/>
            </a:xfrm>
          </p:grpSpPr>
          <p:sp>
            <p:nvSpPr>
              <p:cNvPr id="36116" name="Oval 292"/>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17" name="Oval 293"/>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93" name="Group 294"/>
            <p:cNvGrpSpPr>
              <a:grpSpLocks/>
            </p:cNvGrpSpPr>
            <p:nvPr/>
          </p:nvGrpSpPr>
          <p:grpSpPr bwMode="auto">
            <a:xfrm rot="3979296" flipH="1">
              <a:off x="1321" y="971"/>
              <a:ext cx="131" cy="262"/>
              <a:chOff x="3888" y="2448"/>
              <a:chExt cx="192" cy="336"/>
            </a:xfrm>
          </p:grpSpPr>
          <p:sp>
            <p:nvSpPr>
              <p:cNvPr id="36114" name="Oval 295"/>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15" name="Oval 296"/>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94" name="Group 297"/>
            <p:cNvGrpSpPr>
              <a:grpSpLocks/>
            </p:cNvGrpSpPr>
            <p:nvPr/>
          </p:nvGrpSpPr>
          <p:grpSpPr bwMode="auto">
            <a:xfrm rot="5900997">
              <a:off x="1365" y="1406"/>
              <a:ext cx="131" cy="261"/>
              <a:chOff x="3888" y="2448"/>
              <a:chExt cx="192" cy="336"/>
            </a:xfrm>
          </p:grpSpPr>
          <p:sp>
            <p:nvSpPr>
              <p:cNvPr id="36112" name="Oval 298"/>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13" name="Oval 299"/>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95" name="Group 300"/>
            <p:cNvGrpSpPr>
              <a:grpSpLocks/>
            </p:cNvGrpSpPr>
            <p:nvPr/>
          </p:nvGrpSpPr>
          <p:grpSpPr bwMode="auto">
            <a:xfrm rot="6590298">
              <a:off x="1321" y="1581"/>
              <a:ext cx="131" cy="262"/>
              <a:chOff x="3888" y="2448"/>
              <a:chExt cx="192" cy="336"/>
            </a:xfrm>
          </p:grpSpPr>
          <p:sp>
            <p:nvSpPr>
              <p:cNvPr id="36110" name="Oval 301"/>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11" name="Oval 302"/>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96" name="Group 303"/>
            <p:cNvGrpSpPr>
              <a:grpSpLocks/>
            </p:cNvGrpSpPr>
            <p:nvPr/>
          </p:nvGrpSpPr>
          <p:grpSpPr bwMode="auto">
            <a:xfrm rot="-9360471">
              <a:off x="429" y="1907"/>
              <a:ext cx="131" cy="262"/>
              <a:chOff x="3888" y="2448"/>
              <a:chExt cx="192" cy="336"/>
            </a:xfrm>
          </p:grpSpPr>
          <p:sp>
            <p:nvSpPr>
              <p:cNvPr id="36108" name="Oval 304"/>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09" name="Oval 305"/>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97" name="Group 306"/>
            <p:cNvGrpSpPr>
              <a:grpSpLocks/>
            </p:cNvGrpSpPr>
            <p:nvPr/>
          </p:nvGrpSpPr>
          <p:grpSpPr bwMode="auto">
            <a:xfrm rot="-10239734">
              <a:off x="560" y="1951"/>
              <a:ext cx="130" cy="261"/>
              <a:chOff x="3888" y="2448"/>
              <a:chExt cx="192" cy="336"/>
            </a:xfrm>
          </p:grpSpPr>
          <p:sp>
            <p:nvSpPr>
              <p:cNvPr id="36106" name="Oval 307"/>
              <p:cNvSpPr>
                <a:spLocks noChangeArrowheads="1"/>
              </p:cNvSpPr>
              <p:nvPr/>
            </p:nvSpPr>
            <p:spPr bwMode="auto">
              <a:xfrm>
                <a:off x="3888" y="2448"/>
                <a:ext cx="192" cy="96"/>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107" name="Oval 308"/>
              <p:cNvSpPr>
                <a:spLocks noChangeArrowheads="1"/>
              </p:cNvSpPr>
              <p:nvPr/>
            </p:nvSpPr>
            <p:spPr bwMode="auto">
              <a:xfrm>
                <a:off x="3936" y="2496"/>
                <a:ext cx="96" cy="288"/>
              </a:xfrm>
              <a:prstGeom prst="ellipse">
                <a:avLst/>
              </a:prstGeom>
              <a:solidFill>
                <a:schemeClr val="accent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sp>
          <p:nvSpPr>
            <p:cNvPr id="36098" name="Freeform 309"/>
            <p:cNvSpPr>
              <a:spLocks/>
            </p:cNvSpPr>
            <p:nvPr/>
          </p:nvSpPr>
          <p:spPr bwMode="auto">
            <a:xfrm>
              <a:off x="520" y="1134"/>
              <a:ext cx="558" cy="74"/>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099" name="Freeform 310"/>
            <p:cNvSpPr>
              <a:spLocks/>
            </p:cNvSpPr>
            <p:nvPr/>
          </p:nvSpPr>
          <p:spPr bwMode="auto">
            <a:xfrm>
              <a:off x="520" y="1245"/>
              <a:ext cx="558" cy="75"/>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100" name="Freeform 311"/>
            <p:cNvSpPr>
              <a:spLocks/>
            </p:cNvSpPr>
            <p:nvPr/>
          </p:nvSpPr>
          <p:spPr bwMode="auto">
            <a:xfrm>
              <a:off x="520" y="1022"/>
              <a:ext cx="558" cy="75"/>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101" name="Freeform 312"/>
            <p:cNvSpPr>
              <a:spLocks/>
            </p:cNvSpPr>
            <p:nvPr/>
          </p:nvSpPr>
          <p:spPr bwMode="auto">
            <a:xfrm>
              <a:off x="520" y="1357"/>
              <a:ext cx="558" cy="74"/>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102" name="Freeform 313"/>
            <p:cNvSpPr>
              <a:spLocks/>
            </p:cNvSpPr>
            <p:nvPr/>
          </p:nvSpPr>
          <p:spPr bwMode="auto">
            <a:xfrm>
              <a:off x="520" y="1468"/>
              <a:ext cx="558" cy="75"/>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103" name="Freeform 314"/>
            <p:cNvSpPr>
              <a:spLocks/>
            </p:cNvSpPr>
            <p:nvPr/>
          </p:nvSpPr>
          <p:spPr bwMode="auto">
            <a:xfrm>
              <a:off x="520" y="1580"/>
              <a:ext cx="558" cy="74"/>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104" name="Freeform 315"/>
            <p:cNvSpPr>
              <a:spLocks/>
            </p:cNvSpPr>
            <p:nvPr/>
          </p:nvSpPr>
          <p:spPr bwMode="auto">
            <a:xfrm>
              <a:off x="520" y="1691"/>
              <a:ext cx="558" cy="75"/>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105" name="Freeform 316"/>
            <p:cNvSpPr>
              <a:spLocks/>
            </p:cNvSpPr>
            <p:nvPr/>
          </p:nvSpPr>
          <p:spPr bwMode="auto">
            <a:xfrm>
              <a:off x="520" y="1803"/>
              <a:ext cx="558" cy="74"/>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grpSp>
      <p:grpSp>
        <p:nvGrpSpPr>
          <p:cNvPr id="35867" name="Group 317"/>
          <p:cNvGrpSpPr>
            <a:grpSpLocks/>
          </p:cNvGrpSpPr>
          <p:nvPr/>
        </p:nvGrpSpPr>
        <p:grpSpPr bwMode="auto">
          <a:xfrm>
            <a:off x="1981200" y="4648200"/>
            <a:ext cx="990600" cy="1045442"/>
            <a:chOff x="3120" y="691"/>
            <a:chExt cx="1604" cy="1750"/>
          </a:xfrm>
        </p:grpSpPr>
        <p:sp>
          <p:nvSpPr>
            <p:cNvPr id="36007" name="Text Box 318"/>
            <p:cNvSpPr txBox="1">
              <a:spLocks noChangeArrowheads="1"/>
            </p:cNvSpPr>
            <p:nvPr/>
          </p:nvSpPr>
          <p:spPr bwMode="auto">
            <a:xfrm>
              <a:off x="3648" y="1823"/>
              <a:ext cx="816"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latin typeface="+mn-ea"/>
                <a:ea typeface="+mn-ea"/>
              </a:endParaRPr>
            </a:p>
          </p:txBody>
        </p:sp>
        <p:sp>
          <p:nvSpPr>
            <p:cNvPr id="36008" name="Oval 319"/>
            <p:cNvSpPr>
              <a:spLocks noChangeArrowheads="1"/>
            </p:cNvSpPr>
            <p:nvPr/>
          </p:nvSpPr>
          <p:spPr bwMode="auto">
            <a:xfrm>
              <a:off x="3382" y="914"/>
              <a:ext cx="1117" cy="1118"/>
            </a:xfrm>
            <a:prstGeom prst="ellipse">
              <a:avLst/>
            </a:prstGeom>
            <a:noFill/>
            <a:ln w="5715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latin typeface="+mn-ea"/>
              </a:endParaRPr>
            </a:p>
          </p:txBody>
        </p:sp>
        <p:sp>
          <p:nvSpPr>
            <p:cNvPr id="36009" name="Freeform 320"/>
            <p:cNvSpPr>
              <a:spLocks/>
            </p:cNvSpPr>
            <p:nvPr/>
          </p:nvSpPr>
          <p:spPr bwMode="auto">
            <a:xfrm rot="966628">
              <a:off x="4342" y="881"/>
              <a:ext cx="179" cy="224"/>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010" name="Freeform 321"/>
            <p:cNvSpPr>
              <a:spLocks/>
            </p:cNvSpPr>
            <p:nvPr/>
          </p:nvSpPr>
          <p:spPr bwMode="auto">
            <a:xfrm rot="-4347231">
              <a:off x="3359" y="892"/>
              <a:ext cx="179" cy="224"/>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011" name="Freeform 322"/>
            <p:cNvSpPr>
              <a:spLocks/>
            </p:cNvSpPr>
            <p:nvPr/>
          </p:nvSpPr>
          <p:spPr bwMode="auto">
            <a:xfrm rot="-10213886">
              <a:off x="3382" y="1854"/>
              <a:ext cx="179" cy="223"/>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012" name="Freeform 323"/>
            <p:cNvSpPr>
              <a:spLocks/>
            </p:cNvSpPr>
            <p:nvPr/>
          </p:nvSpPr>
          <p:spPr bwMode="auto">
            <a:xfrm rot="3170267">
              <a:off x="4522" y="1295"/>
              <a:ext cx="179" cy="224"/>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013" name="Freeform 324"/>
            <p:cNvSpPr>
              <a:spLocks/>
            </p:cNvSpPr>
            <p:nvPr/>
          </p:nvSpPr>
          <p:spPr bwMode="auto">
            <a:xfrm rot="5400000">
              <a:off x="4388" y="1787"/>
              <a:ext cx="179" cy="223"/>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014" name="Freeform 325"/>
            <p:cNvSpPr>
              <a:spLocks/>
            </p:cNvSpPr>
            <p:nvPr/>
          </p:nvSpPr>
          <p:spPr bwMode="auto">
            <a:xfrm rot="8660000">
              <a:off x="3882" y="2029"/>
              <a:ext cx="169" cy="224"/>
            </a:xfrm>
            <a:custGeom>
              <a:avLst/>
              <a:gdLst>
                <a:gd name="T0" fmla="*/ 0 w 360"/>
                <a:gd name="T1" fmla="*/ 3 h 416"/>
                <a:gd name="T2" fmla="*/ 0 w 360"/>
                <a:gd name="T3" fmla="*/ 1 h 416"/>
                <a:gd name="T4" fmla="*/ 0 w 360"/>
                <a:gd name="T5" fmla="*/ 1 h 416"/>
                <a:gd name="T6" fmla="*/ 0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015" name="Freeform 326"/>
            <p:cNvSpPr>
              <a:spLocks/>
            </p:cNvSpPr>
            <p:nvPr/>
          </p:nvSpPr>
          <p:spPr bwMode="auto">
            <a:xfrm rot="-7762762">
              <a:off x="3151" y="1368"/>
              <a:ext cx="198" cy="259"/>
            </a:xfrm>
            <a:custGeom>
              <a:avLst/>
              <a:gdLst>
                <a:gd name="T0" fmla="*/ 1 w 360"/>
                <a:gd name="T1" fmla="*/ 9 h 416"/>
                <a:gd name="T2" fmla="*/ 1 w 360"/>
                <a:gd name="T3" fmla="*/ 1 h 416"/>
                <a:gd name="T4" fmla="*/ 3 w 360"/>
                <a:gd name="T5" fmla="*/ 1 h 416"/>
                <a:gd name="T6" fmla="*/ 3 w 360"/>
                <a:gd name="T7" fmla="*/ 4 h 416"/>
                <a:gd name="T8" fmla="*/ 1 w 360"/>
                <a:gd name="T9" fmla="*/ 9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016" name="Freeform 327"/>
            <p:cNvSpPr>
              <a:spLocks/>
            </p:cNvSpPr>
            <p:nvPr/>
          </p:nvSpPr>
          <p:spPr bwMode="auto">
            <a:xfrm rot="-2134707">
              <a:off x="3874" y="691"/>
              <a:ext cx="179" cy="223"/>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grpSp>
          <p:nvGrpSpPr>
            <p:cNvPr id="36017" name="Group 328"/>
            <p:cNvGrpSpPr>
              <a:grpSpLocks/>
            </p:cNvGrpSpPr>
            <p:nvPr/>
          </p:nvGrpSpPr>
          <p:grpSpPr bwMode="auto">
            <a:xfrm rot="-1784693">
              <a:off x="3516" y="780"/>
              <a:ext cx="135" cy="269"/>
              <a:chOff x="3888" y="2448"/>
              <a:chExt cx="192" cy="336"/>
            </a:xfrm>
          </p:grpSpPr>
          <p:sp>
            <p:nvSpPr>
              <p:cNvPr id="36071" name="Oval 329"/>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72" name="Oval 330"/>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18" name="Group 331"/>
            <p:cNvGrpSpPr>
              <a:grpSpLocks/>
            </p:cNvGrpSpPr>
            <p:nvPr/>
          </p:nvGrpSpPr>
          <p:grpSpPr bwMode="auto">
            <a:xfrm rot="-1226407">
              <a:off x="3695" y="691"/>
              <a:ext cx="134" cy="268"/>
              <a:chOff x="3888" y="2448"/>
              <a:chExt cx="192" cy="336"/>
            </a:xfrm>
          </p:grpSpPr>
          <p:sp>
            <p:nvSpPr>
              <p:cNvPr id="36069" name="Oval 332"/>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70" name="Oval 333"/>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19" name="Group 334"/>
            <p:cNvGrpSpPr>
              <a:grpSpLocks/>
            </p:cNvGrpSpPr>
            <p:nvPr/>
          </p:nvGrpSpPr>
          <p:grpSpPr bwMode="auto">
            <a:xfrm rot="-6686076">
              <a:off x="3225" y="1563"/>
              <a:ext cx="134" cy="268"/>
              <a:chOff x="3888" y="2448"/>
              <a:chExt cx="192" cy="336"/>
            </a:xfrm>
          </p:grpSpPr>
          <p:sp>
            <p:nvSpPr>
              <p:cNvPr id="36067" name="Oval 335"/>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68" name="Oval 336"/>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20" name="Group 337"/>
            <p:cNvGrpSpPr>
              <a:grpSpLocks/>
            </p:cNvGrpSpPr>
            <p:nvPr/>
          </p:nvGrpSpPr>
          <p:grpSpPr bwMode="auto">
            <a:xfrm rot="-7339862">
              <a:off x="3315" y="1696"/>
              <a:ext cx="134" cy="269"/>
              <a:chOff x="3888" y="2448"/>
              <a:chExt cx="192" cy="336"/>
            </a:xfrm>
          </p:grpSpPr>
          <p:sp>
            <p:nvSpPr>
              <p:cNvPr id="36065" name="Oval 338"/>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66" name="Oval 339"/>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21" name="Group 340"/>
            <p:cNvGrpSpPr>
              <a:grpSpLocks/>
            </p:cNvGrpSpPr>
            <p:nvPr/>
          </p:nvGrpSpPr>
          <p:grpSpPr bwMode="auto">
            <a:xfrm rot="1286076" flipH="1">
              <a:off x="4053" y="691"/>
              <a:ext cx="134" cy="268"/>
              <a:chOff x="3888" y="2448"/>
              <a:chExt cx="192" cy="336"/>
            </a:xfrm>
          </p:grpSpPr>
          <p:sp>
            <p:nvSpPr>
              <p:cNvPr id="36063" name="Oval 341"/>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64" name="Oval 342"/>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22" name="Group 343"/>
            <p:cNvGrpSpPr>
              <a:grpSpLocks/>
            </p:cNvGrpSpPr>
            <p:nvPr/>
          </p:nvGrpSpPr>
          <p:grpSpPr bwMode="auto">
            <a:xfrm rot="1939862" flipH="1">
              <a:off x="4231" y="780"/>
              <a:ext cx="135" cy="269"/>
              <a:chOff x="3888" y="2448"/>
              <a:chExt cx="192" cy="336"/>
            </a:xfrm>
          </p:grpSpPr>
          <p:sp>
            <p:nvSpPr>
              <p:cNvPr id="36061" name="Oval 344"/>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62" name="Oval 345"/>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23" name="Group 346"/>
            <p:cNvGrpSpPr>
              <a:grpSpLocks/>
            </p:cNvGrpSpPr>
            <p:nvPr/>
          </p:nvGrpSpPr>
          <p:grpSpPr bwMode="auto">
            <a:xfrm rot="-1904367" flipH="1" flipV="1">
              <a:off x="4277" y="1854"/>
              <a:ext cx="133" cy="268"/>
              <a:chOff x="3888" y="2448"/>
              <a:chExt cx="192" cy="336"/>
            </a:xfrm>
          </p:grpSpPr>
          <p:sp>
            <p:nvSpPr>
              <p:cNvPr id="36059" name="Oval 347"/>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60" name="Oval 348"/>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24" name="Group 349"/>
            <p:cNvGrpSpPr>
              <a:grpSpLocks/>
            </p:cNvGrpSpPr>
            <p:nvPr/>
          </p:nvGrpSpPr>
          <p:grpSpPr bwMode="auto">
            <a:xfrm rot="-1939862" flipH="1" flipV="1">
              <a:off x="4142" y="1943"/>
              <a:ext cx="135" cy="268"/>
              <a:chOff x="3888" y="2448"/>
              <a:chExt cx="192" cy="336"/>
            </a:xfrm>
          </p:grpSpPr>
          <p:sp>
            <p:nvSpPr>
              <p:cNvPr id="36057" name="Oval 350"/>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58" name="Oval 351"/>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25" name="Group 352"/>
            <p:cNvGrpSpPr>
              <a:grpSpLocks/>
            </p:cNvGrpSpPr>
            <p:nvPr/>
          </p:nvGrpSpPr>
          <p:grpSpPr bwMode="auto">
            <a:xfrm rot="-3571198">
              <a:off x="3271" y="981"/>
              <a:ext cx="134" cy="269"/>
              <a:chOff x="3888" y="2448"/>
              <a:chExt cx="192" cy="336"/>
            </a:xfrm>
          </p:grpSpPr>
          <p:sp>
            <p:nvSpPr>
              <p:cNvPr id="36055" name="Oval 353"/>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56" name="Oval 354"/>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26" name="Group 355"/>
            <p:cNvGrpSpPr>
              <a:grpSpLocks/>
            </p:cNvGrpSpPr>
            <p:nvPr/>
          </p:nvGrpSpPr>
          <p:grpSpPr bwMode="auto">
            <a:xfrm rot="-4324977">
              <a:off x="3225" y="1160"/>
              <a:ext cx="134" cy="268"/>
              <a:chOff x="3888" y="2448"/>
              <a:chExt cx="192" cy="336"/>
            </a:xfrm>
          </p:grpSpPr>
          <p:sp>
            <p:nvSpPr>
              <p:cNvPr id="36053" name="Oval 356"/>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54" name="Oval 357"/>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27" name="Group 358"/>
            <p:cNvGrpSpPr>
              <a:grpSpLocks/>
            </p:cNvGrpSpPr>
            <p:nvPr/>
          </p:nvGrpSpPr>
          <p:grpSpPr bwMode="auto">
            <a:xfrm rot="3979296" flipH="1">
              <a:off x="4523" y="1116"/>
              <a:ext cx="134" cy="268"/>
              <a:chOff x="3888" y="2448"/>
              <a:chExt cx="192" cy="336"/>
            </a:xfrm>
          </p:grpSpPr>
          <p:sp>
            <p:nvSpPr>
              <p:cNvPr id="36051" name="Oval 359"/>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52" name="Oval 360"/>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28" name="Group 361"/>
            <p:cNvGrpSpPr>
              <a:grpSpLocks/>
            </p:cNvGrpSpPr>
            <p:nvPr/>
          </p:nvGrpSpPr>
          <p:grpSpPr bwMode="auto">
            <a:xfrm rot="3979296" flipH="1">
              <a:off x="4478" y="981"/>
              <a:ext cx="134" cy="269"/>
              <a:chOff x="3888" y="2448"/>
              <a:chExt cx="192" cy="336"/>
            </a:xfrm>
          </p:grpSpPr>
          <p:sp>
            <p:nvSpPr>
              <p:cNvPr id="36049" name="Oval 362"/>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50" name="Oval 363"/>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29" name="Group 364"/>
            <p:cNvGrpSpPr>
              <a:grpSpLocks/>
            </p:cNvGrpSpPr>
            <p:nvPr/>
          </p:nvGrpSpPr>
          <p:grpSpPr bwMode="auto">
            <a:xfrm rot="5900997">
              <a:off x="4523" y="1429"/>
              <a:ext cx="134" cy="268"/>
              <a:chOff x="3888" y="2448"/>
              <a:chExt cx="192" cy="336"/>
            </a:xfrm>
          </p:grpSpPr>
          <p:sp>
            <p:nvSpPr>
              <p:cNvPr id="36047" name="Oval 365"/>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48" name="Oval 366"/>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30" name="Group 367"/>
            <p:cNvGrpSpPr>
              <a:grpSpLocks/>
            </p:cNvGrpSpPr>
            <p:nvPr/>
          </p:nvGrpSpPr>
          <p:grpSpPr bwMode="auto">
            <a:xfrm rot="6590298">
              <a:off x="4478" y="1607"/>
              <a:ext cx="134" cy="269"/>
              <a:chOff x="3888" y="2448"/>
              <a:chExt cx="192" cy="336"/>
            </a:xfrm>
          </p:grpSpPr>
          <p:sp>
            <p:nvSpPr>
              <p:cNvPr id="36045" name="Oval 368"/>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46" name="Oval 369"/>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31" name="Group 370"/>
            <p:cNvGrpSpPr>
              <a:grpSpLocks/>
            </p:cNvGrpSpPr>
            <p:nvPr/>
          </p:nvGrpSpPr>
          <p:grpSpPr bwMode="auto">
            <a:xfrm rot="-9360471">
              <a:off x="3561" y="1943"/>
              <a:ext cx="134" cy="268"/>
              <a:chOff x="3888" y="2448"/>
              <a:chExt cx="192" cy="336"/>
            </a:xfrm>
          </p:grpSpPr>
          <p:sp>
            <p:nvSpPr>
              <p:cNvPr id="36043" name="Oval 371"/>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44" name="Oval 372"/>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032" name="Group 373"/>
            <p:cNvGrpSpPr>
              <a:grpSpLocks/>
            </p:cNvGrpSpPr>
            <p:nvPr/>
          </p:nvGrpSpPr>
          <p:grpSpPr bwMode="auto">
            <a:xfrm rot="-10239734">
              <a:off x="3695" y="1988"/>
              <a:ext cx="134" cy="268"/>
              <a:chOff x="3888" y="2448"/>
              <a:chExt cx="192" cy="336"/>
            </a:xfrm>
          </p:grpSpPr>
          <p:sp>
            <p:nvSpPr>
              <p:cNvPr id="36041" name="Oval 374"/>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42" name="Oval 375"/>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sp>
          <p:nvSpPr>
            <p:cNvPr id="36033" name="Freeform 376"/>
            <p:cNvSpPr>
              <a:spLocks/>
            </p:cNvSpPr>
            <p:nvPr/>
          </p:nvSpPr>
          <p:spPr bwMode="auto">
            <a:xfrm>
              <a:off x="3655" y="1149"/>
              <a:ext cx="572" cy="76"/>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034" name="Freeform 377"/>
            <p:cNvSpPr>
              <a:spLocks/>
            </p:cNvSpPr>
            <p:nvPr/>
          </p:nvSpPr>
          <p:spPr bwMode="auto">
            <a:xfrm>
              <a:off x="3655" y="1263"/>
              <a:ext cx="572" cy="77"/>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035" name="Freeform 378"/>
            <p:cNvSpPr>
              <a:spLocks/>
            </p:cNvSpPr>
            <p:nvPr/>
          </p:nvSpPr>
          <p:spPr bwMode="auto">
            <a:xfrm>
              <a:off x="3655" y="1034"/>
              <a:ext cx="572" cy="77"/>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036" name="Freeform 379"/>
            <p:cNvSpPr>
              <a:spLocks/>
            </p:cNvSpPr>
            <p:nvPr/>
          </p:nvSpPr>
          <p:spPr bwMode="auto">
            <a:xfrm>
              <a:off x="3655" y="1378"/>
              <a:ext cx="572" cy="76"/>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037" name="Freeform 380"/>
            <p:cNvSpPr>
              <a:spLocks/>
            </p:cNvSpPr>
            <p:nvPr/>
          </p:nvSpPr>
          <p:spPr bwMode="auto">
            <a:xfrm>
              <a:off x="3655" y="1492"/>
              <a:ext cx="572" cy="77"/>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038" name="Freeform 381"/>
            <p:cNvSpPr>
              <a:spLocks/>
            </p:cNvSpPr>
            <p:nvPr/>
          </p:nvSpPr>
          <p:spPr bwMode="auto">
            <a:xfrm>
              <a:off x="3655" y="1607"/>
              <a:ext cx="572" cy="76"/>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039" name="Freeform 382"/>
            <p:cNvSpPr>
              <a:spLocks/>
            </p:cNvSpPr>
            <p:nvPr/>
          </p:nvSpPr>
          <p:spPr bwMode="auto">
            <a:xfrm>
              <a:off x="3655" y="1721"/>
              <a:ext cx="572" cy="77"/>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040" name="Freeform 383"/>
            <p:cNvSpPr>
              <a:spLocks/>
            </p:cNvSpPr>
            <p:nvPr/>
          </p:nvSpPr>
          <p:spPr bwMode="auto">
            <a:xfrm>
              <a:off x="3655" y="1836"/>
              <a:ext cx="572" cy="76"/>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grpSp>
      <p:grpSp>
        <p:nvGrpSpPr>
          <p:cNvPr id="35868" name="Group 384"/>
          <p:cNvGrpSpPr>
            <a:grpSpLocks/>
          </p:cNvGrpSpPr>
          <p:nvPr/>
        </p:nvGrpSpPr>
        <p:grpSpPr bwMode="auto">
          <a:xfrm>
            <a:off x="533400" y="1268760"/>
            <a:ext cx="923925" cy="1931640"/>
            <a:chOff x="4433" y="1541"/>
            <a:chExt cx="792" cy="2000"/>
          </a:xfrm>
        </p:grpSpPr>
        <p:sp>
          <p:nvSpPr>
            <p:cNvPr id="36005" name="Freeform 385"/>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CC3300"/>
              </a:solidFill>
              <a:round/>
              <a:headEnd/>
              <a:tailEnd/>
            </a:ln>
          </p:spPr>
          <p:txBody>
            <a:bodyPr/>
            <a:lstStyle/>
            <a:p>
              <a:endParaRPr lang="ja-JP" altLang="en-US">
                <a:latin typeface="+mn-ea"/>
              </a:endParaRPr>
            </a:p>
          </p:txBody>
        </p:sp>
        <p:sp>
          <p:nvSpPr>
            <p:cNvPr id="36006" name="Freeform 386"/>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CC3300"/>
              </a:solidFill>
              <a:round/>
              <a:headEnd/>
              <a:tailEnd/>
            </a:ln>
          </p:spPr>
          <p:txBody>
            <a:bodyPr/>
            <a:lstStyle/>
            <a:p>
              <a:endParaRPr lang="ja-JP" altLang="en-US">
                <a:latin typeface="+mn-ea"/>
              </a:endParaRPr>
            </a:p>
          </p:txBody>
        </p:sp>
      </p:grpSp>
      <p:sp>
        <p:nvSpPr>
          <p:cNvPr id="35869" name="Text Box 387"/>
          <p:cNvSpPr txBox="1">
            <a:spLocks noChangeArrowheads="1"/>
          </p:cNvSpPr>
          <p:nvPr/>
        </p:nvSpPr>
        <p:spPr bwMode="auto">
          <a:xfrm>
            <a:off x="-18566" y="3211284"/>
            <a:ext cx="27948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n-ea"/>
                <a:ea typeface="+mn-ea"/>
              </a:rPr>
              <a:t>ブタ</a:t>
            </a:r>
            <a:r>
              <a:rPr lang="ja-JP" altLang="en-US" sz="2400" dirty="0" smtClean="0">
                <a:latin typeface="+mn-ea"/>
                <a:ea typeface="+mn-ea"/>
              </a:rPr>
              <a:t>がヒトインフルエンザと</a:t>
            </a:r>
            <a:r>
              <a:rPr lang="ja-JP" altLang="en-US" sz="2400" dirty="0">
                <a:latin typeface="+mn-ea"/>
                <a:ea typeface="+mn-ea"/>
              </a:rPr>
              <a:t>鳥</a:t>
            </a:r>
            <a:r>
              <a:rPr lang="ja-JP" altLang="en-US" sz="2400" dirty="0" smtClean="0">
                <a:latin typeface="+mn-ea"/>
                <a:ea typeface="+mn-ea"/>
              </a:rPr>
              <a:t>インフルエンザ</a:t>
            </a:r>
            <a:r>
              <a:rPr lang="ja-JP" altLang="en-US" sz="2400" dirty="0">
                <a:latin typeface="+mn-ea"/>
                <a:ea typeface="+mn-ea"/>
              </a:rPr>
              <a:t>に同時に感染</a:t>
            </a:r>
          </a:p>
        </p:txBody>
      </p:sp>
      <p:grpSp>
        <p:nvGrpSpPr>
          <p:cNvPr id="35870" name="Group 388"/>
          <p:cNvGrpSpPr>
            <a:grpSpLocks/>
          </p:cNvGrpSpPr>
          <p:nvPr/>
        </p:nvGrpSpPr>
        <p:grpSpPr bwMode="auto">
          <a:xfrm>
            <a:off x="7086600" y="3200400"/>
            <a:ext cx="511175" cy="498475"/>
            <a:chOff x="1920" y="1406"/>
            <a:chExt cx="610" cy="595"/>
          </a:xfrm>
        </p:grpSpPr>
        <p:sp>
          <p:nvSpPr>
            <p:cNvPr id="35940" name="Oval 389"/>
            <p:cNvSpPr>
              <a:spLocks noChangeArrowheads="1"/>
            </p:cNvSpPr>
            <p:nvPr/>
          </p:nvSpPr>
          <p:spPr bwMode="auto">
            <a:xfrm>
              <a:off x="2020" y="1491"/>
              <a:ext cx="424" cy="425"/>
            </a:xfrm>
            <a:prstGeom prst="ellipse">
              <a:avLst/>
            </a:prstGeom>
            <a:noFill/>
            <a:ln w="5715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latin typeface="+mn-ea"/>
              </a:endParaRPr>
            </a:p>
          </p:txBody>
        </p:sp>
        <p:sp>
          <p:nvSpPr>
            <p:cNvPr id="35941" name="Freeform 390"/>
            <p:cNvSpPr>
              <a:spLocks/>
            </p:cNvSpPr>
            <p:nvPr/>
          </p:nvSpPr>
          <p:spPr bwMode="auto">
            <a:xfrm rot="966628">
              <a:off x="2384" y="1478"/>
              <a:ext cx="68"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42" name="Freeform 391"/>
            <p:cNvSpPr>
              <a:spLocks/>
            </p:cNvSpPr>
            <p:nvPr/>
          </p:nvSpPr>
          <p:spPr bwMode="auto">
            <a:xfrm rot="-4347231">
              <a:off x="2011" y="1482"/>
              <a:ext cx="68" cy="86"/>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43" name="Freeform 392"/>
            <p:cNvSpPr>
              <a:spLocks/>
            </p:cNvSpPr>
            <p:nvPr/>
          </p:nvSpPr>
          <p:spPr bwMode="auto">
            <a:xfrm rot="-10213886">
              <a:off x="2020" y="1848"/>
              <a:ext cx="68"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44" name="Freeform 393"/>
            <p:cNvSpPr>
              <a:spLocks/>
            </p:cNvSpPr>
            <p:nvPr/>
          </p:nvSpPr>
          <p:spPr bwMode="auto">
            <a:xfrm rot="3170267">
              <a:off x="2453" y="1635"/>
              <a:ext cx="68" cy="86"/>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45" name="Freeform 394"/>
            <p:cNvSpPr>
              <a:spLocks/>
            </p:cNvSpPr>
            <p:nvPr/>
          </p:nvSpPr>
          <p:spPr bwMode="auto">
            <a:xfrm rot="5400000">
              <a:off x="2402" y="1822"/>
              <a:ext cx="68"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46" name="Freeform 395"/>
            <p:cNvSpPr>
              <a:spLocks/>
            </p:cNvSpPr>
            <p:nvPr/>
          </p:nvSpPr>
          <p:spPr bwMode="auto">
            <a:xfrm rot="8660000">
              <a:off x="2210" y="1915"/>
              <a:ext cx="64"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47" name="Freeform 396"/>
            <p:cNvSpPr>
              <a:spLocks/>
            </p:cNvSpPr>
            <p:nvPr/>
          </p:nvSpPr>
          <p:spPr bwMode="auto">
            <a:xfrm rot="-7762762">
              <a:off x="1931" y="1664"/>
              <a:ext cx="75" cy="9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948" name="Freeform 397"/>
            <p:cNvSpPr>
              <a:spLocks/>
            </p:cNvSpPr>
            <p:nvPr/>
          </p:nvSpPr>
          <p:spPr bwMode="auto">
            <a:xfrm rot="-2134707">
              <a:off x="2207" y="1406"/>
              <a:ext cx="68"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grpSp>
          <p:nvGrpSpPr>
            <p:cNvPr id="35949" name="Group 398"/>
            <p:cNvGrpSpPr>
              <a:grpSpLocks/>
            </p:cNvGrpSpPr>
            <p:nvPr/>
          </p:nvGrpSpPr>
          <p:grpSpPr bwMode="auto">
            <a:xfrm rot="-1784693">
              <a:off x="2070" y="1440"/>
              <a:ext cx="52" cy="102"/>
              <a:chOff x="3888" y="2448"/>
              <a:chExt cx="192" cy="336"/>
            </a:xfrm>
          </p:grpSpPr>
          <p:sp>
            <p:nvSpPr>
              <p:cNvPr id="36003" name="Oval 399"/>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04" name="Oval 400"/>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950" name="Group 401"/>
            <p:cNvGrpSpPr>
              <a:grpSpLocks/>
            </p:cNvGrpSpPr>
            <p:nvPr/>
          </p:nvGrpSpPr>
          <p:grpSpPr bwMode="auto">
            <a:xfrm rot="-1226407">
              <a:off x="2139" y="1406"/>
              <a:ext cx="50" cy="102"/>
              <a:chOff x="3888" y="2448"/>
              <a:chExt cx="192" cy="336"/>
            </a:xfrm>
          </p:grpSpPr>
          <p:sp>
            <p:nvSpPr>
              <p:cNvPr id="36001" name="Oval 402"/>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02" name="Oval 403"/>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951" name="Group 404"/>
            <p:cNvGrpSpPr>
              <a:grpSpLocks/>
            </p:cNvGrpSpPr>
            <p:nvPr/>
          </p:nvGrpSpPr>
          <p:grpSpPr bwMode="auto">
            <a:xfrm rot="-6686076">
              <a:off x="1959" y="1738"/>
              <a:ext cx="51" cy="102"/>
              <a:chOff x="3888" y="2448"/>
              <a:chExt cx="192" cy="336"/>
            </a:xfrm>
          </p:grpSpPr>
          <p:sp>
            <p:nvSpPr>
              <p:cNvPr id="35999" name="Oval 405"/>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000" name="Oval 406"/>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952" name="Group 407"/>
            <p:cNvGrpSpPr>
              <a:grpSpLocks/>
            </p:cNvGrpSpPr>
            <p:nvPr/>
          </p:nvGrpSpPr>
          <p:grpSpPr bwMode="auto">
            <a:xfrm rot="-7339862">
              <a:off x="1993" y="1789"/>
              <a:ext cx="51" cy="102"/>
              <a:chOff x="3888" y="2448"/>
              <a:chExt cx="192" cy="336"/>
            </a:xfrm>
          </p:grpSpPr>
          <p:sp>
            <p:nvSpPr>
              <p:cNvPr id="35997" name="Oval 408"/>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98" name="Oval 409"/>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953" name="Group 410"/>
            <p:cNvGrpSpPr>
              <a:grpSpLocks/>
            </p:cNvGrpSpPr>
            <p:nvPr/>
          </p:nvGrpSpPr>
          <p:grpSpPr bwMode="auto">
            <a:xfrm rot="1286076" flipH="1">
              <a:off x="2275" y="1406"/>
              <a:ext cx="50" cy="102"/>
              <a:chOff x="3888" y="2448"/>
              <a:chExt cx="192" cy="336"/>
            </a:xfrm>
          </p:grpSpPr>
          <p:sp>
            <p:nvSpPr>
              <p:cNvPr id="35995" name="Oval 411"/>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96" name="Oval 412"/>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954" name="Group 413"/>
            <p:cNvGrpSpPr>
              <a:grpSpLocks/>
            </p:cNvGrpSpPr>
            <p:nvPr/>
          </p:nvGrpSpPr>
          <p:grpSpPr bwMode="auto">
            <a:xfrm rot="1939862" flipH="1">
              <a:off x="2342" y="1440"/>
              <a:ext cx="51" cy="102"/>
              <a:chOff x="3888" y="2448"/>
              <a:chExt cx="192" cy="336"/>
            </a:xfrm>
          </p:grpSpPr>
          <p:sp>
            <p:nvSpPr>
              <p:cNvPr id="35993" name="Oval 414"/>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94" name="Oval 415"/>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955" name="Group 416"/>
            <p:cNvGrpSpPr>
              <a:grpSpLocks/>
            </p:cNvGrpSpPr>
            <p:nvPr/>
          </p:nvGrpSpPr>
          <p:grpSpPr bwMode="auto">
            <a:xfrm rot="-1904367" flipH="1" flipV="1">
              <a:off x="2360" y="1848"/>
              <a:ext cx="50" cy="102"/>
              <a:chOff x="3888" y="2448"/>
              <a:chExt cx="192" cy="336"/>
            </a:xfrm>
          </p:grpSpPr>
          <p:sp>
            <p:nvSpPr>
              <p:cNvPr id="35991" name="Oval 417"/>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92" name="Oval 418"/>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956" name="Group 419"/>
            <p:cNvGrpSpPr>
              <a:grpSpLocks/>
            </p:cNvGrpSpPr>
            <p:nvPr/>
          </p:nvGrpSpPr>
          <p:grpSpPr bwMode="auto">
            <a:xfrm rot="-1939862" flipH="1" flipV="1">
              <a:off x="2308" y="1882"/>
              <a:ext cx="52" cy="102"/>
              <a:chOff x="3888" y="2448"/>
              <a:chExt cx="192" cy="336"/>
            </a:xfrm>
          </p:grpSpPr>
          <p:sp>
            <p:nvSpPr>
              <p:cNvPr id="35989" name="Oval 420"/>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90" name="Oval 421"/>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957" name="Group 422"/>
            <p:cNvGrpSpPr>
              <a:grpSpLocks/>
            </p:cNvGrpSpPr>
            <p:nvPr/>
          </p:nvGrpSpPr>
          <p:grpSpPr bwMode="auto">
            <a:xfrm rot="-3571198">
              <a:off x="1977" y="1517"/>
              <a:ext cx="51" cy="102"/>
              <a:chOff x="3888" y="2448"/>
              <a:chExt cx="192" cy="336"/>
            </a:xfrm>
          </p:grpSpPr>
          <p:sp>
            <p:nvSpPr>
              <p:cNvPr id="35987" name="Oval 423"/>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88" name="Oval 424"/>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958" name="Group 425"/>
            <p:cNvGrpSpPr>
              <a:grpSpLocks/>
            </p:cNvGrpSpPr>
            <p:nvPr/>
          </p:nvGrpSpPr>
          <p:grpSpPr bwMode="auto">
            <a:xfrm rot="-4324977">
              <a:off x="1959" y="1585"/>
              <a:ext cx="51" cy="102"/>
              <a:chOff x="3888" y="2448"/>
              <a:chExt cx="192" cy="336"/>
            </a:xfrm>
          </p:grpSpPr>
          <p:sp>
            <p:nvSpPr>
              <p:cNvPr id="35985" name="Oval 426"/>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86" name="Oval 427"/>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959" name="Group 428"/>
            <p:cNvGrpSpPr>
              <a:grpSpLocks/>
            </p:cNvGrpSpPr>
            <p:nvPr/>
          </p:nvGrpSpPr>
          <p:grpSpPr bwMode="auto">
            <a:xfrm rot="3979296" flipH="1">
              <a:off x="2453" y="1568"/>
              <a:ext cx="51" cy="102"/>
              <a:chOff x="3888" y="2448"/>
              <a:chExt cx="192" cy="336"/>
            </a:xfrm>
          </p:grpSpPr>
          <p:sp>
            <p:nvSpPr>
              <p:cNvPr id="35983" name="Oval 429"/>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84" name="Oval 430"/>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960" name="Group 431"/>
            <p:cNvGrpSpPr>
              <a:grpSpLocks/>
            </p:cNvGrpSpPr>
            <p:nvPr/>
          </p:nvGrpSpPr>
          <p:grpSpPr bwMode="auto">
            <a:xfrm rot="3979296" flipH="1">
              <a:off x="2435" y="1517"/>
              <a:ext cx="51" cy="102"/>
              <a:chOff x="3888" y="2448"/>
              <a:chExt cx="192" cy="336"/>
            </a:xfrm>
          </p:grpSpPr>
          <p:sp>
            <p:nvSpPr>
              <p:cNvPr id="35981" name="Oval 432"/>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82" name="Oval 433"/>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961" name="Group 434"/>
            <p:cNvGrpSpPr>
              <a:grpSpLocks/>
            </p:cNvGrpSpPr>
            <p:nvPr/>
          </p:nvGrpSpPr>
          <p:grpSpPr bwMode="auto">
            <a:xfrm rot="5900997">
              <a:off x="2453" y="1687"/>
              <a:ext cx="51" cy="102"/>
              <a:chOff x="3888" y="2448"/>
              <a:chExt cx="192" cy="336"/>
            </a:xfrm>
          </p:grpSpPr>
          <p:sp>
            <p:nvSpPr>
              <p:cNvPr id="35979" name="Oval 435"/>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80" name="Oval 436"/>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962" name="Group 437"/>
            <p:cNvGrpSpPr>
              <a:grpSpLocks/>
            </p:cNvGrpSpPr>
            <p:nvPr/>
          </p:nvGrpSpPr>
          <p:grpSpPr bwMode="auto">
            <a:xfrm rot="6590298">
              <a:off x="2435" y="1755"/>
              <a:ext cx="51" cy="102"/>
              <a:chOff x="3888" y="2448"/>
              <a:chExt cx="192" cy="336"/>
            </a:xfrm>
          </p:grpSpPr>
          <p:sp>
            <p:nvSpPr>
              <p:cNvPr id="35977" name="Oval 438"/>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78" name="Oval 439"/>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963" name="Group 440"/>
            <p:cNvGrpSpPr>
              <a:grpSpLocks/>
            </p:cNvGrpSpPr>
            <p:nvPr/>
          </p:nvGrpSpPr>
          <p:grpSpPr bwMode="auto">
            <a:xfrm rot="-9360471">
              <a:off x="2088" y="1882"/>
              <a:ext cx="51" cy="102"/>
              <a:chOff x="3888" y="2448"/>
              <a:chExt cx="192" cy="336"/>
            </a:xfrm>
          </p:grpSpPr>
          <p:sp>
            <p:nvSpPr>
              <p:cNvPr id="35975" name="Oval 441"/>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76" name="Oval 442"/>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964" name="Group 443"/>
            <p:cNvGrpSpPr>
              <a:grpSpLocks/>
            </p:cNvGrpSpPr>
            <p:nvPr/>
          </p:nvGrpSpPr>
          <p:grpSpPr bwMode="auto">
            <a:xfrm rot="-10239734">
              <a:off x="2139" y="1899"/>
              <a:ext cx="50" cy="102"/>
              <a:chOff x="3888" y="2448"/>
              <a:chExt cx="192" cy="336"/>
            </a:xfrm>
          </p:grpSpPr>
          <p:sp>
            <p:nvSpPr>
              <p:cNvPr id="35973" name="Oval 444"/>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74" name="Oval 445"/>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sp>
          <p:nvSpPr>
            <p:cNvPr id="35965" name="Freeform 446"/>
            <p:cNvSpPr>
              <a:spLocks/>
            </p:cNvSpPr>
            <p:nvPr/>
          </p:nvSpPr>
          <p:spPr bwMode="auto">
            <a:xfrm>
              <a:off x="2123" y="1580"/>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5966" name="Freeform 447"/>
            <p:cNvSpPr>
              <a:spLocks/>
            </p:cNvSpPr>
            <p:nvPr/>
          </p:nvSpPr>
          <p:spPr bwMode="auto">
            <a:xfrm>
              <a:off x="2123" y="1623"/>
              <a:ext cx="218" cy="30"/>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5967" name="Freeform 448"/>
            <p:cNvSpPr>
              <a:spLocks/>
            </p:cNvSpPr>
            <p:nvPr/>
          </p:nvSpPr>
          <p:spPr bwMode="auto">
            <a:xfrm>
              <a:off x="2123" y="1536"/>
              <a:ext cx="218" cy="30"/>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5968" name="Freeform 449"/>
            <p:cNvSpPr>
              <a:spLocks/>
            </p:cNvSpPr>
            <p:nvPr/>
          </p:nvSpPr>
          <p:spPr bwMode="auto">
            <a:xfrm>
              <a:off x="2123" y="1667"/>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5969" name="Freeform 450"/>
            <p:cNvSpPr>
              <a:spLocks/>
            </p:cNvSpPr>
            <p:nvPr/>
          </p:nvSpPr>
          <p:spPr bwMode="auto">
            <a:xfrm>
              <a:off x="2123" y="1711"/>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5970" name="Freeform 451"/>
            <p:cNvSpPr>
              <a:spLocks/>
            </p:cNvSpPr>
            <p:nvPr/>
          </p:nvSpPr>
          <p:spPr bwMode="auto">
            <a:xfrm>
              <a:off x="2123" y="1754"/>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5971" name="Freeform 452"/>
            <p:cNvSpPr>
              <a:spLocks/>
            </p:cNvSpPr>
            <p:nvPr/>
          </p:nvSpPr>
          <p:spPr bwMode="auto">
            <a:xfrm>
              <a:off x="2123" y="1798"/>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5972" name="Freeform 453"/>
            <p:cNvSpPr>
              <a:spLocks/>
            </p:cNvSpPr>
            <p:nvPr/>
          </p:nvSpPr>
          <p:spPr bwMode="auto">
            <a:xfrm>
              <a:off x="2123" y="1841"/>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grpSp>
      <p:grpSp>
        <p:nvGrpSpPr>
          <p:cNvPr id="35871" name="Group 454"/>
          <p:cNvGrpSpPr>
            <a:grpSpLocks/>
          </p:cNvGrpSpPr>
          <p:nvPr/>
        </p:nvGrpSpPr>
        <p:grpSpPr bwMode="auto">
          <a:xfrm>
            <a:off x="7086600" y="3962400"/>
            <a:ext cx="511175" cy="498475"/>
            <a:chOff x="1920" y="1406"/>
            <a:chExt cx="610" cy="595"/>
          </a:xfrm>
        </p:grpSpPr>
        <p:sp>
          <p:nvSpPr>
            <p:cNvPr id="35875" name="Oval 455"/>
            <p:cNvSpPr>
              <a:spLocks noChangeArrowheads="1"/>
            </p:cNvSpPr>
            <p:nvPr/>
          </p:nvSpPr>
          <p:spPr bwMode="auto">
            <a:xfrm>
              <a:off x="2020" y="1491"/>
              <a:ext cx="424" cy="425"/>
            </a:xfrm>
            <a:prstGeom prst="ellipse">
              <a:avLst/>
            </a:prstGeom>
            <a:noFill/>
            <a:ln w="5715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latin typeface="+mn-ea"/>
              </a:endParaRPr>
            </a:p>
          </p:txBody>
        </p:sp>
        <p:sp>
          <p:nvSpPr>
            <p:cNvPr id="35876" name="Freeform 456"/>
            <p:cNvSpPr>
              <a:spLocks/>
            </p:cNvSpPr>
            <p:nvPr/>
          </p:nvSpPr>
          <p:spPr bwMode="auto">
            <a:xfrm rot="966628">
              <a:off x="2384" y="1478"/>
              <a:ext cx="68"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77" name="Freeform 457"/>
            <p:cNvSpPr>
              <a:spLocks/>
            </p:cNvSpPr>
            <p:nvPr/>
          </p:nvSpPr>
          <p:spPr bwMode="auto">
            <a:xfrm rot="-4347231">
              <a:off x="2011" y="1482"/>
              <a:ext cx="68" cy="86"/>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78" name="Freeform 458"/>
            <p:cNvSpPr>
              <a:spLocks/>
            </p:cNvSpPr>
            <p:nvPr/>
          </p:nvSpPr>
          <p:spPr bwMode="auto">
            <a:xfrm rot="-10213886">
              <a:off x="2020" y="1848"/>
              <a:ext cx="68"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79" name="Freeform 459"/>
            <p:cNvSpPr>
              <a:spLocks/>
            </p:cNvSpPr>
            <p:nvPr/>
          </p:nvSpPr>
          <p:spPr bwMode="auto">
            <a:xfrm rot="3170267">
              <a:off x="2453" y="1635"/>
              <a:ext cx="68" cy="86"/>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80" name="Freeform 460"/>
            <p:cNvSpPr>
              <a:spLocks/>
            </p:cNvSpPr>
            <p:nvPr/>
          </p:nvSpPr>
          <p:spPr bwMode="auto">
            <a:xfrm rot="5400000">
              <a:off x="2402" y="1822"/>
              <a:ext cx="68"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81" name="Freeform 461"/>
            <p:cNvSpPr>
              <a:spLocks/>
            </p:cNvSpPr>
            <p:nvPr/>
          </p:nvSpPr>
          <p:spPr bwMode="auto">
            <a:xfrm rot="8660000">
              <a:off x="2210" y="1915"/>
              <a:ext cx="64"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82" name="Freeform 462"/>
            <p:cNvSpPr>
              <a:spLocks/>
            </p:cNvSpPr>
            <p:nvPr/>
          </p:nvSpPr>
          <p:spPr bwMode="auto">
            <a:xfrm rot="-7762762">
              <a:off x="1931" y="1664"/>
              <a:ext cx="75" cy="98"/>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5883" name="Freeform 463"/>
            <p:cNvSpPr>
              <a:spLocks/>
            </p:cNvSpPr>
            <p:nvPr/>
          </p:nvSpPr>
          <p:spPr bwMode="auto">
            <a:xfrm rot="-2134707">
              <a:off x="2207" y="1406"/>
              <a:ext cx="68" cy="85"/>
            </a:xfrm>
            <a:custGeom>
              <a:avLst/>
              <a:gdLst>
                <a:gd name="T0" fmla="*/ 0 w 360"/>
                <a:gd name="T1" fmla="*/ 0 h 416"/>
                <a:gd name="T2" fmla="*/ 0 w 360"/>
                <a:gd name="T3" fmla="*/ 0 h 416"/>
                <a:gd name="T4" fmla="*/ 0 w 360"/>
                <a:gd name="T5" fmla="*/ 0 h 416"/>
                <a:gd name="T6" fmla="*/ 0 w 360"/>
                <a:gd name="T7" fmla="*/ 0 h 416"/>
                <a:gd name="T8" fmla="*/ 0 w 360"/>
                <a:gd name="T9" fmla="*/ 0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grpSp>
          <p:nvGrpSpPr>
            <p:cNvPr id="35884" name="Group 464"/>
            <p:cNvGrpSpPr>
              <a:grpSpLocks/>
            </p:cNvGrpSpPr>
            <p:nvPr/>
          </p:nvGrpSpPr>
          <p:grpSpPr bwMode="auto">
            <a:xfrm rot="-1784693">
              <a:off x="2070" y="1440"/>
              <a:ext cx="52" cy="102"/>
              <a:chOff x="3888" y="2448"/>
              <a:chExt cx="192" cy="336"/>
            </a:xfrm>
          </p:grpSpPr>
          <p:sp>
            <p:nvSpPr>
              <p:cNvPr id="35938" name="Oval 465"/>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39" name="Oval 466"/>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885" name="Group 467"/>
            <p:cNvGrpSpPr>
              <a:grpSpLocks/>
            </p:cNvGrpSpPr>
            <p:nvPr/>
          </p:nvGrpSpPr>
          <p:grpSpPr bwMode="auto">
            <a:xfrm rot="-1226407">
              <a:off x="2139" y="1406"/>
              <a:ext cx="50" cy="102"/>
              <a:chOff x="3888" y="2448"/>
              <a:chExt cx="192" cy="336"/>
            </a:xfrm>
          </p:grpSpPr>
          <p:sp>
            <p:nvSpPr>
              <p:cNvPr id="35936" name="Oval 468"/>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37" name="Oval 469"/>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886" name="Group 470"/>
            <p:cNvGrpSpPr>
              <a:grpSpLocks/>
            </p:cNvGrpSpPr>
            <p:nvPr/>
          </p:nvGrpSpPr>
          <p:grpSpPr bwMode="auto">
            <a:xfrm rot="-6686076">
              <a:off x="1959" y="1738"/>
              <a:ext cx="51" cy="102"/>
              <a:chOff x="3888" y="2448"/>
              <a:chExt cx="192" cy="336"/>
            </a:xfrm>
          </p:grpSpPr>
          <p:sp>
            <p:nvSpPr>
              <p:cNvPr id="35934" name="Oval 471"/>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35" name="Oval 472"/>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887" name="Group 473"/>
            <p:cNvGrpSpPr>
              <a:grpSpLocks/>
            </p:cNvGrpSpPr>
            <p:nvPr/>
          </p:nvGrpSpPr>
          <p:grpSpPr bwMode="auto">
            <a:xfrm rot="-7339862">
              <a:off x="1993" y="1789"/>
              <a:ext cx="51" cy="102"/>
              <a:chOff x="3888" y="2448"/>
              <a:chExt cx="192" cy="336"/>
            </a:xfrm>
          </p:grpSpPr>
          <p:sp>
            <p:nvSpPr>
              <p:cNvPr id="35932" name="Oval 474"/>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33" name="Oval 475"/>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888" name="Group 476"/>
            <p:cNvGrpSpPr>
              <a:grpSpLocks/>
            </p:cNvGrpSpPr>
            <p:nvPr/>
          </p:nvGrpSpPr>
          <p:grpSpPr bwMode="auto">
            <a:xfrm rot="1286076" flipH="1">
              <a:off x="2275" y="1406"/>
              <a:ext cx="50" cy="102"/>
              <a:chOff x="3888" y="2448"/>
              <a:chExt cx="192" cy="336"/>
            </a:xfrm>
          </p:grpSpPr>
          <p:sp>
            <p:nvSpPr>
              <p:cNvPr id="35930" name="Oval 477"/>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31" name="Oval 478"/>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889" name="Group 479"/>
            <p:cNvGrpSpPr>
              <a:grpSpLocks/>
            </p:cNvGrpSpPr>
            <p:nvPr/>
          </p:nvGrpSpPr>
          <p:grpSpPr bwMode="auto">
            <a:xfrm rot="1939862" flipH="1">
              <a:off x="2342" y="1440"/>
              <a:ext cx="51" cy="102"/>
              <a:chOff x="3888" y="2448"/>
              <a:chExt cx="192" cy="336"/>
            </a:xfrm>
          </p:grpSpPr>
          <p:sp>
            <p:nvSpPr>
              <p:cNvPr id="35928" name="Oval 480"/>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29" name="Oval 481"/>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890" name="Group 482"/>
            <p:cNvGrpSpPr>
              <a:grpSpLocks/>
            </p:cNvGrpSpPr>
            <p:nvPr/>
          </p:nvGrpSpPr>
          <p:grpSpPr bwMode="auto">
            <a:xfrm rot="-1904367" flipH="1" flipV="1">
              <a:off x="2360" y="1848"/>
              <a:ext cx="50" cy="102"/>
              <a:chOff x="3888" y="2448"/>
              <a:chExt cx="192" cy="336"/>
            </a:xfrm>
          </p:grpSpPr>
          <p:sp>
            <p:nvSpPr>
              <p:cNvPr id="35926" name="Oval 483"/>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27" name="Oval 484"/>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891" name="Group 485"/>
            <p:cNvGrpSpPr>
              <a:grpSpLocks/>
            </p:cNvGrpSpPr>
            <p:nvPr/>
          </p:nvGrpSpPr>
          <p:grpSpPr bwMode="auto">
            <a:xfrm rot="-1939862" flipH="1" flipV="1">
              <a:off x="2308" y="1882"/>
              <a:ext cx="52" cy="102"/>
              <a:chOff x="3888" y="2448"/>
              <a:chExt cx="192" cy="336"/>
            </a:xfrm>
          </p:grpSpPr>
          <p:sp>
            <p:nvSpPr>
              <p:cNvPr id="35924" name="Oval 486"/>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25" name="Oval 487"/>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892" name="Group 488"/>
            <p:cNvGrpSpPr>
              <a:grpSpLocks/>
            </p:cNvGrpSpPr>
            <p:nvPr/>
          </p:nvGrpSpPr>
          <p:grpSpPr bwMode="auto">
            <a:xfrm rot="-3571198">
              <a:off x="1977" y="1517"/>
              <a:ext cx="51" cy="102"/>
              <a:chOff x="3888" y="2448"/>
              <a:chExt cx="192" cy="336"/>
            </a:xfrm>
          </p:grpSpPr>
          <p:sp>
            <p:nvSpPr>
              <p:cNvPr id="35922" name="Oval 489"/>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23" name="Oval 490"/>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893" name="Group 491"/>
            <p:cNvGrpSpPr>
              <a:grpSpLocks/>
            </p:cNvGrpSpPr>
            <p:nvPr/>
          </p:nvGrpSpPr>
          <p:grpSpPr bwMode="auto">
            <a:xfrm rot="-4324977">
              <a:off x="1959" y="1585"/>
              <a:ext cx="51" cy="102"/>
              <a:chOff x="3888" y="2448"/>
              <a:chExt cx="192" cy="336"/>
            </a:xfrm>
          </p:grpSpPr>
          <p:sp>
            <p:nvSpPr>
              <p:cNvPr id="35920" name="Oval 492"/>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21" name="Oval 493"/>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894" name="Group 494"/>
            <p:cNvGrpSpPr>
              <a:grpSpLocks/>
            </p:cNvGrpSpPr>
            <p:nvPr/>
          </p:nvGrpSpPr>
          <p:grpSpPr bwMode="auto">
            <a:xfrm rot="3979296" flipH="1">
              <a:off x="2453" y="1568"/>
              <a:ext cx="51" cy="102"/>
              <a:chOff x="3888" y="2448"/>
              <a:chExt cx="192" cy="336"/>
            </a:xfrm>
          </p:grpSpPr>
          <p:sp>
            <p:nvSpPr>
              <p:cNvPr id="35918" name="Oval 495"/>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19" name="Oval 496"/>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895" name="Group 497"/>
            <p:cNvGrpSpPr>
              <a:grpSpLocks/>
            </p:cNvGrpSpPr>
            <p:nvPr/>
          </p:nvGrpSpPr>
          <p:grpSpPr bwMode="auto">
            <a:xfrm rot="3979296" flipH="1">
              <a:off x="2435" y="1517"/>
              <a:ext cx="51" cy="102"/>
              <a:chOff x="3888" y="2448"/>
              <a:chExt cx="192" cy="336"/>
            </a:xfrm>
          </p:grpSpPr>
          <p:sp>
            <p:nvSpPr>
              <p:cNvPr id="35916" name="Oval 498"/>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17" name="Oval 499"/>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896" name="Group 500"/>
            <p:cNvGrpSpPr>
              <a:grpSpLocks/>
            </p:cNvGrpSpPr>
            <p:nvPr/>
          </p:nvGrpSpPr>
          <p:grpSpPr bwMode="auto">
            <a:xfrm rot="5900997">
              <a:off x="2453" y="1687"/>
              <a:ext cx="51" cy="102"/>
              <a:chOff x="3888" y="2448"/>
              <a:chExt cx="192" cy="336"/>
            </a:xfrm>
          </p:grpSpPr>
          <p:sp>
            <p:nvSpPr>
              <p:cNvPr id="35914" name="Oval 501"/>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15" name="Oval 502"/>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897" name="Group 503"/>
            <p:cNvGrpSpPr>
              <a:grpSpLocks/>
            </p:cNvGrpSpPr>
            <p:nvPr/>
          </p:nvGrpSpPr>
          <p:grpSpPr bwMode="auto">
            <a:xfrm rot="6590298">
              <a:off x="2435" y="1755"/>
              <a:ext cx="51" cy="102"/>
              <a:chOff x="3888" y="2448"/>
              <a:chExt cx="192" cy="336"/>
            </a:xfrm>
          </p:grpSpPr>
          <p:sp>
            <p:nvSpPr>
              <p:cNvPr id="35912" name="Oval 504"/>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13" name="Oval 505"/>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898" name="Group 506"/>
            <p:cNvGrpSpPr>
              <a:grpSpLocks/>
            </p:cNvGrpSpPr>
            <p:nvPr/>
          </p:nvGrpSpPr>
          <p:grpSpPr bwMode="auto">
            <a:xfrm rot="-9360471">
              <a:off x="2088" y="1882"/>
              <a:ext cx="51" cy="102"/>
              <a:chOff x="3888" y="2448"/>
              <a:chExt cx="192" cy="336"/>
            </a:xfrm>
          </p:grpSpPr>
          <p:sp>
            <p:nvSpPr>
              <p:cNvPr id="35910" name="Oval 507"/>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11" name="Oval 508"/>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5899" name="Group 509"/>
            <p:cNvGrpSpPr>
              <a:grpSpLocks/>
            </p:cNvGrpSpPr>
            <p:nvPr/>
          </p:nvGrpSpPr>
          <p:grpSpPr bwMode="auto">
            <a:xfrm rot="-10239734">
              <a:off x="2139" y="1899"/>
              <a:ext cx="50" cy="102"/>
              <a:chOff x="3888" y="2448"/>
              <a:chExt cx="192" cy="336"/>
            </a:xfrm>
          </p:grpSpPr>
          <p:sp>
            <p:nvSpPr>
              <p:cNvPr id="35908" name="Oval 510"/>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5909" name="Oval 511"/>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sp>
          <p:nvSpPr>
            <p:cNvPr id="35900" name="Freeform 512"/>
            <p:cNvSpPr>
              <a:spLocks/>
            </p:cNvSpPr>
            <p:nvPr/>
          </p:nvSpPr>
          <p:spPr bwMode="auto">
            <a:xfrm>
              <a:off x="2123" y="1580"/>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5901" name="Freeform 513"/>
            <p:cNvSpPr>
              <a:spLocks/>
            </p:cNvSpPr>
            <p:nvPr/>
          </p:nvSpPr>
          <p:spPr bwMode="auto">
            <a:xfrm>
              <a:off x="2123" y="1623"/>
              <a:ext cx="218" cy="30"/>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5902" name="Freeform 514"/>
            <p:cNvSpPr>
              <a:spLocks/>
            </p:cNvSpPr>
            <p:nvPr/>
          </p:nvSpPr>
          <p:spPr bwMode="auto">
            <a:xfrm>
              <a:off x="2123" y="1536"/>
              <a:ext cx="218" cy="30"/>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5903" name="Freeform 515"/>
            <p:cNvSpPr>
              <a:spLocks/>
            </p:cNvSpPr>
            <p:nvPr/>
          </p:nvSpPr>
          <p:spPr bwMode="auto">
            <a:xfrm>
              <a:off x="2123" y="1667"/>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5904" name="Freeform 516"/>
            <p:cNvSpPr>
              <a:spLocks/>
            </p:cNvSpPr>
            <p:nvPr/>
          </p:nvSpPr>
          <p:spPr bwMode="auto">
            <a:xfrm>
              <a:off x="2123" y="1711"/>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5905" name="Freeform 517"/>
            <p:cNvSpPr>
              <a:spLocks/>
            </p:cNvSpPr>
            <p:nvPr/>
          </p:nvSpPr>
          <p:spPr bwMode="auto">
            <a:xfrm>
              <a:off x="2123" y="1754"/>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5906" name="Freeform 518"/>
            <p:cNvSpPr>
              <a:spLocks/>
            </p:cNvSpPr>
            <p:nvPr/>
          </p:nvSpPr>
          <p:spPr bwMode="auto">
            <a:xfrm>
              <a:off x="2123" y="1798"/>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5907" name="Freeform 519"/>
            <p:cNvSpPr>
              <a:spLocks/>
            </p:cNvSpPr>
            <p:nvPr/>
          </p:nvSpPr>
          <p:spPr bwMode="auto">
            <a:xfrm>
              <a:off x="2123" y="1841"/>
              <a:ext cx="218" cy="29"/>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3366C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grpSp>
      <p:sp>
        <p:nvSpPr>
          <p:cNvPr id="35872" name="Text Box 520"/>
          <p:cNvSpPr txBox="1">
            <a:spLocks noChangeArrowheads="1"/>
          </p:cNvSpPr>
          <p:nvPr/>
        </p:nvSpPr>
        <p:spPr bwMode="auto">
          <a:xfrm>
            <a:off x="3066357" y="1237414"/>
            <a:ext cx="2311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n-ea"/>
                <a:ea typeface="+mn-ea"/>
              </a:rPr>
              <a:t>ブタの体内</a:t>
            </a:r>
            <a:r>
              <a:rPr lang="ja-JP" altLang="en-US" sz="2400" dirty="0" smtClean="0">
                <a:latin typeface="+mn-ea"/>
                <a:ea typeface="+mn-ea"/>
              </a:rPr>
              <a:t>で　遺伝子の　　　再集合</a:t>
            </a:r>
            <a:r>
              <a:rPr lang="ja-JP" altLang="en-US" sz="2400" dirty="0">
                <a:latin typeface="+mn-ea"/>
                <a:ea typeface="+mn-ea"/>
              </a:rPr>
              <a:t>が起こる</a:t>
            </a:r>
          </a:p>
        </p:txBody>
      </p:sp>
      <p:sp>
        <p:nvSpPr>
          <p:cNvPr id="35873" name="Text Box 521"/>
          <p:cNvSpPr txBox="1">
            <a:spLocks noChangeArrowheads="1"/>
          </p:cNvSpPr>
          <p:nvPr/>
        </p:nvSpPr>
        <p:spPr bwMode="auto">
          <a:xfrm>
            <a:off x="5333354" y="1139168"/>
            <a:ext cx="28962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n-ea"/>
                <a:ea typeface="+mn-ea"/>
              </a:rPr>
              <a:t>ヒトからヒトに容易に感染する新型インフルエンザの出現</a:t>
            </a:r>
          </a:p>
        </p:txBody>
      </p:sp>
      <p:sp>
        <p:nvSpPr>
          <p:cNvPr id="35874" name="Text Box 522"/>
          <p:cNvSpPr txBox="1">
            <a:spLocks noChangeArrowheads="1"/>
          </p:cNvSpPr>
          <p:nvPr/>
        </p:nvSpPr>
        <p:spPr bwMode="auto">
          <a:xfrm>
            <a:off x="2842325" y="5509047"/>
            <a:ext cx="48573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n-ea"/>
                <a:ea typeface="+mn-ea"/>
              </a:rPr>
              <a:t>ブタ</a:t>
            </a:r>
            <a:r>
              <a:rPr lang="ja-JP" altLang="en-US" sz="2400" dirty="0">
                <a:latin typeface="+mn-ea"/>
                <a:ea typeface="+mn-ea"/>
              </a:rPr>
              <a:t>は鳥インフルエンザ</a:t>
            </a:r>
            <a:r>
              <a:rPr lang="ja-JP" altLang="en-US" sz="2400" dirty="0" smtClean="0">
                <a:latin typeface="+mn-ea"/>
                <a:ea typeface="+mn-ea"/>
              </a:rPr>
              <a:t>と</a:t>
            </a:r>
            <a:r>
              <a:rPr lang="en-US" altLang="ja-JP" sz="2400" dirty="0" smtClean="0">
                <a:latin typeface="+mn-ea"/>
                <a:ea typeface="+mn-ea"/>
              </a:rPr>
              <a:t/>
            </a:r>
            <a:br>
              <a:rPr lang="en-US" altLang="ja-JP" sz="2400" dirty="0" smtClean="0">
                <a:latin typeface="+mn-ea"/>
                <a:ea typeface="+mn-ea"/>
              </a:rPr>
            </a:br>
            <a:r>
              <a:rPr lang="ja-JP" altLang="en-US" sz="2400" dirty="0" smtClean="0">
                <a:latin typeface="+mn-ea"/>
                <a:ea typeface="+mn-ea"/>
              </a:rPr>
              <a:t>ヒトインフルエンザ</a:t>
            </a:r>
            <a:r>
              <a:rPr lang="ja-JP" altLang="en-US" sz="2400" dirty="0">
                <a:latin typeface="+mn-ea"/>
                <a:ea typeface="+mn-ea"/>
              </a:rPr>
              <a:t>のレセプターを持っている</a:t>
            </a:r>
          </a:p>
        </p:txBody>
      </p:sp>
      <p:cxnSp>
        <p:nvCxnSpPr>
          <p:cNvPr id="523" name="直線コネクタ 522"/>
          <p:cNvCxnSpPr/>
          <p:nvPr/>
        </p:nvCxnSpPr>
        <p:spPr>
          <a:xfrm>
            <a:off x="251520" y="908720"/>
            <a:ext cx="87129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30</a:t>
            </a:fld>
            <a:endParaRPr kumimoji="1" lang="ja-JP" altLang="en-US"/>
          </a:p>
        </p:txBody>
      </p:sp>
    </p:spTree>
    <p:extLst>
      <p:ext uri="{BB962C8B-B14F-4D97-AF65-F5344CB8AC3E}">
        <p14:creationId xmlns:p14="http://schemas.microsoft.com/office/powerpoint/2010/main" val="108369432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1011238"/>
          </a:xfrm>
        </p:spPr>
        <p:txBody>
          <a:bodyPr>
            <a:normAutofit/>
          </a:bodyPr>
          <a:lstStyle/>
          <a:p>
            <a:pPr eaLnBrk="1" hangingPunct="1"/>
            <a:r>
              <a:rPr lang="ja-JP" altLang="en-GB" sz="4000" dirty="0" smtClean="0">
                <a:latin typeface="+mn-ea"/>
                <a:ea typeface="+mn-ea"/>
              </a:rPr>
              <a:t>新型インフルエンザ出現のメカニズム </a:t>
            </a:r>
            <a:r>
              <a:rPr lang="en-US" altLang="ja-JP" sz="4000" dirty="0" smtClean="0">
                <a:latin typeface="+mn-ea"/>
                <a:ea typeface="+mn-ea"/>
              </a:rPr>
              <a:t>(2</a:t>
            </a:r>
            <a:r>
              <a:rPr lang="en-GB" altLang="ja-JP" sz="4000" dirty="0" smtClean="0">
                <a:latin typeface="+mn-ea"/>
                <a:ea typeface="+mn-ea"/>
              </a:rPr>
              <a:t>)</a:t>
            </a:r>
          </a:p>
        </p:txBody>
      </p:sp>
      <p:grpSp>
        <p:nvGrpSpPr>
          <p:cNvPr id="36867" name="Group 3"/>
          <p:cNvGrpSpPr>
            <a:grpSpLocks/>
          </p:cNvGrpSpPr>
          <p:nvPr/>
        </p:nvGrpSpPr>
        <p:grpSpPr bwMode="auto">
          <a:xfrm>
            <a:off x="7924800" y="1828800"/>
            <a:ext cx="460375" cy="1008063"/>
            <a:chOff x="4433" y="1541"/>
            <a:chExt cx="792" cy="2000"/>
          </a:xfrm>
        </p:grpSpPr>
        <p:sp>
          <p:nvSpPr>
            <p:cNvPr id="37183" name="Freeform 4"/>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7184" name="Freeform 5"/>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sp>
        <p:nvSpPr>
          <p:cNvPr id="36868" name="Line 6"/>
          <p:cNvSpPr>
            <a:spLocks noChangeShapeType="1"/>
          </p:cNvSpPr>
          <p:nvPr/>
        </p:nvSpPr>
        <p:spPr bwMode="auto">
          <a:xfrm flipV="1">
            <a:off x="2209800" y="3810000"/>
            <a:ext cx="838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36869" name="Line 7"/>
          <p:cNvSpPr>
            <a:spLocks noChangeShapeType="1"/>
          </p:cNvSpPr>
          <p:nvPr/>
        </p:nvSpPr>
        <p:spPr bwMode="auto">
          <a:xfrm flipH="1">
            <a:off x="7239000" y="2590800"/>
            <a:ext cx="574675" cy="625475"/>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36870" name="Line 8"/>
          <p:cNvSpPr>
            <a:spLocks noChangeShapeType="1"/>
          </p:cNvSpPr>
          <p:nvPr/>
        </p:nvSpPr>
        <p:spPr bwMode="auto">
          <a:xfrm flipH="1" flipV="1">
            <a:off x="7205663" y="4333875"/>
            <a:ext cx="693737" cy="423863"/>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36871" name="Line 9"/>
          <p:cNvSpPr>
            <a:spLocks noChangeShapeType="1"/>
          </p:cNvSpPr>
          <p:nvPr/>
        </p:nvSpPr>
        <p:spPr bwMode="auto">
          <a:xfrm flipH="1" flipV="1">
            <a:off x="7204075" y="3757613"/>
            <a:ext cx="693738" cy="1587"/>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grpSp>
        <p:nvGrpSpPr>
          <p:cNvPr id="36872" name="Group 10"/>
          <p:cNvGrpSpPr>
            <a:grpSpLocks/>
          </p:cNvGrpSpPr>
          <p:nvPr/>
        </p:nvGrpSpPr>
        <p:grpSpPr bwMode="auto">
          <a:xfrm flipH="1">
            <a:off x="179512" y="2971800"/>
            <a:ext cx="1944216" cy="1524000"/>
            <a:chOff x="373" y="1429"/>
            <a:chExt cx="1116" cy="837"/>
          </a:xfrm>
        </p:grpSpPr>
        <p:sp>
          <p:nvSpPr>
            <p:cNvPr id="37118" name="Freeform 11"/>
            <p:cNvSpPr>
              <a:spLocks/>
            </p:cNvSpPr>
            <p:nvPr/>
          </p:nvSpPr>
          <p:spPr bwMode="auto">
            <a:xfrm>
              <a:off x="373" y="1429"/>
              <a:ext cx="1116" cy="837"/>
            </a:xfrm>
            <a:custGeom>
              <a:avLst/>
              <a:gdLst>
                <a:gd name="T0" fmla="*/ 0 w 3348"/>
                <a:gd name="T1" fmla="*/ 0 h 2511"/>
                <a:gd name="T2" fmla="*/ 0 w 3348"/>
                <a:gd name="T3" fmla="*/ 0 h 2511"/>
                <a:gd name="T4" fmla="*/ 0 w 3348"/>
                <a:gd name="T5" fmla="*/ 0 h 2511"/>
                <a:gd name="T6" fmla="*/ 0 w 3348"/>
                <a:gd name="T7" fmla="*/ 0 h 2511"/>
                <a:gd name="T8" fmla="*/ 0 w 3348"/>
                <a:gd name="T9" fmla="*/ 0 h 2511"/>
                <a:gd name="T10" fmla="*/ 0 w 3348"/>
                <a:gd name="T11" fmla="*/ 0 h 2511"/>
                <a:gd name="T12" fmla="*/ 0 w 3348"/>
                <a:gd name="T13" fmla="*/ 0 h 2511"/>
                <a:gd name="T14" fmla="*/ 0 w 3348"/>
                <a:gd name="T15" fmla="*/ 0 h 2511"/>
                <a:gd name="T16" fmla="*/ 0 w 3348"/>
                <a:gd name="T17" fmla="*/ 0 h 2511"/>
                <a:gd name="T18" fmla="*/ 0 w 3348"/>
                <a:gd name="T19" fmla="*/ 0 h 2511"/>
                <a:gd name="T20" fmla="*/ 0 w 3348"/>
                <a:gd name="T21" fmla="*/ 0 h 2511"/>
                <a:gd name="T22" fmla="*/ 0 w 3348"/>
                <a:gd name="T23" fmla="*/ 0 h 2511"/>
                <a:gd name="T24" fmla="*/ 0 w 3348"/>
                <a:gd name="T25" fmla="*/ 0 h 2511"/>
                <a:gd name="T26" fmla="*/ 0 w 3348"/>
                <a:gd name="T27" fmla="*/ 0 h 2511"/>
                <a:gd name="T28" fmla="*/ 1 w 3348"/>
                <a:gd name="T29" fmla="*/ 0 h 2511"/>
                <a:gd name="T30" fmla="*/ 1 w 3348"/>
                <a:gd name="T31" fmla="*/ 0 h 2511"/>
                <a:gd name="T32" fmla="*/ 0 w 3348"/>
                <a:gd name="T33" fmla="*/ 0 h 2511"/>
                <a:gd name="T34" fmla="*/ 0 w 3348"/>
                <a:gd name="T35" fmla="*/ 0 h 2511"/>
                <a:gd name="T36" fmla="*/ 0 w 3348"/>
                <a:gd name="T37" fmla="*/ 0 h 2511"/>
                <a:gd name="T38" fmla="*/ 0 w 3348"/>
                <a:gd name="T39" fmla="*/ 0 h 2511"/>
                <a:gd name="T40" fmla="*/ 0 w 3348"/>
                <a:gd name="T41" fmla="*/ 0 h 2511"/>
                <a:gd name="T42" fmla="*/ 0 w 3348"/>
                <a:gd name="T43" fmla="*/ 0 h 2511"/>
                <a:gd name="T44" fmla="*/ 0 w 3348"/>
                <a:gd name="T45" fmla="*/ 0 h 2511"/>
                <a:gd name="T46" fmla="*/ 0 w 3348"/>
                <a:gd name="T47" fmla="*/ 0 h 2511"/>
                <a:gd name="T48" fmla="*/ 0 w 3348"/>
                <a:gd name="T49" fmla="*/ 0 h 2511"/>
                <a:gd name="T50" fmla="*/ 0 w 3348"/>
                <a:gd name="T51" fmla="*/ 0 h 2511"/>
                <a:gd name="T52" fmla="*/ 0 w 3348"/>
                <a:gd name="T53" fmla="*/ 0 h 2511"/>
                <a:gd name="T54" fmla="*/ 0 w 3348"/>
                <a:gd name="T55" fmla="*/ 0 h 2511"/>
                <a:gd name="T56" fmla="*/ 0 w 3348"/>
                <a:gd name="T57" fmla="*/ 0 h 2511"/>
                <a:gd name="T58" fmla="*/ 0 w 3348"/>
                <a:gd name="T59" fmla="*/ 0 h 2511"/>
                <a:gd name="T60" fmla="*/ 0 w 3348"/>
                <a:gd name="T61" fmla="*/ 0 h 2511"/>
                <a:gd name="T62" fmla="*/ 0 w 3348"/>
                <a:gd name="T63" fmla="*/ 0 h 2511"/>
                <a:gd name="T64" fmla="*/ 0 w 3348"/>
                <a:gd name="T65" fmla="*/ 0 h 2511"/>
                <a:gd name="T66" fmla="*/ 0 w 3348"/>
                <a:gd name="T67" fmla="*/ 0 h 2511"/>
                <a:gd name="T68" fmla="*/ 0 w 3348"/>
                <a:gd name="T69" fmla="*/ 0 h 2511"/>
                <a:gd name="T70" fmla="*/ 0 w 3348"/>
                <a:gd name="T71" fmla="*/ 0 h 2511"/>
                <a:gd name="T72" fmla="*/ 0 w 3348"/>
                <a:gd name="T73" fmla="*/ 0 h 2511"/>
                <a:gd name="T74" fmla="*/ 0 w 3348"/>
                <a:gd name="T75" fmla="*/ 0 h 2511"/>
                <a:gd name="T76" fmla="*/ 0 w 3348"/>
                <a:gd name="T77" fmla="*/ 0 h 2511"/>
                <a:gd name="T78" fmla="*/ 0 w 3348"/>
                <a:gd name="T79" fmla="*/ 0 h 2511"/>
                <a:gd name="T80" fmla="*/ 0 w 3348"/>
                <a:gd name="T81" fmla="*/ 0 h 2511"/>
                <a:gd name="T82" fmla="*/ 0 w 3348"/>
                <a:gd name="T83" fmla="*/ 0 h 2511"/>
                <a:gd name="T84" fmla="*/ 0 w 3348"/>
                <a:gd name="T85" fmla="*/ 0 h 2511"/>
                <a:gd name="T86" fmla="*/ 0 w 3348"/>
                <a:gd name="T87" fmla="*/ 0 h 2511"/>
                <a:gd name="T88" fmla="*/ 0 w 3348"/>
                <a:gd name="T89" fmla="*/ 0 h 2511"/>
                <a:gd name="T90" fmla="*/ 0 w 3348"/>
                <a:gd name="T91" fmla="*/ 0 h 2511"/>
                <a:gd name="T92" fmla="*/ 0 w 3348"/>
                <a:gd name="T93" fmla="*/ 0 h 2511"/>
                <a:gd name="T94" fmla="*/ 0 w 3348"/>
                <a:gd name="T95" fmla="*/ 0 h 2511"/>
                <a:gd name="T96" fmla="*/ 0 w 3348"/>
                <a:gd name="T97" fmla="*/ 0 h 2511"/>
                <a:gd name="T98" fmla="*/ 0 w 3348"/>
                <a:gd name="T99" fmla="*/ 0 h 2511"/>
                <a:gd name="T100" fmla="*/ 0 w 3348"/>
                <a:gd name="T101" fmla="*/ 0 h 2511"/>
                <a:gd name="T102" fmla="*/ 0 w 3348"/>
                <a:gd name="T103" fmla="*/ 0 h 2511"/>
                <a:gd name="T104" fmla="*/ 0 w 3348"/>
                <a:gd name="T105" fmla="*/ 0 h 2511"/>
                <a:gd name="T106" fmla="*/ 0 w 3348"/>
                <a:gd name="T107" fmla="*/ 0 h 2511"/>
                <a:gd name="T108" fmla="*/ 0 w 3348"/>
                <a:gd name="T109" fmla="*/ 0 h 2511"/>
                <a:gd name="T110" fmla="*/ 0 w 3348"/>
                <a:gd name="T111" fmla="*/ 0 h 2511"/>
                <a:gd name="T112" fmla="*/ 0 w 3348"/>
                <a:gd name="T113" fmla="*/ 0 h 2511"/>
                <a:gd name="T114" fmla="*/ 0 w 3348"/>
                <a:gd name="T115" fmla="*/ 0 h 2511"/>
                <a:gd name="T116" fmla="*/ 0 w 3348"/>
                <a:gd name="T117" fmla="*/ 0 h 25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48"/>
                <a:gd name="T178" fmla="*/ 0 h 2511"/>
                <a:gd name="T179" fmla="*/ 3348 w 3348"/>
                <a:gd name="T180" fmla="*/ 2511 h 25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48" h="2511">
                  <a:moveTo>
                    <a:pt x="958" y="56"/>
                  </a:moveTo>
                  <a:lnTo>
                    <a:pt x="1061" y="131"/>
                  </a:lnTo>
                  <a:lnTo>
                    <a:pt x="1105" y="191"/>
                  </a:lnTo>
                  <a:lnTo>
                    <a:pt x="1157" y="290"/>
                  </a:lnTo>
                  <a:lnTo>
                    <a:pt x="1170" y="338"/>
                  </a:lnTo>
                  <a:lnTo>
                    <a:pt x="1179" y="425"/>
                  </a:lnTo>
                  <a:lnTo>
                    <a:pt x="1174" y="484"/>
                  </a:lnTo>
                  <a:lnTo>
                    <a:pt x="1157" y="564"/>
                  </a:lnTo>
                  <a:lnTo>
                    <a:pt x="1109" y="718"/>
                  </a:lnTo>
                  <a:lnTo>
                    <a:pt x="1024" y="878"/>
                  </a:lnTo>
                  <a:lnTo>
                    <a:pt x="1015" y="938"/>
                  </a:lnTo>
                  <a:lnTo>
                    <a:pt x="1052" y="1011"/>
                  </a:lnTo>
                  <a:lnTo>
                    <a:pt x="1080" y="1026"/>
                  </a:lnTo>
                  <a:lnTo>
                    <a:pt x="1146" y="1018"/>
                  </a:lnTo>
                  <a:lnTo>
                    <a:pt x="1235" y="994"/>
                  </a:lnTo>
                  <a:lnTo>
                    <a:pt x="1570" y="931"/>
                  </a:lnTo>
                  <a:lnTo>
                    <a:pt x="1774" y="897"/>
                  </a:lnTo>
                  <a:lnTo>
                    <a:pt x="1860" y="886"/>
                  </a:lnTo>
                  <a:lnTo>
                    <a:pt x="1956" y="882"/>
                  </a:lnTo>
                  <a:lnTo>
                    <a:pt x="2083" y="893"/>
                  </a:lnTo>
                  <a:lnTo>
                    <a:pt x="2268" y="917"/>
                  </a:lnTo>
                  <a:lnTo>
                    <a:pt x="2410" y="945"/>
                  </a:lnTo>
                  <a:lnTo>
                    <a:pt x="2576" y="987"/>
                  </a:lnTo>
                  <a:lnTo>
                    <a:pt x="2715" y="1035"/>
                  </a:lnTo>
                  <a:lnTo>
                    <a:pt x="2781" y="1052"/>
                  </a:lnTo>
                  <a:lnTo>
                    <a:pt x="2940" y="1106"/>
                  </a:lnTo>
                  <a:lnTo>
                    <a:pt x="3079" y="1136"/>
                  </a:lnTo>
                  <a:lnTo>
                    <a:pt x="3196" y="1151"/>
                  </a:lnTo>
                  <a:lnTo>
                    <a:pt x="3204" y="1157"/>
                  </a:lnTo>
                  <a:lnTo>
                    <a:pt x="3180" y="1181"/>
                  </a:lnTo>
                  <a:lnTo>
                    <a:pt x="3030" y="1287"/>
                  </a:lnTo>
                  <a:lnTo>
                    <a:pt x="3111" y="1283"/>
                  </a:lnTo>
                  <a:lnTo>
                    <a:pt x="3143" y="1265"/>
                  </a:lnTo>
                  <a:lnTo>
                    <a:pt x="3148" y="1270"/>
                  </a:lnTo>
                  <a:lnTo>
                    <a:pt x="3148" y="1287"/>
                  </a:lnTo>
                  <a:lnTo>
                    <a:pt x="3139" y="1301"/>
                  </a:lnTo>
                  <a:lnTo>
                    <a:pt x="3143" y="1304"/>
                  </a:lnTo>
                  <a:lnTo>
                    <a:pt x="3204" y="1273"/>
                  </a:lnTo>
                  <a:lnTo>
                    <a:pt x="3254" y="1220"/>
                  </a:lnTo>
                  <a:lnTo>
                    <a:pt x="3254" y="1246"/>
                  </a:lnTo>
                  <a:lnTo>
                    <a:pt x="3204" y="1328"/>
                  </a:lnTo>
                  <a:lnTo>
                    <a:pt x="3200" y="1332"/>
                  </a:lnTo>
                  <a:lnTo>
                    <a:pt x="3221" y="1339"/>
                  </a:lnTo>
                  <a:lnTo>
                    <a:pt x="3320" y="1356"/>
                  </a:lnTo>
                  <a:lnTo>
                    <a:pt x="3348" y="1367"/>
                  </a:lnTo>
                  <a:lnTo>
                    <a:pt x="3348" y="1399"/>
                  </a:lnTo>
                  <a:lnTo>
                    <a:pt x="3335" y="1412"/>
                  </a:lnTo>
                  <a:lnTo>
                    <a:pt x="3287" y="1440"/>
                  </a:lnTo>
                  <a:lnTo>
                    <a:pt x="3209" y="1465"/>
                  </a:lnTo>
                  <a:lnTo>
                    <a:pt x="3167" y="1476"/>
                  </a:lnTo>
                  <a:lnTo>
                    <a:pt x="3086" y="1549"/>
                  </a:lnTo>
                  <a:lnTo>
                    <a:pt x="2919" y="1629"/>
                  </a:lnTo>
                  <a:lnTo>
                    <a:pt x="2879" y="1642"/>
                  </a:lnTo>
                  <a:lnTo>
                    <a:pt x="2776" y="1712"/>
                  </a:lnTo>
                  <a:lnTo>
                    <a:pt x="2687" y="1818"/>
                  </a:lnTo>
                  <a:lnTo>
                    <a:pt x="2622" y="1870"/>
                  </a:lnTo>
                  <a:lnTo>
                    <a:pt x="2558" y="1894"/>
                  </a:lnTo>
                  <a:lnTo>
                    <a:pt x="2394" y="1992"/>
                  </a:lnTo>
                  <a:lnTo>
                    <a:pt x="2279" y="2033"/>
                  </a:lnTo>
                  <a:lnTo>
                    <a:pt x="2218" y="2047"/>
                  </a:lnTo>
                  <a:lnTo>
                    <a:pt x="2067" y="2057"/>
                  </a:lnTo>
                  <a:lnTo>
                    <a:pt x="2039" y="2057"/>
                  </a:lnTo>
                  <a:lnTo>
                    <a:pt x="1949" y="2062"/>
                  </a:lnTo>
                  <a:lnTo>
                    <a:pt x="1941" y="2096"/>
                  </a:lnTo>
                  <a:lnTo>
                    <a:pt x="1904" y="2131"/>
                  </a:lnTo>
                  <a:lnTo>
                    <a:pt x="1899" y="2176"/>
                  </a:lnTo>
                  <a:lnTo>
                    <a:pt x="1908" y="2242"/>
                  </a:lnTo>
                  <a:lnTo>
                    <a:pt x="1928" y="2281"/>
                  </a:lnTo>
                  <a:lnTo>
                    <a:pt x="1928" y="2302"/>
                  </a:lnTo>
                  <a:lnTo>
                    <a:pt x="1916" y="2309"/>
                  </a:lnTo>
                  <a:lnTo>
                    <a:pt x="1879" y="2302"/>
                  </a:lnTo>
                  <a:lnTo>
                    <a:pt x="1810" y="2414"/>
                  </a:lnTo>
                  <a:lnTo>
                    <a:pt x="1692" y="2434"/>
                  </a:lnTo>
                  <a:lnTo>
                    <a:pt x="1602" y="2479"/>
                  </a:lnTo>
                  <a:lnTo>
                    <a:pt x="1574" y="2501"/>
                  </a:lnTo>
                  <a:lnTo>
                    <a:pt x="1561" y="2511"/>
                  </a:lnTo>
                  <a:lnTo>
                    <a:pt x="1557" y="2507"/>
                  </a:lnTo>
                  <a:lnTo>
                    <a:pt x="1557" y="2487"/>
                  </a:lnTo>
                  <a:lnTo>
                    <a:pt x="1574" y="2459"/>
                  </a:lnTo>
                  <a:lnTo>
                    <a:pt x="1574" y="2445"/>
                  </a:lnTo>
                  <a:lnTo>
                    <a:pt x="1561" y="2434"/>
                  </a:lnTo>
                  <a:lnTo>
                    <a:pt x="1497" y="2434"/>
                  </a:lnTo>
                  <a:lnTo>
                    <a:pt x="1469" y="2442"/>
                  </a:lnTo>
                  <a:lnTo>
                    <a:pt x="1460" y="2442"/>
                  </a:lnTo>
                  <a:lnTo>
                    <a:pt x="1456" y="2438"/>
                  </a:lnTo>
                  <a:lnTo>
                    <a:pt x="1456" y="2428"/>
                  </a:lnTo>
                  <a:lnTo>
                    <a:pt x="1578" y="2372"/>
                  </a:lnTo>
                  <a:lnTo>
                    <a:pt x="1585" y="2365"/>
                  </a:lnTo>
                  <a:lnTo>
                    <a:pt x="1554" y="2344"/>
                  </a:lnTo>
                  <a:lnTo>
                    <a:pt x="1500" y="2344"/>
                  </a:lnTo>
                  <a:lnTo>
                    <a:pt x="1533" y="2324"/>
                  </a:lnTo>
                  <a:lnTo>
                    <a:pt x="1591" y="2309"/>
                  </a:lnTo>
                  <a:lnTo>
                    <a:pt x="1700" y="2288"/>
                  </a:lnTo>
                  <a:lnTo>
                    <a:pt x="1770" y="2285"/>
                  </a:lnTo>
                  <a:lnTo>
                    <a:pt x="1810" y="2242"/>
                  </a:lnTo>
                  <a:lnTo>
                    <a:pt x="1827" y="2138"/>
                  </a:lnTo>
                  <a:lnTo>
                    <a:pt x="1818" y="2093"/>
                  </a:lnTo>
                  <a:lnTo>
                    <a:pt x="1810" y="2086"/>
                  </a:lnTo>
                  <a:lnTo>
                    <a:pt x="1810" y="2047"/>
                  </a:lnTo>
                  <a:lnTo>
                    <a:pt x="1814" y="2044"/>
                  </a:lnTo>
                  <a:lnTo>
                    <a:pt x="1814" y="2033"/>
                  </a:lnTo>
                  <a:lnTo>
                    <a:pt x="1639" y="1995"/>
                  </a:lnTo>
                  <a:lnTo>
                    <a:pt x="1631" y="1995"/>
                  </a:lnTo>
                  <a:lnTo>
                    <a:pt x="1614" y="2023"/>
                  </a:lnTo>
                  <a:lnTo>
                    <a:pt x="1619" y="2102"/>
                  </a:lnTo>
                  <a:lnTo>
                    <a:pt x="1652" y="2148"/>
                  </a:lnTo>
                  <a:lnTo>
                    <a:pt x="1652" y="2176"/>
                  </a:lnTo>
                  <a:lnTo>
                    <a:pt x="1611" y="2167"/>
                  </a:lnTo>
                  <a:lnTo>
                    <a:pt x="1585" y="2169"/>
                  </a:lnTo>
                  <a:lnTo>
                    <a:pt x="1570" y="2218"/>
                  </a:lnTo>
                  <a:lnTo>
                    <a:pt x="1541" y="2232"/>
                  </a:lnTo>
                  <a:lnTo>
                    <a:pt x="1476" y="2242"/>
                  </a:lnTo>
                  <a:lnTo>
                    <a:pt x="1370" y="2264"/>
                  </a:lnTo>
                  <a:lnTo>
                    <a:pt x="1329" y="2281"/>
                  </a:lnTo>
                  <a:lnTo>
                    <a:pt x="1312" y="2275"/>
                  </a:lnTo>
                  <a:lnTo>
                    <a:pt x="1321" y="2253"/>
                  </a:lnTo>
                  <a:lnTo>
                    <a:pt x="1342" y="2232"/>
                  </a:lnTo>
                  <a:lnTo>
                    <a:pt x="1329" y="2218"/>
                  </a:lnTo>
                  <a:lnTo>
                    <a:pt x="1220" y="2204"/>
                  </a:lnTo>
                  <a:lnTo>
                    <a:pt x="1220" y="2201"/>
                  </a:lnTo>
                  <a:lnTo>
                    <a:pt x="1214" y="2197"/>
                  </a:lnTo>
                  <a:lnTo>
                    <a:pt x="1227" y="2186"/>
                  </a:lnTo>
                  <a:lnTo>
                    <a:pt x="1264" y="2184"/>
                  </a:lnTo>
                  <a:lnTo>
                    <a:pt x="1301" y="2176"/>
                  </a:lnTo>
                  <a:lnTo>
                    <a:pt x="1305" y="2173"/>
                  </a:lnTo>
                  <a:lnTo>
                    <a:pt x="1288" y="2162"/>
                  </a:lnTo>
                  <a:lnTo>
                    <a:pt x="1227" y="2152"/>
                  </a:lnTo>
                  <a:lnTo>
                    <a:pt x="1227" y="2141"/>
                  </a:lnTo>
                  <a:lnTo>
                    <a:pt x="1375" y="2138"/>
                  </a:lnTo>
                  <a:lnTo>
                    <a:pt x="1508" y="2128"/>
                  </a:lnTo>
                  <a:lnTo>
                    <a:pt x="1528" y="2117"/>
                  </a:lnTo>
                  <a:lnTo>
                    <a:pt x="1541" y="2100"/>
                  </a:lnTo>
                  <a:lnTo>
                    <a:pt x="1533" y="1999"/>
                  </a:lnTo>
                  <a:lnTo>
                    <a:pt x="1525" y="1973"/>
                  </a:lnTo>
                  <a:lnTo>
                    <a:pt x="1493" y="1954"/>
                  </a:lnTo>
                  <a:lnTo>
                    <a:pt x="1378" y="1915"/>
                  </a:lnTo>
                  <a:lnTo>
                    <a:pt x="1255" y="1883"/>
                  </a:lnTo>
                  <a:lnTo>
                    <a:pt x="1174" y="1852"/>
                  </a:lnTo>
                  <a:lnTo>
                    <a:pt x="941" y="1807"/>
                  </a:lnTo>
                  <a:lnTo>
                    <a:pt x="729" y="1786"/>
                  </a:lnTo>
                  <a:lnTo>
                    <a:pt x="640" y="1751"/>
                  </a:lnTo>
                  <a:lnTo>
                    <a:pt x="563" y="1709"/>
                  </a:lnTo>
                  <a:lnTo>
                    <a:pt x="522" y="1691"/>
                  </a:lnTo>
                  <a:lnTo>
                    <a:pt x="452" y="1629"/>
                  </a:lnTo>
                  <a:lnTo>
                    <a:pt x="355" y="1489"/>
                  </a:lnTo>
                  <a:lnTo>
                    <a:pt x="351" y="1465"/>
                  </a:lnTo>
                  <a:lnTo>
                    <a:pt x="347" y="1461"/>
                  </a:lnTo>
                  <a:lnTo>
                    <a:pt x="338" y="1420"/>
                  </a:lnTo>
                  <a:lnTo>
                    <a:pt x="351" y="1263"/>
                  </a:lnTo>
                  <a:lnTo>
                    <a:pt x="395" y="1168"/>
                  </a:lnTo>
                  <a:lnTo>
                    <a:pt x="456" y="1063"/>
                  </a:lnTo>
                  <a:lnTo>
                    <a:pt x="677" y="850"/>
                  </a:lnTo>
                  <a:lnTo>
                    <a:pt x="729" y="785"/>
                  </a:lnTo>
                  <a:lnTo>
                    <a:pt x="775" y="704"/>
                  </a:lnTo>
                  <a:lnTo>
                    <a:pt x="803" y="611"/>
                  </a:lnTo>
                  <a:lnTo>
                    <a:pt x="812" y="564"/>
                  </a:lnTo>
                  <a:lnTo>
                    <a:pt x="795" y="481"/>
                  </a:lnTo>
                  <a:lnTo>
                    <a:pt x="786" y="471"/>
                  </a:lnTo>
                  <a:lnTo>
                    <a:pt x="566" y="436"/>
                  </a:lnTo>
                  <a:lnTo>
                    <a:pt x="489" y="400"/>
                  </a:lnTo>
                  <a:lnTo>
                    <a:pt x="436" y="376"/>
                  </a:lnTo>
                  <a:lnTo>
                    <a:pt x="269" y="373"/>
                  </a:lnTo>
                  <a:lnTo>
                    <a:pt x="61" y="376"/>
                  </a:lnTo>
                  <a:lnTo>
                    <a:pt x="37" y="387"/>
                  </a:lnTo>
                  <a:lnTo>
                    <a:pt x="0" y="380"/>
                  </a:lnTo>
                  <a:lnTo>
                    <a:pt x="0" y="359"/>
                  </a:lnTo>
                  <a:lnTo>
                    <a:pt x="24" y="320"/>
                  </a:lnTo>
                  <a:lnTo>
                    <a:pt x="118" y="275"/>
                  </a:lnTo>
                  <a:lnTo>
                    <a:pt x="367" y="236"/>
                  </a:lnTo>
                  <a:lnTo>
                    <a:pt x="399" y="223"/>
                  </a:lnTo>
                  <a:lnTo>
                    <a:pt x="472" y="157"/>
                  </a:lnTo>
                  <a:lnTo>
                    <a:pt x="537" y="101"/>
                  </a:lnTo>
                  <a:lnTo>
                    <a:pt x="559" y="69"/>
                  </a:lnTo>
                  <a:lnTo>
                    <a:pt x="624" y="24"/>
                  </a:lnTo>
                  <a:lnTo>
                    <a:pt x="672" y="10"/>
                  </a:lnTo>
                  <a:lnTo>
                    <a:pt x="755" y="0"/>
                  </a:lnTo>
                  <a:lnTo>
                    <a:pt x="864" y="21"/>
                  </a:lnTo>
                  <a:lnTo>
                    <a:pt x="958" y="56"/>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19" name="Freeform 12"/>
            <p:cNvSpPr>
              <a:spLocks/>
            </p:cNvSpPr>
            <p:nvPr/>
          </p:nvSpPr>
          <p:spPr bwMode="auto">
            <a:xfrm>
              <a:off x="523" y="1435"/>
              <a:ext cx="236" cy="241"/>
            </a:xfrm>
            <a:custGeom>
              <a:avLst/>
              <a:gdLst>
                <a:gd name="T0" fmla="*/ 0 w 708"/>
                <a:gd name="T1" fmla="*/ 0 h 723"/>
                <a:gd name="T2" fmla="*/ 0 w 708"/>
                <a:gd name="T3" fmla="*/ 0 h 723"/>
                <a:gd name="T4" fmla="*/ 0 w 708"/>
                <a:gd name="T5" fmla="*/ 0 h 723"/>
                <a:gd name="T6" fmla="*/ 0 w 708"/>
                <a:gd name="T7" fmla="*/ 0 h 723"/>
                <a:gd name="T8" fmla="*/ 0 w 708"/>
                <a:gd name="T9" fmla="*/ 0 h 723"/>
                <a:gd name="T10" fmla="*/ 0 w 708"/>
                <a:gd name="T11" fmla="*/ 0 h 723"/>
                <a:gd name="T12" fmla="*/ 0 w 708"/>
                <a:gd name="T13" fmla="*/ 0 h 723"/>
                <a:gd name="T14" fmla="*/ 0 w 708"/>
                <a:gd name="T15" fmla="*/ 0 h 723"/>
                <a:gd name="T16" fmla="*/ 0 w 708"/>
                <a:gd name="T17" fmla="*/ 0 h 723"/>
                <a:gd name="T18" fmla="*/ 0 w 708"/>
                <a:gd name="T19" fmla="*/ 0 h 723"/>
                <a:gd name="T20" fmla="*/ 0 w 708"/>
                <a:gd name="T21" fmla="*/ 0 h 723"/>
                <a:gd name="T22" fmla="*/ 0 w 708"/>
                <a:gd name="T23" fmla="*/ 0 h 723"/>
                <a:gd name="T24" fmla="*/ 0 w 708"/>
                <a:gd name="T25" fmla="*/ 0 h 723"/>
                <a:gd name="T26" fmla="*/ 0 w 708"/>
                <a:gd name="T27" fmla="*/ 0 h 723"/>
                <a:gd name="T28" fmla="*/ 0 w 708"/>
                <a:gd name="T29" fmla="*/ 0 h 723"/>
                <a:gd name="T30" fmla="*/ 0 w 708"/>
                <a:gd name="T31" fmla="*/ 0 h 723"/>
                <a:gd name="T32" fmla="*/ 0 w 708"/>
                <a:gd name="T33" fmla="*/ 0 h 723"/>
                <a:gd name="T34" fmla="*/ 0 w 708"/>
                <a:gd name="T35" fmla="*/ 0 h 723"/>
                <a:gd name="T36" fmla="*/ 0 w 708"/>
                <a:gd name="T37" fmla="*/ 0 h 723"/>
                <a:gd name="T38" fmla="*/ 0 w 708"/>
                <a:gd name="T39" fmla="*/ 0 h 723"/>
                <a:gd name="T40" fmla="*/ 0 w 708"/>
                <a:gd name="T41" fmla="*/ 0 h 723"/>
                <a:gd name="T42" fmla="*/ 0 w 708"/>
                <a:gd name="T43" fmla="*/ 0 h 723"/>
                <a:gd name="T44" fmla="*/ 0 w 708"/>
                <a:gd name="T45" fmla="*/ 0 h 723"/>
                <a:gd name="T46" fmla="*/ 0 w 708"/>
                <a:gd name="T47" fmla="*/ 0 h 723"/>
                <a:gd name="T48" fmla="*/ 0 w 708"/>
                <a:gd name="T49" fmla="*/ 0 h 723"/>
                <a:gd name="T50" fmla="*/ 0 w 708"/>
                <a:gd name="T51" fmla="*/ 0 h 723"/>
                <a:gd name="T52" fmla="*/ 0 w 708"/>
                <a:gd name="T53" fmla="*/ 0 h 723"/>
                <a:gd name="T54" fmla="*/ 0 w 708"/>
                <a:gd name="T55" fmla="*/ 0 h 723"/>
                <a:gd name="T56" fmla="*/ 0 w 708"/>
                <a:gd name="T57" fmla="*/ 0 h 723"/>
                <a:gd name="T58" fmla="*/ 0 w 708"/>
                <a:gd name="T59" fmla="*/ 0 h 723"/>
                <a:gd name="T60" fmla="*/ 0 w 708"/>
                <a:gd name="T61" fmla="*/ 0 h 723"/>
                <a:gd name="T62" fmla="*/ 0 w 708"/>
                <a:gd name="T63" fmla="*/ 0 h 723"/>
                <a:gd name="T64" fmla="*/ 0 w 708"/>
                <a:gd name="T65" fmla="*/ 0 h 723"/>
                <a:gd name="T66" fmla="*/ 0 w 708"/>
                <a:gd name="T67" fmla="*/ 0 h 723"/>
                <a:gd name="T68" fmla="*/ 0 w 708"/>
                <a:gd name="T69" fmla="*/ 0 h 723"/>
                <a:gd name="T70" fmla="*/ 0 w 708"/>
                <a:gd name="T71" fmla="*/ 0 h 723"/>
                <a:gd name="T72" fmla="*/ 0 w 708"/>
                <a:gd name="T73" fmla="*/ 0 h 7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8"/>
                <a:gd name="T112" fmla="*/ 0 h 723"/>
                <a:gd name="T113" fmla="*/ 708 w 708"/>
                <a:gd name="T114" fmla="*/ 723 h 7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8" h="723">
                  <a:moveTo>
                    <a:pt x="513" y="63"/>
                  </a:moveTo>
                  <a:lnTo>
                    <a:pt x="575" y="105"/>
                  </a:lnTo>
                  <a:lnTo>
                    <a:pt x="636" y="174"/>
                  </a:lnTo>
                  <a:lnTo>
                    <a:pt x="697" y="286"/>
                  </a:lnTo>
                  <a:lnTo>
                    <a:pt x="708" y="422"/>
                  </a:lnTo>
                  <a:lnTo>
                    <a:pt x="701" y="516"/>
                  </a:lnTo>
                  <a:lnTo>
                    <a:pt x="631" y="719"/>
                  </a:lnTo>
                  <a:lnTo>
                    <a:pt x="627" y="723"/>
                  </a:lnTo>
                  <a:lnTo>
                    <a:pt x="603" y="687"/>
                  </a:lnTo>
                  <a:lnTo>
                    <a:pt x="555" y="659"/>
                  </a:lnTo>
                  <a:lnTo>
                    <a:pt x="488" y="650"/>
                  </a:lnTo>
                  <a:lnTo>
                    <a:pt x="403" y="659"/>
                  </a:lnTo>
                  <a:lnTo>
                    <a:pt x="354" y="669"/>
                  </a:lnTo>
                  <a:lnTo>
                    <a:pt x="378" y="551"/>
                  </a:lnTo>
                  <a:lnTo>
                    <a:pt x="374" y="471"/>
                  </a:lnTo>
                  <a:lnTo>
                    <a:pt x="366" y="464"/>
                  </a:lnTo>
                  <a:lnTo>
                    <a:pt x="366" y="456"/>
                  </a:lnTo>
                  <a:lnTo>
                    <a:pt x="403" y="454"/>
                  </a:lnTo>
                  <a:lnTo>
                    <a:pt x="411" y="447"/>
                  </a:lnTo>
                  <a:lnTo>
                    <a:pt x="407" y="437"/>
                  </a:lnTo>
                  <a:lnTo>
                    <a:pt x="306" y="432"/>
                  </a:lnTo>
                  <a:lnTo>
                    <a:pt x="121" y="402"/>
                  </a:lnTo>
                  <a:lnTo>
                    <a:pt x="60" y="377"/>
                  </a:lnTo>
                  <a:lnTo>
                    <a:pt x="40" y="356"/>
                  </a:lnTo>
                  <a:lnTo>
                    <a:pt x="40" y="335"/>
                  </a:lnTo>
                  <a:lnTo>
                    <a:pt x="20" y="301"/>
                  </a:lnTo>
                  <a:lnTo>
                    <a:pt x="0" y="282"/>
                  </a:lnTo>
                  <a:lnTo>
                    <a:pt x="20" y="230"/>
                  </a:lnTo>
                  <a:lnTo>
                    <a:pt x="16" y="195"/>
                  </a:lnTo>
                  <a:lnTo>
                    <a:pt x="7" y="189"/>
                  </a:lnTo>
                  <a:lnTo>
                    <a:pt x="7" y="179"/>
                  </a:lnTo>
                  <a:lnTo>
                    <a:pt x="101" y="95"/>
                  </a:lnTo>
                  <a:lnTo>
                    <a:pt x="142" y="49"/>
                  </a:lnTo>
                  <a:lnTo>
                    <a:pt x="212" y="11"/>
                  </a:lnTo>
                  <a:lnTo>
                    <a:pt x="289" y="0"/>
                  </a:lnTo>
                  <a:lnTo>
                    <a:pt x="394" y="15"/>
                  </a:lnTo>
                  <a:lnTo>
                    <a:pt x="513" y="63"/>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20" name="Freeform 13"/>
            <p:cNvSpPr>
              <a:spLocks/>
            </p:cNvSpPr>
            <p:nvPr/>
          </p:nvSpPr>
          <p:spPr bwMode="auto">
            <a:xfrm>
              <a:off x="535" y="1439"/>
              <a:ext cx="167" cy="58"/>
            </a:xfrm>
            <a:custGeom>
              <a:avLst/>
              <a:gdLst>
                <a:gd name="T0" fmla="*/ 0 w 503"/>
                <a:gd name="T1" fmla="*/ 0 h 174"/>
                <a:gd name="T2" fmla="*/ 0 w 503"/>
                <a:gd name="T3" fmla="*/ 0 h 174"/>
                <a:gd name="T4" fmla="*/ 0 w 503"/>
                <a:gd name="T5" fmla="*/ 0 h 174"/>
                <a:gd name="T6" fmla="*/ 0 w 503"/>
                <a:gd name="T7" fmla="*/ 0 h 174"/>
                <a:gd name="T8" fmla="*/ 0 w 503"/>
                <a:gd name="T9" fmla="*/ 0 h 174"/>
                <a:gd name="T10" fmla="*/ 0 w 503"/>
                <a:gd name="T11" fmla="*/ 0 h 174"/>
                <a:gd name="T12" fmla="*/ 0 w 503"/>
                <a:gd name="T13" fmla="*/ 0 h 174"/>
                <a:gd name="T14" fmla="*/ 0 w 503"/>
                <a:gd name="T15" fmla="*/ 0 h 174"/>
                <a:gd name="T16" fmla="*/ 0 w 503"/>
                <a:gd name="T17" fmla="*/ 0 h 174"/>
                <a:gd name="T18" fmla="*/ 0 w 503"/>
                <a:gd name="T19" fmla="*/ 0 h 174"/>
                <a:gd name="T20" fmla="*/ 0 w 503"/>
                <a:gd name="T21" fmla="*/ 0 h 174"/>
                <a:gd name="T22" fmla="*/ 0 w 503"/>
                <a:gd name="T23" fmla="*/ 0 h 174"/>
                <a:gd name="T24" fmla="*/ 0 w 503"/>
                <a:gd name="T25" fmla="*/ 0 h 174"/>
                <a:gd name="T26" fmla="*/ 0 w 503"/>
                <a:gd name="T27" fmla="*/ 0 h 174"/>
                <a:gd name="T28" fmla="*/ 0 w 503"/>
                <a:gd name="T29" fmla="*/ 0 h 174"/>
                <a:gd name="T30" fmla="*/ 0 w 503"/>
                <a:gd name="T31" fmla="*/ 0 h 174"/>
                <a:gd name="T32" fmla="*/ 0 w 503"/>
                <a:gd name="T33" fmla="*/ 0 h 174"/>
                <a:gd name="T34" fmla="*/ 0 w 503"/>
                <a:gd name="T35" fmla="*/ 0 h 174"/>
                <a:gd name="T36" fmla="*/ 0 w 503"/>
                <a:gd name="T37" fmla="*/ 0 h 174"/>
                <a:gd name="T38" fmla="*/ 0 w 503"/>
                <a:gd name="T39" fmla="*/ 0 h 174"/>
                <a:gd name="T40" fmla="*/ 0 w 503"/>
                <a:gd name="T41" fmla="*/ 0 h 174"/>
                <a:gd name="T42" fmla="*/ 0 w 503"/>
                <a:gd name="T43" fmla="*/ 0 h 174"/>
                <a:gd name="T44" fmla="*/ 0 w 503"/>
                <a:gd name="T45" fmla="*/ 0 h 174"/>
                <a:gd name="T46" fmla="*/ 0 w 503"/>
                <a:gd name="T47" fmla="*/ 0 h 174"/>
                <a:gd name="T48" fmla="*/ 0 w 503"/>
                <a:gd name="T49" fmla="*/ 0 h 174"/>
                <a:gd name="T50" fmla="*/ 0 w 503"/>
                <a:gd name="T51" fmla="*/ 0 h 174"/>
                <a:gd name="T52" fmla="*/ 0 w 503"/>
                <a:gd name="T53" fmla="*/ 0 h 174"/>
                <a:gd name="T54" fmla="*/ 0 w 503"/>
                <a:gd name="T55" fmla="*/ 0 h 174"/>
                <a:gd name="T56" fmla="*/ 0 w 503"/>
                <a:gd name="T57" fmla="*/ 0 h 174"/>
                <a:gd name="T58" fmla="*/ 0 w 503"/>
                <a:gd name="T59" fmla="*/ 0 h 174"/>
                <a:gd name="T60" fmla="*/ 0 w 503"/>
                <a:gd name="T61" fmla="*/ 0 h 174"/>
                <a:gd name="T62" fmla="*/ 0 w 503"/>
                <a:gd name="T63" fmla="*/ 0 h 1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3"/>
                <a:gd name="T97" fmla="*/ 0 h 174"/>
                <a:gd name="T98" fmla="*/ 503 w 503"/>
                <a:gd name="T99" fmla="*/ 174 h 1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3" h="174">
                  <a:moveTo>
                    <a:pt x="283" y="0"/>
                  </a:moveTo>
                  <a:lnTo>
                    <a:pt x="307" y="2"/>
                  </a:lnTo>
                  <a:lnTo>
                    <a:pt x="330" y="5"/>
                  </a:lnTo>
                  <a:lnTo>
                    <a:pt x="352" y="10"/>
                  </a:lnTo>
                  <a:lnTo>
                    <a:pt x="372" y="17"/>
                  </a:lnTo>
                  <a:lnTo>
                    <a:pt x="392" y="26"/>
                  </a:lnTo>
                  <a:lnTo>
                    <a:pt x="409" y="36"/>
                  </a:lnTo>
                  <a:lnTo>
                    <a:pt x="426" y="47"/>
                  </a:lnTo>
                  <a:lnTo>
                    <a:pt x="442" y="58"/>
                  </a:lnTo>
                  <a:lnTo>
                    <a:pt x="455" y="70"/>
                  </a:lnTo>
                  <a:lnTo>
                    <a:pt x="468" y="82"/>
                  </a:lnTo>
                  <a:lnTo>
                    <a:pt x="477" y="94"/>
                  </a:lnTo>
                  <a:lnTo>
                    <a:pt x="486" y="106"/>
                  </a:lnTo>
                  <a:lnTo>
                    <a:pt x="493" y="117"/>
                  </a:lnTo>
                  <a:lnTo>
                    <a:pt x="499" y="128"/>
                  </a:lnTo>
                  <a:lnTo>
                    <a:pt x="502" y="138"/>
                  </a:lnTo>
                  <a:lnTo>
                    <a:pt x="503" y="146"/>
                  </a:lnTo>
                  <a:lnTo>
                    <a:pt x="502" y="150"/>
                  </a:lnTo>
                  <a:lnTo>
                    <a:pt x="502" y="152"/>
                  </a:lnTo>
                  <a:lnTo>
                    <a:pt x="499" y="156"/>
                  </a:lnTo>
                  <a:lnTo>
                    <a:pt x="497" y="157"/>
                  </a:lnTo>
                  <a:lnTo>
                    <a:pt x="489" y="160"/>
                  </a:lnTo>
                  <a:lnTo>
                    <a:pt x="480" y="161"/>
                  </a:lnTo>
                  <a:lnTo>
                    <a:pt x="468" y="161"/>
                  </a:lnTo>
                  <a:lnTo>
                    <a:pt x="453" y="160"/>
                  </a:lnTo>
                  <a:lnTo>
                    <a:pt x="438" y="156"/>
                  </a:lnTo>
                  <a:lnTo>
                    <a:pt x="421" y="154"/>
                  </a:lnTo>
                  <a:lnTo>
                    <a:pt x="381" y="145"/>
                  </a:lnTo>
                  <a:lnTo>
                    <a:pt x="337" y="138"/>
                  </a:lnTo>
                  <a:lnTo>
                    <a:pt x="313" y="134"/>
                  </a:lnTo>
                  <a:lnTo>
                    <a:pt x="288" y="131"/>
                  </a:lnTo>
                  <a:lnTo>
                    <a:pt x="264" y="129"/>
                  </a:lnTo>
                  <a:lnTo>
                    <a:pt x="240" y="128"/>
                  </a:lnTo>
                  <a:lnTo>
                    <a:pt x="216" y="129"/>
                  </a:lnTo>
                  <a:lnTo>
                    <a:pt x="192" y="132"/>
                  </a:lnTo>
                  <a:lnTo>
                    <a:pt x="169" y="135"/>
                  </a:lnTo>
                  <a:lnTo>
                    <a:pt x="148" y="140"/>
                  </a:lnTo>
                  <a:lnTo>
                    <a:pt x="106" y="150"/>
                  </a:lnTo>
                  <a:lnTo>
                    <a:pt x="71" y="161"/>
                  </a:lnTo>
                  <a:lnTo>
                    <a:pt x="41" y="171"/>
                  </a:lnTo>
                  <a:lnTo>
                    <a:pt x="20" y="174"/>
                  </a:lnTo>
                  <a:lnTo>
                    <a:pt x="11" y="174"/>
                  </a:lnTo>
                  <a:lnTo>
                    <a:pt x="5" y="173"/>
                  </a:lnTo>
                  <a:lnTo>
                    <a:pt x="3" y="171"/>
                  </a:lnTo>
                  <a:lnTo>
                    <a:pt x="1" y="168"/>
                  </a:lnTo>
                  <a:lnTo>
                    <a:pt x="0" y="166"/>
                  </a:lnTo>
                  <a:lnTo>
                    <a:pt x="0" y="162"/>
                  </a:lnTo>
                  <a:lnTo>
                    <a:pt x="1" y="154"/>
                  </a:lnTo>
                  <a:lnTo>
                    <a:pt x="7" y="143"/>
                  </a:lnTo>
                  <a:lnTo>
                    <a:pt x="15" y="132"/>
                  </a:lnTo>
                  <a:lnTo>
                    <a:pt x="25" y="120"/>
                  </a:lnTo>
                  <a:lnTo>
                    <a:pt x="40" y="106"/>
                  </a:lnTo>
                  <a:lnTo>
                    <a:pt x="55" y="93"/>
                  </a:lnTo>
                  <a:lnTo>
                    <a:pt x="74" y="79"/>
                  </a:lnTo>
                  <a:lnTo>
                    <a:pt x="92" y="66"/>
                  </a:lnTo>
                  <a:lnTo>
                    <a:pt x="114" y="53"/>
                  </a:lnTo>
                  <a:lnTo>
                    <a:pt x="136" y="41"/>
                  </a:lnTo>
                  <a:lnTo>
                    <a:pt x="160" y="30"/>
                  </a:lnTo>
                  <a:lnTo>
                    <a:pt x="185" y="20"/>
                  </a:lnTo>
                  <a:lnTo>
                    <a:pt x="209" y="13"/>
                  </a:lnTo>
                  <a:lnTo>
                    <a:pt x="233" y="6"/>
                  </a:lnTo>
                  <a:lnTo>
                    <a:pt x="246" y="4"/>
                  </a:lnTo>
                  <a:lnTo>
                    <a:pt x="259" y="2"/>
                  </a:lnTo>
                  <a:lnTo>
                    <a:pt x="271" y="2"/>
                  </a:lnTo>
                  <a:lnTo>
                    <a:pt x="283"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21" name="Freeform 14"/>
            <p:cNvSpPr>
              <a:spLocks/>
            </p:cNvSpPr>
            <p:nvPr/>
          </p:nvSpPr>
          <p:spPr bwMode="auto">
            <a:xfrm>
              <a:off x="546" y="1440"/>
              <a:ext cx="153" cy="53"/>
            </a:xfrm>
            <a:custGeom>
              <a:avLst/>
              <a:gdLst>
                <a:gd name="T0" fmla="*/ 0 w 457"/>
                <a:gd name="T1" fmla="*/ 0 h 158"/>
                <a:gd name="T2" fmla="*/ 0 w 457"/>
                <a:gd name="T3" fmla="*/ 0 h 158"/>
                <a:gd name="T4" fmla="*/ 0 w 457"/>
                <a:gd name="T5" fmla="*/ 0 h 158"/>
                <a:gd name="T6" fmla="*/ 0 w 457"/>
                <a:gd name="T7" fmla="*/ 0 h 158"/>
                <a:gd name="T8" fmla="*/ 0 w 457"/>
                <a:gd name="T9" fmla="*/ 0 h 158"/>
                <a:gd name="T10" fmla="*/ 0 w 457"/>
                <a:gd name="T11" fmla="*/ 0 h 158"/>
                <a:gd name="T12" fmla="*/ 0 w 457"/>
                <a:gd name="T13" fmla="*/ 0 h 158"/>
                <a:gd name="T14" fmla="*/ 0 w 457"/>
                <a:gd name="T15" fmla="*/ 0 h 158"/>
                <a:gd name="T16" fmla="*/ 0 w 457"/>
                <a:gd name="T17" fmla="*/ 0 h 158"/>
                <a:gd name="T18" fmla="*/ 0 w 457"/>
                <a:gd name="T19" fmla="*/ 0 h 158"/>
                <a:gd name="T20" fmla="*/ 0 w 457"/>
                <a:gd name="T21" fmla="*/ 0 h 158"/>
                <a:gd name="T22" fmla="*/ 0 w 457"/>
                <a:gd name="T23" fmla="*/ 0 h 158"/>
                <a:gd name="T24" fmla="*/ 0 w 457"/>
                <a:gd name="T25" fmla="*/ 0 h 158"/>
                <a:gd name="T26" fmla="*/ 0 w 457"/>
                <a:gd name="T27" fmla="*/ 0 h 158"/>
                <a:gd name="T28" fmla="*/ 0 w 457"/>
                <a:gd name="T29" fmla="*/ 0 h 158"/>
                <a:gd name="T30" fmla="*/ 0 w 457"/>
                <a:gd name="T31" fmla="*/ 0 h 158"/>
                <a:gd name="T32" fmla="*/ 0 w 457"/>
                <a:gd name="T33" fmla="*/ 0 h 158"/>
                <a:gd name="T34" fmla="*/ 0 w 457"/>
                <a:gd name="T35" fmla="*/ 0 h 158"/>
                <a:gd name="T36" fmla="*/ 0 w 457"/>
                <a:gd name="T37" fmla="*/ 0 h 158"/>
                <a:gd name="T38" fmla="*/ 0 w 457"/>
                <a:gd name="T39" fmla="*/ 0 h 158"/>
                <a:gd name="T40" fmla="*/ 0 w 457"/>
                <a:gd name="T41" fmla="*/ 0 h 158"/>
                <a:gd name="T42" fmla="*/ 0 w 457"/>
                <a:gd name="T43" fmla="*/ 0 h 158"/>
                <a:gd name="T44" fmla="*/ 0 w 457"/>
                <a:gd name="T45" fmla="*/ 0 h 158"/>
                <a:gd name="T46" fmla="*/ 0 w 457"/>
                <a:gd name="T47" fmla="*/ 0 h 158"/>
                <a:gd name="T48" fmla="*/ 0 w 457"/>
                <a:gd name="T49" fmla="*/ 0 h 158"/>
                <a:gd name="T50" fmla="*/ 0 w 457"/>
                <a:gd name="T51" fmla="*/ 0 h 158"/>
                <a:gd name="T52" fmla="*/ 0 w 457"/>
                <a:gd name="T53" fmla="*/ 0 h 158"/>
                <a:gd name="T54" fmla="*/ 0 w 457"/>
                <a:gd name="T55" fmla="*/ 0 h 158"/>
                <a:gd name="T56" fmla="*/ 0 w 457"/>
                <a:gd name="T57" fmla="*/ 0 h 158"/>
                <a:gd name="T58" fmla="*/ 0 w 457"/>
                <a:gd name="T59" fmla="*/ 0 h 158"/>
                <a:gd name="T60" fmla="*/ 0 w 457"/>
                <a:gd name="T61" fmla="*/ 0 h 158"/>
                <a:gd name="T62" fmla="*/ 0 w 457"/>
                <a:gd name="T63" fmla="*/ 0 h 158"/>
                <a:gd name="T64" fmla="*/ 0 w 457"/>
                <a:gd name="T65" fmla="*/ 0 h 158"/>
                <a:gd name="T66" fmla="*/ 0 w 457"/>
                <a:gd name="T67" fmla="*/ 0 h 158"/>
                <a:gd name="T68" fmla="*/ 0 w 457"/>
                <a:gd name="T69" fmla="*/ 0 h 158"/>
                <a:gd name="T70" fmla="*/ 0 w 457"/>
                <a:gd name="T71" fmla="*/ 0 h 158"/>
                <a:gd name="T72" fmla="*/ 0 w 457"/>
                <a:gd name="T73" fmla="*/ 0 h 158"/>
                <a:gd name="T74" fmla="*/ 0 w 457"/>
                <a:gd name="T75" fmla="*/ 0 h 158"/>
                <a:gd name="T76" fmla="*/ 0 w 457"/>
                <a:gd name="T77" fmla="*/ 0 h 158"/>
                <a:gd name="T78" fmla="*/ 0 w 457"/>
                <a:gd name="T79" fmla="*/ 0 h 158"/>
                <a:gd name="T80" fmla="*/ 0 w 457"/>
                <a:gd name="T81" fmla="*/ 0 h 158"/>
                <a:gd name="T82" fmla="*/ 0 w 457"/>
                <a:gd name="T83" fmla="*/ 0 h 158"/>
                <a:gd name="T84" fmla="*/ 0 w 457"/>
                <a:gd name="T85" fmla="*/ 0 h 158"/>
                <a:gd name="T86" fmla="*/ 0 w 457"/>
                <a:gd name="T87" fmla="*/ 0 h 158"/>
                <a:gd name="T88" fmla="*/ 0 w 457"/>
                <a:gd name="T89" fmla="*/ 0 h 158"/>
                <a:gd name="T90" fmla="*/ 0 w 457"/>
                <a:gd name="T91" fmla="*/ 0 h 158"/>
                <a:gd name="T92" fmla="*/ 0 w 457"/>
                <a:gd name="T93" fmla="*/ 0 h 158"/>
                <a:gd name="T94" fmla="*/ 0 w 457"/>
                <a:gd name="T95" fmla="*/ 0 h 158"/>
                <a:gd name="T96" fmla="*/ 0 w 457"/>
                <a:gd name="T97" fmla="*/ 0 h 158"/>
                <a:gd name="T98" fmla="*/ 0 w 457"/>
                <a:gd name="T99" fmla="*/ 0 h 158"/>
                <a:gd name="T100" fmla="*/ 0 w 457"/>
                <a:gd name="T101" fmla="*/ 0 h 158"/>
                <a:gd name="T102" fmla="*/ 0 w 457"/>
                <a:gd name="T103" fmla="*/ 0 h 158"/>
                <a:gd name="T104" fmla="*/ 0 w 457"/>
                <a:gd name="T105" fmla="*/ 0 h 158"/>
                <a:gd name="T106" fmla="*/ 0 w 457"/>
                <a:gd name="T107" fmla="*/ 0 h 158"/>
                <a:gd name="T108" fmla="*/ 0 w 457"/>
                <a:gd name="T109" fmla="*/ 0 h 158"/>
                <a:gd name="T110" fmla="*/ 0 w 457"/>
                <a:gd name="T111" fmla="*/ 0 h 158"/>
                <a:gd name="T112" fmla="*/ 0 w 457"/>
                <a:gd name="T113" fmla="*/ 0 h 158"/>
                <a:gd name="T114" fmla="*/ 0 w 457"/>
                <a:gd name="T115" fmla="*/ 0 h 158"/>
                <a:gd name="T116" fmla="*/ 0 w 457"/>
                <a:gd name="T117" fmla="*/ 0 h 158"/>
                <a:gd name="T118" fmla="*/ 0 w 457"/>
                <a:gd name="T119" fmla="*/ 0 h 158"/>
                <a:gd name="T120" fmla="*/ 0 w 457"/>
                <a:gd name="T121" fmla="*/ 0 h 158"/>
                <a:gd name="T122" fmla="*/ 0 w 457"/>
                <a:gd name="T123" fmla="*/ 0 h 158"/>
                <a:gd name="T124" fmla="*/ 0 w 457"/>
                <a:gd name="T125" fmla="*/ 0 h 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7"/>
                <a:gd name="T190" fmla="*/ 0 h 158"/>
                <a:gd name="T191" fmla="*/ 457 w 457"/>
                <a:gd name="T192" fmla="*/ 158 h 1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7" h="158">
                  <a:moveTo>
                    <a:pt x="258" y="0"/>
                  </a:moveTo>
                  <a:lnTo>
                    <a:pt x="279" y="1"/>
                  </a:lnTo>
                  <a:lnTo>
                    <a:pt x="300" y="5"/>
                  </a:lnTo>
                  <a:lnTo>
                    <a:pt x="320" y="10"/>
                  </a:lnTo>
                  <a:lnTo>
                    <a:pt x="339" y="16"/>
                  </a:lnTo>
                  <a:lnTo>
                    <a:pt x="356" y="23"/>
                  </a:lnTo>
                  <a:lnTo>
                    <a:pt x="373" y="31"/>
                  </a:lnTo>
                  <a:lnTo>
                    <a:pt x="387" y="41"/>
                  </a:lnTo>
                  <a:lnTo>
                    <a:pt x="401" y="52"/>
                  </a:lnTo>
                  <a:lnTo>
                    <a:pt x="414" y="63"/>
                  </a:lnTo>
                  <a:lnTo>
                    <a:pt x="424" y="74"/>
                  </a:lnTo>
                  <a:lnTo>
                    <a:pt x="434" y="85"/>
                  </a:lnTo>
                  <a:lnTo>
                    <a:pt x="442" y="95"/>
                  </a:lnTo>
                  <a:lnTo>
                    <a:pt x="448" y="106"/>
                  </a:lnTo>
                  <a:lnTo>
                    <a:pt x="452" y="115"/>
                  </a:lnTo>
                  <a:lnTo>
                    <a:pt x="455" y="124"/>
                  </a:lnTo>
                  <a:lnTo>
                    <a:pt x="457" y="132"/>
                  </a:lnTo>
                  <a:lnTo>
                    <a:pt x="457" y="135"/>
                  </a:lnTo>
                  <a:lnTo>
                    <a:pt x="455" y="139"/>
                  </a:lnTo>
                  <a:lnTo>
                    <a:pt x="454" y="141"/>
                  </a:lnTo>
                  <a:lnTo>
                    <a:pt x="451" y="142"/>
                  </a:lnTo>
                  <a:lnTo>
                    <a:pt x="444" y="145"/>
                  </a:lnTo>
                  <a:lnTo>
                    <a:pt x="435" y="146"/>
                  </a:lnTo>
                  <a:lnTo>
                    <a:pt x="425" y="146"/>
                  </a:lnTo>
                  <a:lnTo>
                    <a:pt x="413" y="143"/>
                  </a:lnTo>
                  <a:lnTo>
                    <a:pt x="398" y="141"/>
                  </a:lnTo>
                  <a:lnTo>
                    <a:pt x="381" y="139"/>
                  </a:lnTo>
                  <a:lnTo>
                    <a:pt x="346" y="131"/>
                  </a:lnTo>
                  <a:lnTo>
                    <a:pt x="306" y="124"/>
                  </a:lnTo>
                  <a:lnTo>
                    <a:pt x="285" y="122"/>
                  </a:lnTo>
                  <a:lnTo>
                    <a:pt x="262" y="118"/>
                  </a:lnTo>
                  <a:lnTo>
                    <a:pt x="241" y="117"/>
                  </a:lnTo>
                  <a:lnTo>
                    <a:pt x="218" y="117"/>
                  </a:lnTo>
                  <a:lnTo>
                    <a:pt x="197" y="117"/>
                  </a:lnTo>
                  <a:lnTo>
                    <a:pt x="175" y="119"/>
                  </a:lnTo>
                  <a:lnTo>
                    <a:pt x="154" y="123"/>
                  </a:lnTo>
                  <a:lnTo>
                    <a:pt x="134" y="126"/>
                  </a:lnTo>
                  <a:lnTo>
                    <a:pt x="97" y="136"/>
                  </a:lnTo>
                  <a:lnTo>
                    <a:pt x="66" y="146"/>
                  </a:lnTo>
                  <a:lnTo>
                    <a:pt x="39" y="154"/>
                  </a:lnTo>
                  <a:lnTo>
                    <a:pt x="17" y="158"/>
                  </a:lnTo>
                  <a:lnTo>
                    <a:pt x="10" y="158"/>
                  </a:lnTo>
                  <a:lnTo>
                    <a:pt x="5" y="157"/>
                  </a:lnTo>
                  <a:lnTo>
                    <a:pt x="3" y="154"/>
                  </a:lnTo>
                  <a:lnTo>
                    <a:pt x="2" y="153"/>
                  </a:lnTo>
                  <a:lnTo>
                    <a:pt x="0" y="149"/>
                  </a:lnTo>
                  <a:lnTo>
                    <a:pt x="0" y="147"/>
                  </a:lnTo>
                  <a:lnTo>
                    <a:pt x="2" y="139"/>
                  </a:lnTo>
                  <a:lnTo>
                    <a:pt x="7" y="129"/>
                  </a:lnTo>
                  <a:lnTo>
                    <a:pt x="15" y="119"/>
                  </a:lnTo>
                  <a:lnTo>
                    <a:pt x="24" y="108"/>
                  </a:lnTo>
                  <a:lnTo>
                    <a:pt x="36" y="96"/>
                  </a:lnTo>
                  <a:lnTo>
                    <a:pt x="50" y="84"/>
                  </a:lnTo>
                  <a:lnTo>
                    <a:pt x="67" y="72"/>
                  </a:lnTo>
                  <a:lnTo>
                    <a:pt x="84" y="59"/>
                  </a:lnTo>
                  <a:lnTo>
                    <a:pt x="104" y="47"/>
                  </a:lnTo>
                  <a:lnTo>
                    <a:pt x="124" y="36"/>
                  </a:lnTo>
                  <a:lnTo>
                    <a:pt x="145" y="27"/>
                  </a:lnTo>
                  <a:lnTo>
                    <a:pt x="167" y="18"/>
                  </a:lnTo>
                  <a:lnTo>
                    <a:pt x="189" y="11"/>
                  </a:lnTo>
                  <a:lnTo>
                    <a:pt x="212" y="5"/>
                  </a:lnTo>
                  <a:lnTo>
                    <a:pt x="235" y="1"/>
                  </a:lnTo>
                  <a:lnTo>
                    <a:pt x="258"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22" name="Freeform 15"/>
            <p:cNvSpPr>
              <a:spLocks/>
            </p:cNvSpPr>
            <p:nvPr/>
          </p:nvSpPr>
          <p:spPr bwMode="auto">
            <a:xfrm>
              <a:off x="558" y="1441"/>
              <a:ext cx="137" cy="47"/>
            </a:xfrm>
            <a:custGeom>
              <a:avLst/>
              <a:gdLst>
                <a:gd name="T0" fmla="*/ 0 w 409"/>
                <a:gd name="T1" fmla="*/ 0 h 143"/>
                <a:gd name="T2" fmla="*/ 0 w 409"/>
                <a:gd name="T3" fmla="*/ 0 h 143"/>
                <a:gd name="T4" fmla="*/ 0 w 409"/>
                <a:gd name="T5" fmla="*/ 0 h 143"/>
                <a:gd name="T6" fmla="*/ 0 w 409"/>
                <a:gd name="T7" fmla="*/ 0 h 143"/>
                <a:gd name="T8" fmla="*/ 0 w 409"/>
                <a:gd name="T9" fmla="*/ 0 h 143"/>
                <a:gd name="T10" fmla="*/ 0 w 409"/>
                <a:gd name="T11" fmla="*/ 0 h 143"/>
                <a:gd name="T12" fmla="*/ 0 w 409"/>
                <a:gd name="T13" fmla="*/ 0 h 143"/>
                <a:gd name="T14" fmla="*/ 0 w 409"/>
                <a:gd name="T15" fmla="*/ 0 h 143"/>
                <a:gd name="T16" fmla="*/ 0 w 409"/>
                <a:gd name="T17" fmla="*/ 0 h 143"/>
                <a:gd name="T18" fmla="*/ 0 w 409"/>
                <a:gd name="T19" fmla="*/ 0 h 143"/>
                <a:gd name="T20" fmla="*/ 0 w 409"/>
                <a:gd name="T21" fmla="*/ 0 h 143"/>
                <a:gd name="T22" fmla="*/ 0 w 409"/>
                <a:gd name="T23" fmla="*/ 0 h 143"/>
                <a:gd name="T24" fmla="*/ 0 w 409"/>
                <a:gd name="T25" fmla="*/ 0 h 143"/>
                <a:gd name="T26" fmla="*/ 0 w 409"/>
                <a:gd name="T27" fmla="*/ 0 h 143"/>
                <a:gd name="T28" fmla="*/ 0 w 409"/>
                <a:gd name="T29" fmla="*/ 0 h 143"/>
                <a:gd name="T30" fmla="*/ 0 w 409"/>
                <a:gd name="T31" fmla="*/ 0 h 143"/>
                <a:gd name="T32" fmla="*/ 0 w 409"/>
                <a:gd name="T33" fmla="*/ 0 h 143"/>
                <a:gd name="T34" fmla="*/ 0 w 409"/>
                <a:gd name="T35" fmla="*/ 0 h 143"/>
                <a:gd name="T36" fmla="*/ 0 w 409"/>
                <a:gd name="T37" fmla="*/ 0 h 143"/>
                <a:gd name="T38" fmla="*/ 0 w 409"/>
                <a:gd name="T39" fmla="*/ 0 h 143"/>
                <a:gd name="T40" fmla="*/ 0 w 409"/>
                <a:gd name="T41" fmla="*/ 0 h 143"/>
                <a:gd name="T42" fmla="*/ 0 w 409"/>
                <a:gd name="T43" fmla="*/ 0 h 143"/>
                <a:gd name="T44" fmla="*/ 0 w 409"/>
                <a:gd name="T45" fmla="*/ 0 h 143"/>
                <a:gd name="T46" fmla="*/ 0 w 409"/>
                <a:gd name="T47" fmla="*/ 0 h 143"/>
                <a:gd name="T48" fmla="*/ 0 w 409"/>
                <a:gd name="T49" fmla="*/ 0 h 143"/>
                <a:gd name="T50" fmla="*/ 0 w 409"/>
                <a:gd name="T51" fmla="*/ 0 h 143"/>
                <a:gd name="T52" fmla="*/ 0 w 409"/>
                <a:gd name="T53" fmla="*/ 0 h 143"/>
                <a:gd name="T54" fmla="*/ 0 w 409"/>
                <a:gd name="T55" fmla="*/ 0 h 143"/>
                <a:gd name="T56" fmla="*/ 0 w 409"/>
                <a:gd name="T57" fmla="*/ 0 h 143"/>
                <a:gd name="T58" fmla="*/ 0 w 409"/>
                <a:gd name="T59" fmla="*/ 0 h 143"/>
                <a:gd name="T60" fmla="*/ 0 w 409"/>
                <a:gd name="T61" fmla="*/ 0 h 143"/>
                <a:gd name="T62" fmla="*/ 0 w 409"/>
                <a:gd name="T63" fmla="*/ 0 h 143"/>
                <a:gd name="T64" fmla="*/ 0 w 409"/>
                <a:gd name="T65" fmla="*/ 0 h 143"/>
                <a:gd name="T66" fmla="*/ 0 w 409"/>
                <a:gd name="T67" fmla="*/ 0 h 143"/>
                <a:gd name="T68" fmla="*/ 0 w 409"/>
                <a:gd name="T69" fmla="*/ 0 h 143"/>
                <a:gd name="T70" fmla="*/ 0 w 409"/>
                <a:gd name="T71" fmla="*/ 0 h 143"/>
                <a:gd name="T72" fmla="*/ 0 w 409"/>
                <a:gd name="T73" fmla="*/ 0 h 143"/>
                <a:gd name="T74" fmla="*/ 0 w 409"/>
                <a:gd name="T75" fmla="*/ 0 h 143"/>
                <a:gd name="T76" fmla="*/ 0 w 409"/>
                <a:gd name="T77" fmla="*/ 0 h 143"/>
                <a:gd name="T78" fmla="*/ 0 w 409"/>
                <a:gd name="T79" fmla="*/ 0 h 143"/>
                <a:gd name="T80" fmla="*/ 0 w 409"/>
                <a:gd name="T81" fmla="*/ 0 h 143"/>
                <a:gd name="T82" fmla="*/ 0 w 409"/>
                <a:gd name="T83" fmla="*/ 0 h 143"/>
                <a:gd name="T84" fmla="*/ 0 w 409"/>
                <a:gd name="T85" fmla="*/ 0 h 143"/>
                <a:gd name="T86" fmla="*/ 0 w 409"/>
                <a:gd name="T87" fmla="*/ 0 h 143"/>
                <a:gd name="T88" fmla="*/ 0 w 409"/>
                <a:gd name="T89" fmla="*/ 0 h 143"/>
                <a:gd name="T90" fmla="*/ 0 w 409"/>
                <a:gd name="T91" fmla="*/ 0 h 143"/>
                <a:gd name="T92" fmla="*/ 0 w 409"/>
                <a:gd name="T93" fmla="*/ 0 h 143"/>
                <a:gd name="T94" fmla="*/ 0 w 409"/>
                <a:gd name="T95" fmla="*/ 0 h 143"/>
                <a:gd name="T96" fmla="*/ 0 w 409"/>
                <a:gd name="T97" fmla="*/ 0 h 143"/>
                <a:gd name="T98" fmla="*/ 0 w 409"/>
                <a:gd name="T99" fmla="*/ 0 h 143"/>
                <a:gd name="T100" fmla="*/ 0 w 409"/>
                <a:gd name="T101" fmla="*/ 0 h 143"/>
                <a:gd name="T102" fmla="*/ 0 w 409"/>
                <a:gd name="T103" fmla="*/ 0 h 143"/>
                <a:gd name="T104" fmla="*/ 0 w 409"/>
                <a:gd name="T105" fmla="*/ 0 h 143"/>
                <a:gd name="T106" fmla="*/ 0 w 409"/>
                <a:gd name="T107" fmla="*/ 0 h 143"/>
                <a:gd name="T108" fmla="*/ 0 w 409"/>
                <a:gd name="T109" fmla="*/ 0 h 143"/>
                <a:gd name="T110" fmla="*/ 0 w 409"/>
                <a:gd name="T111" fmla="*/ 0 h 143"/>
                <a:gd name="T112" fmla="*/ 0 w 409"/>
                <a:gd name="T113" fmla="*/ 0 h 143"/>
                <a:gd name="T114" fmla="*/ 0 w 409"/>
                <a:gd name="T115" fmla="*/ 0 h 143"/>
                <a:gd name="T116" fmla="*/ 0 w 409"/>
                <a:gd name="T117" fmla="*/ 0 h 1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9"/>
                <a:gd name="T178" fmla="*/ 0 h 143"/>
                <a:gd name="T179" fmla="*/ 409 w 409"/>
                <a:gd name="T180" fmla="*/ 143 h 1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9" h="143">
                  <a:moveTo>
                    <a:pt x="230" y="0"/>
                  </a:moveTo>
                  <a:lnTo>
                    <a:pt x="250" y="1"/>
                  </a:lnTo>
                  <a:lnTo>
                    <a:pt x="269" y="4"/>
                  </a:lnTo>
                  <a:lnTo>
                    <a:pt x="287" y="9"/>
                  </a:lnTo>
                  <a:lnTo>
                    <a:pt x="303" y="14"/>
                  </a:lnTo>
                  <a:lnTo>
                    <a:pt x="318" y="21"/>
                  </a:lnTo>
                  <a:lnTo>
                    <a:pt x="334" y="29"/>
                  </a:lnTo>
                  <a:lnTo>
                    <a:pt x="347" y="38"/>
                  </a:lnTo>
                  <a:lnTo>
                    <a:pt x="360" y="47"/>
                  </a:lnTo>
                  <a:lnTo>
                    <a:pt x="371" y="56"/>
                  </a:lnTo>
                  <a:lnTo>
                    <a:pt x="381" y="66"/>
                  </a:lnTo>
                  <a:lnTo>
                    <a:pt x="389" y="76"/>
                  </a:lnTo>
                  <a:lnTo>
                    <a:pt x="397" y="85"/>
                  </a:lnTo>
                  <a:lnTo>
                    <a:pt x="402" y="95"/>
                  </a:lnTo>
                  <a:lnTo>
                    <a:pt x="406" y="104"/>
                  </a:lnTo>
                  <a:lnTo>
                    <a:pt x="408" y="112"/>
                  </a:lnTo>
                  <a:lnTo>
                    <a:pt x="409" y="120"/>
                  </a:lnTo>
                  <a:lnTo>
                    <a:pt x="409" y="122"/>
                  </a:lnTo>
                  <a:lnTo>
                    <a:pt x="408" y="124"/>
                  </a:lnTo>
                  <a:lnTo>
                    <a:pt x="406" y="127"/>
                  </a:lnTo>
                  <a:lnTo>
                    <a:pt x="405" y="128"/>
                  </a:lnTo>
                  <a:lnTo>
                    <a:pt x="398" y="130"/>
                  </a:lnTo>
                  <a:lnTo>
                    <a:pt x="391" y="132"/>
                  </a:lnTo>
                  <a:lnTo>
                    <a:pt x="369" y="129"/>
                  </a:lnTo>
                  <a:lnTo>
                    <a:pt x="342" y="124"/>
                  </a:lnTo>
                  <a:lnTo>
                    <a:pt x="310" y="118"/>
                  </a:lnTo>
                  <a:lnTo>
                    <a:pt x="274" y="112"/>
                  </a:lnTo>
                  <a:lnTo>
                    <a:pt x="254" y="109"/>
                  </a:lnTo>
                  <a:lnTo>
                    <a:pt x="234" y="106"/>
                  </a:lnTo>
                  <a:lnTo>
                    <a:pt x="216" y="105"/>
                  </a:lnTo>
                  <a:lnTo>
                    <a:pt x="196" y="105"/>
                  </a:lnTo>
                  <a:lnTo>
                    <a:pt x="176" y="105"/>
                  </a:lnTo>
                  <a:lnTo>
                    <a:pt x="156" y="107"/>
                  </a:lnTo>
                  <a:lnTo>
                    <a:pt x="138" y="110"/>
                  </a:lnTo>
                  <a:lnTo>
                    <a:pt x="121" y="113"/>
                  </a:lnTo>
                  <a:lnTo>
                    <a:pt x="87" y="122"/>
                  </a:lnTo>
                  <a:lnTo>
                    <a:pt x="58" y="132"/>
                  </a:lnTo>
                  <a:lnTo>
                    <a:pt x="34" y="139"/>
                  </a:lnTo>
                  <a:lnTo>
                    <a:pt x="16" y="143"/>
                  </a:lnTo>
                  <a:lnTo>
                    <a:pt x="8" y="143"/>
                  </a:lnTo>
                  <a:lnTo>
                    <a:pt x="4" y="140"/>
                  </a:lnTo>
                  <a:lnTo>
                    <a:pt x="1" y="138"/>
                  </a:lnTo>
                  <a:lnTo>
                    <a:pt x="0" y="132"/>
                  </a:lnTo>
                  <a:lnTo>
                    <a:pt x="1" y="124"/>
                  </a:lnTo>
                  <a:lnTo>
                    <a:pt x="6" y="116"/>
                  </a:lnTo>
                  <a:lnTo>
                    <a:pt x="13" y="107"/>
                  </a:lnTo>
                  <a:lnTo>
                    <a:pt x="21" y="96"/>
                  </a:lnTo>
                  <a:lnTo>
                    <a:pt x="33" y="87"/>
                  </a:lnTo>
                  <a:lnTo>
                    <a:pt x="45" y="76"/>
                  </a:lnTo>
                  <a:lnTo>
                    <a:pt x="60" y="65"/>
                  </a:lnTo>
                  <a:lnTo>
                    <a:pt x="75" y="54"/>
                  </a:lnTo>
                  <a:lnTo>
                    <a:pt x="92" y="43"/>
                  </a:lnTo>
                  <a:lnTo>
                    <a:pt x="111" y="33"/>
                  </a:lnTo>
                  <a:lnTo>
                    <a:pt x="131" y="25"/>
                  </a:lnTo>
                  <a:lnTo>
                    <a:pt x="149" y="16"/>
                  </a:lnTo>
                  <a:lnTo>
                    <a:pt x="170" y="10"/>
                  </a:lnTo>
                  <a:lnTo>
                    <a:pt x="190" y="5"/>
                  </a:lnTo>
                  <a:lnTo>
                    <a:pt x="210" y="1"/>
                  </a:lnTo>
                  <a:lnTo>
                    <a:pt x="230"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23" name="Freeform 16"/>
            <p:cNvSpPr>
              <a:spLocks/>
            </p:cNvSpPr>
            <p:nvPr/>
          </p:nvSpPr>
          <p:spPr bwMode="auto">
            <a:xfrm>
              <a:off x="570" y="1442"/>
              <a:ext cx="121" cy="41"/>
            </a:xfrm>
            <a:custGeom>
              <a:avLst/>
              <a:gdLst>
                <a:gd name="T0" fmla="*/ 0 w 363"/>
                <a:gd name="T1" fmla="*/ 0 h 125"/>
                <a:gd name="T2" fmla="*/ 0 w 363"/>
                <a:gd name="T3" fmla="*/ 0 h 125"/>
                <a:gd name="T4" fmla="*/ 0 w 363"/>
                <a:gd name="T5" fmla="*/ 0 h 125"/>
                <a:gd name="T6" fmla="*/ 0 w 363"/>
                <a:gd name="T7" fmla="*/ 0 h 125"/>
                <a:gd name="T8" fmla="*/ 0 w 363"/>
                <a:gd name="T9" fmla="*/ 0 h 125"/>
                <a:gd name="T10" fmla="*/ 0 w 363"/>
                <a:gd name="T11" fmla="*/ 0 h 125"/>
                <a:gd name="T12" fmla="*/ 0 w 363"/>
                <a:gd name="T13" fmla="*/ 0 h 125"/>
                <a:gd name="T14" fmla="*/ 0 w 363"/>
                <a:gd name="T15" fmla="*/ 0 h 125"/>
                <a:gd name="T16" fmla="*/ 0 w 363"/>
                <a:gd name="T17" fmla="*/ 0 h 125"/>
                <a:gd name="T18" fmla="*/ 0 w 363"/>
                <a:gd name="T19" fmla="*/ 0 h 125"/>
                <a:gd name="T20" fmla="*/ 0 w 363"/>
                <a:gd name="T21" fmla="*/ 0 h 125"/>
                <a:gd name="T22" fmla="*/ 0 w 363"/>
                <a:gd name="T23" fmla="*/ 0 h 125"/>
                <a:gd name="T24" fmla="*/ 0 w 363"/>
                <a:gd name="T25" fmla="*/ 0 h 125"/>
                <a:gd name="T26" fmla="*/ 0 w 363"/>
                <a:gd name="T27" fmla="*/ 0 h 125"/>
                <a:gd name="T28" fmla="*/ 0 w 363"/>
                <a:gd name="T29" fmla="*/ 0 h 125"/>
                <a:gd name="T30" fmla="*/ 0 w 363"/>
                <a:gd name="T31" fmla="*/ 0 h 125"/>
                <a:gd name="T32" fmla="*/ 0 w 363"/>
                <a:gd name="T33" fmla="*/ 0 h 125"/>
                <a:gd name="T34" fmla="*/ 0 w 363"/>
                <a:gd name="T35" fmla="*/ 0 h 125"/>
                <a:gd name="T36" fmla="*/ 0 w 363"/>
                <a:gd name="T37" fmla="*/ 0 h 125"/>
                <a:gd name="T38" fmla="*/ 0 w 363"/>
                <a:gd name="T39" fmla="*/ 0 h 125"/>
                <a:gd name="T40" fmla="*/ 0 w 363"/>
                <a:gd name="T41" fmla="*/ 0 h 125"/>
                <a:gd name="T42" fmla="*/ 0 w 363"/>
                <a:gd name="T43" fmla="*/ 0 h 125"/>
                <a:gd name="T44" fmla="*/ 0 w 363"/>
                <a:gd name="T45" fmla="*/ 0 h 125"/>
                <a:gd name="T46" fmla="*/ 0 w 363"/>
                <a:gd name="T47" fmla="*/ 0 h 125"/>
                <a:gd name="T48" fmla="*/ 0 w 363"/>
                <a:gd name="T49" fmla="*/ 0 h 125"/>
                <a:gd name="T50" fmla="*/ 0 w 363"/>
                <a:gd name="T51" fmla="*/ 0 h 125"/>
                <a:gd name="T52" fmla="*/ 0 w 363"/>
                <a:gd name="T53" fmla="*/ 0 h 125"/>
                <a:gd name="T54" fmla="*/ 0 w 363"/>
                <a:gd name="T55" fmla="*/ 0 h 125"/>
                <a:gd name="T56" fmla="*/ 0 w 363"/>
                <a:gd name="T57" fmla="*/ 0 h 125"/>
                <a:gd name="T58" fmla="*/ 0 w 363"/>
                <a:gd name="T59" fmla="*/ 0 h 125"/>
                <a:gd name="T60" fmla="*/ 0 w 363"/>
                <a:gd name="T61" fmla="*/ 0 h 125"/>
                <a:gd name="T62" fmla="*/ 0 w 363"/>
                <a:gd name="T63" fmla="*/ 0 h 125"/>
                <a:gd name="T64" fmla="*/ 0 w 363"/>
                <a:gd name="T65" fmla="*/ 0 h 125"/>
                <a:gd name="T66" fmla="*/ 0 w 363"/>
                <a:gd name="T67" fmla="*/ 0 h 125"/>
                <a:gd name="T68" fmla="*/ 0 w 363"/>
                <a:gd name="T69" fmla="*/ 0 h 125"/>
                <a:gd name="T70" fmla="*/ 0 w 363"/>
                <a:gd name="T71" fmla="*/ 0 h 125"/>
                <a:gd name="T72" fmla="*/ 0 w 363"/>
                <a:gd name="T73" fmla="*/ 0 h 125"/>
                <a:gd name="T74" fmla="*/ 0 w 363"/>
                <a:gd name="T75" fmla="*/ 0 h 125"/>
                <a:gd name="T76" fmla="*/ 0 w 363"/>
                <a:gd name="T77" fmla="*/ 0 h 125"/>
                <a:gd name="T78" fmla="*/ 0 w 363"/>
                <a:gd name="T79" fmla="*/ 0 h 125"/>
                <a:gd name="T80" fmla="*/ 0 w 363"/>
                <a:gd name="T81" fmla="*/ 0 h 125"/>
                <a:gd name="T82" fmla="*/ 0 w 363"/>
                <a:gd name="T83" fmla="*/ 0 h 125"/>
                <a:gd name="T84" fmla="*/ 0 w 363"/>
                <a:gd name="T85" fmla="*/ 0 h 125"/>
                <a:gd name="T86" fmla="*/ 0 w 363"/>
                <a:gd name="T87" fmla="*/ 0 h 125"/>
                <a:gd name="T88" fmla="*/ 0 w 363"/>
                <a:gd name="T89" fmla="*/ 0 h 125"/>
                <a:gd name="T90" fmla="*/ 0 w 363"/>
                <a:gd name="T91" fmla="*/ 0 h 125"/>
                <a:gd name="T92" fmla="*/ 0 w 363"/>
                <a:gd name="T93" fmla="*/ 0 h 125"/>
                <a:gd name="T94" fmla="*/ 0 w 363"/>
                <a:gd name="T95" fmla="*/ 0 h 125"/>
                <a:gd name="T96" fmla="*/ 0 w 363"/>
                <a:gd name="T97" fmla="*/ 0 h 125"/>
                <a:gd name="T98" fmla="*/ 0 w 363"/>
                <a:gd name="T99" fmla="*/ 0 h 125"/>
                <a:gd name="T100" fmla="*/ 0 w 363"/>
                <a:gd name="T101" fmla="*/ 0 h 125"/>
                <a:gd name="T102" fmla="*/ 0 w 363"/>
                <a:gd name="T103" fmla="*/ 0 h 125"/>
                <a:gd name="T104" fmla="*/ 0 w 363"/>
                <a:gd name="T105" fmla="*/ 0 h 125"/>
                <a:gd name="T106" fmla="*/ 0 w 363"/>
                <a:gd name="T107" fmla="*/ 0 h 125"/>
                <a:gd name="T108" fmla="*/ 0 w 363"/>
                <a:gd name="T109" fmla="*/ 0 h 125"/>
                <a:gd name="T110" fmla="*/ 0 w 363"/>
                <a:gd name="T111" fmla="*/ 0 h 125"/>
                <a:gd name="T112" fmla="*/ 0 w 363"/>
                <a:gd name="T113" fmla="*/ 0 h 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3"/>
                <a:gd name="T172" fmla="*/ 0 h 125"/>
                <a:gd name="T173" fmla="*/ 363 w 363"/>
                <a:gd name="T174" fmla="*/ 125 h 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3" h="125">
                  <a:moveTo>
                    <a:pt x="205" y="0"/>
                  </a:moveTo>
                  <a:lnTo>
                    <a:pt x="222" y="1"/>
                  </a:lnTo>
                  <a:lnTo>
                    <a:pt x="238" y="3"/>
                  </a:lnTo>
                  <a:lnTo>
                    <a:pt x="255" y="7"/>
                  </a:lnTo>
                  <a:lnTo>
                    <a:pt x="269" y="12"/>
                  </a:lnTo>
                  <a:lnTo>
                    <a:pt x="283" y="18"/>
                  </a:lnTo>
                  <a:lnTo>
                    <a:pt x="296" y="25"/>
                  </a:lnTo>
                  <a:lnTo>
                    <a:pt x="307" y="33"/>
                  </a:lnTo>
                  <a:lnTo>
                    <a:pt x="319" y="41"/>
                  </a:lnTo>
                  <a:lnTo>
                    <a:pt x="329" y="50"/>
                  </a:lnTo>
                  <a:lnTo>
                    <a:pt x="337" y="58"/>
                  </a:lnTo>
                  <a:lnTo>
                    <a:pt x="346" y="67"/>
                  </a:lnTo>
                  <a:lnTo>
                    <a:pt x="352" y="75"/>
                  </a:lnTo>
                  <a:lnTo>
                    <a:pt x="357" y="84"/>
                  </a:lnTo>
                  <a:lnTo>
                    <a:pt x="360" y="91"/>
                  </a:lnTo>
                  <a:lnTo>
                    <a:pt x="363" y="98"/>
                  </a:lnTo>
                  <a:lnTo>
                    <a:pt x="363" y="104"/>
                  </a:lnTo>
                  <a:lnTo>
                    <a:pt x="362" y="109"/>
                  </a:lnTo>
                  <a:lnTo>
                    <a:pt x="359" y="113"/>
                  </a:lnTo>
                  <a:lnTo>
                    <a:pt x="353" y="115"/>
                  </a:lnTo>
                  <a:lnTo>
                    <a:pt x="347" y="115"/>
                  </a:lnTo>
                  <a:lnTo>
                    <a:pt x="327" y="114"/>
                  </a:lnTo>
                  <a:lnTo>
                    <a:pt x="303" y="110"/>
                  </a:lnTo>
                  <a:lnTo>
                    <a:pt x="275" y="104"/>
                  </a:lnTo>
                  <a:lnTo>
                    <a:pt x="244" y="98"/>
                  </a:lnTo>
                  <a:lnTo>
                    <a:pt x="226" y="96"/>
                  </a:lnTo>
                  <a:lnTo>
                    <a:pt x="209" y="93"/>
                  </a:lnTo>
                  <a:lnTo>
                    <a:pt x="191" y="92"/>
                  </a:lnTo>
                  <a:lnTo>
                    <a:pt x="174" y="92"/>
                  </a:lnTo>
                  <a:lnTo>
                    <a:pt x="157" y="92"/>
                  </a:lnTo>
                  <a:lnTo>
                    <a:pt x="140" y="95"/>
                  </a:lnTo>
                  <a:lnTo>
                    <a:pt x="123" y="97"/>
                  </a:lnTo>
                  <a:lnTo>
                    <a:pt x="107" y="101"/>
                  </a:lnTo>
                  <a:lnTo>
                    <a:pt x="77" y="108"/>
                  </a:lnTo>
                  <a:lnTo>
                    <a:pt x="52" y="115"/>
                  </a:lnTo>
                  <a:lnTo>
                    <a:pt x="30" y="123"/>
                  </a:lnTo>
                  <a:lnTo>
                    <a:pt x="15" y="125"/>
                  </a:lnTo>
                  <a:lnTo>
                    <a:pt x="9" y="125"/>
                  </a:lnTo>
                  <a:lnTo>
                    <a:pt x="5" y="124"/>
                  </a:lnTo>
                  <a:lnTo>
                    <a:pt x="2" y="121"/>
                  </a:lnTo>
                  <a:lnTo>
                    <a:pt x="0" y="117"/>
                  </a:lnTo>
                  <a:lnTo>
                    <a:pt x="2" y="110"/>
                  </a:lnTo>
                  <a:lnTo>
                    <a:pt x="6" y="103"/>
                  </a:lnTo>
                  <a:lnTo>
                    <a:pt x="12" y="95"/>
                  </a:lnTo>
                  <a:lnTo>
                    <a:pt x="19" y="85"/>
                  </a:lnTo>
                  <a:lnTo>
                    <a:pt x="29" y="76"/>
                  </a:lnTo>
                  <a:lnTo>
                    <a:pt x="40" y="67"/>
                  </a:lnTo>
                  <a:lnTo>
                    <a:pt x="53" y="57"/>
                  </a:lnTo>
                  <a:lnTo>
                    <a:pt x="67" y="47"/>
                  </a:lnTo>
                  <a:lnTo>
                    <a:pt x="83" y="37"/>
                  </a:lnTo>
                  <a:lnTo>
                    <a:pt x="99" y="29"/>
                  </a:lnTo>
                  <a:lnTo>
                    <a:pt x="116" y="20"/>
                  </a:lnTo>
                  <a:lnTo>
                    <a:pt x="133" y="14"/>
                  </a:lnTo>
                  <a:lnTo>
                    <a:pt x="151" y="8"/>
                  </a:lnTo>
                  <a:lnTo>
                    <a:pt x="170" y="3"/>
                  </a:lnTo>
                  <a:lnTo>
                    <a:pt x="187" y="1"/>
                  </a:lnTo>
                  <a:lnTo>
                    <a:pt x="205"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24" name="Freeform 17"/>
            <p:cNvSpPr>
              <a:spLocks/>
            </p:cNvSpPr>
            <p:nvPr/>
          </p:nvSpPr>
          <p:spPr bwMode="auto">
            <a:xfrm>
              <a:off x="582" y="1442"/>
              <a:ext cx="105" cy="37"/>
            </a:xfrm>
            <a:custGeom>
              <a:avLst/>
              <a:gdLst>
                <a:gd name="T0" fmla="*/ 0 w 316"/>
                <a:gd name="T1" fmla="*/ 0 h 110"/>
                <a:gd name="T2" fmla="*/ 0 w 316"/>
                <a:gd name="T3" fmla="*/ 0 h 110"/>
                <a:gd name="T4" fmla="*/ 0 w 316"/>
                <a:gd name="T5" fmla="*/ 0 h 110"/>
                <a:gd name="T6" fmla="*/ 0 w 316"/>
                <a:gd name="T7" fmla="*/ 0 h 110"/>
                <a:gd name="T8" fmla="*/ 0 w 316"/>
                <a:gd name="T9" fmla="*/ 0 h 110"/>
                <a:gd name="T10" fmla="*/ 0 w 316"/>
                <a:gd name="T11" fmla="*/ 0 h 110"/>
                <a:gd name="T12" fmla="*/ 0 w 316"/>
                <a:gd name="T13" fmla="*/ 0 h 110"/>
                <a:gd name="T14" fmla="*/ 0 w 316"/>
                <a:gd name="T15" fmla="*/ 0 h 110"/>
                <a:gd name="T16" fmla="*/ 0 w 316"/>
                <a:gd name="T17" fmla="*/ 0 h 110"/>
                <a:gd name="T18" fmla="*/ 0 w 316"/>
                <a:gd name="T19" fmla="*/ 0 h 110"/>
                <a:gd name="T20" fmla="*/ 0 w 316"/>
                <a:gd name="T21" fmla="*/ 0 h 110"/>
                <a:gd name="T22" fmla="*/ 0 w 316"/>
                <a:gd name="T23" fmla="*/ 0 h 110"/>
                <a:gd name="T24" fmla="*/ 0 w 316"/>
                <a:gd name="T25" fmla="*/ 0 h 110"/>
                <a:gd name="T26" fmla="*/ 0 w 316"/>
                <a:gd name="T27" fmla="*/ 0 h 110"/>
                <a:gd name="T28" fmla="*/ 0 w 316"/>
                <a:gd name="T29" fmla="*/ 0 h 110"/>
                <a:gd name="T30" fmla="*/ 0 w 316"/>
                <a:gd name="T31" fmla="*/ 0 h 110"/>
                <a:gd name="T32" fmla="*/ 0 w 316"/>
                <a:gd name="T33" fmla="*/ 0 h 110"/>
                <a:gd name="T34" fmla="*/ 0 w 316"/>
                <a:gd name="T35" fmla="*/ 0 h 110"/>
                <a:gd name="T36" fmla="*/ 0 w 316"/>
                <a:gd name="T37" fmla="*/ 0 h 110"/>
                <a:gd name="T38" fmla="*/ 0 w 316"/>
                <a:gd name="T39" fmla="*/ 0 h 110"/>
                <a:gd name="T40" fmla="*/ 0 w 316"/>
                <a:gd name="T41" fmla="*/ 0 h 110"/>
                <a:gd name="T42" fmla="*/ 0 w 316"/>
                <a:gd name="T43" fmla="*/ 0 h 110"/>
                <a:gd name="T44" fmla="*/ 0 w 316"/>
                <a:gd name="T45" fmla="*/ 0 h 110"/>
                <a:gd name="T46" fmla="*/ 0 w 316"/>
                <a:gd name="T47" fmla="*/ 0 h 110"/>
                <a:gd name="T48" fmla="*/ 0 w 316"/>
                <a:gd name="T49" fmla="*/ 0 h 110"/>
                <a:gd name="T50" fmla="*/ 0 w 316"/>
                <a:gd name="T51" fmla="*/ 0 h 110"/>
                <a:gd name="T52" fmla="*/ 0 w 316"/>
                <a:gd name="T53" fmla="*/ 0 h 110"/>
                <a:gd name="T54" fmla="*/ 0 w 316"/>
                <a:gd name="T55" fmla="*/ 0 h 110"/>
                <a:gd name="T56" fmla="*/ 0 w 316"/>
                <a:gd name="T57" fmla="*/ 0 h 110"/>
                <a:gd name="T58" fmla="*/ 0 w 316"/>
                <a:gd name="T59" fmla="*/ 0 h 110"/>
                <a:gd name="T60" fmla="*/ 0 w 316"/>
                <a:gd name="T61" fmla="*/ 0 h 110"/>
                <a:gd name="T62" fmla="*/ 0 w 316"/>
                <a:gd name="T63" fmla="*/ 0 h 110"/>
                <a:gd name="T64" fmla="*/ 0 w 316"/>
                <a:gd name="T65" fmla="*/ 0 h 110"/>
                <a:gd name="T66" fmla="*/ 0 w 316"/>
                <a:gd name="T67" fmla="*/ 0 h 110"/>
                <a:gd name="T68" fmla="*/ 0 w 316"/>
                <a:gd name="T69" fmla="*/ 0 h 110"/>
                <a:gd name="T70" fmla="*/ 0 w 316"/>
                <a:gd name="T71" fmla="*/ 0 h 110"/>
                <a:gd name="T72" fmla="*/ 0 w 316"/>
                <a:gd name="T73" fmla="*/ 0 h 110"/>
                <a:gd name="T74" fmla="*/ 0 w 316"/>
                <a:gd name="T75" fmla="*/ 0 h 110"/>
                <a:gd name="T76" fmla="*/ 0 w 316"/>
                <a:gd name="T77" fmla="*/ 0 h 110"/>
                <a:gd name="T78" fmla="*/ 0 w 316"/>
                <a:gd name="T79" fmla="*/ 0 h 110"/>
                <a:gd name="T80" fmla="*/ 0 w 316"/>
                <a:gd name="T81" fmla="*/ 0 h 110"/>
                <a:gd name="T82" fmla="*/ 0 w 316"/>
                <a:gd name="T83" fmla="*/ 0 h 110"/>
                <a:gd name="T84" fmla="*/ 0 w 316"/>
                <a:gd name="T85" fmla="*/ 0 h 110"/>
                <a:gd name="T86" fmla="*/ 0 w 316"/>
                <a:gd name="T87" fmla="*/ 0 h 110"/>
                <a:gd name="T88" fmla="*/ 0 w 316"/>
                <a:gd name="T89" fmla="*/ 0 h 110"/>
                <a:gd name="T90" fmla="*/ 0 w 316"/>
                <a:gd name="T91" fmla="*/ 0 h 110"/>
                <a:gd name="T92" fmla="*/ 0 w 316"/>
                <a:gd name="T93" fmla="*/ 0 h 110"/>
                <a:gd name="T94" fmla="*/ 0 w 316"/>
                <a:gd name="T95" fmla="*/ 0 h 110"/>
                <a:gd name="T96" fmla="*/ 0 w 316"/>
                <a:gd name="T97" fmla="*/ 0 h 110"/>
                <a:gd name="T98" fmla="*/ 0 w 316"/>
                <a:gd name="T99" fmla="*/ 0 h 110"/>
                <a:gd name="T100" fmla="*/ 0 w 316"/>
                <a:gd name="T101" fmla="*/ 0 h 110"/>
                <a:gd name="T102" fmla="*/ 0 w 316"/>
                <a:gd name="T103" fmla="*/ 0 h 110"/>
                <a:gd name="T104" fmla="*/ 0 w 316"/>
                <a:gd name="T105" fmla="*/ 0 h 110"/>
                <a:gd name="T106" fmla="*/ 0 w 316"/>
                <a:gd name="T107" fmla="*/ 0 h 110"/>
                <a:gd name="T108" fmla="*/ 0 w 316"/>
                <a:gd name="T109" fmla="*/ 0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6"/>
                <a:gd name="T166" fmla="*/ 0 h 110"/>
                <a:gd name="T167" fmla="*/ 316 w 316"/>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6" h="110">
                  <a:moveTo>
                    <a:pt x="178" y="0"/>
                  </a:moveTo>
                  <a:lnTo>
                    <a:pt x="193" y="1"/>
                  </a:lnTo>
                  <a:lnTo>
                    <a:pt x="208" y="3"/>
                  </a:lnTo>
                  <a:lnTo>
                    <a:pt x="222" y="6"/>
                  </a:lnTo>
                  <a:lnTo>
                    <a:pt x="235" y="11"/>
                  </a:lnTo>
                  <a:lnTo>
                    <a:pt x="246" y="16"/>
                  </a:lnTo>
                  <a:lnTo>
                    <a:pt x="257" y="22"/>
                  </a:lnTo>
                  <a:lnTo>
                    <a:pt x="269" y="29"/>
                  </a:lnTo>
                  <a:lnTo>
                    <a:pt x="277" y="35"/>
                  </a:lnTo>
                  <a:lnTo>
                    <a:pt x="286" y="44"/>
                  </a:lnTo>
                  <a:lnTo>
                    <a:pt x="294" y="51"/>
                  </a:lnTo>
                  <a:lnTo>
                    <a:pt x="300" y="59"/>
                  </a:lnTo>
                  <a:lnTo>
                    <a:pt x="306" y="66"/>
                  </a:lnTo>
                  <a:lnTo>
                    <a:pt x="310" y="73"/>
                  </a:lnTo>
                  <a:lnTo>
                    <a:pt x="313" y="80"/>
                  </a:lnTo>
                  <a:lnTo>
                    <a:pt x="316" y="87"/>
                  </a:lnTo>
                  <a:lnTo>
                    <a:pt x="316" y="91"/>
                  </a:lnTo>
                  <a:lnTo>
                    <a:pt x="316" y="96"/>
                  </a:lnTo>
                  <a:lnTo>
                    <a:pt x="313" y="99"/>
                  </a:lnTo>
                  <a:lnTo>
                    <a:pt x="307" y="100"/>
                  </a:lnTo>
                  <a:lnTo>
                    <a:pt x="301" y="101"/>
                  </a:lnTo>
                  <a:lnTo>
                    <a:pt x="286" y="100"/>
                  </a:lnTo>
                  <a:lnTo>
                    <a:pt x="264" y="96"/>
                  </a:lnTo>
                  <a:lnTo>
                    <a:pt x="239" y="91"/>
                  </a:lnTo>
                  <a:lnTo>
                    <a:pt x="212" y="87"/>
                  </a:lnTo>
                  <a:lnTo>
                    <a:pt x="182" y="82"/>
                  </a:lnTo>
                  <a:lnTo>
                    <a:pt x="151" y="80"/>
                  </a:lnTo>
                  <a:lnTo>
                    <a:pt x="136" y="82"/>
                  </a:lnTo>
                  <a:lnTo>
                    <a:pt x="121" y="83"/>
                  </a:lnTo>
                  <a:lnTo>
                    <a:pt x="107" y="85"/>
                  </a:lnTo>
                  <a:lnTo>
                    <a:pt x="92" y="88"/>
                  </a:lnTo>
                  <a:lnTo>
                    <a:pt x="67" y="94"/>
                  </a:lnTo>
                  <a:lnTo>
                    <a:pt x="45" y="101"/>
                  </a:lnTo>
                  <a:lnTo>
                    <a:pt x="26" y="107"/>
                  </a:lnTo>
                  <a:lnTo>
                    <a:pt x="13" y="110"/>
                  </a:lnTo>
                  <a:lnTo>
                    <a:pt x="7" y="110"/>
                  </a:lnTo>
                  <a:lnTo>
                    <a:pt x="3" y="108"/>
                  </a:lnTo>
                  <a:lnTo>
                    <a:pt x="1" y="106"/>
                  </a:lnTo>
                  <a:lnTo>
                    <a:pt x="0" y="101"/>
                  </a:lnTo>
                  <a:lnTo>
                    <a:pt x="1" y="96"/>
                  </a:lnTo>
                  <a:lnTo>
                    <a:pt x="4" y="90"/>
                  </a:lnTo>
                  <a:lnTo>
                    <a:pt x="10" y="83"/>
                  </a:lnTo>
                  <a:lnTo>
                    <a:pt x="17" y="74"/>
                  </a:lnTo>
                  <a:lnTo>
                    <a:pt x="26" y="66"/>
                  </a:lnTo>
                  <a:lnTo>
                    <a:pt x="34" y="57"/>
                  </a:lnTo>
                  <a:lnTo>
                    <a:pt x="45" y="49"/>
                  </a:lnTo>
                  <a:lnTo>
                    <a:pt x="58" y="42"/>
                  </a:lnTo>
                  <a:lnTo>
                    <a:pt x="71" y="33"/>
                  </a:lnTo>
                  <a:lnTo>
                    <a:pt x="85" y="26"/>
                  </a:lnTo>
                  <a:lnTo>
                    <a:pt x="101" y="18"/>
                  </a:lnTo>
                  <a:lnTo>
                    <a:pt x="115" y="12"/>
                  </a:lnTo>
                  <a:lnTo>
                    <a:pt x="131" y="7"/>
                  </a:lnTo>
                  <a:lnTo>
                    <a:pt x="146" y="4"/>
                  </a:lnTo>
                  <a:lnTo>
                    <a:pt x="162" y="1"/>
                  </a:lnTo>
                  <a:lnTo>
                    <a:pt x="178"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25" name="Freeform 18"/>
            <p:cNvSpPr>
              <a:spLocks/>
            </p:cNvSpPr>
            <p:nvPr/>
          </p:nvSpPr>
          <p:spPr bwMode="auto">
            <a:xfrm>
              <a:off x="523" y="1481"/>
              <a:ext cx="149" cy="99"/>
            </a:xfrm>
            <a:custGeom>
              <a:avLst/>
              <a:gdLst>
                <a:gd name="T0" fmla="*/ 0 w 449"/>
                <a:gd name="T1" fmla="*/ 0 h 297"/>
                <a:gd name="T2" fmla="*/ 0 w 449"/>
                <a:gd name="T3" fmla="*/ 0 h 297"/>
                <a:gd name="T4" fmla="*/ 0 w 449"/>
                <a:gd name="T5" fmla="*/ 0 h 297"/>
                <a:gd name="T6" fmla="*/ 0 w 449"/>
                <a:gd name="T7" fmla="*/ 0 h 297"/>
                <a:gd name="T8" fmla="*/ 0 w 449"/>
                <a:gd name="T9" fmla="*/ 0 h 297"/>
                <a:gd name="T10" fmla="*/ 0 w 449"/>
                <a:gd name="T11" fmla="*/ 0 h 297"/>
                <a:gd name="T12" fmla="*/ 0 w 449"/>
                <a:gd name="T13" fmla="*/ 0 h 297"/>
                <a:gd name="T14" fmla="*/ 0 w 449"/>
                <a:gd name="T15" fmla="*/ 0 h 297"/>
                <a:gd name="T16" fmla="*/ 0 w 449"/>
                <a:gd name="T17" fmla="*/ 0 h 297"/>
                <a:gd name="T18" fmla="*/ 0 w 449"/>
                <a:gd name="T19" fmla="*/ 0 h 297"/>
                <a:gd name="T20" fmla="*/ 0 w 449"/>
                <a:gd name="T21" fmla="*/ 0 h 297"/>
                <a:gd name="T22" fmla="*/ 0 w 449"/>
                <a:gd name="T23" fmla="*/ 0 h 297"/>
                <a:gd name="T24" fmla="*/ 0 w 449"/>
                <a:gd name="T25" fmla="*/ 0 h 297"/>
                <a:gd name="T26" fmla="*/ 0 w 449"/>
                <a:gd name="T27" fmla="*/ 0 h 297"/>
                <a:gd name="T28" fmla="*/ 0 w 449"/>
                <a:gd name="T29" fmla="*/ 0 h 297"/>
                <a:gd name="T30" fmla="*/ 0 w 449"/>
                <a:gd name="T31" fmla="*/ 0 h 297"/>
                <a:gd name="T32" fmla="*/ 0 w 449"/>
                <a:gd name="T33" fmla="*/ 0 h 297"/>
                <a:gd name="T34" fmla="*/ 0 w 449"/>
                <a:gd name="T35" fmla="*/ 0 h 297"/>
                <a:gd name="T36" fmla="*/ 0 w 449"/>
                <a:gd name="T37" fmla="*/ 0 h 297"/>
                <a:gd name="T38" fmla="*/ 0 w 449"/>
                <a:gd name="T39" fmla="*/ 0 h 297"/>
                <a:gd name="T40" fmla="*/ 0 w 449"/>
                <a:gd name="T41" fmla="*/ 0 h 297"/>
                <a:gd name="T42" fmla="*/ 0 w 449"/>
                <a:gd name="T43" fmla="*/ 0 h 297"/>
                <a:gd name="T44" fmla="*/ 0 w 449"/>
                <a:gd name="T45" fmla="*/ 0 h 297"/>
                <a:gd name="T46" fmla="*/ 0 w 449"/>
                <a:gd name="T47" fmla="*/ 0 h 297"/>
                <a:gd name="T48" fmla="*/ 0 w 449"/>
                <a:gd name="T49" fmla="*/ 0 h 297"/>
                <a:gd name="T50" fmla="*/ 0 w 449"/>
                <a:gd name="T51" fmla="*/ 0 h 297"/>
                <a:gd name="T52" fmla="*/ 0 w 449"/>
                <a:gd name="T53" fmla="*/ 0 h 297"/>
                <a:gd name="T54" fmla="*/ 0 w 449"/>
                <a:gd name="T55" fmla="*/ 0 h 297"/>
                <a:gd name="T56" fmla="*/ 0 w 449"/>
                <a:gd name="T57" fmla="*/ 0 h 297"/>
                <a:gd name="T58" fmla="*/ 0 w 449"/>
                <a:gd name="T59" fmla="*/ 0 h 297"/>
                <a:gd name="T60" fmla="*/ 0 w 449"/>
                <a:gd name="T61" fmla="*/ 0 h 297"/>
                <a:gd name="T62" fmla="*/ 0 w 449"/>
                <a:gd name="T63" fmla="*/ 0 h 297"/>
                <a:gd name="T64" fmla="*/ 0 w 449"/>
                <a:gd name="T65" fmla="*/ 0 h 297"/>
                <a:gd name="T66" fmla="*/ 0 w 449"/>
                <a:gd name="T67" fmla="*/ 0 h 297"/>
                <a:gd name="T68" fmla="*/ 0 w 449"/>
                <a:gd name="T69" fmla="*/ 0 h 297"/>
                <a:gd name="T70" fmla="*/ 0 w 449"/>
                <a:gd name="T71" fmla="*/ 0 h 297"/>
                <a:gd name="T72" fmla="*/ 0 w 449"/>
                <a:gd name="T73" fmla="*/ 0 h 297"/>
                <a:gd name="T74" fmla="*/ 0 w 449"/>
                <a:gd name="T75" fmla="*/ 0 h 297"/>
                <a:gd name="T76" fmla="*/ 0 w 449"/>
                <a:gd name="T77" fmla="*/ 0 h 297"/>
                <a:gd name="T78" fmla="*/ 0 w 449"/>
                <a:gd name="T79" fmla="*/ 0 h 297"/>
                <a:gd name="T80" fmla="*/ 0 w 449"/>
                <a:gd name="T81" fmla="*/ 0 h 297"/>
                <a:gd name="T82" fmla="*/ 0 w 449"/>
                <a:gd name="T83" fmla="*/ 0 h 297"/>
                <a:gd name="T84" fmla="*/ 0 w 449"/>
                <a:gd name="T85" fmla="*/ 0 h 297"/>
                <a:gd name="T86" fmla="*/ 0 w 449"/>
                <a:gd name="T87" fmla="*/ 0 h 297"/>
                <a:gd name="T88" fmla="*/ 0 w 449"/>
                <a:gd name="T89" fmla="*/ 0 h 297"/>
                <a:gd name="T90" fmla="*/ 0 w 449"/>
                <a:gd name="T91" fmla="*/ 0 h 297"/>
                <a:gd name="T92" fmla="*/ 0 w 449"/>
                <a:gd name="T93" fmla="*/ 0 h 297"/>
                <a:gd name="T94" fmla="*/ 0 w 449"/>
                <a:gd name="T95" fmla="*/ 0 h 297"/>
                <a:gd name="T96" fmla="*/ 0 w 449"/>
                <a:gd name="T97" fmla="*/ 0 h 297"/>
                <a:gd name="T98" fmla="*/ 0 w 449"/>
                <a:gd name="T99" fmla="*/ 0 h 297"/>
                <a:gd name="T100" fmla="*/ 0 w 449"/>
                <a:gd name="T101" fmla="*/ 0 h 297"/>
                <a:gd name="T102" fmla="*/ 0 w 449"/>
                <a:gd name="T103" fmla="*/ 0 h 297"/>
                <a:gd name="T104" fmla="*/ 0 w 449"/>
                <a:gd name="T105" fmla="*/ 0 h 297"/>
                <a:gd name="T106" fmla="*/ 0 w 449"/>
                <a:gd name="T107" fmla="*/ 0 h 297"/>
                <a:gd name="T108" fmla="*/ 0 w 449"/>
                <a:gd name="T109" fmla="*/ 0 h 2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9"/>
                <a:gd name="T166" fmla="*/ 0 h 297"/>
                <a:gd name="T167" fmla="*/ 449 w 449"/>
                <a:gd name="T168" fmla="*/ 297 h 2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9" h="297">
                  <a:moveTo>
                    <a:pt x="51" y="0"/>
                  </a:moveTo>
                  <a:lnTo>
                    <a:pt x="49" y="11"/>
                  </a:lnTo>
                  <a:lnTo>
                    <a:pt x="46" y="22"/>
                  </a:lnTo>
                  <a:lnTo>
                    <a:pt x="46" y="31"/>
                  </a:lnTo>
                  <a:lnTo>
                    <a:pt x="47" y="41"/>
                  </a:lnTo>
                  <a:lnTo>
                    <a:pt x="49" y="45"/>
                  </a:lnTo>
                  <a:lnTo>
                    <a:pt x="51" y="48"/>
                  </a:lnTo>
                  <a:lnTo>
                    <a:pt x="54" y="52"/>
                  </a:lnTo>
                  <a:lnTo>
                    <a:pt x="57" y="54"/>
                  </a:lnTo>
                  <a:lnTo>
                    <a:pt x="63" y="57"/>
                  </a:lnTo>
                  <a:lnTo>
                    <a:pt x="67" y="59"/>
                  </a:lnTo>
                  <a:lnTo>
                    <a:pt x="74" y="59"/>
                  </a:lnTo>
                  <a:lnTo>
                    <a:pt x="81" y="61"/>
                  </a:lnTo>
                  <a:lnTo>
                    <a:pt x="81" y="59"/>
                  </a:lnTo>
                  <a:lnTo>
                    <a:pt x="81" y="58"/>
                  </a:lnTo>
                  <a:lnTo>
                    <a:pt x="83" y="58"/>
                  </a:lnTo>
                  <a:lnTo>
                    <a:pt x="83" y="57"/>
                  </a:lnTo>
                  <a:lnTo>
                    <a:pt x="120" y="57"/>
                  </a:lnTo>
                  <a:lnTo>
                    <a:pt x="123" y="53"/>
                  </a:lnTo>
                  <a:lnTo>
                    <a:pt x="124" y="53"/>
                  </a:lnTo>
                  <a:lnTo>
                    <a:pt x="130" y="51"/>
                  </a:lnTo>
                  <a:lnTo>
                    <a:pt x="135" y="48"/>
                  </a:lnTo>
                  <a:lnTo>
                    <a:pt x="142" y="45"/>
                  </a:lnTo>
                  <a:lnTo>
                    <a:pt x="148" y="41"/>
                  </a:lnTo>
                  <a:lnTo>
                    <a:pt x="155" y="37"/>
                  </a:lnTo>
                  <a:lnTo>
                    <a:pt x="159" y="35"/>
                  </a:lnTo>
                  <a:lnTo>
                    <a:pt x="164" y="33"/>
                  </a:lnTo>
                  <a:lnTo>
                    <a:pt x="164" y="31"/>
                  </a:lnTo>
                  <a:lnTo>
                    <a:pt x="165" y="30"/>
                  </a:lnTo>
                  <a:lnTo>
                    <a:pt x="168" y="29"/>
                  </a:lnTo>
                  <a:lnTo>
                    <a:pt x="172" y="26"/>
                  </a:lnTo>
                  <a:lnTo>
                    <a:pt x="177" y="24"/>
                  </a:lnTo>
                  <a:lnTo>
                    <a:pt x="181" y="22"/>
                  </a:lnTo>
                  <a:lnTo>
                    <a:pt x="184" y="19"/>
                  </a:lnTo>
                  <a:lnTo>
                    <a:pt x="186" y="18"/>
                  </a:lnTo>
                  <a:lnTo>
                    <a:pt x="188" y="16"/>
                  </a:lnTo>
                  <a:lnTo>
                    <a:pt x="191" y="14"/>
                  </a:lnTo>
                  <a:lnTo>
                    <a:pt x="194" y="13"/>
                  </a:lnTo>
                  <a:lnTo>
                    <a:pt x="196" y="12"/>
                  </a:lnTo>
                  <a:lnTo>
                    <a:pt x="198" y="11"/>
                  </a:lnTo>
                  <a:lnTo>
                    <a:pt x="201" y="9"/>
                  </a:lnTo>
                  <a:lnTo>
                    <a:pt x="204" y="8"/>
                  </a:lnTo>
                  <a:lnTo>
                    <a:pt x="204" y="7"/>
                  </a:lnTo>
                  <a:lnTo>
                    <a:pt x="231" y="8"/>
                  </a:lnTo>
                  <a:lnTo>
                    <a:pt x="258" y="9"/>
                  </a:lnTo>
                  <a:lnTo>
                    <a:pt x="285" y="12"/>
                  </a:lnTo>
                  <a:lnTo>
                    <a:pt x="313" y="14"/>
                  </a:lnTo>
                  <a:lnTo>
                    <a:pt x="340" y="17"/>
                  </a:lnTo>
                  <a:lnTo>
                    <a:pt x="366" y="18"/>
                  </a:lnTo>
                  <a:lnTo>
                    <a:pt x="393" y="19"/>
                  </a:lnTo>
                  <a:lnTo>
                    <a:pt x="420" y="20"/>
                  </a:lnTo>
                  <a:lnTo>
                    <a:pt x="420" y="22"/>
                  </a:lnTo>
                  <a:lnTo>
                    <a:pt x="420" y="23"/>
                  </a:lnTo>
                  <a:lnTo>
                    <a:pt x="421" y="23"/>
                  </a:lnTo>
                  <a:lnTo>
                    <a:pt x="421" y="24"/>
                  </a:lnTo>
                  <a:lnTo>
                    <a:pt x="422" y="24"/>
                  </a:lnTo>
                  <a:lnTo>
                    <a:pt x="422" y="25"/>
                  </a:lnTo>
                  <a:lnTo>
                    <a:pt x="425" y="25"/>
                  </a:lnTo>
                  <a:lnTo>
                    <a:pt x="428" y="25"/>
                  </a:lnTo>
                  <a:lnTo>
                    <a:pt x="432" y="26"/>
                  </a:lnTo>
                  <a:lnTo>
                    <a:pt x="437" y="28"/>
                  </a:lnTo>
                  <a:lnTo>
                    <a:pt x="441" y="29"/>
                  </a:lnTo>
                  <a:lnTo>
                    <a:pt x="445" y="30"/>
                  </a:lnTo>
                  <a:lnTo>
                    <a:pt x="448" y="30"/>
                  </a:lnTo>
                  <a:lnTo>
                    <a:pt x="449" y="31"/>
                  </a:lnTo>
                  <a:lnTo>
                    <a:pt x="442" y="31"/>
                  </a:lnTo>
                  <a:lnTo>
                    <a:pt x="435" y="33"/>
                  </a:lnTo>
                  <a:lnTo>
                    <a:pt x="427" y="34"/>
                  </a:lnTo>
                  <a:lnTo>
                    <a:pt x="420" y="35"/>
                  </a:lnTo>
                  <a:lnTo>
                    <a:pt x="413" y="37"/>
                  </a:lnTo>
                  <a:lnTo>
                    <a:pt x="405" y="39"/>
                  </a:lnTo>
                  <a:lnTo>
                    <a:pt x="398" y="39"/>
                  </a:lnTo>
                  <a:lnTo>
                    <a:pt x="391" y="40"/>
                  </a:lnTo>
                  <a:lnTo>
                    <a:pt x="384" y="44"/>
                  </a:lnTo>
                  <a:lnTo>
                    <a:pt x="373" y="46"/>
                  </a:lnTo>
                  <a:lnTo>
                    <a:pt x="360" y="48"/>
                  </a:lnTo>
                  <a:lnTo>
                    <a:pt x="346" y="50"/>
                  </a:lnTo>
                  <a:lnTo>
                    <a:pt x="331" y="51"/>
                  </a:lnTo>
                  <a:lnTo>
                    <a:pt x="317" y="52"/>
                  </a:lnTo>
                  <a:lnTo>
                    <a:pt x="306" y="52"/>
                  </a:lnTo>
                  <a:lnTo>
                    <a:pt x="297" y="52"/>
                  </a:lnTo>
                  <a:lnTo>
                    <a:pt x="296" y="56"/>
                  </a:lnTo>
                  <a:lnTo>
                    <a:pt x="295" y="56"/>
                  </a:lnTo>
                  <a:lnTo>
                    <a:pt x="293" y="56"/>
                  </a:lnTo>
                  <a:lnTo>
                    <a:pt x="292" y="56"/>
                  </a:lnTo>
                  <a:lnTo>
                    <a:pt x="290" y="57"/>
                  </a:lnTo>
                  <a:lnTo>
                    <a:pt x="289" y="57"/>
                  </a:lnTo>
                  <a:lnTo>
                    <a:pt x="289" y="58"/>
                  </a:lnTo>
                  <a:lnTo>
                    <a:pt x="287" y="58"/>
                  </a:lnTo>
                  <a:lnTo>
                    <a:pt x="286" y="59"/>
                  </a:lnTo>
                  <a:lnTo>
                    <a:pt x="286" y="61"/>
                  </a:lnTo>
                  <a:lnTo>
                    <a:pt x="282" y="61"/>
                  </a:lnTo>
                  <a:lnTo>
                    <a:pt x="276" y="62"/>
                  </a:lnTo>
                  <a:lnTo>
                    <a:pt x="270" y="63"/>
                  </a:lnTo>
                  <a:lnTo>
                    <a:pt x="263" y="65"/>
                  </a:lnTo>
                  <a:lnTo>
                    <a:pt x="258" y="68"/>
                  </a:lnTo>
                  <a:lnTo>
                    <a:pt x="250" y="69"/>
                  </a:lnTo>
                  <a:lnTo>
                    <a:pt x="246" y="71"/>
                  </a:lnTo>
                  <a:lnTo>
                    <a:pt x="242" y="73"/>
                  </a:lnTo>
                  <a:lnTo>
                    <a:pt x="231" y="75"/>
                  </a:lnTo>
                  <a:lnTo>
                    <a:pt x="216" y="76"/>
                  </a:lnTo>
                  <a:lnTo>
                    <a:pt x="201" y="76"/>
                  </a:lnTo>
                  <a:lnTo>
                    <a:pt x="184" y="75"/>
                  </a:lnTo>
                  <a:lnTo>
                    <a:pt x="167" y="75"/>
                  </a:lnTo>
                  <a:lnTo>
                    <a:pt x="151" y="75"/>
                  </a:lnTo>
                  <a:lnTo>
                    <a:pt x="145" y="76"/>
                  </a:lnTo>
                  <a:lnTo>
                    <a:pt x="138" y="78"/>
                  </a:lnTo>
                  <a:lnTo>
                    <a:pt x="134" y="80"/>
                  </a:lnTo>
                  <a:lnTo>
                    <a:pt x="130" y="82"/>
                  </a:lnTo>
                  <a:lnTo>
                    <a:pt x="120" y="82"/>
                  </a:lnTo>
                  <a:lnTo>
                    <a:pt x="105" y="82"/>
                  </a:lnTo>
                  <a:lnTo>
                    <a:pt x="88" y="84"/>
                  </a:lnTo>
                  <a:lnTo>
                    <a:pt x="70" y="85"/>
                  </a:lnTo>
                  <a:lnTo>
                    <a:pt x="53" y="86"/>
                  </a:lnTo>
                  <a:lnTo>
                    <a:pt x="37" y="90"/>
                  </a:lnTo>
                  <a:lnTo>
                    <a:pt x="30" y="91"/>
                  </a:lnTo>
                  <a:lnTo>
                    <a:pt x="24" y="93"/>
                  </a:lnTo>
                  <a:lnTo>
                    <a:pt x="20" y="96"/>
                  </a:lnTo>
                  <a:lnTo>
                    <a:pt x="17" y="98"/>
                  </a:lnTo>
                  <a:lnTo>
                    <a:pt x="16" y="101"/>
                  </a:lnTo>
                  <a:lnTo>
                    <a:pt x="16" y="104"/>
                  </a:lnTo>
                  <a:lnTo>
                    <a:pt x="14" y="109"/>
                  </a:lnTo>
                  <a:lnTo>
                    <a:pt x="14" y="115"/>
                  </a:lnTo>
                  <a:lnTo>
                    <a:pt x="14" y="120"/>
                  </a:lnTo>
                  <a:lnTo>
                    <a:pt x="14" y="125"/>
                  </a:lnTo>
                  <a:lnTo>
                    <a:pt x="14" y="127"/>
                  </a:lnTo>
                  <a:lnTo>
                    <a:pt x="16" y="129"/>
                  </a:lnTo>
                  <a:lnTo>
                    <a:pt x="16" y="134"/>
                  </a:lnTo>
                  <a:lnTo>
                    <a:pt x="17" y="137"/>
                  </a:lnTo>
                  <a:lnTo>
                    <a:pt x="19" y="142"/>
                  </a:lnTo>
                  <a:lnTo>
                    <a:pt x="22" y="146"/>
                  </a:lnTo>
                  <a:lnTo>
                    <a:pt x="23" y="149"/>
                  </a:lnTo>
                  <a:lnTo>
                    <a:pt x="26" y="152"/>
                  </a:lnTo>
                  <a:lnTo>
                    <a:pt x="30" y="155"/>
                  </a:lnTo>
                  <a:lnTo>
                    <a:pt x="33" y="159"/>
                  </a:lnTo>
                  <a:lnTo>
                    <a:pt x="37" y="162"/>
                  </a:lnTo>
                  <a:lnTo>
                    <a:pt x="41" y="165"/>
                  </a:lnTo>
                  <a:lnTo>
                    <a:pt x="44" y="171"/>
                  </a:lnTo>
                  <a:lnTo>
                    <a:pt x="49" y="179"/>
                  </a:lnTo>
                  <a:lnTo>
                    <a:pt x="53" y="187"/>
                  </a:lnTo>
                  <a:lnTo>
                    <a:pt x="56" y="193"/>
                  </a:lnTo>
                  <a:lnTo>
                    <a:pt x="57" y="199"/>
                  </a:lnTo>
                  <a:lnTo>
                    <a:pt x="59" y="203"/>
                  </a:lnTo>
                  <a:lnTo>
                    <a:pt x="60" y="203"/>
                  </a:lnTo>
                  <a:lnTo>
                    <a:pt x="63" y="203"/>
                  </a:lnTo>
                  <a:lnTo>
                    <a:pt x="148" y="219"/>
                  </a:lnTo>
                  <a:lnTo>
                    <a:pt x="152" y="220"/>
                  </a:lnTo>
                  <a:lnTo>
                    <a:pt x="159" y="222"/>
                  </a:lnTo>
                  <a:lnTo>
                    <a:pt x="167" y="224"/>
                  </a:lnTo>
                  <a:lnTo>
                    <a:pt x="174" y="226"/>
                  </a:lnTo>
                  <a:lnTo>
                    <a:pt x="181" y="228"/>
                  </a:lnTo>
                  <a:lnTo>
                    <a:pt x="188" y="230"/>
                  </a:lnTo>
                  <a:lnTo>
                    <a:pt x="194" y="231"/>
                  </a:lnTo>
                  <a:lnTo>
                    <a:pt x="199" y="231"/>
                  </a:lnTo>
                  <a:lnTo>
                    <a:pt x="199" y="233"/>
                  </a:lnTo>
                  <a:lnTo>
                    <a:pt x="201" y="236"/>
                  </a:lnTo>
                  <a:lnTo>
                    <a:pt x="205" y="238"/>
                  </a:lnTo>
                  <a:lnTo>
                    <a:pt x="209" y="241"/>
                  </a:lnTo>
                  <a:lnTo>
                    <a:pt x="221" y="244"/>
                  </a:lnTo>
                  <a:lnTo>
                    <a:pt x="233" y="247"/>
                  </a:lnTo>
                  <a:lnTo>
                    <a:pt x="246" y="250"/>
                  </a:lnTo>
                  <a:lnTo>
                    <a:pt x="259" y="253"/>
                  </a:lnTo>
                  <a:lnTo>
                    <a:pt x="270" y="256"/>
                  </a:lnTo>
                  <a:lnTo>
                    <a:pt x="277" y="260"/>
                  </a:lnTo>
                  <a:lnTo>
                    <a:pt x="290" y="261"/>
                  </a:lnTo>
                  <a:lnTo>
                    <a:pt x="303" y="263"/>
                  </a:lnTo>
                  <a:lnTo>
                    <a:pt x="316" y="266"/>
                  </a:lnTo>
                  <a:lnTo>
                    <a:pt x="329" y="270"/>
                  </a:lnTo>
                  <a:lnTo>
                    <a:pt x="343" y="273"/>
                  </a:lnTo>
                  <a:lnTo>
                    <a:pt x="356" y="276"/>
                  </a:lnTo>
                  <a:lnTo>
                    <a:pt x="368" y="278"/>
                  </a:lnTo>
                  <a:lnTo>
                    <a:pt x="381" y="280"/>
                  </a:lnTo>
                  <a:lnTo>
                    <a:pt x="383" y="281"/>
                  </a:lnTo>
                  <a:lnTo>
                    <a:pt x="384" y="282"/>
                  </a:lnTo>
                  <a:lnTo>
                    <a:pt x="384" y="283"/>
                  </a:lnTo>
                  <a:lnTo>
                    <a:pt x="386" y="284"/>
                  </a:lnTo>
                  <a:lnTo>
                    <a:pt x="387" y="284"/>
                  </a:lnTo>
                  <a:lnTo>
                    <a:pt x="387" y="286"/>
                  </a:lnTo>
                  <a:lnTo>
                    <a:pt x="387" y="287"/>
                  </a:lnTo>
                  <a:lnTo>
                    <a:pt x="388" y="287"/>
                  </a:lnTo>
                  <a:lnTo>
                    <a:pt x="388" y="288"/>
                  </a:lnTo>
                  <a:lnTo>
                    <a:pt x="390" y="289"/>
                  </a:lnTo>
                  <a:lnTo>
                    <a:pt x="390" y="290"/>
                  </a:lnTo>
                  <a:lnTo>
                    <a:pt x="391" y="292"/>
                  </a:lnTo>
                  <a:lnTo>
                    <a:pt x="391" y="294"/>
                  </a:lnTo>
                  <a:lnTo>
                    <a:pt x="390" y="295"/>
                  </a:lnTo>
                  <a:lnTo>
                    <a:pt x="390" y="297"/>
                  </a:lnTo>
                  <a:lnTo>
                    <a:pt x="306" y="293"/>
                  </a:lnTo>
                  <a:lnTo>
                    <a:pt x="121" y="263"/>
                  </a:lnTo>
                  <a:lnTo>
                    <a:pt x="60" y="238"/>
                  </a:lnTo>
                  <a:lnTo>
                    <a:pt x="40" y="217"/>
                  </a:lnTo>
                  <a:lnTo>
                    <a:pt x="40" y="196"/>
                  </a:lnTo>
                  <a:lnTo>
                    <a:pt x="20" y="162"/>
                  </a:lnTo>
                  <a:lnTo>
                    <a:pt x="0" y="143"/>
                  </a:lnTo>
                  <a:lnTo>
                    <a:pt x="20" y="91"/>
                  </a:lnTo>
                  <a:lnTo>
                    <a:pt x="16" y="56"/>
                  </a:lnTo>
                  <a:lnTo>
                    <a:pt x="7" y="50"/>
                  </a:lnTo>
                  <a:lnTo>
                    <a:pt x="7" y="40"/>
                  </a:lnTo>
                  <a:lnTo>
                    <a:pt x="51"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26" name="Freeform 19"/>
            <p:cNvSpPr>
              <a:spLocks/>
            </p:cNvSpPr>
            <p:nvPr/>
          </p:nvSpPr>
          <p:spPr bwMode="auto">
            <a:xfrm>
              <a:off x="580" y="1479"/>
              <a:ext cx="34" cy="27"/>
            </a:xfrm>
            <a:custGeom>
              <a:avLst/>
              <a:gdLst>
                <a:gd name="T0" fmla="*/ 0 w 102"/>
                <a:gd name="T1" fmla="*/ 0 h 80"/>
                <a:gd name="T2" fmla="*/ 0 w 102"/>
                <a:gd name="T3" fmla="*/ 0 h 80"/>
                <a:gd name="T4" fmla="*/ 0 w 102"/>
                <a:gd name="T5" fmla="*/ 0 h 80"/>
                <a:gd name="T6" fmla="*/ 0 w 102"/>
                <a:gd name="T7" fmla="*/ 0 h 80"/>
                <a:gd name="T8" fmla="*/ 0 w 102"/>
                <a:gd name="T9" fmla="*/ 0 h 80"/>
                <a:gd name="T10" fmla="*/ 0 w 102"/>
                <a:gd name="T11" fmla="*/ 0 h 80"/>
                <a:gd name="T12" fmla="*/ 0 w 102"/>
                <a:gd name="T13" fmla="*/ 0 h 80"/>
                <a:gd name="T14" fmla="*/ 0 w 102"/>
                <a:gd name="T15" fmla="*/ 0 h 80"/>
                <a:gd name="T16" fmla="*/ 0 w 102"/>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80"/>
                <a:gd name="T29" fmla="*/ 102 w 10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80">
                  <a:moveTo>
                    <a:pt x="102" y="28"/>
                  </a:moveTo>
                  <a:lnTo>
                    <a:pt x="98" y="62"/>
                  </a:lnTo>
                  <a:lnTo>
                    <a:pt x="70" y="80"/>
                  </a:lnTo>
                  <a:lnTo>
                    <a:pt x="20" y="76"/>
                  </a:lnTo>
                  <a:lnTo>
                    <a:pt x="0" y="56"/>
                  </a:lnTo>
                  <a:lnTo>
                    <a:pt x="8" y="20"/>
                  </a:lnTo>
                  <a:lnTo>
                    <a:pt x="33" y="0"/>
                  </a:lnTo>
                  <a:lnTo>
                    <a:pt x="81" y="7"/>
                  </a:lnTo>
                  <a:lnTo>
                    <a:pt x="102" y="28"/>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27" name="Freeform 20"/>
            <p:cNvSpPr>
              <a:spLocks/>
            </p:cNvSpPr>
            <p:nvPr/>
          </p:nvSpPr>
          <p:spPr bwMode="auto">
            <a:xfrm>
              <a:off x="586" y="1486"/>
              <a:ext cx="21" cy="14"/>
            </a:xfrm>
            <a:custGeom>
              <a:avLst/>
              <a:gdLst>
                <a:gd name="T0" fmla="*/ 0 w 61"/>
                <a:gd name="T1" fmla="*/ 0 h 42"/>
                <a:gd name="T2" fmla="*/ 0 w 61"/>
                <a:gd name="T3" fmla="*/ 0 h 42"/>
                <a:gd name="T4" fmla="*/ 0 w 61"/>
                <a:gd name="T5" fmla="*/ 0 h 42"/>
                <a:gd name="T6" fmla="*/ 0 w 61"/>
                <a:gd name="T7" fmla="*/ 0 h 42"/>
                <a:gd name="T8" fmla="*/ 0 w 61"/>
                <a:gd name="T9" fmla="*/ 0 h 42"/>
                <a:gd name="T10" fmla="*/ 0 w 61"/>
                <a:gd name="T11" fmla="*/ 0 h 42"/>
                <a:gd name="T12" fmla="*/ 0 w 61"/>
                <a:gd name="T13" fmla="*/ 0 h 42"/>
                <a:gd name="T14" fmla="*/ 0 w 61"/>
                <a:gd name="T15" fmla="*/ 0 h 42"/>
                <a:gd name="T16" fmla="*/ 0 w 61"/>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42"/>
                <a:gd name="T29" fmla="*/ 61 w 61"/>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42">
                  <a:moveTo>
                    <a:pt x="61" y="15"/>
                  </a:moveTo>
                  <a:lnTo>
                    <a:pt x="58" y="32"/>
                  </a:lnTo>
                  <a:lnTo>
                    <a:pt x="37" y="42"/>
                  </a:lnTo>
                  <a:lnTo>
                    <a:pt x="8" y="39"/>
                  </a:lnTo>
                  <a:lnTo>
                    <a:pt x="0" y="32"/>
                  </a:lnTo>
                  <a:lnTo>
                    <a:pt x="13" y="4"/>
                  </a:lnTo>
                  <a:lnTo>
                    <a:pt x="21" y="0"/>
                  </a:lnTo>
                  <a:lnTo>
                    <a:pt x="50" y="0"/>
                  </a:lnTo>
                  <a:lnTo>
                    <a:pt x="61" y="15"/>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28" name="Freeform 21"/>
            <p:cNvSpPr>
              <a:spLocks/>
            </p:cNvSpPr>
            <p:nvPr/>
          </p:nvSpPr>
          <p:spPr bwMode="auto">
            <a:xfrm>
              <a:off x="381" y="1501"/>
              <a:ext cx="142" cy="51"/>
            </a:xfrm>
            <a:custGeom>
              <a:avLst/>
              <a:gdLst>
                <a:gd name="T0" fmla="*/ 0 w 425"/>
                <a:gd name="T1" fmla="*/ 0 h 155"/>
                <a:gd name="T2" fmla="*/ 0 w 425"/>
                <a:gd name="T3" fmla="*/ 0 h 155"/>
                <a:gd name="T4" fmla="*/ 0 w 425"/>
                <a:gd name="T5" fmla="*/ 0 h 155"/>
                <a:gd name="T6" fmla="*/ 0 w 425"/>
                <a:gd name="T7" fmla="*/ 0 h 155"/>
                <a:gd name="T8" fmla="*/ 0 w 425"/>
                <a:gd name="T9" fmla="*/ 0 h 155"/>
                <a:gd name="T10" fmla="*/ 0 w 425"/>
                <a:gd name="T11" fmla="*/ 0 h 155"/>
                <a:gd name="T12" fmla="*/ 0 w 425"/>
                <a:gd name="T13" fmla="*/ 0 h 155"/>
                <a:gd name="T14" fmla="*/ 0 w 425"/>
                <a:gd name="T15" fmla="*/ 0 h 155"/>
                <a:gd name="T16" fmla="*/ 0 w 425"/>
                <a:gd name="T17" fmla="*/ 0 h 155"/>
                <a:gd name="T18" fmla="*/ 0 w 425"/>
                <a:gd name="T19" fmla="*/ 0 h 155"/>
                <a:gd name="T20" fmla="*/ 0 w 425"/>
                <a:gd name="T21" fmla="*/ 0 h 155"/>
                <a:gd name="T22" fmla="*/ 0 w 425"/>
                <a:gd name="T23" fmla="*/ 0 h 155"/>
                <a:gd name="T24" fmla="*/ 0 w 425"/>
                <a:gd name="T25" fmla="*/ 0 h 155"/>
                <a:gd name="T26" fmla="*/ 0 w 425"/>
                <a:gd name="T27" fmla="*/ 0 h 155"/>
                <a:gd name="T28" fmla="*/ 0 w 425"/>
                <a:gd name="T29" fmla="*/ 0 h 155"/>
                <a:gd name="T30" fmla="*/ 0 w 425"/>
                <a:gd name="T31" fmla="*/ 0 h 155"/>
                <a:gd name="T32" fmla="*/ 0 w 425"/>
                <a:gd name="T33" fmla="*/ 0 h 155"/>
                <a:gd name="T34" fmla="*/ 0 w 425"/>
                <a:gd name="T35" fmla="*/ 0 h 155"/>
                <a:gd name="T36" fmla="*/ 0 w 425"/>
                <a:gd name="T37" fmla="*/ 0 h 155"/>
                <a:gd name="T38" fmla="*/ 0 w 425"/>
                <a:gd name="T39" fmla="*/ 0 h 155"/>
                <a:gd name="T40" fmla="*/ 0 w 425"/>
                <a:gd name="T41" fmla="*/ 0 h 155"/>
                <a:gd name="T42" fmla="*/ 0 w 425"/>
                <a:gd name="T43" fmla="*/ 0 h 1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5"/>
                <a:gd name="T67" fmla="*/ 0 h 155"/>
                <a:gd name="T68" fmla="*/ 425 w 425"/>
                <a:gd name="T69" fmla="*/ 155 h 1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5" h="155">
                  <a:moveTo>
                    <a:pt x="408" y="56"/>
                  </a:moveTo>
                  <a:lnTo>
                    <a:pt x="400" y="71"/>
                  </a:lnTo>
                  <a:lnTo>
                    <a:pt x="404" y="95"/>
                  </a:lnTo>
                  <a:lnTo>
                    <a:pt x="425" y="120"/>
                  </a:lnTo>
                  <a:lnTo>
                    <a:pt x="294" y="129"/>
                  </a:lnTo>
                  <a:lnTo>
                    <a:pt x="151" y="144"/>
                  </a:lnTo>
                  <a:lnTo>
                    <a:pt x="122" y="144"/>
                  </a:lnTo>
                  <a:lnTo>
                    <a:pt x="94" y="140"/>
                  </a:lnTo>
                  <a:lnTo>
                    <a:pt x="98" y="140"/>
                  </a:lnTo>
                  <a:lnTo>
                    <a:pt x="103" y="134"/>
                  </a:lnTo>
                  <a:lnTo>
                    <a:pt x="103" y="123"/>
                  </a:lnTo>
                  <a:lnTo>
                    <a:pt x="94" y="120"/>
                  </a:lnTo>
                  <a:lnTo>
                    <a:pt x="4" y="155"/>
                  </a:lnTo>
                  <a:lnTo>
                    <a:pt x="0" y="151"/>
                  </a:lnTo>
                  <a:lnTo>
                    <a:pt x="17" y="116"/>
                  </a:lnTo>
                  <a:lnTo>
                    <a:pt x="114" y="75"/>
                  </a:lnTo>
                  <a:lnTo>
                    <a:pt x="238" y="54"/>
                  </a:lnTo>
                  <a:lnTo>
                    <a:pt x="310" y="45"/>
                  </a:lnTo>
                  <a:lnTo>
                    <a:pt x="375" y="30"/>
                  </a:lnTo>
                  <a:lnTo>
                    <a:pt x="412" y="0"/>
                  </a:lnTo>
                  <a:lnTo>
                    <a:pt x="425" y="15"/>
                  </a:lnTo>
                  <a:lnTo>
                    <a:pt x="408" y="56"/>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29" name="Freeform 22"/>
            <p:cNvSpPr>
              <a:spLocks/>
            </p:cNvSpPr>
            <p:nvPr/>
          </p:nvSpPr>
          <p:spPr bwMode="auto">
            <a:xfrm>
              <a:off x="484" y="1521"/>
              <a:ext cx="18" cy="11"/>
            </a:xfrm>
            <a:custGeom>
              <a:avLst/>
              <a:gdLst>
                <a:gd name="T0" fmla="*/ 0 w 53"/>
                <a:gd name="T1" fmla="*/ 0 h 35"/>
                <a:gd name="T2" fmla="*/ 0 w 53"/>
                <a:gd name="T3" fmla="*/ 0 h 35"/>
                <a:gd name="T4" fmla="*/ 0 w 53"/>
                <a:gd name="T5" fmla="*/ 0 h 35"/>
                <a:gd name="T6" fmla="*/ 0 w 53"/>
                <a:gd name="T7" fmla="*/ 0 h 35"/>
                <a:gd name="T8" fmla="*/ 0 w 53"/>
                <a:gd name="T9" fmla="*/ 0 h 35"/>
                <a:gd name="T10" fmla="*/ 0 w 53"/>
                <a:gd name="T11" fmla="*/ 0 h 35"/>
                <a:gd name="T12" fmla="*/ 0 w 53"/>
                <a:gd name="T13" fmla="*/ 0 h 35"/>
                <a:gd name="T14" fmla="*/ 0 w 53"/>
                <a:gd name="T15" fmla="*/ 0 h 35"/>
                <a:gd name="T16" fmla="*/ 0 w 53"/>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35"/>
                <a:gd name="T29" fmla="*/ 53 w 53"/>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35">
                  <a:moveTo>
                    <a:pt x="41" y="35"/>
                  </a:moveTo>
                  <a:lnTo>
                    <a:pt x="17" y="28"/>
                  </a:lnTo>
                  <a:lnTo>
                    <a:pt x="13" y="32"/>
                  </a:lnTo>
                  <a:lnTo>
                    <a:pt x="0" y="32"/>
                  </a:lnTo>
                  <a:lnTo>
                    <a:pt x="0" y="15"/>
                  </a:lnTo>
                  <a:lnTo>
                    <a:pt x="29" y="7"/>
                  </a:lnTo>
                  <a:lnTo>
                    <a:pt x="41" y="0"/>
                  </a:lnTo>
                  <a:lnTo>
                    <a:pt x="53" y="24"/>
                  </a:lnTo>
                  <a:lnTo>
                    <a:pt x="41" y="35"/>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30" name="Freeform 23"/>
            <p:cNvSpPr>
              <a:spLocks/>
            </p:cNvSpPr>
            <p:nvPr/>
          </p:nvSpPr>
          <p:spPr bwMode="auto">
            <a:xfrm>
              <a:off x="498" y="1546"/>
              <a:ext cx="31" cy="6"/>
            </a:xfrm>
            <a:custGeom>
              <a:avLst/>
              <a:gdLst>
                <a:gd name="T0" fmla="*/ 0 w 94"/>
                <a:gd name="T1" fmla="*/ 0 h 18"/>
                <a:gd name="T2" fmla="*/ 0 w 94"/>
                <a:gd name="T3" fmla="*/ 0 h 18"/>
                <a:gd name="T4" fmla="*/ 0 w 94"/>
                <a:gd name="T5" fmla="*/ 0 h 18"/>
                <a:gd name="T6" fmla="*/ 0 w 94"/>
                <a:gd name="T7" fmla="*/ 0 h 18"/>
                <a:gd name="T8" fmla="*/ 0 w 94"/>
                <a:gd name="T9" fmla="*/ 0 h 18"/>
                <a:gd name="T10" fmla="*/ 0 w 94"/>
                <a:gd name="T11" fmla="*/ 0 h 18"/>
                <a:gd name="T12" fmla="*/ 0 60000 65536"/>
                <a:gd name="T13" fmla="*/ 0 60000 65536"/>
                <a:gd name="T14" fmla="*/ 0 60000 65536"/>
                <a:gd name="T15" fmla="*/ 0 60000 65536"/>
                <a:gd name="T16" fmla="*/ 0 60000 65536"/>
                <a:gd name="T17" fmla="*/ 0 60000 65536"/>
                <a:gd name="T18" fmla="*/ 0 w 94"/>
                <a:gd name="T19" fmla="*/ 0 h 18"/>
                <a:gd name="T20" fmla="*/ 94 w 9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94" h="18">
                  <a:moveTo>
                    <a:pt x="94" y="18"/>
                  </a:moveTo>
                  <a:lnTo>
                    <a:pt x="57" y="11"/>
                  </a:lnTo>
                  <a:lnTo>
                    <a:pt x="0" y="11"/>
                  </a:lnTo>
                  <a:lnTo>
                    <a:pt x="77" y="0"/>
                  </a:lnTo>
                  <a:lnTo>
                    <a:pt x="94" y="0"/>
                  </a:lnTo>
                  <a:lnTo>
                    <a:pt x="94" y="18"/>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31" name="Freeform 24"/>
            <p:cNvSpPr>
              <a:spLocks/>
            </p:cNvSpPr>
            <p:nvPr/>
          </p:nvSpPr>
          <p:spPr bwMode="auto">
            <a:xfrm>
              <a:off x="620" y="1664"/>
              <a:ext cx="27" cy="32"/>
            </a:xfrm>
            <a:custGeom>
              <a:avLst/>
              <a:gdLst>
                <a:gd name="T0" fmla="*/ 0 w 81"/>
                <a:gd name="T1" fmla="*/ 0 h 98"/>
                <a:gd name="T2" fmla="*/ 0 w 81"/>
                <a:gd name="T3" fmla="*/ 0 h 98"/>
                <a:gd name="T4" fmla="*/ 0 w 81"/>
                <a:gd name="T5" fmla="*/ 0 h 98"/>
                <a:gd name="T6" fmla="*/ 0 w 81"/>
                <a:gd name="T7" fmla="*/ 0 h 98"/>
                <a:gd name="T8" fmla="*/ 0 w 81"/>
                <a:gd name="T9" fmla="*/ 0 h 98"/>
                <a:gd name="T10" fmla="*/ 0 w 81"/>
                <a:gd name="T11" fmla="*/ 0 h 98"/>
                <a:gd name="T12" fmla="*/ 0 w 81"/>
                <a:gd name="T13" fmla="*/ 0 h 98"/>
                <a:gd name="T14" fmla="*/ 0 60000 65536"/>
                <a:gd name="T15" fmla="*/ 0 60000 65536"/>
                <a:gd name="T16" fmla="*/ 0 60000 65536"/>
                <a:gd name="T17" fmla="*/ 0 60000 65536"/>
                <a:gd name="T18" fmla="*/ 0 60000 65536"/>
                <a:gd name="T19" fmla="*/ 0 60000 65536"/>
                <a:gd name="T20" fmla="*/ 0 60000 65536"/>
                <a:gd name="T21" fmla="*/ 0 w 81"/>
                <a:gd name="T22" fmla="*/ 0 h 98"/>
                <a:gd name="T23" fmla="*/ 81 w 8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98">
                  <a:moveTo>
                    <a:pt x="81" y="0"/>
                  </a:moveTo>
                  <a:lnTo>
                    <a:pt x="38" y="90"/>
                  </a:lnTo>
                  <a:lnTo>
                    <a:pt x="24" y="92"/>
                  </a:lnTo>
                  <a:lnTo>
                    <a:pt x="0" y="98"/>
                  </a:lnTo>
                  <a:lnTo>
                    <a:pt x="29" y="47"/>
                  </a:lnTo>
                  <a:lnTo>
                    <a:pt x="48" y="14"/>
                  </a:lnTo>
                  <a:lnTo>
                    <a:pt x="81"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32" name="Freeform 25"/>
            <p:cNvSpPr>
              <a:spLocks/>
            </p:cNvSpPr>
            <p:nvPr/>
          </p:nvSpPr>
          <p:spPr bwMode="auto">
            <a:xfrm>
              <a:off x="633" y="1658"/>
              <a:ext cx="38" cy="36"/>
            </a:xfrm>
            <a:custGeom>
              <a:avLst/>
              <a:gdLst>
                <a:gd name="T0" fmla="*/ 0 w 114"/>
                <a:gd name="T1" fmla="*/ 0 h 107"/>
                <a:gd name="T2" fmla="*/ 0 w 114"/>
                <a:gd name="T3" fmla="*/ 0 h 107"/>
                <a:gd name="T4" fmla="*/ 0 w 114"/>
                <a:gd name="T5" fmla="*/ 0 h 107"/>
                <a:gd name="T6" fmla="*/ 0 w 114"/>
                <a:gd name="T7" fmla="*/ 0 h 107"/>
                <a:gd name="T8" fmla="*/ 0 w 114"/>
                <a:gd name="T9" fmla="*/ 0 h 107"/>
                <a:gd name="T10" fmla="*/ 0 w 114"/>
                <a:gd name="T11" fmla="*/ 0 h 107"/>
                <a:gd name="T12" fmla="*/ 0 60000 65536"/>
                <a:gd name="T13" fmla="*/ 0 60000 65536"/>
                <a:gd name="T14" fmla="*/ 0 60000 65536"/>
                <a:gd name="T15" fmla="*/ 0 60000 65536"/>
                <a:gd name="T16" fmla="*/ 0 60000 65536"/>
                <a:gd name="T17" fmla="*/ 0 60000 65536"/>
                <a:gd name="T18" fmla="*/ 0 w 114"/>
                <a:gd name="T19" fmla="*/ 0 h 107"/>
                <a:gd name="T20" fmla="*/ 114 w 114"/>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14" h="107">
                  <a:moveTo>
                    <a:pt x="0" y="107"/>
                  </a:moveTo>
                  <a:lnTo>
                    <a:pt x="43" y="17"/>
                  </a:lnTo>
                  <a:lnTo>
                    <a:pt x="60" y="10"/>
                  </a:lnTo>
                  <a:lnTo>
                    <a:pt x="114" y="0"/>
                  </a:lnTo>
                  <a:lnTo>
                    <a:pt x="66" y="103"/>
                  </a:lnTo>
                  <a:lnTo>
                    <a:pt x="0" y="10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33" name="Freeform 26"/>
            <p:cNvSpPr>
              <a:spLocks/>
            </p:cNvSpPr>
            <p:nvPr/>
          </p:nvSpPr>
          <p:spPr bwMode="auto">
            <a:xfrm>
              <a:off x="655" y="1657"/>
              <a:ext cx="37" cy="36"/>
            </a:xfrm>
            <a:custGeom>
              <a:avLst/>
              <a:gdLst>
                <a:gd name="T0" fmla="*/ 0 w 111"/>
                <a:gd name="T1" fmla="*/ 0 h 108"/>
                <a:gd name="T2" fmla="*/ 0 w 111"/>
                <a:gd name="T3" fmla="*/ 0 h 108"/>
                <a:gd name="T4" fmla="*/ 0 w 111"/>
                <a:gd name="T5" fmla="*/ 0 h 108"/>
                <a:gd name="T6" fmla="*/ 0 w 111"/>
                <a:gd name="T7" fmla="*/ 0 h 108"/>
                <a:gd name="T8" fmla="*/ 0 w 111"/>
                <a:gd name="T9" fmla="*/ 0 h 108"/>
                <a:gd name="T10" fmla="*/ 0 w 111"/>
                <a:gd name="T11" fmla="*/ 0 h 108"/>
                <a:gd name="T12" fmla="*/ 0 w 111"/>
                <a:gd name="T13" fmla="*/ 0 h 108"/>
                <a:gd name="T14" fmla="*/ 0 w 111"/>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108"/>
                <a:gd name="T26" fmla="*/ 111 w 111"/>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108">
                  <a:moveTo>
                    <a:pt x="0" y="106"/>
                  </a:moveTo>
                  <a:lnTo>
                    <a:pt x="48" y="3"/>
                  </a:lnTo>
                  <a:lnTo>
                    <a:pt x="51" y="2"/>
                  </a:lnTo>
                  <a:lnTo>
                    <a:pt x="84" y="0"/>
                  </a:lnTo>
                  <a:lnTo>
                    <a:pt x="111" y="5"/>
                  </a:lnTo>
                  <a:lnTo>
                    <a:pt x="61" y="108"/>
                  </a:lnTo>
                  <a:lnTo>
                    <a:pt x="23" y="104"/>
                  </a:lnTo>
                  <a:lnTo>
                    <a:pt x="0" y="106"/>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34" name="Freeform 27"/>
            <p:cNvSpPr>
              <a:spLocks/>
            </p:cNvSpPr>
            <p:nvPr/>
          </p:nvSpPr>
          <p:spPr bwMode="auto">
            <a:xfrm>
              <a:off x="675" y="1659"/>
              <a:ext cx="35" cy="36"/>
            </a:xfrm>
            <a:custGeom>
              <a:avLst/>
              <a:gdLst>
                <a:gd name="T0" fmla="*/ 0 w 105"/>
                <a:gd name="T1" fmla="*/ 0 h 110"/>
                <a:gd name="T2" fmla="*/ 0 w 105"/>
                <a:gd name="T3" fmla="*/ 0 h 110"/>
                <a:gd name="T4" fmla="*/ 0 w 105"/>
                <a:gd name="T5" fmla="*/ 0 h 110"/>
                <a:gd name="T6" fmla="*/ 0 w 105"/>
                <a:gd name="T7" fmla="*/ 0 h 110"/>
                <a:gd name="T8" fmla="*/ 0 w 105"/>
                <a:gd name="T9" fmla="*/ 0 h 110"/>
                <a:gd name="T10" fmla="*/ 0 w 105"/>
                <a:gd name="T11" fmla="*/ 0 h 110"/>
                <a:gd name="T12" fmla="*/ 0 w 105"/>
                <a:gd name="T13" fmla="*/ 0 h 110"/>
                <a:gd name="T14" fmla="*/ 0 w 105"/>
                <a:gd name="T15" fmla="*/ 0 h 110"/>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110"/>
                <a:gd name="T26" fmla="*/ 105 w 105"/>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110">
                  <a:moveTo>
                    <a:pt x="0" y="103"/>
                  </a:moveTo>
                  <a:lnTo>
                    <a:pt x="50" y="0"/>
                  </a:lnTo>
                  <a:lnTo>
                    <a:pt x="84" y="4"/>
                  </a:lnTo>
                  <a:lnTo>
                    <a:pt x="105" y="13"/>
                  </a:lnTo>
                  <a:lnTo>
                    <a:pt x="58" y="110"/>
                  </a:lnTo>
                  <a:lnTo>
                    <a:pt x="43" y="107"/>
                  </a:lnTo>
                  <a:lnTo>
                    <a:pt x="0" y="103"/>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35" name="Freeform 28"/>
            <p:cNvSpPr>
              <a:spLocks/>
            </p:cNvSpPr>
            <p:nvPr/>
          </p:nvSpPr>
          <p:spPr bwMode="auto">
            <a:xfrm>
              <a:off x="695" y="1663"/>
              <a:ext cx="29" cy="38"/>
            </a:xfrm>
            <a:custGeom>
              <a:avLst/>
              <a:gdLst>
                <a:gd name="T0" fmla="*/ 0 w 87"/>
                <a:gd name="T1" fmla="*/ 0 h 114"/>
                <a:gd name="T2" fmla="*/ 0 w 87"/>
                <a:gd name="T3" fmla="*/ 0 h 114"/>
                <a:gd name="T4" fmla="*/ 0 w 87"/>
                <a:gd name="T5" fmla="*/ 0 h 114"/>
                <a:gd name="T6" fmla="*/ 0 w 87"/>
                <a:gd name="T7" fmla="*/ 0 h 114"/>
                <a:gd name="T8" fmla="*/ 0 w 87"/>
                <a:gd name="T9" fmla="*/ 0 h 114"/>
                <a:gd name="T10" fmla="*/ 0 w 87"/>
                <a:gd name="T11" fmla="*/ 0 h 114"/>
                <a:gd name="T12" fmla="*/ 0 60000 65536"/>
                <a:gd name="T13" fmla="*/ 0 60000 65536"/>
                <a:gd name="T14" fmla="*/ 0 60000 65536"/>
                <a:gd name="T15" fmla="*/ 0 60000 65536"/>
                <a:gd name="T16" fmla="*/ 0 60000 65536"/>
                <a:gd name="T17" fmla="*/ 0 60000 65536"/>
                <a:gd name="T18" fmla="*/ 0 w 87"/>
                <a:gd name="T19" fmla="*/ 0 h 114"/>
                <a:gd name="T20" fmla="*/ 87 w 87"/>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87" h="114">
                  <a:moveTo>
                    <a:pt x="0" y="97"/>
                  </a:moveTo>
                  <a:lnTo>
                    <a:pt x="47" y="0"/>
                  </a:lnTo>
                  <a:lnTo>
                    <a:pt x="67" y="10"/>
                  </a:lnTo>
                  <a:lnTo>
                    <a:pt x="87" y="47"/>
                  </a:lnTo>
                  <a:lnTo>
                    <a:pt x="56" y="114"/>
                  </a:lnTo>
                  <a:lnTo>
                    <a:pt x="0" y="9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36" name="Freeform 29"/>
            <p:cNvSpPr>
              <a:spLocks/>
            </p:cNvSpPr>
            <p:nvPr/>
          </p:nvSpPr>
          <p:spPr bwMode="auto">
            <a:xfrm>
              <a:off x="713" y="1679"/>
              <a:ext cx="12" cy="23"/>
            </a:xfrm>
            <a:custGeom>
              <a:avLst/>
              <a:gdLst>
                <a:gd name="T0" fmla="*/ 0 w 35"/>
                <a:gd name="T1" fmla="*/ 0 h 71"/>
                <a:gd name="T2" fmla="*/ 0 w 35"/>
                <a:gd name="T3" fmla="*/ 0 h 71"/>
                <a:gd name="T4" fmla="*/ 0 w 35"/>
                <a:gd name="T5" fmla="*/ 0 h 71"/>
                <a:gd name="T6" fmla="*/ 0 w 35"/>
                <a:gd name="T7" fmla="*/ 0 h 71"/>
                <a:gd name="T8" fmla="*/ 0 w 35"/>
                <a:gd name="T9" fmla="*/ 0 h 71"/>
                <a:gd name="T10" fmla="*/ 0 w 35"/>
                <a:gd name="T11" fmla="*/ 0 h 71"/>
                <a:gd name="T12" fmla="*/ 0 60000 65536"/>
                <a:gd name="T13" fmla="*/ 0 60000 65536"/>
                <a:gd name="T14" fmla="*/ 0 60000 65536"/>
                <a:gd name="T15" fmla="*/ 0 60000 65536"/>
                <a:gd name="T16" fmla="*/ 0 60000 65536"/>
                <a:gd name="T17" fmla="*/ 0 60000 65536"/>
                <a:gd name="T18" fmla="*/ 0 w 35"/>
                <a:gd name="T19" fmla="*/ 0 h 71"/>
                <a:gd name="T20" fmla="*/ 35 w 3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35" h="71">
                  <a:moveTo>
                    <a:pt x="0" y="67"/>
                  </a:moveTo>
                  <a:lnTo>
                    <a:pt x="31" y="0"/>
                  </a:lnTo>
                  <a:lnTo>
                    <a:pt x="35" y="8"/>
                  </a:lnTo>
                  <a:lnTo>
                    <a:pt x="31" y="39"/>
                  </a:lnTo>
                  <a:lnTo>
                    <a:pt x="11" y="71"/>
                  </a:lnTo>
                  <a:lnTo>
                    <a:pt x="0" y="6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37" name="Freeform 30"/>
            <p:cNvSpPr>
              <a:spLocks/>
            </p:cNvSpPr>
            <p:nvPr/>
          </p:nvSpPr>
          <p:spPr bwMode="auto">
            <a:xfrm>
              <a:off x="491" y="1697"/>
              <a:ext cx="236" cy="333"/>
            </a:xfrm>
            <a:custGeom>
              <a:avLst/>
              <a:gdLst>
                <a:gd name="T0" fmla="*/ 0 w 708"/>
                <a:gd name="T1" fmla="*/ 0 h 998"/>
                <a:gd name="T2" fmla="*/ 0 w 708"/>
                <a:gd name="T3" fmla="*/ 0 h 998"/>
                <a:gd name="T4" fmla="*/ 0 w 708"/>
                <a:gd name="T5" fmla="*/ 0 h 998"/>
                <a:gd name="T6" fmla="*/ 0 w 708"/>
                <a:gd name="T7" fmla="*/ 0 h 998"/>
                <a:gd name="T8" fmla="*/ 0 w 708"/>
                <a:gd name="T9" fmla="*/ 0 h 998"/>
                <a:gd name="T10" fmla="*/ 0 w 708"/>
                <a:gd name="T11" fmla="*/ 0 h 998"/>
                <a:gd name="T12" fmla="*/ 0 w 708"/>
                <a:gd name="T13" fmla="*/ 0 h 998"/>
                <a:gd name="T14" fmla="*/ 0 w 708"/>
                <a:gd name="T15" fmla="*/ 0 h 998"/>
                <a:gd name="T16" fmla="*/ 0 w 708"/>
                <a:gd name="T17" fmla="*/ 0 h 998"/>
                <a:gd name="T18" fmla="*/ 0 w 708"/>
                <a:gd name="T19" fmla="*/ 0 h 998"/>
                <a:gd name="T20" fmla="*/ 0 w 708"/>
                <a:gd name="T21" fmla="*/ 0 h 998"/>
                <a:gd name="T22" fmla="*/ 0 w 708"/>
                <a:gd name="T23" fmla="*/ 0 h 998"/>
                <a:gd name="T24" fmla="*/ 0 w 708"/>
                <a:gd name="T25" fmla="*/ 0 h 998"/>
                <a:gd name="T26" fmla="*/ 0 w 708"/>
                <a:gd name="T27" fmla="*/ 0 h 998"/>
                <a:gd name="T28" fmla="*/ 0 w 708"/>
                <a:gd name="T29" fmla="*/ 0 h 998"/>
                <a:gd name="T30" fmla="*/ 0 w 708"/>
                <a:gd name="T31" fmla="*/ 0 h 998"/>
                <a:gd name="T32" fmla="*/ 0 w 708"/>
                <a:gd name="T33" fmla="*/ 0 h 998"/>
                <a:gd name="T34" fmla="*/ 0 w 708"/>
                <a:gd name="T35" fmla="*/ 0 h 998"/>
                <a:gd name="T36" fmla="*/ 0 w 708"/>
                <a:gd name="T37" fmla="*/ 0 h 998"/>
                <a:gd name="T38" fmla="*/ 0 w 708"/>
                <a:gd name="T39" fmla="*/ 0 h 998"/>
                <a:gd name="T40" fmla="*/ 0 w 708"/>
                <a:gd name="T41" fmla="*/ 0 h 998"/>
                <a:gd name="T42" fmla="*/ 0 w 708"/>
                <a:gd name="T43" fmla="*/ 0 h 998"/>
                <a:gd name="T44" fmla="*/ 0 w 708"/>
                <a:gd name="T45" fmla="*/ 0 h 998"/>
                <a:gd name="T46" fmla="*/ 0 w 708"/>
                <a:gd name="T47" fmla="*/ 0 h 998"/>
                <a:gd name="T48" fmla="*/ 0 w 708"/>
                <a:gd name="T49" fmla="*/ 0 h 998"/>
                <a:gd name="T50" fmla="*/ 0 w 708"/>
                <a:gd name="T51" fmla="*/ 0 h 998"/>
                <a:gd name="T52" fmla="*/ 0 w 708"/>
                <a:gd name="T53" fmla="*/ 0 h 998"/>
                <a:gd name="T54" fmla="*/ 0 w 708"/>
                <a:gd name="T55" fmla="*/ 0 h 998"/>
                <a:gd name="T56" fmla="*/ 0 w 708"/>
                <a:gd name="T57" fmla="*/ 0 h 998"/>
                <a:gd name="T58" fmla="*/ 0 w 708"/>
                <a:gd name="T59" fmla="*/ 0 h 998"/>
                <a:gd name="T60" fmla="*/ 0 w 708"/>
                <a:gd name="T61" fmla="*/ 0 h 998"/>
                <a:gd name="T62" fmla="*/ 0 w 708"/>
                <a:gd name="T63" fmla="*/ 0 h 998"/>
                <a:gd name="T64" fmla="*/ 0 w 708"/>
                <a:gd name="T65" fmla="*/ 0 h 998"/>
                <a:gd name="T66" fmla="*/ 0 w 708"/>
                <a:gd name="T67" fmla="*/ 0 h 998"/>
                <a:gd name="T68" fmla="*/ 0 w 708"/>
                <a:gd name="T69" fmla="*/ 0 h 998"/>
                <a:gd name="T70" fmla="*/ 0 w 708"/>
                <a:gd name="T71" fmla="*/ 0 h 998"/>
                <a:gd name="T72" fmla="*/ 0 w 708"/>
                <a:gd name="T73" fmla="*/ 0 h 998"/>
                <a:gd name="T74" fmla="*/ 0 w 708"/>
                <a:gd name="T75" fmla="*/ 0 h 998"/>
                <a:gd name="T76" fmla="*/ 0 w 708"/>
                <a:gd name="T77" fmla="*/ 0 h 998"/>
                <a:gd name="T78" fmla="*/ 0 w 708"/>
                <a:gd name="T79" fmla="*/ 0 h 9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8"/>
                <a:gd name="T121" fmla="*/ 0 h 998"/>
                <a:gd name="T122" fmla="*/ 708 w 708"/>
                <a:gd name="T123" fmla="*/ 998 h 9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8" h="998">
                  <a:moveTo>
                    <a:pt x="649" y="28"/>
                  </a:moveTo>
                  <a:lnTo>
                    <a:pt x="660" y="39"/>
                  </a:lnTo>
                  <a:lnTo>
                    <a:pt x="644" y="123"/>
                  </a:lnTo>
                  <a:lnTo>
                    <a:pt x="656" y="174"/>
                  </a:lnTo>
                  <a:lnTo>
                    <a:pt x="680" y="213"/>
                  </a:lnTo>
                  <a:lnTo>
                    <a:pt x="697" y="223"/>
                  </a:lnTo>
                  <a:lnTo>
                    <a:pt x="706" y="230"/>
                  </a:lnTo>
                  <a:lnTo>
                    <a:pt x="708" y="230"/>
                  </a:lnTo>
                  <a:lnTo>
                    <a:pt x="652" y="301"/>
                  </a:lnTo>
                  <a:lnTo>
                    <a:pt x="644" y="346"/>
                  </a:lnTo>
                  <a:lnTo>
                    <a:pt x="669" y="451"/>
                  </a:lnTo>
                  <a:lnTo>
                    <a:pt x="684" y="475"/>
                  </a:lnTo>
                  <a:lnTo>
                    <a:pt x="607" y="527"/>
                  </a:lnTo>
                  <a:lnTo>
                    <a:pt x="575" y="583"/>
                  </a:lnTo>
                  <a:lnTo>
                    <a:pt x="546" y="600"/>
                  </a:lnTo>
                  <a:lnTo>
                    <a:pt x="538" y="611"/>
                  </a:lnTo>
                  <a:lnTo>
                    <a:pt x="538" y="691"/>
                  </a:lnTo>
                  <a:lnTo>
                    <a:pt x="525" y="733"/>
                  </a:lnTo>
                  <a:lnTo>
                    <a:pt x="534" y="775"/>
                  </a:lnTo>
                  <a:lnTo>
                    <a:pt x="566" y="845"/>
                  </a:lnTo>
                  <a:lnTo>
                    <a:pt x="570" y="904"/>
                  </a:lnTo>
                  <a:lnTo>
                    <a:pt x="595" y="946"/>
                  </a:lnTo>
                  <a:lnTo>
                    <a:pt x="644" y="998"/>
                  </a:lnTo>
                  <a:lnTo>
                    <a:pt x="538" y="981"/>
                  </a:lnTo>
                  <a:lnTo>
                    <a:pt x="374" y="964"/>
                  </a:lnTo>
                  <a:lnTo>
                    <a:pt x="273" y="921"/>
                  </a:lnTo>
                  <a:lnTo>
                    <a:pt x="143" y="845"/>
                  </a:lnTo>
                  <a:lnTo>
                    <a:pt x="60" y="744"/>
                  </a:lnTo>
                  <a:lnTo>
                    <a:pt x="20" y="684"/>
                  </a:lnTo>
                  <a:lnTo>
                    <a:pt x="0" y="632"/>
                  </a:lnTo>
                  <a:lnTo>
                    <a:pt x="16" y="454"/>
                  </a:lnTo>
                  <a:lnTo>
                    <a:pt x="94" y="297"/>
                  </a:lnTo>
                  <a:lnTo>
                    <a:pt x="143" y="234"/>
                  </a:lnTo>
                  <a:lnTo>
                    <a:pt x="199" y="189"/>
                  </a:lnTo>
                  <a:lnTo>
                    <a:pt x="335" y="56"/>
                  </a:lnTo>
                  <a:lnTo>
                    <a:pt x="367" y="21"/>
                  </a:lnTo>
                  <a:lnTo>
                    <a:pt x="431" y="4"/>
                  </a:lnTo>
                  <a:lnTo>
                    <a:pt x="472" y="0"/>
                  </a:lnTo>
                  <a:lnTo>
                    <a:pt x="586" y="8"/>
                  </a:lnTo>
                  <a:lnTo>
                    <a:pt x="649" y="28"/>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38" name="Freeform 31"/>
            <p:cNvSpPr>
              <a:spLocks/>
            </p:cNvSpPr>
            <p:nvPr/>
          </p:nvSpPr>
          <p:spPr bwMode="auto">
            <a:xfrm>
              <a:off x="714" y="1727"/>
              <a:ext cx="566" cy="134"/>
            </a:xfrm>
            <a:custGeom>
              <a:avLst/>
              <a:gdLst>
                <a:gd name="T0" fmla="*/ 0 w 1696"/>
                <a:gd name="T1" fmla="*/ 0 h 404"/>
                <a:gd name="T2" fmla="*/ 0 w 1696"/>
                <a:gd name="T3" fmla="*/ 0 h 404"/>
                <a:gd name="T4" fmla="*/ 0 w 1696"/>
                <a:gd name="T5" fmla="*/ 0 h 404"/>
                <a:gd name="T6" fmla="*/ 0 w 1696"/>
                <a:gd name="T7" fmla="*/ 0 h 404"/>
                <a:gd name="T8" fmla="*/ 0 w 1696"/>
                <a:gd name="T9" fmla="*/ 0 h 404"/>
                <a:gd name="T10" fmla="*/ 0 w 1696"/>
                <a:gd name="T11" fmla="*/ 0 h 404"/>
                <a:gd name="T12" fmla="*/ 0 w 1696"/>
                <a:gd name="T13" fmla="*/ 0 h 404"/>
                <a:gd name="T14" fmla="*/ 0 w 1696"/>
                <a:gd name="T15" fmla="*/ 0 h 404"/>
                <a:gd name="T16" fmla="*/ 0 w 1696"/>
                <a:gd name="T17" fmla="*/ 0 h 404"/>
                <a:gd name="T18" fmla="*/ 0 w 1696"/>
                <a:gd name="T19" fmla="*/ 0 h 404"/>
                <a:gd name="T20" fmla="*/ 0 w 1696"/>
                <a:gd name="T21" fmla="*/ 0 h 404"/>
                <a:gd name="T22" fmla="*/ 0 w 1696"/>
                <a:gd name="T23" fmla="*/ 0 h 404"/>
                <a:gd name="T24" fmla="*/ 0 w 1696"/>
                <a:gd name="T25" fmla="*/ 0 h 404"/>
                <a:gd name="T26" fmla="*/ 0 w 1696"/>
                <a:gd name="T27" fmla="*/ 0 h 404"/>
                <a:gd name="T28" fmla="*/ 0 w 1696"/>
                <a:gd name="T29" fmla="*/ 0 h 404"/>
                <a:gd name="T30" fmla="*/ 0 w 1696"/>
                <a:gd name="T31" fmla="*/ 0 h 404"/>
                <a:gd name="T32" fmla="*/ 0 w 1696"/>
                <a:gd name="T33" fmla="*/ 0 h 404"/>
                <a:gd name="T34" fmla="*/ 0 w 1696"/>
                <a:gd name="T35" fmla="*/ 0 h 404"/>
                <a:gd name="T36" fmla="*/ 0 w 1696"/>
                <a:gd name="T37" fmla="*/ 0 h 404"/>
                <a:gd name="T38" fmla="*/ 0 w 1696"/>
                <a:gd name="T39" fmla="*/ 0 h 404"/>
                <a:gd name="T40" fmla="*/ 0 w 1696"/>
                <a:gd name="T41" fmla="*/ 0 h 404"/>
                <a:gd name="T42" fmla="*/ 0 w 1696"/>
                <a:gd name="T43" fmla="*/ 0 h 404"/>
                <a:gd name="T44" fmla="*/ 0 w 1696"/>
                <a:gd name="T45" fmla="*/ 0 h 404"/>
                <a:gd name="T46" fmla="*/ 0 w 1696"/>
                <a:gd name="T47" fmla="*/ 0 h 404"/>
                <a:gd name="T48" fmla="*/ 0 w 1696"/>
                <a:gd name="T49" fmla="*/ 0 h 404"/>
                <a:gd name="T50" fmla="*/ 0 w 1696"/>
                <a:gd name="T51" fmla="*/ 0 h 404"/>
                <a:gd name="T52" fmla="*/ 0 w 1696"/>
                <a:gd name="T53" fmla="*/ 0 h 404"/>
                <a:gd name="T54" fmla="*/ 0 w 1696"/>
                <a:gd name="T55" fmla="*/ 0 h 4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96"/>
                <a:gd name="T85" fmla="*/ 0 h 404"/>
                <a:gd name="T86" fmla="*/ 1696 w 1696"/>
                <a:gd name="T87" fmla="*/ 404 h 4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96" h="404">
                  <a:moveTo>
                    <a:pt x="1305" y="52"/>
                  </a:moveTo>
                  <a:lnTo>
                    <a:pt x="1447" y="77"/>
                  </a:lnTo>
                  <a:lnTo>
                    <a:pt x="1602" y="129"/>
                  </a:lnTo>
                  <a:lnTo>
                    <a:pt x="1696" y="159"/>
                  </a:lnTo>
                  <a:lnTo>
                    <a:pt x="1495" y="254"/>
                  </a:lnTo>
                  <a:lnTo>
                    <a:pt x="1401" y="275"/>
                  </a:lnTo>
                  <a:lnTo>
                    <a:pt x="1218" y="293"/>
                  </a:lnTo>
                  <a:lnTo>
                    <a:pt x="1006" y="327"/>
                  </a:lnTo>
                  <a:lnTo>
                    <a:pt x="908" y="345"/>
                  </a:lnTo>
                  <a:lnTo>
                    <a:pt x="611" y="366"/>
                  </a:lnTo>
                  <a:lnTo>
                    <a:pt x="476" y="345"/>
                  </a:lnTo>
                  <a:lnTo>
                    <a:pt x="285" y="324"/>
                  </a:lnTo>
                  <a:lnTo>
                    <a:pt x="159" y="324"/>
                  </a:lnTo>
                  <a:lnTo>
                    <a:pt x="98" y="345"/>
                  </a:lnTo>
                  <a:lnTo>
                    <a:pt x="76" y="370"/>
                  </a:lnTo>
                  <a:lnTo>
                    <a:pt x="74" y="401"/>
                  </a:lnTo>
                  <a:lnTo>
                    <a:pt x="74" y="404"/>
                  </a:lnTo>
                  <a:lnTo>
                    <a:pt x="45" y="387"/>
                  </a:lnTo>
                  <a:lnTo>
                    <a:pt x="15" y="355"/>
                  </a:lnTo>
                  <a:lnTo>
                    <a:pt x="0" y="240"/>
                  </a:lnTo>
                  <a:lnTo>
                    <a:pt x="11" y="202"/>
                  </a:lnTo>
                  <a:lnTo>
                    <a:pt x="48" y="159"/>
                  </a:lnTo>
                  <a:lnTo>
                    <a:pt x="236" y="111"/>
                  </a:lnTo>
                  <a:lnTo>
                    <a:pt x="504" y="60"/>
                  </a:lnTo>
                  <a:lnTo>
                    <a:pt x="831" y="6"/>
                  </a:lnTo>
                  <a:lnTo>
                    <a:pt x="880" y="0"/>
                  </a:lnTo>
                  <a:lnTo>
                    <a:pt x="1067" y="11"/>
                  </a:lnTo>
                  <a:lnTo>
                    <a:pt x="1305" y="52"/>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39" name="Freeform 32"/>
            <p:cNvSpPr>
              <a:spLocks/>
            </p:cNvSpPr>
            <p:nvPr/>
          </p:nvSpPr>
          <p:spPr bwMode="auto">
            <a:xfrm>
              <a:off x="1070" y="1782"/>
              <a:ext cx="277" cy="115"/>
            </a:xfrm>
            <a:custGeom>
              <a:avLst/>
              <a:gdLst>
                <a:gd name="T0" fmla="*/ 0 w 832"/>
                <a:gd name="T1" fmla="*/ 0 h 345"/>
                <a:gd name="T2" fmla="*/ 0 w 832"/>
                <a:gd name="T3" fmla="*/ 0 h 345"/>
                <a:gd name="T4" fmla="*/ 0 w 832"/>
                <a:gd name="T5" fmla="*/ 0 h 345"/>
                <a:gd name="T6" fmla="*/ 0 w 832"/>
                <a:gd name="T7" fmla="*/ 0 h 345"/>
                <a:gd name="T8" fmla="*/ 0 w 832"/>
                <a:gd name="T9" fmla="*/ 0 h 345"/>
                <a:gd name="T10" fmla="*/ 0 w 832"/>
                <a:gd name="T11" fmla="*/ 0 h 345"/>
                <a:gd name="T12" fmla="*/ 0 w 832"/>
                <a:gd name="T13" fmla="*/ 0 h 345"/>
                <a:gd name="T14" fmla="*/ 0 w 832"/>
                <a:gd name="T15" fmla="*/ 0 h 345"/>
                <a:gd name="T16" fmla="*/ 0 w 832"/>
                <a:gd name="T17" fmla="*/ 0 h 345"/>
                <a:gd name="T18" fmla="*/ 0 w 832"/>
                <a:gd name="T19" fmla="*/ 0 h 345"/>
                <a:gd name="T20" fmla="*/ 0 w 832"/>
                <a:gd name="T21" fmla="*/ 0 h 345"/>
                <a:gd name="T22" fmla="*/ 0 w 832"/>
                <a:gd name="T23" fmla="*/ 0 h 345"/>
                <a:gd name="T24" fmla="*/ 0 w 832"/>
                <a:gd name="T25" fmla="*/ 0 h 345"/>
                <a:gd name="T26" fmla="*/ 0 w 832"/>
                <a:gd name="T27" fmla="*/ 0 h 345"/>
                <a:gd name="T28" fmla="*/ 0 w 832"/>
                <a:gd name="T29" fmla="*/ 0 h 345"/>
                <a:gd name="T30" fmla="*/ 0 w 832"/>
                <a:gd name="T31" fmla="*/ 0 h 345"/>
                <a:gd name="T32" fmla="*/ 0 w 832"/>
                <a:gd name="T33" fmla="*/ 0 h 345"/>
                <a:gd name="T34" fmla="*/ 0 w 832"/>
                <a:gd name="T35" fmla="*/ 0 h 345"/>
                <a:gd name="T36" fmla="*/ 0 w 832"/>
                <a:gd name="T37" fmla="*/ 0 h 345"/>
                <a:gd name="T38" fmla="*/ 0 w 832"/>
                <a:gd name="T39" fmla="*/ 0 h 345"/>
                <a:gd name="T40" fmla="*/ 0 w 832"/>
                <a:gd name="T41" fmla="*/ 0 h 345"/>
                <a:gd name="T42" fmla="*/ 0 w 832"/>
                <a:gd name="T43" fmla="*/ 0 h 345"/>
                <a:gd name="T44" fmla="*/ 0 w 832"/>
                <a:gd name="T45" fmla="*/ 0 h 345"/>
                <a:gd name="T46" fmla="*/ 0 w 832"/>
                <a:gd name="T47" fmla="*/ 0 h 345"/>
                <a:gd name="T48" fmla="*/ 0 w 832"/>
                <a:gd name="T49" fmla="*/ 0 h 345"/>
                <a:gd name="T50" fmla="*/ 0 w 832"/>
                <a:gd name="T51" fmla="*/ 0 h 345"/>
                <a:gd name="T52" fmla="*/ 0 w 832"/>
                <a:gd name="T53" fmla="*/ 0 h 3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2"/>
                <a:gd name="T82" fmla="*/ 0 h 345"/>
                <a:gd name="T83" fmla="*/ 832 w 832"/>
                <a:gd name="T84" fmla="*/ 345 h 3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2" h="345">
                  <a:moveTo>
                    <a:pt x="832" y="57"/>
                  </a:moveTo>
                  <a:lnTo>
                    <a:pt x="771" y="95"/>
                  </a:lnTo>
                  <a:lnTo>
                    <a:pt x="617" y="168"/>
                  </a:lnTo>
                  <a:lnTo>
                    <a:pt x="548" y="196"/>
                  </a:lnTo>
                  <a:lnTo>
                    <a:pt x="413" y="255"/>
                  </a:lnTo>
                  <a:lnTo>
                    <a:pt x="218" y="310"/>
                  </a:lnTo>
                  <a:lnTo>
                    <a:pt x="13" y="345"/>
                  </a:lnTo>
                  <a:lnTo>
                    <a:pt x="0" y="345"/>
                  </a:lnTo>
                  <a:lnTo>
                    <a:pt x="66" y="293"/>
                  </a:lnTo>
                  <a:lnTo>
                    <a:pt x="70" y="293"/>
                  </a:lnTo>
                  <a:lnTo>
                    <a:pt x="83" y="283"/>
                  </a:lnTo>
                  <a:lnTo>
                    <a:pt x="78" y="272"/>
                  </a:lnTo>
                  <a:lnTo>
                    <a:pt x="103" y="251"/>
                  </a:lnTo>
                  <a:lnTo>
                    <a:pt x="98" y="231"/>
                  </a:lnTo>
                  <a:lnTo>
                    <a:pt x="151" y="199"/>
                  </a:lnTo>
                  <a:lnTo>
                    <a:pt x="151" y="196"/>
                  </a:lnTo>
                  <a:lnTo>
                    <a:pt x="155" y="192"/>
                  </a:lnTo>
                  <a:lnTo>
                    <a:pt x="135" y="178"/>
                  </a:lnTo>
                  <a:lnTo>
                    <a:pt x="114" y="178"/>
                  </a:lnTo>
                  <a:lnTo>
                    <a:pt x="164" y="140"/>
                  </a:lnTo>
                  <a:lnTo>
                    <a:pt x="225" y="140"/>
                  </a:lnTo>
                  <a:lnTo>
                    <a:pt x="404" y="112"/>
                  </a:lnTo>
                  <a:lnTo>
                    <a:pt x="519" y="63"/>
                  </a:lnTo>
                  <a:lnTo>
                    <a:pt x="633" y="14"/>
                  </a:lnTo>
                  <a:lnTo>
                    <a:pt x="661" y="0"/>
                  </a:lnTo>
                  <a:lnTo>
                    <a:pt x="771" y="35"/>
                  </a:lnTo>
                  <a:lnTo>
                    <a:pt x="832" y="5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40" name="Freeform 33"/>
            <p:cNvSpPr>
              <a:spLocks/>
            </p:cNvSpPr>
            <p:nvPr/>
          </p:nvSpPr>
          <p:spPr bwMode="auto">
            <a:xfrm>
              <a:off x="1171" y="1803"/>
              <a:ext cx="193" cy="91"/>
            </a:xfrm>
            <a:custGeom>
              <a:avLst/>
              <a:gdLst>
                <a:gd name="T0" fmla="*/ 0 w 579"/>
                <a:gd name="T1" fmla="*/ 0 h 271"/>
                <a:gd name="T2" fmla="*/ 0 w 579"/>
                <a:gd name="T3" fmla="*/ 0 h 271"/>
                <a:gd name="T4" fmla="*/ 0 w 579"/>
                <a:gd name="T5" fmla="*/ 0 h 271"/>
                <a:gd name="T6" fmla="*/ 0 w 579"/>
                <a:gd name="T7" fmla="*/ 0 h 271"/>
                <a:gd name="T8" fmla="*/ 0 w 579"/>
                <a:gd name="T9" fmla="*/ 0 h 271"/>
                <a:gd name="T10" fmla="*/ 0 w 579"/>
                <a:gd name="T11" fmla="*/ 0 h 271"/>
                <a:gd name="T12" fmla="*/ 0 w 579"/>
                <a:gd name="T13" fmla="*/ 0 h 271"/>
                <a:gd name="T14" fmla="*/ 0 w 579"/>
                <a:gd name="T15" fmla="*/ 0 h 271"/>
                <a:gd name="T16" fmla="*/ 0 w 579"/>
                <a:gd name="T17" fmla="*/ 0 h 271"/>
                <a:gd name="T18" fmla="*/ 0 w 579"/>
                <a:gd name="T19" fmla="*/ 0 h 271"/>
                <a:gd name="T20" fmla="*/ 0 w 579"/>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9"/>
                <a:gd name="T34" fmla="*/ 0 h 271"/>
                <a:gd name="T35" fmla="*/ 579 w 579"/>
                <a:gd name="T36" fmla="*/ 271 h 2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9" h="271">
                  <a:moveTo>
                    <a:pt x="579" y="7"/>
                  </a:moveTo>
                  <a:lnTo>
                    <a:pt x="334" y="142"/>
                  </a:lnTo>
                  <a:lnTo>
                    <a:pt x="146" y="223"/>
                  </a:lnTo>
                  <a:lnTo>
                    <a:pt x="0" y="271"/>
                  </a:lnTo>
                  <a:lnTo>
                    <a:pt x="11" y="241"/>
                  </a:lnTo>
                  <a:lnTo>
                    <a:pt x="195" y="174"/>
                  </a:lnTo>
                  <a:lnTo>
                    <a:pt x="456" y="56"/>
                  </a:lnTo>
                  <a:lnTo>
                    <a:pt x="518" y="24"/>
                  </a:lnTo>
                  <a:lnTo>
                    <a:pt x="553" y="0"/>
                  </a:lnTo>
                  <a:lnTo>
                    <a:pt x="574" y="4"/>
                  </a:lnTo>
                  <a:lnTo>
                    <a:pt x="579" y="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41" name="Freeform 34"/>
            <p:cNvSpPr>
              <a:spLocks/>
            </p:cNvSpPr>
            <p:nvPr/>
          </p:nvSpPr>
          <p:spPr bwMode="auto">
            <a:xfrm>
              <a:off x="1159" y="1808"/>
              <a:ext cx="235" cy="101"/>
            </a:xfrm>
            <a:custGeom>
              <a:avLst/>
              <a:gdLst>
                <a:gd name="T0" fmla="*/ 0 w 705"/>
                <a:gd name="T1" fmla="*/ 0 h 304"/>
                <a:gd name="T2" fmla="*/ 0 w 705"/>
                <a:gd name="T3" fmla="*/ 0 h 304"/>
                <a:gd name="T4" fmla="*/ 0 w 705"/>
                <a:gd name="T5" fmla="*/ 0 h 304"/>
                <a:gd name="T6" fmla="*/ 0 w 705"/>
                <a:gd name="T7" fmla="*/ 0 h 304"/>
                <a:gd name="T8" fmla="*/ 0 w 705"/>
                <a:gd name="T9" fmla="*/ 0 h 304"/>
                <a:gd name="T10" fmla="*/ 0 w 705"/>
                <a:gd name="T11" fmla="*/ 0 h 304"/>
                <a:gd name="T12" fmla="*/ 0 w 705"/>
                <a:gd name="T13" fmla="*/ 0 h 304"/>
                <a:gd name="T14" fmla="*/ 0 w 705"/>
                <a:gd name="T15" fmla="*/ 0 h 304"/>
                <a:gd name="T16" fmla="*/ 0 w 705"/>
                <a:gd name="T17" fmla="*/ 0 h 304"/>
                <a:gd name="T18" fmla="*/ 0 w 705"/>
                <a:gd name="T19" fmla="*/ 0 h 304"/>
                <a:gd name="T20" fmla="*/ 0 w 705"/>
                <a:gd name="T21" fmla="*/ 0 h 304"/>
                <a:gd name="T22" fmla="*/ 0 w 705"/>
                <a:gd name="T23" fmla="*/ 0 h 304"/>
                <a:gd name="T24" fmla="*/ 0 w 705"/>
                <a:gd name="T25" fmla="*/ 0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5"/>
                <a:gd name="T40" fmla="*/ 0 h 304"/>
                <a:gd name="T41" fmla="*/ 705 w 705"/>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5" h="304">
                  <a:moveTo>
                    <a:pt x="705" y="11"/>
                  </a:moveTo>
                  <a:lnTo>
                    <a:pt x="530" y="123"/>
                  </a:lnTo>
                  <a:lnTo>
                    <a:pt x="277" y="245"/>
                  </a:lnTo>
                  <a:lnTo>
                    <a:pt x="134" y="284"/>
                  </a:lnTo>
                  <a:lnTo>
                    <a:pt x="9" y="304"/>
                  </a:lnTo>
                  <a:lnTo>
                    <a:pt x="0" y="304"/>
                  </a:lnTo>
                  <a:lnTo>
                    <a:pt x="11" y="287"/>
                  </a:lnTo>
                  <a:lnTo>
                    <a:pt x="24" y="276"/>
                  </a:lnTo>
                  <a:lnTo>
                    <a:pt x="151" y="241"/>
                  </a:lnTo>
                  <a:lnTo>
                    <a:pt x="411" y="129"/>
                  </a:lnTo>
                  <a:lnTo>
                    <a:pt x="644" y="0"/>
                  </a:lnTo>
                  <a:lnTo>
                    <a:pt x="697" y="11"/>
                  </a:lnTo>
                  <a:lnTo>
                    <a:pt x="705" y="11"/>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42" name="Freeform 35"/>
            <p:cNvSpPr>
              <a:spLocks/>
            </p:cNvSpPr>
            <p:nvPr/>
          </p:nvSpPr>
          <p:spPr bwMode="auto">
            <a:xfrm>
              <a:off x="1141" y="1814"/>
              <a:ext cx="291" cy="115"/>
            </a:xfrm>
            <a:custGeom>
              <a:avLst/>
              <a:gdLst>
                <a:gd name="T0" fmla="*/ 0 w 873"/>
                <a:gd name="T1" fmla="*/ 0 h 345"/>
                <a:gd name="T2" fmla="*/ 0 w 873"/>
                <a:gd name="T3" fmla="*/ 0 h 345"/>
                <a:gd name="T4" fmla="*/ 0 w 873"/>
                <a:gd name="T5" fmla="*/ 0 h 345"/>
                <a:gd name="T6" fmla="*/ 0 w 873"/>
                <a:gd name="T7" fmla="*/ 0 h 345"/>
                <a:gd name="T8" fmla="*/ 0 w 873"/>
                <a:gd name="T9" fmla="*/ 0 h 345"/>
                <a:gd name="T10" fmla="*/ 0 w 873"/>
                <a:gd name="T11" fmla="*/ 0 h 345"/>
                <a:gd name="T12" fmla="*/ 0 w 873"/>
                <a:gd name="T13" fmla="*/ 0 h 345"/>
                <a:gd name="T14" fmla="*/ 0 w 873"/>
                <a:gd name="T15" fmla="*/ 0 h 345"/>
                <a:gd name="T16" fmla="*/ 0 w 873"/>
                <a:gd name="T17" fmla="*/ 0 h 345"/>
                <a:gd name="T18" fmla="*/ 0 w 873"/>
                <a:gd name="T19" fmla="*/ 0 h 345"/>
                <a:gd name="T20" fmla="*/ 0 w 873"/>
                <a:gd name="T21" fmla="*/ 0 h 345"/>
                <a:gd name="T22" fmla="*/ 0 w 873"/>
                <a:gd name="T23" fmla="*/ 0 h 345"/>
                <a:gd name="T24" fmla="*/ 0 w 873"/>
                <a:gd name="T25" fmla="*/ 0 h 345"/>
                <a:gd name="T26" fmla="*/ 0 w 873"/>
                <a:gd name="T27" fmla="*/ 0 h 345"/>
                <a:gd name="T28" fmla="*/ 0 w 873"/>
                <a:gd name="T29" fmla="*/ 0 h 345"/>
                <a:gd name="T30" fmla="*/ 0 w 873"/>
                <a:gd name="T31" fmla="*/ 0 h 345"/>
                <a:gd name="T32" fmla="*/ 0 w 873"/>
                <a:gd name="T33" fmla="*/ 0 h 345"/>
                <a:gd name="T34" fmla="*/ 0 w 873"/>
                <a:gd name="T35" fmla="*/ 0 h 3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3"/>
                <a:gd name="T55" fmla="*/ 0 h 345"/>
                <a:gd name="T56" fmla="*/ 873 w 873"/>
                <a:gd name="T57" fmla="*/ 345 h 3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3" h="345">
                  <a:moveTo>
                    <a:pt x="808" y="59"/>
                  </a:moveTo>
                  <a:lnTo>
                    <a:pt x="644" y="160"/>
                  </a:lnTo>
                  <a:lnTo>
                    <a:pt x="584" y="194"/>
                  </a:lnTo>
                  <a:lnTo>
                    <a:pt x="286" y="323"/>
                  </a:lnTo>
                  <a:lnTo>
                    <a:pt x="185" y="341"/>
                  </a:lnTo>
                  <a:lnTo>
                    <a:pt x="65" y="341"/>
                  </a:lnTo>
                  <a:lnTo>
                    <a:pt x="9" y="345"/>
                  </a:lnTo>
                  <a:lnTo>
                    <a:pt x="0" y="345"/>
                  </a:lnTo>
                  <a:lnTo>
                    <a:pt x="26" y="313"/>
                  </a:lnTo>
                  <a:lnTo>
                    <a:pt x="37" y="304"/>
                  </a:lnTo>
                  <a:lnTo>
                    <a:pt x="168" y="285"/>
                  </a:lnTo>
                  <a:lnTo>
                    <a:pt x="347" y="237"/>
                  </a:lnTo>
                  <a:lnTo>
                    <a:pt x="572" y="128"/>
                  </a:lnTo>
                  <a:lnTo>
                    <a:pt x="673" y="73"/>
                  </a:lnTo>
                  <a:lnTo>
                    <a:pt x="751" y="20"/>
                  </a:lnTo>
                  <a:lnTo>
                    <a:pt x="788" y="0"/>
                  </a:lnTo>
                  <a:lnTo>
                    <a:pt x="873" y="7"/>
                  </a:lnTo>
                  <a:lnTo>
                    <a:pt x="808" y="59"/>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43" name="Freeform 36"/>
            <p:cNvSpPr>
              <a:spLocks/>
            </p:cNvSpPr>
            <p:nvPr/>
          </p:nvSpPr>
          <p:spPr bwMode="auto">
            <a:xfrm>
              <a:off x="938" y="1831"/>
              <a:ext cx="172" cy="74"/>
            </a:xfrm>
            <a:custGeom>
              <a:avLst/>
              <a:gdLst>
                <a:gd name="T0" fmla="*/ 0 w 515"/>
                <a:gd name="T1" fmla="*/ 0 h 222"/>
                <a:gd name="T2" fmla="*/ 0 w 515"/>
                <a:gd name="T3" fmla="*/ 0 h 222"/>
                <a:gd name="T4" fmla="*/ 0 w 515"/>
                <a:gd name="T5" fmla="*/ 0 h 222"/>
                <a:gd name="T6" fmla="*/ 0 w 515"/>
                <a:gd name="T7" fmla="*/ 0 h 222"/>
                <a:gd name="T8" fmla="*/ 0 w 515"/>
                <a:gd name="T9" fmla="*/ 0 h 222"/>
                <a:gd name="T10" fmla="*/ 0 w 515"/>
                <a:gd name="T11" fmla="*/ 0 h 222"/>
                <a:gd name="T12" fmla="*/ 0 w 515"/>
                <a:gd name="T13" fmla="*/ 0 h 222"/>
                <a:gd name="T14" fmla="*/ 0 w 515"/>
                <a:gd name="T15" fmla="*/ 0 h 222"/>
                <a:gd name="T16" fmla="*/ 0 w 515"/>
                <a:gd name="T17" fmla="*/ 0 h 222"/>
                <a:gd name="T18" fmla="*/ 0 w 515"/>
                <a:gd name="T19" fmla="*/ 0 h 222"/>
                <a:gd name="T20" fmla="*/ 0 w 515"/>
                <a:gd name="T21" fmla="*/ 0 h 222"/>
                <a:gd name="T22" fmla="*/ 0 w 515"/>
                <a:gd name="T23" fmla="*/ 0 h 222"/>
                <a:gd name="T24" fmla="*/ 0 w 515"/>
                <a:gd name="T25" fmla="*/ 0 h 222"/>
                <a:gd name="T26" fmla="*/ 0 w 515"/>
                <a:gd name="T27" fmla="*/ 0 h 222"/>
                <a:gd name="T28" fmla="*/ 0 w 515"/>
                <a:gd name="T29" fmla="*/ 0 h 222"/>
                <a:gd name="T30" fmla="*/ 0 w 515"/>
                <a:gd name="T31" fmla="*/ 0 h 222"/>
                <a:gd name="T32" fmla="*/ 0 w 515"/>
                <a:gd name="T33" fmla="*/ 0 h 222"/>
                <a:gd name="T34" fmla="*/ 0 w 515"/>
                <a:gd name="T35" fmla="*/ 0 h 222"/>
                <a:gd name="T36" fmla="*/ 0 w 515"/>
                <a:gd name="T37" fmla="*/ 0 h 222"/>
                <a:gd name="T38" fmla="*/ 0 w 515"/>
                <a:gd name="T39" fmla="*/ 0 h 222"/>
                <a:gd name="T40" fmla="*/ 0 w 515"/>
                <a:gd name="T41" fmla="*/ 0 h 222"/>
                <a:gd name="T42" fmla="*/ 0 w 515"/>
                <a:gd name="T43" fmla="*/ 0 h 222"/>
                <a:gd name="T44" fmla="*/ 0 w 515"/>
                <a:gd name="T45" fmla="*/ 0 h 222"/>
                <a:gd name="T46" fmla="*/ 0 w 515"/>
                <a:gd name="T47" fmla="*/ 0 h 222"/>
                <a:gd name="T48" fmla="*/ 0 w 515"/>
                <a:gd name="T49" fmla="*/ 0 h 222"/>
                <a:gd name="T50" fmla="*/ 0 w 515"/>
                <a:gd name="T51" fmla="*/ 0 h 222"/>
                <a:gd name="T52" fmla="*/ 0 w 515"/>
                <a:gd name="T53" fmla="*/ 0 h 222"/>
                <a:gd name="T54" fmla="*/ 0 w 515"/>
                <a:gd name="T55" fmla="*/ 0 h 222"/>
                <a:gd name="T56" fmla="*/ 0 w 515"/>
                <a:gd name="T57" fmla="*/ 0 h 222"/>
                <a:gd name="T58" fmla="*/ 0 w 515"/>
                <a:gd name="T59" fmla="*/ 0 h 2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5"/>
                <a:gd name="T91" fmla="*/ 0 h 222"/>
                <a:gd name="T92" fmla="*/ 515 w 515"/>
                <a:gd name="T93" fmla="*/ 222 h 2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5" h="222">
                  <a:moveTo>
                    <a:pt x="478" y="39"/>
                  </a:moveTo>
                  <a:lnTo>
                    <a:pt x="498" y="49"/>
                  </a:lnTo>
                  <a:lnTo>
                    <a:pt x="515" y="49"/>
                  </a:lnTo>
                  <a:lnTo>
                    <a:pt x="473" y="73"/>
                  </a:lnTo>
                  <a:lnTo>
                    <a:pt x="469" y="80"/>
                  </a:lnTo>
                  <a:lnTo>
                    <a:pt x="469" y="90"/>
                  </a:lnTo>
                  <a:lnTo>
                    <a:pt x="478" y="97"/>
                  </a:lnTo>
                  <a:lnTo>
                    <a:pt x="449" y="121"/>
                  </a:lnTo>
                  <a:lnTo>
                    <a:pt x="452" y="125"/>
                  </a:lnTo>
                  <a:lnTo>
                    <a:pt x="371" y="187"/>
                  </a:lnTo>
                  <a:lnTo>
                    <a:pt x="310" y="202"/>
                  </a:lnTo>
                  <a:lnTo>
                    <a:pt x="306" y="205"/>
                  </a:lnTo>
                  <a:lnTo>
                    <a:pt x="192" y="220"/>
                  </a:lnTo>
                  <a:lnTo>
                    <a:pt x="135" y="222"/>
                  </a:lnTo>
                  <a:lnTo>
                    <a:pt x="0" y="220"/>
                  </a:lnTo>
                  <a:lnTo>
                    <a:pt x="33" y="202"/>
                  </a:lnTo>
                  <a:lnTo>
                    <a:pt x="65" y="168"/>
                  </a:lnTo>
                  <a:lnTo>
                    <a:pt x="61" y="142"/>
                  </a:lnTo>
                  <a:lnTo>
                    <a:pt x="57" y="139"/>
                  </a:lnTo>
                  <a:lnTo>
                    <a:pt x="118" y="121"/>
                  </a:lnTo>
                  <a:lnTo>
                    <a:pt x="122" y="121"/>
                  </a:lnTo>
                  <a:lnTo>
                    <a:pt x="131" y="114"/>
                  </a:lnTo>
                  <a:lnTo>
                    <a:pt x="127" y="104"/>
                  </a:lnTo>
                  <a:lnTo>
                    <a:pt x="127" y="97"/>
                  </a:lnTo>
                  <a:lnTo>
                    <a:pt x="229" y="49"/>
                  </a:lnTo>
                  <a:lnTo>
                    <a:pt x="367" y="24"/>
                  </a:lnTo>
                  <a:lnTo>
                    <a:pt x="465" y="7"/>
                  </a:lnTo>
                  <a:lnTo>
                    <a:pt x="509" y="0"/>
                  </a:lnTo>
                  <a:lnTo>
                    <a:pt x="478" y="28"/>
                  </a:lnTo>
                  <a:lnTo>
                    <a:pt x="478" y="39"/>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44" name="Freeform 37"/>
            <p:cNvSpPr>
              <a:spLocks/>
            </p:cNvSpPr>
            <p:nvPr/>
          </p:nvSpPr>
          <p:spPr bwMode="auto">
            <a:xfrm>
              <a:off x="745" y="1839"/>
              <a:ext cx="135" cy="55"/>
            </a:xfrm>
            <a:custGeom>
              <a:avLst/>
              <a:gdLst>
                <a:gd name="T0" fmla="*/ 0 w 404"/>
                <a:gd name="T1" fmla="*/ 0 h 163"/>
                <a:gd name="T2" fmla="*/ 0 w 404"/>
                <a:gd name="T3" fmla="*/ 0 h 163"/>
                <a:gd name="T4" fmla="*/ 0 w 404"/>
                <a:gd name="T5" fmla="*/ 0 h 163"/>
                <a:gd name="T6" fmla="*/ 0 w 404"/>
                <a:gd name="T7" fmla="*/ 0 h 163"/>
                <a:gd name="T8" fmla="*/ 0 w 404"/>
                <a:gd name="T9" fmla="*/ 0 h 163"/>
                <a:gd name="T10" fmla="*/ 0 w 404"/>
                <a:gd name="T11" fmla="*/ 0 h 163"/>
                <a:gd name="T12" fmla="*/ 0 w 404"/>
                <a:gd name="T13" fmla="*/ 0 h 163"/>
                <a:gd name="T14" fmla="*/ 0 w 404"/>
                <a:gd name="T15" fmla="*/ 0 h 163"/>
                <a:gd name="T16" fmla="*/ 0 w 404"/>
                <a:gd name="T17" fmla="*/ 0 h 163"/>
                <a:gd name="T18" fmla="*/ 0 w 404"/>
                <a:gd name="T19" fmla="*/ 0 h 163"/>
                <a:gd name="T20" fmla="*/ 0 w 404"/>
                <a:gd name="T21" fmla="*/ 0 h 163"/>
                <a:gd name="T22" fmla="*/ 0 w 404"/>
                <a:gd name="T23" fmla="*/ 0 h 163"/>
                <a:gd name="T24" fmla="*/ 0 w 404"/>
                <a:gd name="T25" fmla="*/ 0 h 163"/>
                <a:gd name="T26" fmla="*/ 0 w 404"/>
                <a:gd name="T27" fmla="*/ 0 h 163"/>
                <a:gd name="T28" fmla="*/ 0 w 404"/>
                <a:gd name="T29" fmla="*/ 0 h 163"/>
                <a:gd name="T30" fmla="*/ 0 w 404"/>
                <a:gd name="T31" fmla="*/ 0 h 163"/>
                <a:gd name="T32" fmla="*/ 0 w 404"/>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4"/>
                <a:gd name="T52" fmla="*/ 0 h 163"/>
                <a:gd name="T53" fmla="*/ 404 w 404"/>
                <a:gd name="T54" fmla="*/ 163 h 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4" h="163">
                  <a:moveTo>
                    <a:pt x="273" y="10"/>
                  </a:moveTo>
                  <a:lnTo>
                    <a:pt x="404" y="25"/>
                  </a:lnTo>
                  <a:lnTo>
                    <a:pt x="339" y="45"/>
                  </a:lnTo>
                  <a:lnTo>
                    <a:pt x="339" y="56"/>
                  </a:lnTo>
                  <a:lnTo>
                    <a:pt x="376" y="73"/>
                  </a:lnTo>
                  <a:lnTo>
                    <a:pt x="326" y="88"/>
                  </a:lnTo>
                  <a:lnTo>
                    <a:pt x="310" y="101"/>
                  </a:lnTo>
                  <a:lnTo>
                    <a:pt x="326" y="129"/>
                  </a:lnTo>
                  <a:lnTo>
                    <a:pt x="286" y="153"/>
                  </a:lnTo>
                  <a:lnTo>
                    <a:pt x="253" y="163"/>
                  </a:lnTo>
                  <a:lnTo>
                    <a:pt x="131" y="136"/>
                  </a:lnTo>
                  <a:lnTo>
                    <a:pt x="33" y="90"/>
                  </a:lnTo>
                  <a:lnTo>
                    <a:pt x="0" y="56"/>
                  </a:lnTo>
                  <a:lnTo>
                    <a:pt x="12" y="28"/>
                  </a:lnTo>
                  <a:lnTo>
                    <a:pt x="73" y="0"/>
                  </a:lnTo>
                  <a:lnTo>
                    <a:pt x="155" y="4"/>
                  </a:lnTo>
                  <a:lnTo>
                    <a:pt x="273" y="1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45" name="Freeform 38"/>
            <p:cNvSpPr>
              <a:spLocks/>
            </p:cNvSpPr>
            <p:nvPr/>
          </p:nvSpPr>
          <p:spPr bwMode="auto">
            <a:xfrm>
              <a:off x="847" y="1849"/>
              <a:ext cx="150" cy="56"/>
            </a:xfrm>
            <a:custGeom>
              <a:avLst/>
              <a:gdLst>
                <a:gd name="T0" fmla="*/ 0 w 448"/>
                <a:gd name="T1" fmla="*/ 0 h 168"/>
                <a:gd name="T2" fmla="*/ 0 w 448"/>
                <a:gd name="T3" fmla="*/ 0 h 168"/>
                <a:gd name="T4" fmla="*/ 0 w 448"/>
                <a:gd name="T5" fmla="*/ 0 h 168"/>
                <a:gd name="T6" fmla="*/ 0 w 448"/>
                <a:gd name="T7" fmla="*/ 0 h 168"/>
                <a:gd name="T8" fmla="*/ 0 w 448"/>
                <a:gd name="T9" fmla="*/ 0 h 168"/>
                <a:gd name="T10" fmla="*/ 0 w 448"/>
                <a:gd name="T11" fmla="*/ 0 h 168"/>
                <a:gd name="T12" fmla="*/ 0 w 448"/>
                <a:gd name="T13" fmla="*/ 0 h 168"/>
                <a:gd name="T14" fmla="*/ 0 w 448"/>
                <a:gd name="T15" fmla="*/ 0 h 168"/>
                <a:gd name="T16" fmla="*/ 0 w 448"/>
                <a:gd name="T17" fmla="*/ 0 h 168"/>
                <a:gd name="T18" fmla="*/ 0 w 448"/>
                <a:gd name="T19" fmla="*/ 0 h 168"/>
                <a:gd name="T20" fmla="*/ 0 w 448"/>
                <a:gd name="T21" fmla="*/ 0 h 168"/>
                <a:gd name="T22" fmla="*/ 0 w 448"/>
                <a:gd name="T23" fmla="*/ 0 h 168"/>
                <a:gd name="T24" fmla="*/ 0 w 448"/>
                <a:gd name="T25" fmla="*/ 0 h 168"/>
                <a:gd name="T26" fmla="*/ 0 w 448"/>
                <a:gd name="T27" fmla="*/ 0 h 168"/>
                <a:gd name="T28" fmla="*/ 0 w 448"/>
                <a:gd name="T29" fmla="*/ 0 h 168"/>
                <a:gd name="T30" fmla="*/ 0 w 448"/>
                <a:gd name="T31" fmla="*/ 0 h 168"/>
                <a:gd name="T32" fmla="*/ 0 w 448"/>
                <a:gd name="T33" fmla="*/ 0 h 168"/>
                <a:gd name="T34" fmla="*/ 0 w 448"/>
                <a:gd name="T35" fmla="*/ 0 h 168"/>
                <a:gd name="T36" fmla="*/ 0 w 448"/>
                <a:gd name="T37" fmla="*/ 0 h 168"/>
                <a:gd name="T38" fmla="*/ 0 w 448"/>
                <a:gd name="T39" fmla="*/ 0 h 168"/>
                <a:gd name="T40" fmla="*/ 0 w 448"/>
                <a:gd name="T41" fmla="*/ 0 h 168"/>
                <a:gd name="T42" fmla="*/ 0 w 448"/>
                <a:gd name="T43" fmla="*/ 0 h 168"/>
                <a:gd name="T44" fmla="*/ 0 w 448"/>
                <a:gd name="T45" fmla="*/ 0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8"/>
                <a:gd name="T70" fmla="*/ 0 h 168"/>
                <a:gd name="T71" fmla="*/ 448 w 448"/>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8" h="168">
                  <a:moveTo>
                    <a:pt x="375" y="38"/>
                  </a:moveTo>
                  <a:lnTo>
                    <a:pt x="380" y="56"/>
                  </a:lnTo>
                  <a:lnTo>
                    <a:pt x="314" y="73"/>
                  </a:lnTo>
                  <a:lnTo>
                    <a:pt x="314" y="101"/>
                  </a:lnTo>
                  <a:lnTo>
                    <a:pt x="319" y="105"/>
                  </a:lnTo>
                  <a:lnTo>
                    <a:pt x="289" y="135"/>
                  </a:lnTo>
                  <a:lnTo>
                    <a:pt x="229" y="164"/>
                  </a:lnTo>
                  <a:lnTo>
                    <a:pt x="183" y="168"/>
                  </a:lnTo>
                  <a:lnTo>
                    <a:pt x="9" y="144"/>
                  </a:lnTo>
                  <a:lnTo>
                    <a:pt x="0" y="140"/>
                  </a:lnTo>
                  <a:lnTo>
                    <a:pt x="37" y="118"/>
                  </a:lnTo>
                  <a:lnTo>
                    <a:pt x="48" y="105"/>
                  </a:lnTo>
                  <a:lnTo>
                    <a:pt x="33" y="77"/>
                  </a:lnTo>
                  <a:lnTo>
                    <a:pt x="81" y="62"/>
                  </a:lnTo>
                  <a:lnTo>
                    <a:pt x="94" y="52"/>
                  </a:lnTo>
                  <a:lnTo>
                    <a:pt x="90" y="35"/>
                  </a:lnTo>
                  <a:lnTo>
                    <a:pt x="77" y="28"/>
                  </a:lnTo>
                  <a:lnTo>
                    <a:pt x="74" y="24"/>
                  </a:lnTo>
                  <a:lnTo>
                    <a:pt x="138" y="4"/>
                  </a:lnTo>
                  <a:lnTo>
                    <a:pt x="203" y="14"/>
                  </a:lnTo>
                  <a:lnTo>
                    <a:pt x="437" y="0"/>
                  </a:lnTo>
                  <a:lnTo>
                    <a:pt x="448" y="0"/>
                  </a:lnTo>
                  <a:lnTo>
                    <a:pt x="375" y="38"/>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46" name="Freeform 39"/>
            <p:cNvSpPr>
              <a:spLocks/>
            </p:cNvSpPr>
            <p:nvPr/>
          </p:nvSpPr>
          <p:spPr bwMode="auto">
            <a:xfrm>
              <a:off x="1224" y="1857"/>
              <a:ext cx="220" cy="79"/>
            </a:xfrm>
            <a:custGeom>
              <a:avLst/>
              <a:gdLst>
                <a:gd name="T0" fmla="*/ 0 w 661"/>
                <a:gd name="T1" fmla="*/ 0 h 238"/>
                <a:gd name="T2" fmla="*/ 0 w 661"/>
                <a:gd name="T3" fmla="*/ 0 h 238"/>
                <a:gd name="T4" fmla="*/ 0 w 661"/>
                <a:gd name="T5" fmla="*/ 0 h 238"/>
                <a:gd name="T6" fmla="*/ 0 w 661"/>
                <a:gd name="T7" fmla="*/ 0 h 238"/>
                <a:gd name="T8" fmla="*/ 0 w 661"/>
                <a:gd name="T9" fmla="*/ 0 h 238"/>
                <a:gd name="T10" fmla="*/ 0 w 661"/>
                <a:gd name="T11" fmla="*/ 0 h 238"/>
                <a:gd name="T12" fmla="*/ 0 w 661"/>
                <a:gd name="T13" fmla="*/ 0 h 238"/>
                <a:gd name="T14" fmla="*/ 0 w 661"/>
                <a:gd name="T15" fmla="*/ 0 h 238"/>
                <a:gd name="T16" fmla="*/ 0 w 661"/>
                <a:gd name="T17" fmla="*/ 0 h 238"/>
                <a:gd name="T18" fmla="*/ 0 w 661"/>
                <a:gd name="T19" fmla="*/ 0 h 238"/>
                <a:gd name="T20" fmla="*/ 0 w 661"/>
                <a:gd name="T21" fmla="*/ 0 h 238"/>
                <a:gd name="T22" fmla="*/ 0 w 661"/>
                <a:gd name="T23" fmla="*/ 0 h 238"/>
                <a:gd name="T24" fmla="*/ 0 w 661"/>
                <a:gd name="T25" fmla="*/ 0 h 238"/>
                <a:gd name="T26" fmla="*/ 0 w 661"/>
                <a:gd name="T27" fmla="*/ 0 h 238"/>
                <a:gd name="T28" fmla="*/ 0 w 661"/>
                <a:gd name="T29" fmla="*/ 0 h 238"/>
                <a:gd name="T30" fmla="*/ 0 w 661"/>
                <a:gd name="T31" fmla="*/ 0 h 238"/>
                <a:gd name="T32" fmla="*/ 0 w 661"/>
                <a:gd name="T33" fmla="*/ 0 h 238"/>
                <a:gd name="T34" fmla="*/ 0 w 661"/>
                <a:gd name="T35" fmla="*/ 0 h 238"/>
                <a:gd name="T36" fmla="*/ 0 w 661"/>
                <a:gd name="T37" fmla="*/ 0 h 238"/>
                <a:gd name="T38" fmla="*/ 0 w 661"/>
                <a:gd name="T39" fmla="*/ 0 h 2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1"/>
                <a:gd name="T61" fmla="*/ 0 h 238"/>
                <a:gd name="T62" fmla="*/ 661 w 661"/>
                <a:gd name="T63" fmla="*/ 238 h 2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1" h="238">
                  <a:moveTo>
                    <a:pt x="567" y="98"/>
                  </a:moveTo>
                  <a:lnTo>
                    <a:pt x="473" y="157"/>
                  </a:lnTo>
                  <a:lnTo>
                    <a:pt x="273" y="224"/>
                  </a:lnTo>
                  <a:lnTo>
                    <a:pt x="185" y="238"/>
                  </a:lnTo>
                  <a:lnTo>
                    <a:pt x="58" y="230"/>
                  </a:lnTo>
                  <a:lnTo>
                    <a:pt x="8" y="224"/>
                  </a:lnTo>
                  <a:lnTo>
                    <a:pt x="0" y="224"/>
                  </a:lnTo>
                  <a:lnTo>
                    <a:pt x="111" y="185"/>
                  </a:lnTo>
                  <a:lnTo>
                    <a:pt x="323" y="92"/>
                  </a:lnTo>
                  <a:lnTo>
                    <a:pt x="458" y="25"/>
                  </a:lnTo>
                  <a:lnTo>
                    <a:pt x="510" y="18"/>
                  </a:lnTo>
                  <a:lnTo>
                    <a:pt x="550" y="18"/>
                  </a:lnTo>
                  <a:lnTo>
                    <a:pt x="556" y="14"/>
                  </a:lnTo>
                  <a:lnTo>
                    <a:pt x="567" y="14"/>
                  </a:lnTo>
                  <a:lnTo>
                    <a:pt x="556" y="38"/>
                  </a:lnTo>
                  <a:lnTo>
                    <a:pt x="556" y="45"/>
                  </a:lnTo>
                  <a:lnTo>
                    <a:pt x="563" y="53"/>
                  </a:lnTo>
                  <a:lnTo>
                    <a:pt x="661" y="0"/>
                  </a:lnTo>
                  <a:lnTo>
                    <a:pt x="637" y="42"/>
                  </a:lnTo>
                  <a:lnTo>
                    <a:pt x="567" y="98"/>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47" name="Freeform 40"/>
            <p:cNvSpPr>
              <a:spLocks/>
            </p:cNvSpPr>
            <p:nvPr/>
          </p:nvSpPr>
          <p:spPr bwMode="auto">
            <a:xfrm>
              <a:off x="673" y="1861"/>
              <a:ext cx="607" cy="249"/>
            </a:xfrm>
            <a:custGeom>
              <a:avLst/>
              <a:gdLst>
                <a:gd name="T0" fmla="*/ 0 w 1819"/>
                <a:gd name="T1" fmla="*/ 0 h 747"/>
                <a:gd name="T2" fmla="*/ 0 w 1819"/>
                <a:gd name="T3" fmla="*/ 0 h 747"/>
                <a:gd name="T4" fmla="*/ 0 w 1819"/>
                <a:gd name="T5" fmla="*/ 0 h 747"/>
                <a:gd name="T6" fmla="*/ 0 w 1819"/>
                <a:gd name="T7" fmla="*/ 0 h 747"/>
                <a:gd name="T8" fmla="*/ 0 w 1819"/>
                <a:gd name="T9" fmla="*/ 0 h 747"/>
                <a:gd name="T10" fmla="*/ 0 w 1819"/>
                <a:gd name="T11" fmla="*/ 0 h 747"/>
                <a:gd name="T12" fmla="*/ 0 w 1819"/>
                <a:gd name="T13" fmla="*/ 0 h 747"/>
                <a:gd name="T14" fmla="*/ 0 w 1819"/>
                <a:gd name="T15" fmla="*/ 0 h 747"/>
                <a:gd name="T16" fmla="*/ 0 w 1819"/>
                <a:gd name="T17" fmla="*/ 0 h 747"/>
                <a:gd name="T18" fmla="*/ 0 w 1819"/>
                <a:gd name="T19" fmla="*/ 0 h 747"/>
                <a:gd name="T20" fmla="*/ 0 w 1819"/>
                <a:gd name="T21" fmla="*/ 0 h 747"/>
                <a:gd name="T22" fmla="*/ 0 w 1819"/>
                <a:gd name="T23" fmla="*/ 0 h 747"/>
                <a:gd name="T24" fmla="*/ 0 w 1819"/>
                <a:gd name="T25" fmla="*/ 0 h 747"/>
                <a:gd name="T26" fmla="*/ 0 w 1819"/>
                <a:gd name="T27" fmla="*/ 0 h 747"/>
                <a:gd name="T28" fmla="*/ 0 w 1819"/>
                <a:gd name="T29" fmla="*/ 0 h 747"/>
                <a:gd name="T30" fmla="*/ 0 w 1819"/>
                <a:gd name="T31" fmla="*/ 0 h 747"/>
                <a:gd name="T32" fmla="*/ 0 w 1819"/>
                <a:gd name="T33" fmla="*/ 0 h 747"/>
                <a:gd name="T34" fmla="*/ 0 w 1819"/>
                <a:gd name="T35" fmla="*/ 0 h 747"/>
                <a:gd name="T36" fmla="*/ 0 w 1819"/>
                <a:gd name="T37" fmla="*/ 0 h 747"/>
                <a:gd name="T38" fmla="*/ 0 w 1819"/>
                <a:gd name="T39" fmla="*/ 0 h 747"/>
                <a:gd name="T40" fmla="*/ 0 w 1819"/>
                <a:gd name="T41" fmla="*/ 0 h 747"/>
                <a:gd name="T42" fmla="*/ 0 w 1819"/>
                <a:gd name="T43" fmla="*/ 0 h 747"/>
                <a:gd name="T44" fmla="*/ 0 w 1819"/>
                <a:gd name="T45" fmla="*/ 0 h 747"/>
                <a:gd name="T46" fmla="*/ 0 w 1819"/>
                <a:gd name="T47" fmla="*/ 0 h 747"/>
                <a:gd name="T48" fmla="*/ 0 w 1819"/>
                <a:gd name="T49" fmla="*/ 0 h 747"/>
                <a:gd name="T50" fmla="*/ 0 w 1819"/>
                <a:gd name="T51" fmla="*/ 0 h 747"/>
                <a:gd name="T52" fmla="*/ 0 w 1819"/>
                <a:gd name="T53" fmla="*/ 0 h 747"/>
                <a:gd name="T54" fmla="*/ 0 w 1819"/>
                <a:gd name="T55" fmla="*/ 0 h 747"/>
                <a:gd name="T56" fmla="*/ 0 w 1819"/>
                <a:gd name="T57" fmla="*/ 0 h 747"/>
                <a:gd name="T58" fmla="*/ 0 w 1819"/>
                <a:gd name="T59" fmla="*/ 0 h 747"/>
                <a:gd name="T60" fmla="*/ 0 w 1819"/>
                <a:gd name="T61" fmla="*/ 0 h 747"/>
                <a:gd name="T62" fmla="*/ 0 w 1819"/>
                <a:gd name="T63" fmla="*/ 0 h 747"/>
                <a:gd name="T64" fmla="*/ 0 w 1819"/>
                <a:gd name="T65" fmla="*/ 0 h 747"/>
                <a:gd name="T66" fmla="*/ 0 w 1819"/>
                <a:gd name="T67" fmla="*/ 0 h 747"/>
                <a:gd name="T68" fmla="*/ 0 w 1819"/>
                <a:gd name="T69" fmla="*/ 0 h 747"/>
                <a:gd name="T70" fmla="*/ 0 w 1819"/>
                <a:gd name="T71" fmla="*/ 0 h 747"/>
                <a:gd name="T72" fmla="*/ 0 w 1819"/>
                <a:gd name="T73" fmla="*/ 0 h 747"/>
                <a:gd name="T74" fmla="*/ 0 w 1819"/>
                <a:gd name="T75" fmla="*/ 0 h 747"/>
                <a:gd name="T76" fmla="*/ 0 w 1819"/>
                <a:gd name="T77" fmla="*/ 0 h 747"/>
                <a:gd name="T78" fmla="*/ 0 w 1819"/>
                <a:gd name="T79" fmla="*/ 0 h 747"/>
                <a:gd name="T80" fmla="*/ 0 w 1819"/>
                <a:gd name="T81" fmla="*/ 0 h 747"/>
                <a:gd name="T82" fmla="*/ 0 w 1819"/>
                <a:gd name="T83" fmla="*/ 0 h 747"/>
                <a:gd name="T84" fmla="*/ 0 w 1819"/>
                <a:gd name="T85" fmla="*/ 0 h 747"/>
                <a:gd name="T86" fmla="*/ 0 w 1819"/>
                <a:gd name="T87" fmla="*/ 0 h 747"/>
                <a:gd name="T88" fmla="*/ 0 w 1819"/>
                <a:gd name="T89" fmla="*/ 0 h 747"/>
                <a:gd name="T90" fmla="*/ 0 w 1819"/>
                <a:gd name="T91" fmla="*/ 0 h 747"/>
                <a:gd name="T92" fmla="*/ 0 w 1819"/>
                <a:gd name="T93" fmla="*/ 0 h 7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9"/>
                <a:gd name="T142" fmla="*/ 0 h 747"/>
                <a:gd name="T143" fmla="*/ 1819 w 1819"/>
                <a:gd name="T144" fmla="*/ 747 h 7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9" h="747">
                  <a:moveTo>
                    <a:pt x="204" y="28"/>
                  </a:moveTo>
                  <a:lnTo>
                    <a:pt x="285" y="67"/>
                  </a:lnTo>
                  <a:lnTo>
                    <a:pt x="437" y="112"/>
                  </a:lnTo>
                  <a:lnTo>
                    <a:pt x="533" y="123"/>
                  </a:lnTo>
                  <a:lnTo>
                    <a:pt x="823" y="168"/>
                  </a:lnTo>
                  <a:lnTo>
                    <a:pt x="941" y="179"/>
                  </a:lnTo>
                  <a:lnTo>
                    <a:pt x="1011" y="181"/>
                  </a:lnTo>
                  <a:lnTo>
                    <a:pt x="1182" y="207"/>
                  </a:lnTo>
                  <a:lnTo>
                    <a:pt x="1268" y="210"/>
                  </a:lnTo>
                  <a:lnTo>
                    <a:pt x="1325" y="216"/>
                  </a:lnTo>
                  <a:lnTo>
                    <a:pt x="1391" y="220"/>
                  </a:lnTo>
                  <a:lnTo>
                    <a:pt x="1546" y="231"/>
                  </a:lnTo>
                  <a:lnTo>
                    <a:pt x="1639" y="261"/>
                  </a:lnTo>
                  <a:lnTo>
                    <a:pt x="1757" y="317"/>
                  </a:lnTo>
                  <a:lnTo>
                    <a:pt x="1807" y="364"/>
                  </a:lnTo>
                  <a:lnTo>
                    <a:pt x="1819" y="405"/>
                  </a:lnTo>
                  <a:lnTo>
                    <a:pt x="1810" y="457"/>
                  </a:lnTo>
                  <a:lnTo>
                    <a:pt x="1766" y="523"/>
                  </a:lnTo>
                  <a:lnTo>
                    <a:pt x="1701" y="566"/>
                  </a:lnTo>
                  <a:lnTo>
                    <a:pt x="1657" y="583"/>
                  </a:lnTo>
                  <a:lnTo>
                    <a:pt x="1476" y="684"/>
                  </a:lnTo>
                  <a:lnTo>
                    <a:pt x="1367" y="726"/>
                  </a:lnTo>
                  <a:lnTo>
                    <a:pt x="1256" y="741"/>
                  </a:lnTo>
                  <a:lnTo>
                    <a:pt x="1065" y="747"/>
                  </a:lnTo>
                  <a:lnTo>
                    <a:pt x="967" y="736"/>
                  </a:lnTo>
                  <a:lnTo>
                    <a:pt x="926" y="723"/>
                  </a:lnTo>
                  <a:lnTo>
                    <a:pt x="725" y="681"/>
                  </a:lnTo>
                  <a:lnTo>
                    <a:pt x="632" y="657"/>
                  </a:lnTo>
                  <a:lnTo>
                    <a:pt x="514" y="614"/>
                  </a:lnTo>
                  <a:lnTo>
                    <a:pt x="359" y="573"/>
                  </a:lnTo>
                  <a:lnTo>
                    <a:pt x="260" y="538"/>
                  </a:lnTo>
                  <a:lnTo>
                    <a:pt x="162" y="513"/>
                  </a:lnTo>
                  <a:lnTo>
                    <a:pt x="118" y="496"/>
                  </a:lnTo>
                  <a:lnTo>
                    <a:pt x="57" y="429"/>
                  </a:lnTo>
                  <a:lnTo>
                    <a:pt x="40" y="394"/>
                  </a:lnTo>
                  <a:lnTo>
                    <a:pt x="40" y="349"/>
                  </a:lnTo>
                  <a:lnTo>
                    <a:pt x="0" y="269"/>
                  </a:lnTo>
                  <a:lnTo>
                    <a:pt x="5" y="220"/>
                  </a:lnTo>
                  <a:lnTo>
                    <a:pt x="12" y="179"/>
                  </a:lnTo>
                  <a:lnTo>
                    <a:pt x="7" y="126"/>
                  </a:lnTo>
                  <a:lnTo>
                    <a:pt x="49" y="97"/>
                  </a:lnTo>
                  <a:lnTo>
                    <a:pt x="61" y="84"/>
                  </a:lnTo>
                  <a:lnTo>
                    <a:pt x="61" y="67"/>
                  </a:lnTo>
                  <a:lnTo>
                    <a:pt x="103" y="24"/>
                  </a:lnTo>
                  <a:lnTo>
                    <a:pt x="147" y="0"/>
                  </a:lnTo>
                  <a:lnTo>
                    <a:pt x="160" y="0"/>
                  </a:lnTo>
                  <a:lnTo>
                    <a:pt x="204" y="28"/>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48" name="Freeform 41"/>
            <p:cNvSpPr>
              <a:spLocks/>
            </p:cNvSpPr>
            <p:nvPr/>
          </p:nvSpPr>
          <p:spPr bwMode="auto">
            <a:xfrm>
              <a:off x="673" y="1862"/>
              <a:ext cx="599" cy="248"/>
            </a:xfrm>
            <a:custGeom>
              <a:avLst/>
              <a:gdLst>
                <a:gd name="T0" fmla="*/ 0 w 1797"/>
                <a:gd name="T1" fmla="*/ 0 h 746"/>
                <a:gd name="T2" fmla="*/ 0 w 1797"/>
                <a:gd name="T3" fmla="*/ 0 h 746"/>
                <a:gd name="T4" fmla="*/ 0 w 1797"/>
                <a:gd name="T5" fmla="*/ 0 h 746"/>
                <a:gd name="T6" fmla="*/ 0 w 1797"/>
                <a:gd name="T7" fmla="*/ 0 h 746"/>
                <a:gd name="T8" fmla="*/ 0 w 1797"/>
                <a:gd name="T9" fmla="*/ 0 h 746"/>
                <a:gd name="T10" fmla="*/ 0 w 1797"/>
                <a:gd name="T11" fmla="*/ 0 h 746"/>
                <a:gd name="T12" fmla="*/ 0 w 1797"/>
                <a:gd name="T13" fmla="*/ 0 h 746"/>
                <a:gd name="T14" fmla="*/ 0 w 1797"/>
                <a:gd name="T15" fmla="*/ 0 h 746"/>
                <a:gd name="T16" fmla="*/ 0 w 1797"/>
                <a:gd name="T17" fmla="*/ 0 h 746"/>
                <a:gd name="T18" fmla="*/ 0 w 1797"/>
                <a:gd name="T19" fmla="*/ 0 h 746"/>
                <a:gd name="T20" fmla="*/ 0 w 1797"/>
                <a:gd name="T21" fmla="*/ 0 h 746"/>
                <a:gd name="T22" fmla="*/ 0 w 1797"/>
                <a:gd name="T23" fmla="*/ 0 h 746"/>
                <a:gd name="T24" fmla="*/ 0 w 1797"/>
                <a:gd name="T25" fmla="*/ 0 h 746"/>
                <a:gd name="T26" fmla="*/ 0 w 1797"/>
                <a:gd name="T27" fmla="*/ 0 h 746"/>
                <a:gd name="T28" fmla="*/ 0 w 1797"/>
                <a:gd name="T29" fmla="*/ 0 h 746"/>
                <a:gd name="T30" fmla="*/ 0 w 1797"/>
                <a:gd name="T31" fmla="*/ 0 h 746"/>
                <a:gd name="T32" fmla="*/ 0 w 1797"/>
                <a:gd name="T33" fmla="*/ 0 h 746"/>
                <a:gd name="T34" fmla="*/ 0 w 1797"/>
                <a:gd name="T35" fmla="*/ 0 h 746"/>
                <a:gd name="T36" fmla="*/ 0 w 1797"/>
                <a:gd name="T37" fmla="*/ 0 h 746"/>
                <a:gd name="T38" fmla="*/ 0 w 1797"/>
                <a:gd name="T39" fmla="*/ 0 h 746"/>
                <a:gd name="T40" fmla="*/ 0 w 1797"/>
                <a:gd name="T41" fmla="*/ 0 h 746"/>
                <a:gd name="T42" fmla="*/ 0 w 1797"/>
                <a:gd name="T43" fmla="*/ 0 h 746"/>
                <a:gd name="T44" fmla="*/ 0 w 1797"/>
                <a:gd name="T45" fmla="*/ 0 h 746"/>
                <a:gd name="T46" fmla="*/ 0 w 1797"/>
                <a:gd name="T47" fmla="*/ 0 h 746"/>
                <a:gd name="T48" fmla="*/ 0 w 1797"/>
                <a:gd name="T49" fmla="*/ 0 h 746"/>
                <a:gd name="T50" fmla="*/ 0 w 1797"/>
                <a:gd name="T51" fmla="*/ 0 h 746"/>
                <a:gd name="T52" fmla="*/ 0 w 1797"/>
                <a:gd name="T53" fmla="*/ 0 h 746"/>
                <a:gd name="T54" fmla="*/ 0 w 1797"/>
                <a:gd name="T55" fmla="*/ 0 h 746"/>
                <a:gd name="T56" fmla="*/ 0 w 1797"/>
                <a:gd name="T57" fmla="*/ 0 h 746"/>
                <a:gd name="T58" fmla="*/ 0 w 1797"/>
                <a:gd name="T59" fmla="*/ 0 h 746"/>
                <a:gd name="T60" fmla="*/ 0 w 1797"/>
                <a:gd name="T61" fmla="*/ 0 h 746"/>
                <a:gd name="T62" fmla="*/ 0 w 1797"/>
                <a:gd name="T63" fmla="*/ 0 h 746"/>
                <a:gd name="T64" fmla="*/ 0 w 1797"/>
                <a:gd name="T65" fmla="*/ 0 h 746"/>
                <a:gd name="T66" fmla="*/ 0 w 1797"/>
                <a:gd name="T67" fmla="*/ 0 h 746"/>
                <a:gd name="T68" fmla="*/ 0 w 1797"/>
                <a:gd name="T69" fmla="*/ 0 h 746"/>
                <a:gd name="T70" fmla="*/ 0 w 1797"/>
                <a:gd name="T71" fmla="*/ 0 h 746"/>
                <a:gd name="T72" fmla="*/ 0 w 1797"/>
                <a:gd name="T73" fmla="*/ 0 h 746"/>
                <a:gd name="T74" fmla="*/ 0 w 1797"/>
                <a:gd name="T75" fmla="*/ 0 h 746"/>
                <a:gd name="T76" fmla="*/ 0 w 1797"/>
                <a:gd name="T77" fmla="*/ 0 h 746"/>
                <a:gd name="T78" fmla="*/ 0 w 1797"/>
                <a:gd name="T79" fmla="*/ 0 h 746"/>
                <a:gd name="T80" fmla="*/ 0 w 1797"/>
                <a:gd name="T81" fmla="*/ 0 h 746"/>
                <a:gd name="T82" fmla="*/ 0 w 1797"/>
                <a:gd name="T83" fmla="*/ 0 h 746"/>
                <a:gd name="T84" fmla="*/ 0 w 1797"/>
                <a:gd name="T85" fmla="*/ 0 h 746"/>
                <a:gd name="T86" fmla="*/ 0 w 1797"/>
                <a:gd name="T87" fmla="*/ 0 h 746"/>
                <a:gd name="T88" fmla="*/ 0 w 1797"/>
                <a:gd name="T89" fmla="*/ 0 h 746"/>
                <a:gd name="T90" fmla="*/ 0 w 1797"/>
                <a:gd name="T91" fmla="*/ 0 h 746"/>
                <a:gd name="T92" fmla="*/ 0 w 1797"/>
                <a:gd name="T93" fmla="*/ 0 h 746"/>
                <a:gd name="T94" fmla="*/ 0 w 1797"/>
                <a:gd name="T95" fmla="*/ 0 h 746"/>
                <a:gd name="T96" fmla="*/ 0 w 1797"/>
                <a:gd name="T97" fmla="*/ 0 h 746"/>
                <a:gd name="T98" fmla="*/ 0 w 1797"/>
                <a:gd name="T99" fmla="*/ 0 h 746"/>
                <a:gd name="T100" fmla="*/ 0 w 1797"/>
                <a:gd name="T101" fmla="*/ 0 h 746"/>
                <a:gd name="T102" fmla="*/ 0 w 1797"/>
                <a:gd name="T103" fmla="*/ 0 h 746"/>
                <a:gd name="T104" fmla="*/ 0 w 1797"/>
                <a:gd name="T105" fmla="*/ 0 h 746"/>
                <a:gd name="T106" fmla="*/ 0 w 1797"/>
                <a:gd name="T107" fmla="*/ 0 h 7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97"/>
                <a:gd name="T163" fmla="*/ 0 h 746"/>
                <a:gd name="T164" fmla="*/ 1797 w 1797"/>
                <a:gd name="T165" fmla="*/ 746 h 7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97" h="746">
                  <a:moveTo>
                    <a:pt x="144" y="15"/>
                  </a:moveTo>
                  <a:lnTo>
                    <a:pt x="133" y="45"/>
                  </a:lnTo>
                  <a:lnTo>
                    <a:pt x="125" y="69"/>
                  </a:lnTo>
                  <a:lnTo>
                    <a:pt x="123" y="80"/>
                  </a:lnTo>
                  <a:lnTo>
                    <a:pt x="121" y="90"/>
                  </a:lnTo>
                  <a:lnTo>
                    <a:pt x="121" y="100"/>
                  </a:lnTo>
                  <a:lnTo>
                    <a:pt x="123" y="108"/>
                  </a:lnTo>
                  <a:lnTo>
                    <a:pt x="125" y="117"/>
                  </a:lnTo>
                  <a:lnTo>
                    <a:pt x="128" y="125"/>
                  </a:lnTo>
                  <a:lnTo>
                    <a:pt x="134" y="134"/>
                  </a:lnTo>
                  <a:lnTo>
                    <a:pt x="140" y="144"/>
                  </a:lnTo>
                  <a:lnTo>
                    <a:pt x="154" y="163"/>
                  </a:lnTo>
                  <a:lnTo>
                    <a:pt x="174" y="187"/>
                  </a:lnTo>
                  <a:lnTo>
                    <a:pt x="177" y="194"/>
                  </a:lnTo>
                  <a:lnTo>
                    <a:pt x="179" y="202"/>
                  </a:lnTo>
                  <a:lnTo>
                    <a:pt x="182" y="211"/>
                  </a:lnTo>
                  <a:lnTo>
                    <a:pt x="185" y="219"/>
                  </a:lnTo>
                  <a:lnTo>
                    <a:pt x="187" y="225"/>
                  </a:lnTo>
                  <a:lnTo>
                    <a:pt x="188" y="226"/>
                  </a:lnTo>
                  <a:lnTo>
                    <a:pt x="189" y="223"/>
                  </a:lnTo>
                  <a:lnTo>
                    <a:pt x="189" y="213"/>
                  </a:lnTo>
                  <a:lnTo>
                    <a:pt x="195" y="223"/>
                  </a:lnTo>
                  <a:lnTo>
                    <a:pt x="199" y="232"/>
                  </a:lnTo>
                  <a:lnTo>
                    <a:pt x="204" y="243"/>
                  </a:lnTo>
                  <a:lnTo>
                    <a:pt x="206" y="254"/>
                  </a:lnTo>
                  <a:lnTo>
                    <a:pt x="209" y="265"/>
                  </a:lnTo>
                  <a:lnTo>
                    <a:pt x="211" y="276"/>
                  </a:lnTo>
                  <a:lnTo>
                    <a:pt x="211" y="286"/>
                  </a:lnTo>
                  <a:lnTo>
                    <a:pt x="212" y="296"/>
                  </a:lnTo>
                  <a:lnTo>
                    <a:pt x="215" y="299"/>
                  </a:lnTo>
                  <a:lnTo>
                    <a:pt x="218" y="305"/>
                  </a:lnTo>
                  <a:lnTo>
                    <a:pt x="222" y="314"/>
                  </a:lnTo>
                  <a:lnTo>
                    <a:pt x="226" y="322"/>
                  </a:lnTo>
                  <a:lnTo>
                    <a:pt x="229" y="331"/>
                  </a:lnTo>
                  <a:lnTo>
                    <a:pt x="232" y="340"/>
                  </a:lnTo>
                  <a:lnTo>
                    <a:pt x="233" y="348"/>
                  </a:lnTo>
                  <a:lnTo>
                    <a:pt x="233" y="354"/>
                  </a:lnTo>
                  <a:lnTo>
                    <a:pt x="235" y="348"/>
                  </a:lnTo>
                  <a:lnTo>
                    <a:pt x="238" y="343"/>
                  </a:lnTo>
                  <a:lnTo>
                    <a:pt x="241" y="337"/>
                  </a:lnTo>
                  <a:lnTo>
                    <a:pt x="245" y="331"/>
                  </a:lnTo>
                  <a:lnTo>
                    <a:pt x="249" y="325"/>
                  </a:lnTo>
                  <a:lnTo>
                    <a:pt x="253" y="319"/>
                  </a:lnTo>
                  <a:lnTo>
                    <a:pt x="256" y="314"/>
                  </a:lnTo>
                  <a:lnTo>
                    <a:pt x="256" y="309"/>
                  </a:lnTo>
                  <a:lnTo>
                    <a:pt x="259" y="309"/>
                  </a:lnTo>
                  <a:lnTo>
                    <a:pt x="263" y="308"/>
                  </a:lnTo>
                  <a:lnTo>
                    <a:pt x="268" y="307"/>
                  </a:lnTo>
                  <a:lnTo>
                    <a:pt x="272" y="305"/>
                  </a:lnTo>
                  <a:lnTo>
                    <a:pt x="276" y="304"/>
                  </a:lnTo>
                  <a:lnTo>
                    <a:pt x="280" y="303"/>
                  </a:lnTo>
                  <a:lnTo>
                    <a:pt x="283" y="303"/>
                  </a:lnTo>
                  <a:lnTo>
                    <a:pt x="286" y="302"/>
                  </a:lnTo>
                  <a:lnTo>
                    <a:pt x="290" y="307"/>
                  </a:lnTo>
                  <a:lnTo>
                    <a:pt x="296" y="313"/>
                  </a:lnTo>
                  <a:lnTo>
                    <a:pt x="305" y="320"/>
                  </a:lnTo>
                  <a:lnTo>
                    <a:pt x="312" y="327"/>
                  </a:lnTo>
                  <a:lnTo>
                    <a:pt x="319" y="336"/>
                  </a:lnTo>
                  <a:lnTo>
                    <a:pt x="326" y="343"/>
                  </a:lnTo>
                  <a:lnTo>
                    <a:pt x="330" y="349"/>
                  </a:lnTo>
                  <a:lnTo>
                    <a:pt x="332" y="354"/>
                  </a:lnTo>
                  <a:lnTo>
                    <a:pt x="334" y="350"/>
                  </a:lnTo>
                  <a:lnTo>
                    <a:pt x="340" y="347"/>
                  </a:lnTo>
                  <a:lnTo>
                    <a:pt x="344" y="343"/>
                  </a:lnTo>
                  <a:lnTo>
                    <a:pt x="351" y="338"/>
                  </a:lnTo>
                  <a:lnTo>
                    <a:pt x="357" y="335"/>
                  </a:lnTo>
                  <a:lnTo>
                    <a:pt x="364" y="331"/>
                  </a:lnTo>
                  <a:lnTo>
                    <a:pt x="370" y="329"/>
                  </a:lnTo>
                  <a:lnTo>
                    <a:pt x="376" y="327"/>
                  </a:lnTo>
                  <a:lnTo>
                    <a:pt x="387" y="333"/>
                  </a:lnTo>
                  <a:lnTo>
                    <a:pt x="396" y="340"/>
                  </a:lnTo>
                  <a:lnTo>
                    <a:pt x="404" y="347"/>
                  </a:lnTo>
                  <a:lnTo>
                    <a:pt x="411" y="354"/>
                  </a:lnTo>
                  <a:lnTo>
                    <a:pt x="418" y="363"/>
                  </a:lnTo>
                  <a:lnTo>
                    <a:pt x="424" y="370"/>
                  </a:lnTo>
                  <a:lnTo>
                    <a:pt x="430" y="378"/>
                  </a:lnTo>
                  <a:lnTo>
                    <a:pt x="435" y="386"/>
                  </a:lnTo>
                  <a:lnTo>
                    <a:pt x="442" y="385"/>
                  </a:lnTo>
                  <a:lnTo>
                    <a:pt x="450" y="383"/>
                  </a:lnTo>
                  <a:lnTo>
                    <a:pt x="457" y="380"/>
                  </a:lnTo>
                  <a:lnTo>
                    <a:pt x="462" y="376"/>
                  </a:lnTo>
                  <a:lnTo>
                    <a:pt x="475" y="367"/>
                  </a:lnTo>
                  <a:lnTo>
                    <a:pt x="488" y="355"/>
                  </a:lnTo>
                  <a:lnTo>
                    <a:pt x="501" y="344"/>
                  </a:lnTo>
                  <a:lnTo>
                    <a:pt x="514" y="335"/>
                  </a:lnTo>
                  <a:lnTo>
                    <a:pt x="521" y="330"/>
                  </a:lnTo>
                  <a:lnTo>
                    <a:pt x="526" y="326"/>
                  </a:lnTo>
                  <a:lnTo>
                    <a:pt x="533" y="324"/>
                  </a:lnTo>
                  <a:lnTo>
                    <a:pt x="541" y="321"/>
                  </a:lnTo>
                  <a:lnTo>
                    <a:pt x="552" y="329"/>
                  </a:lnTo>
                  <a:lnTo>
                    <a:pt x="566" y="335"/>
                  </a:lnTo>
                  <a:lnTo>
                    <a:pt x="583" y="341"/>
                  </a:lnTo>
                  <a:lnTo>
                    <a:pt x="602" y="347"/>
                  </a:lnTo>
                  <a:lnTo>
                    <a:pt x="617" y="352"/>
                  </a:lnTo>
                  <a:lnTo>
                    <a:pt x="632" y="357"/>
                  </a:lnTo>
                  <a:lnTo>
                    <a:pt x="637" y="359"/>
                  </a:lnTo>
                  <a:lnTo>
                    <a:pt x="641" y="361"/>
                  </a:lnTo>
                  <a:lnTo>
                    <a:pt x="644" y="364"/>
                  </a:lnTo>
                  <a:lnTo>
                    <a:pt x="646" y="366"/>
                  </a:lnTo>
                  <a:lnTo>
                    <a:pt x="649" y="366"/>
                  </a:lnTo>
                  <a:lnTo>
                    <a:pt x="651" y="367"/>
                  </a:lnTo>
                  <a:lnTo>
                    <a:pt x="654" y="369"/>
                  </a:lnTo>
                  <a:lnTo>
                    <a:pt x="656" y="370"/>
                  </a:lnTo>
                  <a:lnTo>
                    <a:pt x="659" y="371"/>
                  </a:lnTo>
                  <a:lnTo>
                    <a:pt x="661" y="371"/>
                  </a:lnTo>
                  <a:lnTo>
                    <a:pt x="664" y="372"/>
                  </a:lnTo>
                  <a:lnTo>
                    <a:pt x="667" y="372"/>
                  </a:lnTo>
                  <a:lnTo>
                    <a:pt x="669" y="370"/>
                  </a:lnTo>
                  <a:lnTo>
                    <a:pt x="669" y="367"/>
                  </a:lnTo>
                  <a:lnTo>
                    <a:pt x="670" y="365"/>
                  </a:lnTo>
                  <a:lnTo>
                    <a:pt x="671" y="363"/>
                  </a:lnTo>
                  <a:lnTo>
                    <a:pt x="673" y="360"/>
                  </a:lnTo>
                  <a:lnTo>
                    <a:pt x="674" y="358"/>
                  </a:lnTo>
                  <a:lnTo>
                    <a:pt x="674" y="355"/>
                  </a:lnTo>
                  <a:lnTo>
                    <a:pt x="676" y="354"/>
                  </a:lnTo>
                  <a:lnTo>
                    <a:pt x="713" y="358"/>
                  </a:lnTo>
                  <a:lnTo>
                    <a:pt x="751" y="363"/>
                  </a:lnTo>
                  <a:lnTo>
                    <a:pt x="792" y="370"/>
                  </a:lnTo>
                  <a:lnTo>
                    <a:pt x="832" y="378"/>
                  </a:lnTo>
                  <a:lnTo>
                    <a:pt x="873" y="386"/>
                  </a:lnTo>
                  <a:lnTo>
                    <a:pt x="913" y="392"/>
                  </a:lnTo>
                  <a:lnTo>
                    <a:pt x="933" y="394"/>
                  </a:lnTo>
                  <a:lnTo>
                    <a:pt x="951" y="397"/>
                  </a:lnTo>
                  <a:lnTo>
                    <a:pt x="970" y="398"/>
                  </a:lnTo>
                  <a:lnTo>
                    <a:pt x="988" y="398"/>
                  </a:lnTo>
                  <a:lnTo>
                    <a:pt x="974" y="386"/>
                  </a:lnTo>
                  <a:lnTo>
                    <a:pt x="980" y="382"/>
                  </a:lnTo>
                  <a:lnTo>
                    <a:pt x="990" y="380"/>
                  </a:lnTo>
                  <a:lnTo>
                    <a:pt x="1001" y="377"/>
                  </a:lnTo>
                  <a:lnTo>
                    <a:pt x="1015" y="376"/>
                  </a:lnTo>
                  <a:lnTo>
                    <a:pt x="1050" y="374"/>
                  </a:lnTo>
                  <a:lnTo>
                    <a:pt x="1086" y="375"/>
                  </a:lnTo>
                  <a:lnTo>
                    <a:pt x="1123" y="376"/>
                  </a:lnTo>
                  <a:lnTo>
                    <a:pt x="1158" y="380"/>
                  </a:lnTo>
                  <a:lnTo>
                    <a:pt x="1172" y="382"/>
                  </a:lnTo>
                  <a:lnTo>
                    <a:pt x="1183" y="386"/>
                  </a:lnTo>
                  <a:lnTo>
                    <a:pt x="1192" y="388"/>
                  </a:lnTo>
                  <a:lnTo>
                    <a:pt x="1199" y="392"/>
                  </a:lnTo>
                  <a:lnTo>
                    <a:pt x="1204" y="392"/>
                  </a:lnTo>
                  <a:lnTo>
                    <a:pt x="1209" y="392"/>
                  </a:lnTo>
                  <a:lnTo>
                    <a:pt x="1214" y="392"/>
                  </a:lnTo>
                  <a:lnTo>
                    <a:pt x="1220" y="391"/>
                  </a:lnTo>
                  <a:lnTo>
                    <a:pt x="1224" y="391"/>
                  </a:lnTo>
                  <a:lnTo>
                    <a:pt x="1229" y="389"/>
                  </a:lnTo>
                  <a:lnTo>
                    <a:pt x="1233" y="388"/>
                  </a:lnTo>
                  <a:lnTo>
                    <a:pt x="1236" y="386"/>
                  </a:lnTo>
                  <a:lnTo>
                    <a:pt x="1220" y="380"/>
                  </a:lnTo>
                  <a:lnTo>
                    <a:pt x="1220" y="360"/>
                  </a:lnTo>
                  <a:lnTo>
                    <a:pt x="1224" y="359"/>
                  </a:lnTo>
                  <a:lnTo>
                    <a:pt x="1229" y="358"/>
                  </a:lnTo>
                  <a:lnTo>
                    <a:pt x="1233" y="355"/>
                  </a:lnTo>
                  <a:lnTo>
                    <a:pt x="1239" y="353"/>
                  </a:lnTo>
                  <a:lnTo>
                    <a:pt x="1243" y="349"/>
                  </a:lnTo>
                  <a:lnTo>
                    <a:pt x="1247" y="347"/>
                  </a:lnTo>
                  <a:lnTo>
                    <a:pt x="1250" y="343"/>
                  </a:lnTo>
                  <a:lnTo>
                    <a:pt x="1250" y="341"/>
                  </a:lnTo>
                  <a:lnTo>
                    <a:pt x="1267" y="347"/>
                  </a:lnTo>
                  <a:lnTo>
                    <a:pt x="1286" y="353"/>
                  </a:lnTo>
                  <a:lnTo>
                    <a:pt x="1307" y="359"/>
                  </a:lnTo>
                  <a:lnTo>
                    <a:pt x="1330" y="365"/>
                  </a:lnTo>
                  <a:lnTo>
                    <a:pt x="1354" y="370"/>
                  </a:lnTo>
                  <a:lnTo>
                    <a:pt x="1375" y="372"/>
                  </a:lnTo>
                  <a:lnTo>
                    <a:pt x="1386" y="372"/>
                  </a:lnTo>
                  <a:lnTo>
                    <a:pt x="1396" y="371"/>
                  </a:lnTo>
                  <a:lnTo>
                    <a:pt x="1406" y="370"/>
                  </a:lnTo>
                  <a:lnTo>
                    <a:pt x="1415" y="366"/>
                  </a:lnTo>
                  <a:lnTo>
                    <a:pt x="1415" y="335"/>
                  </a:lnTo>
                  <a:lnTo>
                    <a:pt x="1436" y="333"/>
                  </a:lnTo>
                  <a:lnTo>
                    <a:pt x="1456" y="332"/>
                  </a:lnTo>
                  <a:lnTo>
                    <a:pt x="1476" y="331"/>
                  </a:lnTo>
                  <a:lnTo>
                    <a:pt x="1493" y="329"/>
                  </a:lnTo>
                  <a:lnTo>
                    <a:pt x="1527" y="321"/>
                  </a:lnTo>
                  <a:lnTo>
                    <a:pt x="1558" y="314"/>
                  </a:lnTo>
                  <a:lnTo>
                    <a:pt x="1590" y="305"/>
                  </a:lnTo>
                  <a:lnTo>
                    <a:pt x="1621" y="297"/>
                  </a:lnTo>
                  <a:lnTo>
                    <a:pt x="1638" y="293"/>
                  </a:lnTo>
                  <a:lnTo>
                    <a:pt x="1655" y="290"/>
                  </a:lnTo>
                  <a:lnTo>
                    <a:pt x="1672" y="287"/>
                  </a:lnTo>
                  <a:lnTo>
                    <a:pt x="1691" y="285"/>
                  </a:lnTo>
                  <a:lnTo>
                    <a:pt x="1739" y="308"/>
                  </a:lnTo>
                  <a:lnTo>
                    <a:pt x="1743" y="325"/>
                  </a:lnTo>
                  <a:lnTo>
                    <a:pt x="1749" y="343"/>
                  </a:lnTo>
                  <a:lnTo>
                    <a:pt x="1756" y="364"/>
                  </a:lnTo>
                  <a:lnTo>
                    <a:pt x="1765" y="385"/>
                  </a:lnTo>
                  <a:lnTo>
                    <a:pt x="1772" y="406"/>
                  </a:lnTo>
                  <a:lnTo>
                    <a:pt x="1780" y="430"/>
                  </a:lnTo>
                  <a:lnTo>
                    <a:pt x="1789" y="451"/>
                  </a:lnTo>
                  <a:lnTo>
                    <a:pt x="1797" y="475"/>
                  </a:lnTo>
                  <a:lnTo>
                    <a:pt x="1766" y="522"/>
                  </a:lnTo>
                  <a:lnTo>
                    <a:pt x="1701" y="565"/>
                  </a:lnTo>
                  <a:lnTo>
                    <a:pt x="1657" y="582"/>
                  </a:lnTo>
                  <a:lnTo>
                    <a:pt x="1476" y="683"/>
                  </a:lnTo>
                  <a:lnTo>
                    <a:pt x="1367" y="725"/>
                  </a:lnTo>
                  <a:lnTo>
                    <a:pt x="1256" y="740"/>
                  </a:lnTo>
                  <a:lnTo>
                    <a:pt x="1065" y="746"/>
                  </a:lnTo>
                  <a:lnTo>
                    <a:pt x="967" y="735"/>
                  </a:lnTo>
                  <a:lnTo>
                    <a:pt x="926" y="722"/>
                  </a:lnTo>
                  <a:lnTo>
                    <a:pt x="725" y="680"/>
                  </a:lnTo>
                  <a:lnTo>
                    <a:pt x="632" y="656"/>
                  </a:lnTo>
                  <a:lnTo>
                    <a:pt x="514" y="613"/>
                  </a:lnTo>
                  <a:lnTo>
                    <a:pt x="359" y="572"/>
                  </a:lnTo>
                  <a:lnTo>
                    <a:pt x="260" y="537"/>
                  </a:lnTo>
                  <a:lnTo>
                    <a:pt x="162" y="512"/>
                  </a:lnTo>
                  <a:lnTo>
                    <a:pt x="118" y="495"/>
                  </a:lnTo>
                  <a:lnTo>
                    <a:pt x="57" y="428"/>
                  </a:lnTo>
                  <a:lnTo>
                    <a:pt x="40" y="393"/>
                  </a:lnTo>
                  <a:lnTo>
                    <a:pt x="40" y="348"/>
                  </a:lnTo>
                  <a:lnTo>
                    <a:pt x="0" y="268"/>
                  </a:lnTo>
                  <a:lnTo>
                    <a:pt x="5" y="219"/>
                  </a:lnTo>
                  <a:lnTo>
                    <a:pt x="12" y="178"/>
                  </a:lnTo>
                  <a:lnTo>
                    <a:pt x="7" y="125"/>
                  </a:lnTo>
                  <a:lnTo>
                    <a:pt x="49" y="96"/>
                  </a:lnTo>
                  <a:lnTo>
                    <a:pt x="61" y="83"/>
                  </a:lnTo>
                  <a:lnTo>
                    <a:pt x="61" y="66"/>
                  </a:lnTo>
                  <a:lnTo>
                    <a:pt x="103" y="23"/>
                  </a:lnTo>
                  <a:lnTo>
                    <a:pt x="144" y="0"/>
                  </a:lnTo>
                  <a:lnTo>
                    <a:pt x="144" y="15"/>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49" name="Freeform 42"/>
            <p:cNvSpPr>
              <a:spLocks/>
            </p:cNvSpPr>
            <p:nvPr/>
          </p:nvSpPr>
          <p:spPr bwMode="auto">
            <a:xfrm>
              <a:off x="1386" y="1880"/>
              <a:ext cx="97" cy="35"/>
            </a:xfrm>
            <a:custGeom>
              <a:avLst/>
              <a:gdLst>
                <a:gd name="T0" fmla="*/ 0 w 293"/>
                <a:gd name="T1" fmla="*/ 0 h 106"/>
                <a:gd name="T2" fmla="*/ 0 w 293"/>
                <a:gd name="T3" fmla="*/ 0 h 106"/>
                <a:gd name="T4" fmla="*/ 0 w 293"/>
                <a:gd name="T5" fmla="*/ 0 h 106"/>
                <a:gd name="T6" fmla="*/ 0 w 293"/>
                <a:gd name="T7" fmla="*/ 0 h 106"/>
                <a:gd name="T8" fmla="*/ 0 w 293"/>
                <a:gd name="T9" fmla="*/ 0 h 106"/>
                <a:gd name="T10" fmla="*/ 0 w 293"/>
                <a:gd name="T11" fmla="*/ 0 h 106"/>
                <a:gd name="T12" fmla="*/ 0 w 293"/>
                <a:gd name="T13" fmla="*/ 0 h 106"/>
                <a:gd name="T14" fmla="*/ 0 w 293"/>
                <a:gd name="T15" fmla="*/ 0 h 106"/>
                <a:gd name="T16" fmla="*/ 0 w 293"/>
                <a:gd name="T17" fmla="*/ 0 h 106"/>
                <a:gd name="T18" fmla="*/ 0 w 293"/>
                <a:gd name="T19" fmla="*/ 0 h 106"/>
                <a:gd name="T20" fmla="*/ 0 w 293"/>
                <a:gd name="T21" fmla="*/ 0 h 106"/>
                <a:gd name="T22" fmla="*/ 0 w 293"/>
                <a:gd name="T23" fmla="*/ 0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3"/>
                <a:gd name="T37" fmla="*/ 0 h 106"/>
                <a:gd name="T38" fmla="*/ 293 w 293"/>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3" h="106">
                  <a:moveTo>
                    <a:pt x="269" y="17"/>
                  </a:moveTo>
                  <a:lnTo>
                    <a:pt x="284" y="24"/>
                  </a:lnTo>
                  <a:lnTo>
                    <a:pt x="293" y="24"/>
                  </a:lnTo>
                  <a:lnTo>
                    <a:pt x="284" y="46"/>
                  </a:lnTo>
                  <a:lnTo>
                    <a:pt x="228" y="76"/>
                  </a:lnTo>
                  <a:lnTo>
                    <a:pt x="147" y="98"/>
                  </a:lnTo>
                  <a:lnTo>
                    <a:pt x="85" y="106"/>
                  </a:lnTo>
                  <a:lnTo>
                    <a:pt x="0" y="101"/>
                  </a:lnTo>
                  <a:lnTo>
                    <a:pt x="118" y="24"/>
                  </a:lnTo>
                  <a:lnTo>
                    <a:pt x="151" y="0"/>
                  </a:lnTo>
                  <a:lnTo>
                    <a:pt x="208" y="3"/>
                  </a:lnTo>
                  <a:lnTo>
                    <a:pt x="269" y="1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50" name="Freeform 43"/>
            <p:cNvSpPr>
              <a:spLocks/>
            </p:cNvSpPr>
            <p:nvPr/>
          </p:nvSpPr>
          <p:spPr bwMode="auto">
            <a:xfrm>
              <a:off x="1076" y="1885"/>
              <a:ext cx="91" cy="43"/>
            </a:xfrm>
            <a:custGeom>
              <a:avLst/>
              <a:gdLst>
                <a:gd name="T0" fmla="*/ 0 w 273"/>
                <a:gd name="T1" fmla="*/ 0 h 129"/>
                <a:gd name="T2" fmla="*/ 0 w 273"/>
                <a:gd name="T3" fmla="*/ 0 h 129"/>
                <a:gd name="T4" fmla="*/ 0 w 273"/>
                <a:gd name="T5" fmla="*/ 0 h 129"/>
                <a:gd name="T6" fmla="*/ 0 w 273"/>
                <a:gd name="T7" fmla="*/ 0 h 129"/>
                <a:gd name="T8" fmla="*/ 0 w 273"/>
                <a:gd name="T9" fmla="*/ 0 h 129"/>
                <a:gd name="T10" fmla="*/ 0 w 273"/>
                <a:gd name="T11" fmla="*/ 0 h 129"/>
                <a:gd name="T12" fmla="*/ 0 w 273"/>
                <a:gd name="T13" fmla="*/ 0 h 129"/>
                <a:gd name="T14" fmla="*/ 0 w 273"/>
                <a:gd name="T15" fmla="*/ 0 h 129"/>
                <a:gd name="T16" fmla="*/ 0 w 273"/>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3"/>
                <a:gd name="T28" fmla="*/ 0 h 129"/>
                <a:gd name="T29" fmla="*/ 273 w 273"/>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3" h="129">
                  <a:moveTo>
                    <a:pt x="236" y="60"/>
                  </a:moveTo>
                  <a:lnTo>
                    <a:pt x="164" y="129"/>
                  </a:lnTo>
                  <a:lnTo>
                    <a:pt x="5" y="118"/>
                  </a:lnTo>
                  <a:lnTo>
                    <a:pt x="0" y="116"/>
                  </a:lnTo>
                  <a:lnTo>
                    <a:pt x="49" y="49"/>
                  </a:lnTo>
                  <a:lnTo>
                    <a:pt x="258" y="8"/>
                  </a:lnTo>
                  <a:lnTo>
                    <a:pt x="269" y="0"/>
                  </a:lnTo>
                  <a:lnTo>
                    <a:pt x="273" y="0"/>
                  </a:lnTo>
                  <a:lnTo>
                    <a:pt x="236" y="6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51" name="Freeform 44"/>
            <p:cNvSpPr>
              <a:spLocks/>
            </p:cNvSpPr>
            <p:nvPr/>
          </p:nvSpPr>
          <p:spPr bwMode="auto">
            <a:xfrm>
              <a:off x="946" y="1902"/>
              <a:ext cx="135" cy="20"/>
            </a:xfrm>
            <a:custGeom>
              <a:avLst/>
              <a:gdLst>
                <a:gd name="T0" fmla="*/ 0 w 404"/>
                <a:gd name="T1" fmla="*/ 0 h 58"/>
                <a:gd name="T2" fmla="*/ 0 w 404"/>
                <a:gd name="T3" fmla="*/ 0 h 58"/>
                <a:gd name="T4" fmla="*/ 0 w 404"/>
                <a:gd name="T5" fmla="*/ 0 h 58"/>
                <a:gd name="T6" fmla="*/ 0 w 404"/>
                <a:gd name="T7" fmla="*/ 0 h 58"/>
                <a:gd name="T8" fmla="*/ 0 w 404"/>
                <a:gd name="T9" fmla="*/ 0 h 58"/>
                <a:gd name="T10" fmla="*/ 0 w 404"/>
                <a:gd name="T11" fmla="*/ 0 h 58"/>
                <a:gd name="T12" fmla="*/ 0 w 404"/>
                <a:gd name="T13" fmla="*/ 0 h 58"/>
                <a:gd name="T14" fmla="*/ 0 w 404"/>
                <a:gd name="T15" fmla="*/ 0 h 58"/>
                <a:gd name="T16" fmla="*/ 0 w 404"/>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58"/>
                <a:gd name="T29" fmla="*/ 404 w 404"/>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58">
                  <a:moveTo>
                    <a:pt x="380" y="39"/>
                  </a:moveTo>
                  <a:lnTo>
                    <a:pt x="356" y="58"/>
                  </a:lnTo>
                  <a:lnTo>
                    <a:pt x="299" y="58"/>
                  </a:lnTo>
                  <a:lnTo>
                    <a:pt x="142" y="39"/>
                  </a:lnTo>
                  <a:lnTo>
                    <a:pt x="0" y="28"/>
                  </a:lnTo>
                  <a:lnTo>
                    <a:pt x="192" y="24"/>
                  </a:lnTo>
                  <a:lnTo>
                    <a:pt x="393" y="0"/>
                  </a:lnTo>
                  <a:lnTo>
                    <a:pt x="404" y="0"/>
                  </a:lnTo>
                  <a:lnTo>
                    <a:pt x="380" y="39"/>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52" name="Freeform 45"/>
            <p:cNvSpPr>
              <a:spLocks/>
            </p:cNvSpPr>
            <p:nvPr/>
          </p:nvSpPr>
          <p:spPr bwMode="auto">
            <a:xfrm>
              <a:off x="1199" y="1921"/>
              <a:ext cx="220" cy="86"/>
            </a:xfrm>
            <a:custGeom>
              <a:avLst/>
              <a:gdLst>
                <a:gd name="T0" fmla="*/ 0 w 660"/>
                <a:gd name="T1" fmla="*/ 0 h 258"/>
                <a:gd name="T2" fmla="*/ 0 w 660"/>
                <a:gd name="T3" fmla="*/ 0 h 258"/>
                <a:gd name="T4" fmla="*/ 0 w 660"/>
                <a:gd name="T5" fmla="*/ 0 h 258"/>
                <a:gd name="T6" fmla="*/ 0 w 660"/>
                <a:gd name="T7" fmla="*/ 0 h 258"/>
                <a:gd name="T8" fmla="*/ 0 w 660"/>
                <a:gd name="T9" fmla="*/ 0 h 258"/>
                <a:gd name="T10" fmla="*/ 0 w 660"/>
                <a:gd name="T11" fmla="*/ 0 h 258"/>
                <a:gd name="T12" fmla="*/ 0 w 660"/>
                <a:gd name="T13" fmla="*/ 0 h 258"/>
                <a:gd name="T14" fmla="*/ 0 w 660"/>
                <a:gd name="T15" fmla="*/ 0 h 258"/>
                <a:gd name="T16" fmla="*/ 0 w 660"/>
                <a:gd name="T17" fmla="*/ 0 h 258"/>
                <a:gd name="T18" fmla="*/ 0 w 660"/>
                <a:gd name="T19" fmla="*/ 0 h 258"/>
                <a:gd name="T20" fmla="*/ 0 w 660"/>
                <a:gd name="T21" fmla="*/ 0 h 258"/>
                <a:gd name="T22" fmla="*/ 0 w 660"/>
                <a:gd name="T23" fmla="*/ 0 h 258"/>
                <a:gd name="T24" fmla="*/ 0 w 660"/>
                <a:gd name="T25" fmla="*/ 0 h 258"/>
                <a:gd name="T26" fmla="*/ 0 w 660"/>
                <a:gd name="T27" fmla="*/ 0 h 258"/>
                <a:gd name="T28" fmla="*/ 0 w 660"/>
                <a:gd name="T29" fmla="*/ 0 h 258"/>
                <a:gd name="T30" fmla="*/ 0 w 660"/>
                <a:gd name="T31" fmla="*/ 0 h 258"/>
                <a:gd name="T32" fmla="*/ 0 w 660"/>
                <a:gd name="T33" fmla="*/ 0 h 258"/>
                <a:gd name="T34" fmla="*/ 0 w 660"/>
                <a:gd name="T35" fmla="*/ 0 h 258"/>
                <a:gd name="T36" fmla="*/ 0 w 660"/>
                <a:gd name="T37" fmla="*/ 0 h 258"/>
                <a:gd name="T38" fmla="*/ 0 w 660"/>
                <a:gd name="T39" fmla="*/ 0 h 258"/>
                <a:gd name="T40" fmla="*/ 0 w 660"/>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0"/>
                <a:gd name="T64" fmla="*/ 0 h 258"/>
                <a:gd name="T65" fmla="*/ 660 w 660"/>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0" h="258">
                  <a:moveTo>
                    <a:pt x="660" y="2"/>
                  </a:moveTo>
                  <a:lnTo>
                    <a:pt x="616" y="52"/>
                  </a:lnTo>
                  <a:lnTo>
                    <a:pt x="437" y="138"/>
                  </a:lnTo>
                  <a:lnTo>
                    <a:pt x="391" y="153"/>
                  </a:lnTo>
                  <a:lnTo>
                    <a:pt x="282" y="230"/>
                  </a:lnTo>
                  <a:lnTo>
                    <a:pt x="265" y="254"/>
                  </a:lnTo>
                  <a:lnTo>
                    <a:pt x="261" y="258"/>
                  </a:lnTo>
                  <a:lnTo>
                    <a:pt x="258" y="191"/>
                  </a:lnTo>
                  <a:lnTo>
                    <a:pt x="224" y="146"/>
                  </a:lnTo>
                  <a:lnTo>
                    <a:pt x="107" y="80"/>
                  </a:lnTo>
                  <a:lnTo>
                    <a:pt x="0" y="41"/>
                  </a:lnTo>
                  <a:lnTo>
                    <a:pt x="29" y="41"/>
                  </a:lnTo>
                  <a:lnTo>
                    <a:pt x="37" y="48"/>
                  </a:lnTo>
                  <a:lnTo>
                    <a:pt x="155" y="58"/>
                  </a:lnTo>
                  <a:lnTo>
                    <a:pt x="229" y="65"/>
                  </a:lnTo>
                  <a:lnTo>
                    <a:pt x="322" y="56"/>
                  </a:lnTo>
                  <a:lnTo>
                    <a:pt x="457" y="13"/>
                  </a:lnTo>
                  <a:lnTo>
                    <a:pt x="497" y="2"/>
                  </a:lnTo>
                  <a:lnTo>
                    <a:pt x="623" y="0"/>
                  </a:lnTo>
                  <a:lnTo>
                    <a:pt x="653" y="2"/>
                  </a:lnTo>
                  <a:lnTo>
                    <a:pt x="660" y="2"/>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53" name="Freeform 46"/>
            <p:cNvSpPr>
              <a:spLocks/>
            </p:cNvSpPr>
            <p:nvPr/>
          </p:nvSpPr>
          <p:spPr bwMode="auto">
            <a:xfrm>
              <a:off x="801" y="2087"/>
              <a:ext cx="114" cy="93"/>
            </a:xfrm>
            <a:custGeom>
              <a:avLst/>
              <a:gdLst>
                <a:gd name="T0" fmla="*/ 0 w 342"/>
                <a:gd name="T1" fmla="*/ 0 h 280"/>
                <a:gd name="T2" fmla="*/ 0 w 342"/>
                <a:gd name="T3" fmla="*/ 0 h 280"/>
                <a:gd name="T4" fmla="*/ 0 w 342"/>
                <a:gd name="T5" fmla="*/ 0 h 280"/>
                <a:gd name="T6" fmla="*/ 0 w 342"/>
                <a:gd name="T7" fmla="*/ 0 h 280"/>
                <a:gd name="T8" fmla="*/ 0 w 342"/>
                <a:gd name="T9" fmla="*/ 0 h 280"/>
                <a:gd name="T10" fmla="*/ 0 w 342"/>
                <a:gd name="T11" fmla="*/ 0 h 280"/>
                <a:gd name="T12" fmla="*/ 0 w 342"/>
                <a:gd name="T13" fmla="*/ 0 h 280"/>
                <a:gd name="T14" fmla="*/ 0 w 342"/>
                <a:gd name="T15" fmla="*/ 0 h 280"/>
                <a:gd name="T16" fmla="*/ 0 w 342"/>
                <a:gd name="T17" fmla="*/ 0 h 280"/>
                <a:gd name="T18" fmla="*/ 0 w 342"/>
                <a:gd name="T19" fmla="*/ 0 h 280"/>
                <a:gd name="T20" fmla="*/ 0 w 342"/>
                <a:gd name="T21" fmla="*/ 0 h 280"/>
                <a:gd name="T22" fmla="*/ 0 w 342"/>
                <a:gd name="T23" fmla="*/ 0 h 280"/>
                <a:gd name="T24" fmla="*/ 0 w 342"/>
                <a:gd name="T25" fmla="*/ 0 h 280"/>
                <a:gd name="T26" fmla="*/ 0 w 342"/>
                <a:gd name="T27" fmla="*/ 0 h 280"/>
                <a:gd name="T28" fmla="*/ 0 w 342"/>
                <a:gd name="T29" fmla="*/ 0 h 280"/>
                <a:gd name="T30" fmla="*/ 0 w 342"/>
                <a:gd name="T31" fmla="*/ 0 h 280"/>
                <a:gd name="T32" fmla="*/ 0 w 342"/>
                <a:gd name="T33" fmla="*/ 0 h 280"/>
                <a:gd name="T34" fmla="*/ 0 w 342"/>
                <a:gd name="T35" fmla="*/ 0 h 280"/>
                <a:gd name="T36" fmla="*/ 0 w 342"/>
                <a:gd name="T37" fmla="*/ 0 h 280"/>
                <a:gd name="T38" fmla="*/ 0 w 342"/>
                <a:gd name="T39" fmla="*/ 0 h 280"/>
                <a:gd name="T40" fmla="*/ 0 w 342"/>
                <a:gd name="T41" fmla="*/ 0 h 280"/>
                <a:gd name="T42" fmla="*/ 0 w 342"/>
                <a:gd name="T43" fmla="*/ 0 h 280"/>
                <a:gd name="T44" fmla="*/ 0 w 342"/>
                <a:gd name="T45" fmla="*/ 0 h 280"/>
                <a:gd name="T46" fmla="*/ 0 w 342"/>
                <a:gd name="T47" fmla="*/ 0 h 280"/>
                <a:gd name="T48" fmla="*/ 0 w 342"/>
                <a:gd name="T49" fmla="*/ 0 h 280"/>
                <a:gd name="T50" fmla="*/ 0 w 342"/>
                <a:gd name="T51" fmla="*/ 0 h 280"/>
                <a:gd name="T52" fmla="*/ 0 w 342"/>
                <a:gd name="T53" fmla="*/ 0 h 2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2"/>
                <a:gd name="T82" fmla="*/ 0 h 280"/>
                <a:gd name="T83" fmla="*/ 342 w 342"/>
                <a:gd name="T84" fmla="*/ 280 h 2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2" h="280">
                  <a:moveTo>
                    <a:pt x="314" y="54"/>
                  </a:moveTo>
                  <a:lnTo>
                    <a:pt x="311" y="127"/>
                  </a:lnTo>
                  <a:lnTo>
                    <a:pt x="342" y="175"/>
                  </a:lnTo>
                  <a:lnTo>
                    <a:pt x="294" y="175"/>
                  </a:lnTo>
                  <a:lnTo>
                    <a:pt x="277" y="194"/>
                  </a:lnTo>
                  <a:lnTo>
                    <a:pt x="277" y="220"/>
                  </a:lnTo>
                  <a:lnTo>
                    <a:pt x="266" y="239"/>
                  </a:lnTo>
                  <a:lnTo>
                    <a:pt x="192" y="256"/>
                  </a:lnTo>
                  <a:lnTo>
                    <a:pt x="111" y="267"/>
                  </a:lnTo>
                  <a:lnTo>
                    <a:pt x="65" y="280"/>
                  </a:lnTo>
                  <a:lnTo>
                    <a:pt x="74" y="263"/>
                  </a:lnTo>
                  <a:lnTo>
                    <a:pt x="65" y="239"/>
                  </a:lnTo>
                  <a:lnTo>
                    <a:pt x="28" y="224"/>
                  </a:lnTo>
                  <a:lnTo>
                    <a:pt x="0" y="224"/>
                  </a:lnTo>
                  <a:lnTo>
                    <a:pt x="94" y="203"/>
                  </a:lnTo>
                  <a:lnTo>
                    <a:pt x="102" y="203"/>
                  </a:lnTo>
                  <a:lnTo>
                    <a:pt x="106" y="200"/>
                  </a:lnTo>
                  <a:lnTo>
                    <a:pt x="91" y="189"/>
                  </a:lnTo>
                  <a:lnTo>
                    <a:pt x="45" y="186"/>
                  </a:lnTo>
                  <a:lnTo>
                    <a:pt x="139" y="179"/>
                  </a:lnTo>
                  <a:lnTo>
                    <a:pt x="229" y="172"/>
                  </a:lnTo>
                  <a:lnTo>
                    <a:pt x="261" y="155"/>
                  </a:lnTo>
                  <a:lnTo>
                    <a:pt x="273" y="140"/>
                  </a:lnTo>
                  <a:lnTo>
                    <a:pt x="270" y="26"/>
                  </a:lnTo>
                  <a:lnTo>
                    <a:pt x="261" y="0"/>
                  </a:lnTo>
                  <a:lnTo>
                    <a:pt x="327" y="22"/>
                  </a:lnTo>
                  <a:lnTo>
                    <a:pt x="314" y="54"/>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54" name="Freeform 47"/>
            <p:cNvSpPr>
              <a:spLocks/>
            </p:cNvSpPr>
            <p:nvPr/>
          </p:nvSpPr>
          <p:spPr bwMode="auto">
            <a:xfrm>
              <a:off x="886" y="2110"/>
              <a:ext cx="129" cy="140"/>
            </a:xfrm>
            <a:custGeom>
              <a:avLst/>
              <a:gdLst>
                <a:gd name="T0" fmla="*/ 0 w 387"/>
                <a:gd name="T1" fmla="*/ 0 h 418"/>
                <a:gd name="T2" fmla="*/ 0 w 387"/>
                <a:gd name="T3" fmla="*/ 0 h 418"/>
                <a:gd name="T4" fmla="*/ 0 w 387"/>
                <a:gd name="T5" fmla="*/ 0 h 418"/>
                <a:gd name="T6" fmla="*/ 0 w 387"/>
                <a:gd name="T7" fmla="*/ 0 h 418"/>
                <a:gd name="T8" fmla="*/ 0 w 387"/>
                <a:gd name="T9" fmla="*/ 0 h 418"/>
                <a:gd name="T10" fmla="*/ 0 w 387"/>
                <a:gd name="T11" fmla="*/ 0 h 418"/>
                <a:gd name="T12" fmla="*/ 0 w 387"/>
                <a:gd name="T13" fmla="*/ 0 h 418"/>
                <a:gd name="T14" fmla="*/ 0 w 387"/>
                <a:gd name="T15" fmla="*/ 0 h 418"/>
                <a:gd name="T16" fmla="*/ 0 w 387"/>
                <a:gd name="T17" fmla="*/ 0 h 418"/>
                <a:gd name="T18" fmla="*/ 0 w 387"/>
                <a:gd name="T19" fmla="*/ 0 h 418"/>
                <a:gd name="T20" fmla="*/ 0 w 387"/>
                <a:gd name="T21" fmla="*/ 0 h 418"/>
                <a:gd name="T22" fmla="*/ 0 w 387"/>
                <a:gd name="T23" fmla="*/ 0 h 418"/>
                <a:gd name="T24" fmla="*/ 0 w 387"/>
                <a:gd name="T25" fmla="*/ 0 h 418"/>
                <a:gd name="T26" fmla="*/ 0 w 387"/>
                <a:gd name="T27" fmla="*/ 0 h 418"/>
                <a:gd name="T28" fmla="*/ 0 w 387"/>
                <a:gd name="T29" fmla="*/ 0 h 418"/>
                <a:gd name="T30" fmla="*/ 0 w 387"/>
                <a:gd name="T31" fmla="*/ 0 h 418"/>
                <a:gd name="T32" fmla="*/ 0 w 387"/>
                <a:gd name="T33" fmla="*/ 0 h 418"/>
                <a:gd name="T34" fmla="*/ 0 w 387"/>
                <a:gd name="T35" fmla="*/ 0 h 418"/>
                <a:gd name="T36" fmla="*/ 0 w 387"/>
                <a:gd name="T37" fmla="*/ 0 h 418"/>
                <a:gd name="T38" fmla="*/ 0 w 387"/>
                <a:gd name="T39" fmla="*/ 0 h 418"/>
                <a:gd name="T40" fmla="*/ 0 w 387"/>
                <a:gd name="T41" fmla="*/ 0 h 418"/>
                <a:gd name="T42" fmla="*/ 0 w 387"/>
                <a:gd name="T43" fmla="*/ 0 h 418"/>
                <a:gd name="T44" fmla="*/ 0 w 387"/>
                <a:gd name="T45" fmla="*/ 0 h 418"/>
                <a:gd name="T46" fmla="*/ 0 w 387"/>
                <a:gd name="T47" fmla="*/ 0 h 418"/>
                <a:gd name="T48" fmla="*/ 0 w 387"/>
                <a:gd name="T49" fmla="*/ 0 h 418"/>
                <a:gd name="T50" fmla="*/ 0 w 387"/>
                <a:gd name="T51" fmla="*/ 0 h 418"/>
                <a:gd name="T52" fmla="*/ 0 w 387"/>
                <a:gd name="T53" fmla="*/ 0 h 418"/>
                <a:gd name="T54" fmla="*/ 0 w 387"/>
                <a:gd name="T55" fmla="*/ 0 h 418"/>
                <a:gd name="T56" fmla="*/ 0 w 387"/>
                <a:gd name="T57" fmla="*/ 0 h 418"/>
                <a:gd name="T58" fmla="*/ 0 w 387"/>
                <a:gd name="T59" fmla="*/ 0 h 418"/>
                <a:gd name="T60" fmla="*/ 0 w 387"/>
                <a:gd name="T61" fmla="*/ 0 h 418"/>
                <a:gd name="T62" fmla="*/ 0 w 387"/>
                <a:gd name="T63" fmla="*/ 0 h 418"/>
                <a:gd name="T64" fmla="*/ 0 w 387"/>
                <a:gd name="T65" fmla="*/ 0 h 418"/>
                <a:gd name="T66" fmla="*/ 0 w 387"/>
                <a:gd name="T67" fmla="*/ 0 h 4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7"/>
                <a:gd name="T103" fmla="*/ 0 h 418"/>
                <a:gd name="T104" fmla="*/ 387 w 387"/>
                <a:gd name="T105" fmla="*/ 418 h 4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7" h="418">
                  <a:moveTo>
                    <a:pt x="387" y="13"/>
                  </a:moveTo>
                  <a:lnTo>
                    <a:pt x="387" y="42"/>
                  </a:lnTo>
                  <a:lnTo>
                    <a:pt x="354" y="73"/>
                  </a:lnTo>
                  <a:lnTo>
                    <a:pt x="346" y="104"/>
                  </a:lnTo>
                  <a:lnTo>
                    <a:pt x="350" y="185"/>
                  </a:lnTo>
                  <a:lnTo>
                    <a:pt x="370" y="237"/>
                  </a:lnTo>
                  <a:lnTo>
                    <a:pt x="370" y="244"/>
                  </a:lnTo>
                  <a:lnTo>
                    <a:pt x="350" y="241"/>
                  </a:lnTo>
                  <a:lnTo>
                    <a:pt x="337" y="241"/>
                  </a:lnTo>
                  <a:lnTo>
                    <a:pt x="304" y="276"/>
                  </a:lnTo>
                  <a:lnTo>
                    <a:pt x="268" y="349"/>
                  </a:lnTo>
                  <a:lnTo>
                    <a:pt x="151" y="377"/>
                  </a:lnTo>
                  <a:lnTo>
                    <a:pt x="76" y="409"/>
                  </a:lnTo>
                  <a:lnTo>
                    <a:pt x="60" y="418"/>
                  </a:lnTo>
                  <a:lnTo>
                    <a:pt x="44" y="384"/>
                  </a:lnTo>
                  <a:lnTo>
                    <a:pt x="16" y="373"/>
                  </a:lnTo>
                  <a:lnTo>
                    <a:pt x="3" y="373"/>
                  </a:lnTo>
                  <a:lnTo>
                    <a:pt x="0" y="370"/>
                  </a:lnTo>
                  <a:lnTo>
                    <a:pt x="88" y="325"/>
                  </a:lnTo>
                  <a:lnTo>
                    <a:pt x="101" y="310"/>
                  </a:lnTo>
                  <a:lnTo>
                    <a:pt x="101" y="306"/>
                  </a:lnTo>
                  <a:lnTo>
                    <a:pt x="68" y="304"/>
                  </a:lnTo>
                  <a:lnTo>
                    <a:pt x="40" y="289"/>
                  </a:lnTo>
                  <a:lnTo>
                    <a:pt x="76" y="276"/>
                  </a:lnTo>
                  <a:lnTo>
                    <a:pt x="167" y="261"/>
                  </a:lnTo>
                  <a:lnTo>
                    <a:pt x="239" y="261"/>
                  </a:lnTo>
                  <a:lnTo>
                    <a:pt x="285" y="220"/>
                  </a:lnTo>
                  <a:lnTo>
                    <a:pt x="296" y="177"/>
                  </a:lnTo>
                  <a:lnTo>
                    <a:pt x="304" y="84"/>
                  </a:lnTo>
                  <a:lnTo>
                    <a:pt x="304" y="52"/>
                  </a:lnTo>
                  <a:lnTo>
                    <a:pt x="289" y="28"/>
                  </a:lnTo>
                  <a:lnTo>
                    <a:pt x="296" y="0"/>
                  </a:lnTo>
                  <a:lnTo>
                    <a:pt x="378" y="13"/>
                  </a:lnTo>
                  <a:lnTo>
                    <a:pt x="387" y="13"/>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55" name="Freeform 48"/>
            <p:cNvSpPr>
              <a:spLocks/>
            </p:cNvSpPr>
            <p:nvPr/>
          </p:nvSpPr>
          <p:spPr bwMode="auto">
            <a:xfrm>
              <a:off x="590" y="1487"/>
              <a:ext cx="14" cy="12"/>
            </a:xfrm>
            <a:custGeom>
              <a:avLst/>
              <a:gdLst>
                <a:gd name="T0" fmla="*/ 0 w 43"/>
                <a:gd name="T1" fmla="*/ 0 h 36"/>
                <a:gd name="T2" fmla="*/ 0 w 43"/>
                <a:gd name="T3" fmla="*/ 0 h 36"/>
                <a:gd name="T4" fmla="*/ 0 w 43"/>
                <a:gd name="T5" fmla="*/ 0 h 36"/>
                <a:gd name="T6" fmla="*/ 0 w 43"/>
                <a:gd name="T7" fmla="*/ 0 h 36"/>
                <a:gd name="T8" fmla="*/ 0 w 43"/>
                <a:gd name="T9" fmla="*/ 0 h 36"/>
                <a:gd name="T10" fmla="*/ 0 w 43"/>
                <a:gd name="T11" fmla="*/ 0 h 36"/>
                <a:gd name="T12" fmla="*/ 0 w 43"/>
                <a:gd name="T13" fmla="*/ 0 h 36"/>
                <a:gd name="T14" fmla="*/ 0 w 43"/>
                <a:gd name="T15" fmla="*/ 0 h 36"/>
                <a:gd name="T16" fmla="*/ 0 w 43"/>
                <a:gd name="T17" fmla="*/ 0 h 36"/>
                <a:gd name="T18" fmla="*/ 0 w 43"/>
                <a:gd name="T19" fmla="*/ 0 h 36"/>
                <a:gd name="T20" fmla="*/ 0 w 43"/>
                <a:gd name="T21" fmla="*/ 0 h 36"/>
                <a:gd name="T22" fmla="*/ 0 w 43"/>
                <a:gd name="T23" fmla="*/ 0 h 36"/>
                <a:gd name="T24" fmla="*/ 0 w 43"/>
                <a:gd name="T25" fmla="*/ 0 h 36"/>
                <a:gd name="T26" fmla="*/ 0 w 43"/>
                <a:gd name="T27" fmla="*/ 0 h 36"/>
                <a:gd name="T28" fmla="*/ 0 w 43"/>
                <a:gd name="T29" fmla="*/ 0 h 36"/>
                <a:gd name="T30" fmla="*/ 0 w 43"/>
                <a:gd name="T31" fmla="*/ 0 h 36"/>
                <a:gd name="T32" fmla="*/ 0 w 43"/>
                <a:gd name="T33" fmla="*/ 0 h 36"/>
                <a:gd name="T34" fmla="*/ 0 w 43"/>
                <a:gd name="T35" fmla="*/ 0 h 36"/>
                <a:gd name="T36" fmla="*/ 0 w 43"/>
                <a:gd name="T37" fmla="*/ 0 h 36"/>
                <a:gd name="T38" fmla="*/ 0 w 43"/>
                <a:gd name="T39" fmla="*/ 0 h 36"/>
                <a:gd name="T40" fmla="*/ 0 w 43"/>
                <a:gd name="T41" fmla="*/ 0 h 36"/>
                <a:gd name="T42" fmla="*/ 0 w 43"/>
                <a:gd name="T43" fmla="*/ 0 h 36"/>
                <a:gd name="T44" fmla="*/ 0 w 43"/>
                <a:gd name="T45" fmla="*/ 0 h 36"/>
                <a:gd name="T46" fmla="*/ 0 w 43"/>
                <a:gd name="T47" fmla="*/ 0 h 36"/>
                <a:gd name="T48" fmla="*/ 0 w 43"/>
                <a:gd name="T49" fmla="*/ 0 h 36"/>
                <a:gd name="T50" fmla="*/ 0 w 43"/>
                <a:gd name="T51" fmla="*/ 0 h 36"/>
                <a:gd name="T52" fmla="*/ 0 w 43"/>
                <a:gd name="T53" fmla="*/ 0 h 36"/>
                <a:gd name="T54" fmla="*/ 0 w 43"/>
                <a:gd name="T55" fmla="*/ 0 h 36"/>
                <a:gd name="T56" fmla="*/ 0 w 43"/>
                <a:gd name="T57" fmla="*/ 0 h 36"/>
                <a:gd name="T58" fmla="*/ 0 w 43"/>
                <a:gd name="T59" fmla="*/ 0 h 36"/>
                <a:gd name="T60" fmla="*/ 0 w 43"/>
                <a:gd name="T61" fmla="*/ 0 h 36"/>
                <a:gd name="T62" fmla="*/ 0 w 43"/>
                <a:gd name="T63" fmla="*/ 0 h 36"/>
                <a:gd name="T64" fmla="*/ 0 w 43"/>
                <a:gd name="T65" fmla="*/ 0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36"/>
                <a:gd name="T101" fmla="*/ 43 w 43"/>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36">
                  <a:moveTo>
                    <a:pt x="21" y="0"/>
                  </a:moveTo>
                  <a:lnTo>
                    <a:pt x="26" y="0"/>
                  </a:lnTo>
                  <a:lnTo>
                    <a:pt x="30" y="1"/>
                  </a:lnTo>
                  <a:lnTo>
                    <a:pt x="34" y="2"/>
                  </a:lnTo>
                  <a:lnTo>
                    <a:pt x="37" y="5"/>
                  </a:lnTo>
                  <a:lnTo>
                    <a:pt x="40" y="7"/>
                  </a:lnTo>
                  <a:lnTo>
                    <a:pt x="41" y="11"/>
                  </a:lnTo>
                  <a:lnTo>
                    <a:pt x="43" y="14"/>
                  </a:lnTo>
                  <a:lnTo>
                    <a:pt x="43" y="18"/>
                  </a:lnTo>
                  <a:lnTo>
                    <a:pt x="43" y="22"/>
                  </a:lnTo>
                  <a:lnTo>
                    <a:pt x="41" y="25"/>
                  </a:lnTo>
                  <a:lnTo>
                    <a:pt x="40" y="28"/>
                  </a:lnTo>
                  <a:lnTo>
                    <a:pt x="37" y="31"/>
                  </a:lnTo>
                  <a:lnTo>
                    <a:pt x="34" y="34"/>
                  </a:lnTo>
                  <a:lnTo>
                    <a:pt x="30" y="35"/>
                  </a:lnTo>
                  <a:lnTo>
                    <a:pt x="26" y="36"/>
                  </a:lnTo>
                  <a:lnTo>
                    <a:pt x="21" y="36"/>
                  </a:lnTo>
                  <a:lnTo>
                    <a:pt x="17" y="36"/>
                  </a:lnTo>
                  <a:lnTo>
                    <a:pt x="14" y="35"/>
                  </a:lnTo>
                  <a:lnTo>
                    <a:pt x="10" y="34"/>
                  </a:lnTo>
                  <a:lnTo>
                    <a:pt x="7" y="31"/>
                  </a:lnTo>
                  <a:lnTo>
                    <a:pt x="4" y="28"/>
                  </a:lnTo>
                  <a:lnTo>
                    <a:pt x="3" y="25"/>
                  </a:lnTo>
                  <a:lnTo>
                    <a:pt x="2" y="22"/>
                  </a:lnTo>
                  <a:lnTo>
                    <a:pt x="0" y="18"/>
                  </a:lnTo>
                  <a:lnTo>
                    <a:pt x="2" y="14"/>
                  </a:lnTo>
                  <a:lnTo>
                    <a:pt x="3" y="11"/>
                  </a:lnTo>
                  <a:lnTo>
                    <a:pt x="4" y="7"/>
                  </a:lnTo>
                  <a:lnTo>
                    <a:pt x="7" y="5"/>
                  </a:lnTo>
                  <a:lnTo>
                    <a:pt x="10" y="2"/>
                  </a:lnTo>
                  <a:lnTo>
                    <a:pt x="14" y="1"/>
                  </a:lnTo>
                  <a:lnTo>
                    <a:pt x="17" y="0"/>
                  </a:lnTo>
                  <a:lnTo>
                    <a:pt x="21"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56" name="Freeform 49"/>
            <p:cNvSpPr>
              <a:spLocks/>
            </p:cNvSpPr>
            <p:nvPr/>
          </p:nvSpPr>
          <p:spPr bwMode="auto">
            <a:xfrm>
              <a:off x="592" y="1487"/>
              <a:ext cx="6" cy="5"/>
            </a:xfrm>
            <a:custGeom>
              <a:avLst/>
              <a:gdLst>
                <a:gd name="T0" fmla="*/ 0 w 16"/>
                <a:gd name="T1" fmla="*/ 0 h 15"/>
                <a:gd name="T2" fmla="*/ 0 w 16"/>
                <a:gd name="T3" fmla="*/ 0 h 15"/>
                <a:gd name="T4" fmla="*/ 0 w 16"/>
                <a:gd name="T5" fmla="*/ 0 h 15"/>
                <a:gd name="T6" fmla="*/ 0 w 16"/>
                <a:gd name="T7" fmla="*/ 0 h 15"/>
                <a:gd name="T8" fmla="*/ 0 w 16"/>
                <a:gd name="T9" fmla="*/ 0 h 15"/>
                <a:gd name="T10" fmla="*/ 0 w 16"/>
                <a:gd name="T11" fmla="*/ 0 h 15"/>
                <a:gd name="T12" fmla="*/ 0 w 16"/>
                <a:gd name="T13" fmla="*/ 0 h 15"/>
                <a:gd name="T14" fmla="*/ 0 w 16"/>
                <a:gd name="T15" fmla="*/ 0 h 15"/>
                <a:gd name="T16" fmla="*/ 0 w 16"/>
                <a:gd name="T17" fmla="*/ 0 h 15"/>
                <a:gd name="T18" fmla="*/ 0 w 16"/>
                <a:gd name="T19" fmla="*/ 0 h 15"/>
                <a:gd name="T20" fmla="*/ 0 w 16"/>
                <a:gd name="T21" fmla="*/ 0 h 15"/>
                <a:gd name="T22" fmla="*/ 0 w 16"/>
                <a:gd name="T23" fmla="*/ 0 h 15"/>
                <a:gd name="T24" fmla="*/ 0 w 16"/>
                <a:gd name="T25" fmla="*/ 0 h 15"/>
                <a:gd name="T26" fmla="*/ 0 w 16"/>
                <a:gd name="T27" fmla="*/ 0 h 15"/>
                <a:gd name="T28" fmla="*/ 0 w 16"/>
                <a:gd name="T29" fmla="*/ 0 h 15"/>
                <a:gd name="T30" fmla="*/ 0 w 16"/>
                <a:gd name="T31" fmla="*/ 0 h 15"/>
                <a:gd name="T32" fmla="*/ 0 w 16"/>
                <a:gd name="T33" fmla="*/ 0 h 15"/>
                <a:gd name="T34" fmla="*/ 0 w 16"/>
                <a:gd name="T35" fmla="*/ 0 h 15"/>
                <a:gd name="T36" fmla="*/ 0 w 16"/>
                <a:gd name="T37" fmla="*/ 0 h 15"/>
                <a:gd name="T38" fmla="*/ 0 w 16"/>
                <a:gd name="T39" fmla="*/ 0 h 15"/>
                <a:gd name="T40" fmla="*/ 0 w 16"/>
                <a:gd name="T41" fmla="*/ 0 h 15"/>
                <a:gd name="T42" fmla="*/ 0 w 16"/>
                <a:gd name="T43" fmla="*/ 0 h 15"/>
                <a:gd name="T44" fmla="*/ 0 w 16"/>
                <a:gd name="T45" fmla="*/ 0 h 15"/>
                <a:gd name="T46" fmla="*/ 0 w 16"/>
                <a:gd name="T47" fmla="*/ 0 h 15"/>
                <a:gd name="T48" fmla="*/ 0 w 16"/>
                <a:gd name="T49" fmla="*/ 0 h 15"/>
                <a:gd name="T50" fmla="*/ 0 w 16"/>
                <a:gd name="T51" fmla="*/ 0 h 15"/>
                <a:gd name="T52" fmla="*/ 0 w 16"/>
                <a:gd name="T53" fmla="*/ 0 h 15"/>
                <a:gd name="T54" fmla="*/ 0 w 16"/>
                <a:gd name="T55" fmla="*/ 0 h 15"/>
                <a:gd name="T56" fmla="*/ 0 w 16"/>
                <a:gd name="T57" fmla="*/ 0 h 15"/>
                <a:gd name="T58" fmla="*/ 0 w 16"/>
                <a:gd name="T59" fmla="*/ 0 h 15"/>
                <a:gd name="T60" fmla="*/ 0 w 16"/>
                <a:gd name="T61" fmla="*/ 0 h 15"/>
                <a:gd name="T62" fmla="*/ 0 w 16"/>
                <a:gd name="T63" fmla="*/ 0 h 15"/>
                <a:gd name="T64" fmla="*/ 0 w 16"/>
                <a:gd name="T65" fmla="*/ 0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15"/>
                <a:gd name="T101" fmla="*/ 16 w 16"/>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15">
                  <a:moveTo>
                    <a:pt x="9" y="0"/>
                  </a:moveTo>
                  <a:lnTo>
                    <a:pt x="10" y="0"/>
                  </a:lnTo>
                  <a:lnTo>
                    <a:pt x="12" y="0"/>
                  </a:lnTo>
                  <a:lnTo>
                    <a:pt x="13" y="1"/>
                  </a:lnTo>
                  <a:lnTo>
                    <a:pt x="14" y="1"/>
                  </a:lnTo>
                  <a:lnTo>
                    <a:pt x="14" y="2"/>
                  </a:lnTo>
                  <a:lnTo>
                    <a:pt x="16" y="4"/>
                  </a:lnTo>
                  <a:lnTo>
                    <a:pt x="16" y="5"/>
                  </a:lnTo>
                  <a:lnTo>
                    <a:pt x="16" y="7"/>
                  </a:lnTo>
                  <a:lnTo>
                    <a:pt x="16" y="8"/>
                  </a:lnTo>
                  <a:lnTo>
                    <a:pt x="16" y="10"/>
                  </a:lnTo>
                  <a:lnTo>
                    <a:pt x="14" y="11"/>
                  </a:lnTo>
                  <a:lnTo>
                    <a:pt x="14" y="12"/>
                  </a:lnTo>
                  <a:lnTo>
                    <a:pt x="13" y="12"/>
                  </a:lnTo>
                  <a:lnTo>
                    <a:pt x="12" y="13"/>
                  </a:lnTo>
                  <a:lnTo>
                    <a:pt x="10" y="13"/>
                  </a:lnTo>
                  <a:lnTo>
                    <a:pt x="9" y="15"/>
                  </a:lnTo>
                  <a:lnTo>
                    <a:pt x="7" y="13"/>
                  </a:lnTo>
                  <a:lnTo>
                    <a:pt x="6" y="13"/>
                  </a:lnTo>
                  <a:lnTo>
                    <a:pt x="4" y="12"/>
                  </a:lnTo>
                  <a:lnTo>
                    <a:pt x="3" y="12"/>
                  </a:lnTo>
                  <a:lnTo>
                    <a:pt x="2" y="11"/>
                  </a:lnTo>
                  <a:lnTo>
                    <a:pt x="2" y="10"/>
                  </a:lnTo>
                  <a:lnTo>
                    <a:pt x="0" y="8"/>
                  </a:lnTo>
                  <a:lnTo>
                    <a:pt x="0" y="7"/>
                  </a:lnTo>
                  <a:lnTo>
                    <a:pt x="0" y="5"/>
                  </a:lnTo>
                  <a:lnTo>
                    <a:pt x="2" y="4"/>
                  </a:lnTo>
                  <a:lnTo>
                    <a:pt x="2" y="2"/>
                  </a:lnTo>
                  <a:lnTo>
                    <a:pt x="3" y="1"/>
                  </a:lnTo>
                  <a:lnTo>
                    <a:pt x="4" y="1"/>
                  </a:lnTo>
                  <a:lnTo>
                    <a:pt x="6" y="0"/>
                  </a:lnTo>
                  <a:lnTo>
                    <a:pt x="7" y="0"/>
                  </a:lnTo>
                  <a:lnTo>
                    <a:pt x="9"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57" name="Freeform 50"/>
            <p:cNvSpPr>
              <a:spLocks/>
            </p:cNvSpPr>
            <p:nvPr/>
          </p:nvSpPr>
          <p:spPr bwMode="auto">
            <a:xfrm>
              <a:off x="522" y="1494"/>
              <a:ext cx="185" cy="74"/>
            </a:xfrm>
            <a:custGeom>
              <a:avLst/>
              <a:gdLst>
                <a:gd name="T0" fmla="*/ 0 w 554"/>
                <a:gd name="T1" fmla="*/ 0 h 221"/>
                <a:gd name="T2" fmla="*/ 0 w 554"/>
                <a:gd name="T3" fmla="*/ 0 h 221"/>
                <a:gd name="T4" fmla="*/ 0 w 554"/>
                <a:gd name="T5" fmla="*/ 0 h 221"/>
                <a:gd name="T6" fmla="*/ 0 w 554"/>
                <a:gd name="T7" fmla="*/ 0 h 221"/>
                <a:gd name="T8" fmla="*/ 0 w 554"/>
                <a:gd name="T9" fmla="*/ 0 h 221"/>
                <a:gd name="T10" fmla="*/ 0 w 554"/>
                <a:gd name="T11" fmla="*/ 0 h 221"/>
                <a:gd name="T12" fmla="*/ 0 w 554"/>
                <a:gd name="T13" fmla="*/ 0 h 221"/>
                <a:gd name="T14" fmla="*/ 0 w 554"/>
                <a:gd name="T15" fmla="*/ 0 h 221"/>
                <a:gd name="T16" fmla="*/ 0 w 554"/>
                <a:gd name="T17" fmla="*/ 0 h 221"/>
                <a:gd name="T18" fmla="*/ 0 w 554"/>
                <a:gd name="T19" fmla="*/ 0 h 221"/>
                <a:gd name="T20" fmla="*/ 0 w 554"/>
                <a:gd name="T21" fmla="*/ 0 h 221"/>
                <a:gd name="T22" fmla="*/ 0 w 554"/>
                <a:gd name="T23" fmla="*/ 0 h 221"/>
                <a:gd name="T24" fmla="*/ 0 w 554"/>
                <a:gd name="T25" fmla="*/ 0 h 221"/>
                <a:gd name="T26" fmla="*/ 0 w 554"/>
                <a:gd name="T27" fmla="*/ 0 h 221"/>
                <a:gd name="T28" fmla="*/ 0 w 554"/>
                <a:gd name="T29" fmla="*/ 0 h 221"/>
                <a:gd name="T30" fmla="*/ 0 w 554"/>
                <a:gd name="T31" fmla="*/ 0 h 221"/>
                <a:gd name="T32" fmla="*/ 0 w 554"/>
                <a:gd name="T33" fmla="*/ 0 h 221"/>
                <a:gd name="T34" fmla="*/ 0 w 554"/>
                <a:gd name="T35" fmla="*/ 0 h 221"/>
                <a:gd name="T36" fmla="*/ 0 w 554"/>
                <a:gd name="T37" fmla="*/ 0 h 221"/>
                <a:gd name="T38" fmla="*/ 0 w 554"/>
                <a:gd name="T39" fmla="*/ 0 h 221"/>
                <a:gd name="T40" fmla="*/ 0 w 554"/>
                <a:gd name="T41" fmla="*/ 0 h 221"/>
                <a:gd name="T42" fmla="*/ 0 w 554"/>
                <a:gd name="T43" fmla="*/ 0 h 221"/>
                <a:gd name="T44" fmla="*/ 0 w 554"/>
                <a:gd name="T45" fmla="*/ 0 h 221"/>
                <a:gd name="T46" fmla="*/ 0 w 554"/>
                <a:gd name="T47" fmla="*/ 0 h 221"/>
                <a:gd name="T48" fmla="*/ 0 w 554"/>
                <a:gd name="T49" fmla="*/ 0 h 221"/>
                <a:gd name="T50" fmla="*/ 0 w 554"/>
                <a:gd name="T51" fmla="*/ 0 h 221"/>
                <a:gd name="T52" fmla="*/ 0 w 554"/>
                <a:gd name="T53" fmla="*/ 0 h 221"/>
                <a:gd name="T54" fmla="*/ 0 w 554"/>
                <a:gd name="T55" fmla="*/ 0 h 221"/>
                <a:gd name="T56" fmla="*/ 0 w 554"/>
                <a:gd name="T57" fmla="*/ 0 h 221"/>
                <a:gd name="T58" fmla="*/ 0 w 554"/>
                <a:gd name="T59" fmla="*/ 0 h 221"/>
                <a:gd name="T60" fmla="*/ 0 w 554"/>
                <a:gd name="T61" fmla="*/ 0 h 221"/>
                <a:gd name="T62" fmla="*/ 0 w 554"/>
                <a:gd name="T63" fmla="*/ 0 h 2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4"/>
                <a:gd name="T97" fmla="*/ 0 h 221"/>
                <a:gd name="T98" fmla="*/ 554 w 554"/>
                <a:gd name="T99" fmla="*/ 221 h 2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4" h="221">
                  <a:moveTo>
                    <a:pt x="304" y="23"/>
                  </a:moveTo>
                  <a:lnTo>
                    <a:pt x="335" y="12"/>
                  </a:lnTo>
                  <a:lnTo>
                    <a:pt x="365" y="6"/>
                  </a:lnTo>
                  <a:lnTo>
                    <a:pt x="392" y="1"/>
                  </a:lnTo>
                  <a:lnTo>
                    <a:pt x="416" y="0"/>
                  </a:lnTo>
                  <a:lnTo>
                    <a:pt x="439" y="1"/>
                  </a:lnTo>
                  <a:lnTo>
                    <a:pt x="460" y="5"/>
                  </a:lnTo>
                  <a:lnTo>
                    <a:pt x="479" y="10"/>
                  </a:lnTo>
                  <a:lnTo>
                    <a:pt x="495" y="17"/>
                  </a:lnTo>
                  <a:lnTo>
                    <a:pt x="509" y="24"/>
                  </a:lnTo>
                  <a:lnTo>
                    <a:pt x="522" y="34"/>
                  </a:lnTo>
                  <a:lnTo>
                    <a:pt x="532" y="45"/>
                  </a:lnTo>
                  <a:lnTo>
                    <a:pt x="540" y="56"/>
                  </a:lnTo>
                  <a:lnTo>
                    <a:pt x="546" y="68"/>
                  </a:lnTo>
                  <a:lnTo>
                    <a:pt x="551" y="79"/>
                  </a:lnTo>
                  <a:lnTo>
                    <a:pt x="553" y="91"/>
                  </a:lnTo>
                  <a:lnTo>
                    <a:pt x="554" y="103"/>
                  </a:lnTo>
                  <a:lnTo>
                    <a:pt x="553" y="114"/>
                  </a:lnTo>
                  <a:lnTo>
                    <a:pt x="550" y="126"/>
                  </a:lnTo>
                  <a:lnTo>
                    <a:pt x="544" y="139"/>
                  </a:lnTo>
                  <a:lnTo>
                    <a:pt x="536" y="151"/>
                  </a:lnTo>
                  <a:lnTo>
                    <a:pt x="526" y="162"/>
                  </a:lnTo>
                  <a:lnTo>
                    <a:pt x="514" y="173"/>
                  </a:lnTo>
                  <a:lnTo>
                    <a:pt x="500" y="184"/>
                  </a:lnTo>
                  <a:lnTo>
                    <a:pt x="483" y="192"/>
                  </a:lnTo>
                  <a:lnTo>
                    <a:pt x="465" y="201"/>
                  </a:lnTo>
                  <a:lnTo>
                    <a:pt x="445" y="208"/>
                  </a:lnTo>
                  <a:lnTo>
                    <a:pt x="422" y="214"/>
                  </a:lnTo>
                  <a:lnTo>
                    <a:pt x="399" y="219"/>
                  </a:lnTo>
                  <a:lnTo>
                    <a:pt x="374" y="221"/>
                  </a:lnTo>
                  <a:lnTo>
                    <a:pt x="347" y="221"/>
                  </a:lnTo>
                  <a:lnTo>
                    <a:pt x="317" y="220"/>
                  </a:lnTo>
                  <a:lnTo>
                    <a:pt x="287" y="216"/>
                  </a:lnTo>
                  <a:lnTo>
                    <a:pt x="257" y="212"/>
                  </a:lnTo>
                  <a:lnTo>
                    <a:pt x="227" y="204"/>
                  </a:lnTo>
                  <a:lnTo>
                    <a:pt x="197" y="197"/>
                  </a:lnTo>
                  <a:lnTo>
                    <a:pt x="170" y="188"/>
                  </a:lnTo>
                  <a:lnTo>
                    <a:pt x="145" y="179"/>
                  </a:lnTo>
                  <a:lnTo>
                    <a:pt x="119" y="169"/>
                  </a:lnTo>
                  <a:lnTo>
                    <a:pt x="96" y="159"/>
                  </a:lnTo>
                  <a:lnTo>
                    <a:pt x="77" y="150"/>
                  </a:lnTo>
                  <a:lnTo>
                    <a:pt x="57" y="139"/>
                  </a:lnTo>
                  <a:lnTo>
                    <a:pt x="41" y="129"/>
                  </a:lnTo>
                  <a:lnTo>
                    <a:pt x="27" y="119"/>
                  </a:lnTo>
                  <a:lnTo>
                    <a:pt x="15" y="111"/>
                  </a:lnTo>
                  <a:lnTo>
                    <a:pt x="7" y="102"/>
                  </a:lnTo>
                  <a:lnTo>
                    <a:pt x="1" y="95"/>
                  </a:lnTo>
                  <a:lnTo>
                    <a:pt x="0" y="91"/>
                  </a:lnTo>
                  <a:lnTo>
                    <a:pt x="0" y="87"/>
                  </a:lnTo>
                  <a:lnTo>
                    <a:pt x="0" y="85"/>
                  </a:lnTo>
                  <a:lnTo>
                    <a:pt x="0" y="83"/>
                  </a:lnTo>
                  <a:lnTo>
                    <a:pt x="4" y="78"/>
                  </a:lnTo>
                  <a:lnTo>
                    <a:pt x="11" y="75"/>
                  </a:lnTo>
                  <a:lnTo>
                    <a:pt x="18" y="73"/>
                  </a:lnTo>
                  <a:lnTo>
                    <a:pt x="30" y="72"/>
                  </a:lnTo>
                  <a:lnTo>
                    <a:pt x="57" y="69"/>
                  </a:lnTo>
                  <a:lnTo>
                    <a:pt x="92" y="67"/>
                  </a:lnTo>
                  <a:lnTo>
                    <a:pt x="112" y="64"/>
                  </a:lnTo>
                  <a:lnTo>
                    <a:pt x="135" y="62"/>
                  </a:lnTo>
                  <a:lnTo>
                    <a:pt x="158" y="58"/>
                  </a:lnTo>
                  <a:lnTo>
                    <a:pt x="185" y="55"/>
                  </a:lnTo>
                  <a:lnTo>
                    <a:pt x="212" y="49"/>
                  </a:lnTo>
                  <a:lnTo>
                    <a:pt x="240" y="41"/>
                  </a:lnTo>
                  <a:lnTo>
                    <a:pt x="271" y="33"/>
                  </a:lnTo>
                  <a:lnTo>
                    <a:pt x="304" y="23"/>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58" name="Freeform 51"/>
            <p:cNvSpPr>
              <a:spLocks/>
            </p:cNvSpPr>
            <p:nvPr/>
          </p:nvSpPr>
          <p:spPr bwMode="auto">
            <a:xfrm>
              <a:off x="535" y="1497"/>
              <a:ext cx="167" cy="67"/>
            </a:xfrm>
            <a:custGeom>
              <a:avLst/>
              <a:gdLst>
                <a:gd name="T0" fmla="*/ 0 w 503"/>
                <a:gd name="T1" fmla="*/ 0 h 201"/>
                <a:gd name="T2" fmla="*/ 0 w 503"/>
                <a:gd name="T3" fmla="*/ 0 h 201"/>
                <a:gd name="T4" fmla="*/ 0 w 503"/>
                <a:gd name="T5" fmla="*/ 0 h 201"/>
                <a:gd name="T6" fmla="*/ 0 w 503"/>
                <a:gd name="T7" fmla="*/ 0 h 201"/>
                <a:gd name="T8" fmla="*/ 0 w 503"/>
                <a:gd name="T9" fmla="*/ 0 h 201"/>
                <a:gd name="T10" fmla="*/ 0 w 503"/>
                <a:gd name="T11" fmla="*/ 0 h 201"/>
                <a:gd name="T12" fmla="*/ 0 w 503"/>
                <a:gd name="T13" fmla="*/ 0 h 201"/>
                <a:gd name="T14" fmla="*/ 0 w 503"/>
                <a:gd name="T15" fmla="*/ 0 h 201"/>
                <a:gd name="T16" fmla="*/ 0 w 503"/>
                <a:gd name="T17" fmla="*/ 0 h 201"/>
                <a:gd name="T18" fmla="*/ 0 w 503"/>
                <a:gd name="T19" fmla="*/ 0 h 201"/>
                <a:gd name="T20" fmla="*/ 0 w 503"/>
                <a:gd name="T21" fmla="*/ 0 h 201"/>
                <a:gd name="T22" fmla="*/ 0 w 503"/>
                <a:gd name="T23" fmla="*/ 0 h 201"/>
                <a:gd name="T24" fmla="*/ 0 w 503"/>
                <a:gd name="T25" fmla="*/ 0 h 201"/>
                <a:gd name="T26" fmla="*/ 0 w 503"/>
                <a:gd name="T27" fmla="*/ 0 h 201"/>
                <a:gd name="T28" fmla="*/ 0 w 503"/>
                <a:gd name="T29" fmla="*/ 0 h 201"/>
                <a:gd name="T30" fmla="*/ 0 w 503"/>
                <a:gd name="T31" fmla="*/ 0 h 201"/>
                <a:gd name="T32" fmla="*/ 0 w 503"/>
                <a:gd name="T33" fmla="*/ 0 h 201"/>
                <a:gd name="T34" fmla="*/ 0 w 503"/>
                <a:gd name="T35" fmla="*/ 0 h 201"/>
                <a:gd name="T36" fmla="*/ 0 w 503"/>
                <a:gd name="T37" fmla="*/ 0 h 201"/>
                <a:gd name="T38" fmla="*/ 0 w 503"/>
                <a:gd name="T39" fmla="*/ 0 h 201"/>
                <a:gd name="T40" fmla="*/ 0 w 503"/>
                <a:gd name="T41" fmla="*/ 0 h 201"/>
                <a:gd name="T42" fmla="*/ 0 w 503"/>
                <a:gd name="T43" fmla="*/ 0 h 201"/>
                <a:gd name="T44" fmla="*/ 0 w 503"/>
                <a:gd name="T45" fmla="*/ 0 h 201"/>
                <a:gd name="T46" fmla="*/ 0 w 503"/>
                <a:gd name="T47" fmla="*/ 0 h 201"/>
                <a:gd name="T48" fmla="*/ 0 w 503"/>
                <a:gd name="T49" fmla="*/ 0 h 201"/>
                <a:gd name="T50" fmla="*/ 0 w 503"/>
                <a:gd name="T51" fmla="*/ 0 h 201"/>
                <a:gd name="T52" fmla="*/ 0 w 503"/>
                <a:gd name="T53" fmla="*/ 0 h 201"/>
                <a:gd name="T54" fmla="*/ 0 w 503"/>
                <a:gd name="T55" fmla="*/ 0 h 201"/>
                <a:gd name="T56" fmla="*/ 0 w 503"/>
                <a:gd name="T57" fmla="*/ 0 h 201"/>
                <a:gd name="T58" fmla="*/ 0 w 503"/>
                <a:gd name="T59" fmla="*/ 0 h 201"/>
                <a:gd name="T60" fmla="*/ 0 w 503"/>
                <a:gd name="T61" fmla="*/ 0 h 201"/>
                <a:gd name="T62" fmla="*/ 0 w 503"/>
                <a:gd name="T63" fmla="*/ 0 h 201"/>
                <a:gd name="T64" fmla="*/ 0 w 503"/>
                <a:gd name="T65" fmla="*/ 0 h 201"/>
                <a:gd name="T66" fmla="*/ 0 w 503"/>
                <a:gd name="T67" fmla="*/ 0 h 201"/>
                <a:gd name="T68" fmla="*/ 0 w 503"/>
                <a:gd name="T69" fmla="*/ 0 h 201"/>
                <a:gd name="T70" fmla="*/ 0 w 503"/>
                <a:gd name="T71" fmla="*/ 0 h 201"/>
                <a:gd name="T72" fmla="*/ 0 w 503"/>
                <a:gd name="T73" fmla="*/ 0 h 201"/>
                <a:gd name="T74" fmla="*/ 0 w 503"/>
                <a:gd name="T75" fmla="*/ 0 h 201"/>
                <a:gd name="T76" fmla="*/ 0 w 503"/>
                <a:gd name="T77" fmla="*/ 0 h 201"/>
                <a:gd name="T78" fmla="*/ 0 w 503"/>
                <a:gd name="T79" fmla="*/ 0 h 201"/>
                <a:gd name="T80" fmla="*/ 0 w 503"/>
                <a:gd name="T81" fmla="*/ 0 h 201"/>
                <a:gd name="T82" fmla="*/ 0 w 503"/>
                <a:gd name="T83" fmla="*/ 0 h 201"/>
                <a:gd name="T84" fmla="*/ 0 w 503"/>
                <a:gd name="T85" fmla="*/ 0 h 201"/>
                <a:gd name="T86" fmla="*/ 0 w 503"/>
                <a:gd name="T87" fmla="*/ 0 h 201"/>
                <a:gd name="T88" fmla="*/ 0 w 503"/>
                <a:gd name="T89" fmla="*/ 0 h 201"/>
                <a:gd name="T90" fmla="*/ 0 w 503"/>
                <a:gd name="T91" fmla="*/ 0 h 201"/>
                <a:gd name="T92" fmla="*/ 0 w 503"/>
                <a:gd name="T93" fmla="*/ 0 h 201"/>
                <a:gd name="T94" fmla="*/ 0 w 503"/>
                <a:gd name="T95" fmla="*/ 0 h 201"/>
                <a:gd name="T96" fmla="*/ 0 w 503"/>
                <a:gd name="T97" fmla="*/ 0 h 201"/>
                <a:gd name="T98" fmla="*/ 0 w 503"/>
                <a:gd name="T99" fmla="*/ 0 h 201"/>
                <a:gd name="T100" fmla="*/ 0 w 503"/>
                <a:gd name="T101" fmla="*/ 0 h 201"/>
                <a:gd name="T102" fmla="*/ 0 w 503"/>
                <a:gd name="T103" fmla="*/ 0 h 201"/>
                <a:gd name="T104" fmla="*/ 0 w 503"/>
                <a:gd name="T105" fmla="*/ 0 h 201"/>
                <a:gd name="T106" fmla="*/ 0 w 503"/>
                <a:gd name="T107" fmla="*/ 0 h 201"/>
                <a:gd name="T108" fmla="*/ 0 w 503"/>
                <a:gd name="T109" fmla="*/ 0 h 201"/>
                <a:gd name="T110" fmla="*/ 0 w 503"/>
                <a:gd name="T111" fmla="*/ 0 h 201"/>
                <a:gd name="T112" fmla="*/ 0 w 503"/>
                <a:gd name="T113" fmla="*/ 0 h 201"/>
                <a:gd name="T114" fmla="*/ 0 w 503"/>
                <a:gd name="T115" fmla="*/ 0 h 201"/>
                <a:gd name="T116" fmla="*/ 0 w 503"/>
                <a:gd name="T117" fmla="*/ 0 h 201"/>
                <a:gd name="T118" fmla="*/ 0 w 503"/>
                <a:gd name="T119" fmla="*/ 0 h 201"/>
                <a:gd name="T120" fmla="*/ 0 w 503"/>
                <a:gd name="T121" fmla="*/ 0 h 201"/>
                <a:gd name="T122" fmla="*/ 0 w 503"/>
                <a:gd name="T123" fmla="*/ 0 h 201"/>
                <a:gd name="T124" fmla="*/ 0 w 503"/>
                <a:gd name="T125" fmla="*/ 0 h 2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3"/>
                <a:gd name="T190" fmla="*/ 0 h 201"/>
                <a:gd name="T191" fmla="*/ 503 w 503"/>
                <a:gd name="T192" fmla="*/ 201 h 2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3" h="201">
                  <a:moveTo>
                    <a:pt x="276" y="20"/>
                  </a:moveTo>
                  <a:lnTo>
                    <a:pt x="304" y="11"/>
                  </a:lnTo>
                  <a:lnTo>
                    <a:pt x="331" y="5"/>
                  </a:lnTo>
                  <a:lnTo>
                    <a:pt x="355" y="2"/>
                  </a:lnTo>
                  <a:lnTo>
                    <a:pt x="378" y="0"/>
                  </a:lnTo>
                  <a:lnTo>
                    <a:pt x="399" y="0"/>
                  </a:lnTo>
                  <a:lnTo>
                    <a:pt x="418" y="4"/>
                  </a:lnTo>
                  <a:lnTo>
                    <a:pt x="435" y="9"/>
                  </a:lnTo>
                  <a:lnTo>
                    <a:pt x="449" y="15"/>
                  </a:lnTo>
                  <a:lnTo>
                    <a:pt x="462" y="22"/>
                  </a:lnTo>
                  <a:lnTo>
                    <a:pt x="473" y="31"/>
                  </a:lnTo>
                  <a:lnTo>
                    <a:pt x="483" y="41"/>
                  </a:lnTo>
                  <a:lnTo>
                    <a:pt x="490" y="50"/>
                  </a:lnTo>
                  <a:lnTo>
                    <a:pt x="496" y="61"/>
                  </a:lnTo>
                  <a:lnTo>
                    <a:pt x="500" y="72"/>
                  </a:lnTo>
                  <a:lnTo>
                    <a:pt x="503" y="83"/>
                  </a:lnTo>
                  <a:lnTo>
                    <a:pt x="503" y="93"/>
                  </a:lnTo>
                  <a:lnTo>
                    <a:pt x="503" y="104"/>
                  </a:lnTo>
                  <a:lnTo>
                    <a:pt x="500" y="115"/>
                  </a:lnTo>
                  <a:lnTo>
                    <a:pt x="495" y="126"/>
                  </a:lnTo>
                  <a:lnTo>
                    <a:pt x="487" y="135"/>
                  </a:lnTo>
                  <a:lnTo>
                    <a:pt x="477" y="146"/>
                  </a:lnTo>
                  <a:lnTo>
                    <a:pt x="466" y="156"/>
                  </a:lnTo>
                  <a:lnTo>
                    <a:pt x="453" y="166"/>
                  </a:lnTo>
                  <a:lnTo>
                    <a:pt x="439" y="174"/>
                  </a:lnTo>
                  <a:lnTo>
                    <a:pt x="422" y="182"/>
                  </a:lnTo>
                  <a:lnTo>
                    <a:pt x="404" y="189"/>
                  </a:lnTo>
                  <a:lnTo>
                    <a:pt x="384" y="194"/>
                  </a:lnTo>
                  <a:lnTo>
                    <a:pt x="362" y="197"/>
                  </a:lnTo>
                  <a:lnTo>
                    <a:pt x="340" y="200"/>
                  </a:lnTo>
                  <a:lnTo>
                    <a:pt x="314" y="201"/>
                  </a:lnTo>
                  <a:lnTo>
                    <a:pt x="288" y="200"/>
                  </a:lnTo>
                  <a:lnTo>
                    <a:pt x="261" y="196"/>
                  </a:lnTo>
                  <a:lnTo>
                    <a:pt x="233" y="191"/>
                  </a:lnTo>
                  <a:lnTo>
                    <a:pt x="206" y="185"/>
                  </a:lnTo>
                  <a:lnTo>
                    <a:pt x="180" y="178"/>
                  </a:lnTo>
                  <a:lnTo>
                    <a:pt x="155" y="171"/>
                  </a:lnTo>
                  <a:lnTo>
                    <a:pt x="132" y="162"/>
                  </a:lnTo>
                  <a:lnTo>
                    <a:pt x="109" y="154"/>
                  </a:lnTo>
                  <a:lnTo>
                    <a:pt x="88" y="144"/>
                  </a:lnTo>
                  <a:lnTo>
                    <a:pt x="69" y="135"/>
                  </a:lnTo>
                  <a:lnTo>
                    <a:pt x="52" y="126"/>
                  </a:lnTo>
                  <a:lnTo>
                    <a:pt x="38" y="117"/>
                  </a:lnTo>
                  <a:lnTo>
                    <a:pt x="25" y="107"/>
                  </a:lnTo>
                  <a:lnTo>
                    <a:pt x="14" y="100"/>
                  </a:lnTo>
                  <a:lnTo>
                    <a:pt x="7" y="92"/>
                  </a:lnTo>
                  <a:lnTo>
                    <a:pt x="1" y="86"/>
                  </a:lnTo>
                  <a:lnTo>
                    <a:pt x="0" y="82"/>
                  </a:lnTo>
                  <a:lnTo>
                    <a:pt x="0" y="79"/>
                  </a:lnTo>
                  <a:lnTo>
                    <a:pt x="0" y="77"/>
                  </a:lnTo>
                  <a:lnTo>
                    <a:pt x="1" y="75"/>
                  </a:lnTo>
                  <a:lnTo>
                    <a:pt x="4" y="71"/>
                  </a:lnTo>
                  <a:lnTo>
                    <a:pt x="10" y="69"/>
                  </a:lnTo>
                  <a:lnTo>
                    <a:pt x="18" y="66"/>
                  </a:lnTo>
                  <a:lnTo>
                    <a:pt x="27" y="65"/>
                  </a:lnTo>
                  <a:lnTo>
                    <a:pt x="52" y="62"/>
                  </a:lnTo>
                  <a:lnTo>
                    <a:pt x="84" y="60"/>
                  </a:lnTo>
                  <a:lnTo>
                    <a:pt x="122" y="56"/>
                  </a:lnTo>
                  <a:lnTo>
                    <a:pt x="168" y="49"/>
                  </a:lnTo>
                  <a:lnTo>
                    <a:pt x="192" y="44"/>
                  </a:lnTo>
                  <a:lnTo>
                    <a:pt x="219" y="38"/>
                  </a:lnTo>
                  <a:lnTo>
                    <a:pt x="247" y="30"/>
                  </a:lnTo>
                  <a:lnTo>
                    <a:pt x="276" y="2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59" name="Freeform 52"/>
            <p:cNvSpPr>
              <a:spLocks/>
            </p:cNvSpPr>
            <p:nvPr/>
          </p:nvSpPr>
          <p:spPr bwMode="auto">
            <a:xfrm>
              <a:off x="547" y="1500"/>
              <a:ext cx="151" cy="60"/>
            </a:xfrm>
            <a:custGeom>
              <a:avLst/>
              <a:gdLst>
                <a:gd name="T0" fmla="*/ 0 w 452"/>
                <a:gd name="T1" fmla="*/ 0 h 180"/>
                <a:gd name="T2" fmla="*/ 0 w 452"/>
                <a:gd name="T3" fmla="*/ 0 h 180"/>
                <a:gd name="T4" fmla="*/ 0 w 452"/>
                <a:gd name="T5" fmla="*/ 0 h 180"/>
                <a:gd name="T6" fmla="*/ 0 w 452"/>
                <a:gd name="T7" fmla="*/ 0 h 180"/>
                <a:gd name="T8" fmla="*/ 0 w 452"/>
                <a:gd name="T9" fmla="*/ 0 h 180"/>
                <a:gd name="T10" fmla="*/ 0 w 452"/>
                <a:gd name="T11" fmla="*/ 0 h 180"/>
                <a:gd name="T12" fmla="*/ 0 w 452"/>
                <a:gd name="T13" fmla="*/ 0 h 180"/>
                <a:gd name="T14" fmla="*/ 0 w 452"/>
                <a:gd name="T15" fmla="*/ 0 h 180"/>
                <a:gd name="T16" fmla="*/ 0 w 452"/>
                <a:gd name="T17" fmla="*/ 0 h 180"/>
                <a:gd name="T18" fmla="*/ 0 w 452"/>
                <a:gd name="T19" fmla="*/ 0 h 180"/>
                <a:gd name="T20" fmla="*/ 0 w 452"/>
                <a:gd name="T21" fmla="*/ 0 h 180"/>
                <a:gd name="T22" fmla="*/ 0 w 452"/>
                <a:gd name="T23" fmla="*/ 0 h 180"/>
                <a:gd name="T24" fmla="*/ 0 w 452"/>
                <a:gd name="T25" fmla="*/ 0 h 180"/>
                <a:gd name="T26" fmla="*/ 0 w 452"/>
                <a:gd name="T27" fmla="*/ 0 h 180"/>
                <a:gd name="T28" fmla="*/ 0 w 452"/>
                <a:gd name="T29" fmla="*/ 0 h 180"/>
                <a:gd name="T30" fmla="*/ 0 w 452"/>
                <a:gd name="T31" fmla="*/ 0 h 180"/>
                <a:gd name="T32" fmla="*/ 0 w 452"/>
                <a:gd name="T33" fmla="*/ 0 h 180"/>
                <a:gd name="T34" fmla="*/ 0 w 452"/>
                <a:gd name="T35" fmla="*/ 0 h 180"/>
                <a:gd name="T36" fmla="*/ 0 w 452"/>
                <a:gd name="T37" fmla="*/ 0 h 180"/>
                <a:gd name="T38" fmla="*/ 0 w 452"/>
                <a:gd name="T39" fmla="*/ 0 h 180"/>
                <a:gd name="T40" fmla="*/ 0 w 452"/>
                <a:gd name="T41" fmla="*/ 0 h 180"/>
                <a:gd name="T42" fmla="*/ 0 w 452"/>
                <a:gd name="T43" fmla="*/ 0 h 180"/>
                <a:gd name="T44" fmla="*/ 0 w 452"/>
                <a:gd name="T45" fmla="*/ 0 h 180"/>
                <a:gd name="T46" fmla="*/ 0 w 452"/>
                <a:gd name="T47" fmla="*/ 0 h 180"/>
                <a:gd name="T48" fmla="*/ 0 w 452"/>
                <a:gd name="T49" fmla="*/ 0 h 180"/>
                <a:gd name="T50" fmla="*/ 0 w 452"/>
                <a:gd name="T51" fmla="*/ 0 h 180"/>
                <a:gd name="T52" fmla="*/ 0 w 452"/>
                <a:gd name="T53" fmla="*/ 0 h 180"/>
                <a:gd name="T54" fmla="*/ 0 w 452"/>
                <a:gd name="T55" fmla="*/ 0 h 180"/>
                <a:gd name="T56" fmla="*/ 0 w 452"/>
                <a:gd name="T57" fmla="*/ 0 h 180"/>
                <a:gd name="T58" fmla="*/ 0 w 452"/>
                <a:gd name="T59" fmla="*/ 0 h 180"/>
                <a:gd name="T60" fmla="*/ 0 w 452"/>
                <a:gd name="T61" fmla="*/ 0 h 180"/>
                <a:gd name="T62" fmla="*/ 0 w 452"/>
                <a:gd name="T63" fmla="*/ 0 h 180"/>
                <a:gd name="T64" fmla="*/ 0 w 452"/>
                <a:gd name="T65" fmla="*/ 0 h 180"/>
                <a:gd name="T66" fmla="*/ 0 w 452"/>
                <a:gd name="T67" fmla="*/ 0 h 180"/>
                <a:gd name="T68" fmla="*/ 0 w 452"/>
                <a:gd name="T69" fmla="*/ 0 h 180"/>
                <a:gd name="T70" fmla="*/ 0 w 452"/>
                <a:gd name="T71" fmla="*/ 0 h 180"/>
                <a:gd name="T72" fmla="*/ 0 w 452"/>
                <a:gd name="T73" fmla="*/ 0 h 180"/>
                <a:gd name="T74" fmla="*/ 0 w 452"/>
                <a:gd name="T75" fmla="*/ 0 h 180"/>
                <a:gd name="T76" fmla="*/ 0 w 452"/>
                <a:gd name="T77" fmla="*/ 0 h 180"/>
                <a:gd name="T78" fmla="*/ 0 w 452"/>
                <a:gd name="T79" fmla="*/ 0 h 180"/>
                <a:gd name="T80" fmla="*/ 0 w 452"/>
                <a:gd name="T81" fmla="*/ 0 h 180"/>
                <a:gd name="T82" fmla="*/ 0 w 452"/>
                <a:gd name="T83" fmla="*/ 0 h 180"/>
                <a:gd name="T84" fmla="*/ 0 w 452"/>
                <a:gd name="T85" fmla="*/ 0 h 180"/>
                <a:gd name="T86" fmla="*/ 0 w 452"/>
                <a:gd name="T87" fmla="*/ 0 h 180"/>
                <a:gd name="T88" fmla="*/ 0 w 452"/>
                <a:gd name="T89" fmla="*/ 0 h 180"/>
                <a:gd name="T90" fmla="*/ 0 w 452"/>
                <a:gd name="T91" fmla="*/ 0 h 180"/>
                <a:gd name="T92" fmla="*/ 0 w 452"/>
                <a:gd name="T93" fmla="*/ 0 h 180"/>
                <a:gd name="T94" fmla="*/ 0 w 452"/>
                <a:gd name="T95" fmla="*/ 0 h 180"/>
                <a:gd name="T96" fmla="*/ 0 w 452"/>
                <a:gd name="T97" fmla="*/ 0 h 180"/>
                <a:gd name="T98" fmla="*/ 0 w 452"/>
                <a:gd name="T99" fmla="*/ 0 h 180"/>
                <a:gd name="T100" fmla="*/ 0 w 452"/>
                <a:gd name="T101" fmla="*/ 0 h 180"/>
                <a:gd name="T102" fmla="*/ 0 w 452"/>
                <a:gd name="T103" fmla="*/ 0 h 180"/>
                <a:gd name="T104" fmla="*/ 0 w 452"/>
                <a:gd name="T105" fmla="*/ 0 h 180"/>
                <a:gd name="T106" fmla="*/ 0 w 452"/>
                <a:gd name="T107" fmla="*/ 0 h 180"/>
                <a:gd name="T108" fmla="*/ 0 w 452"/>
                <a:gd name="T109" fmla="*/ 0 h 180"/>
                <a:gd name="T110" fmla="*/ 0 w 452"/>
                <a:gd name="T111" fmla="*/ 0 h 180"/>
                <a:gd name="T112" fmla="*/ 0 w 452"/>
                <a:gd name="T113" fmla="*/ 0 h 180"/>
                <a:gd name="T114" fmla="*/ 0 w 452"/>
                <a:gd name="T115" fmla="*/ 0 h 180"/>
                <a:gd name="T116" fmla="*/ 0 w 452"/>
                <a:gd name="T117" fmla="*/ 0 h 180"/>
                <a:gd name="T118" fmla="*/ 0 w 452"/>
                <a:gd name="T119" fmla="*/ 0 h 180"/>
                <a:gd name="T120" fmla="*/ 0 w 452"/>
                <a:gd name="T121" fmla="*/ 0 h 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2"/>
                <a:gd name="T184" fmla="*/ 0 h 180"/>
                <a:gd name="T185" fmla="*/ 452 w 452"/>
                <a:gd name="T186" fmla="*/ 180 h 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2" h="180">
                  <a:moveTo>
                    <a:pt x="248" y="18"/>
                  </a:moveTo>
                  <a:lnTo>
                    <a:pt x="273" y="9"/>
                  </a:lnTo>
                  <a:lnTo>
                    <a:pt x="297" y="5"/>
                  </a:lnTo>
                  <a:lnTo>
                    <a:pt x="319" y="1"/>
                  </a:lnTo>
                  <a:lnTo>
                    <a:pt x="340" y="0"/>
                  </a:lnTo>
                  <a:lnTo>
                    <a:pt x="358" y="1"/>
                  </a:lnTo>
                  <a:lnTo>
                    <a:pt x="374" y="3"/>
                  </a:lnTo>
                  <a:lnTo>
                    <a:pt x="390" y="7"/>
                  </a:lnTo>
                  <a:lnTo>
                    <a:pt x="402" y="13"/>
                  </a:lnTo>
                  <a:lnTo>
                    <a:pt x="414" y="20"/>
                  </a:lnTo>
                  <a:lnTo>
                    <a:pt x="424" y="28"/>
                  </a:lnTo>
                  <a:lnTo>
                    <a:pt x="432" y="36"/>
                  </a:lnTo>
                  <a:lnTo>
                    <a:pt x="439" y="45"/>
                  </a:lnTo>
                  <a:lnTo>
                    <a:pt x="445" y="54"/>
                  </a:lnTo>
                  <a:lnTo>
                    <a:pt x="448" y="64"/>
                  </a:lnTo>
                  <a:lnTo>
                    <a:pt x="451" y="74"/>
                  </a:lnTo>
                  <a:lnTo>
                    <a:pt x="452" y="84"/>
                  </a:lnTo>
                  <a:lnTo>
                    <a:pt x="451" y="93"/>
                  </a:lnTo>
                  <a:lnTo>
                    <a:pt x="448" y="103"/>
                  </a:lnTo>
                  <a:lnTo>
                    <a:pt x="444" y="113"/>
                  </a:lnTo>
                  <a:lnTo>
                    <a:pt x="437" y="121"/>
                  </a:lnTo>
                  <a:lnTo>
                    <a:pt x="428" y="131"/>
                  </a:lnTo>
                  <a:lnTo>
                    <a:pt x="418" y="140"/>
                  </a:lnTo>
                  <a:lnTo>
                    <a:pt x="407" y="148"/>
                  </a:lnTo>
                  <a:lnTo>
                    <a:pt x="394" y="157"/>
                  </a:lnTo>
                  <a:lnTo>
                    <a:pt x="378" y="163"/>
                  </a:lnTo>
                  <a:lnTo>
                    <a:pt x="363" y="169"/>
                  </a:lnTo>
                  <a:lnTo>
                    <a:pt x="344" y="174"/>
                  </a:lnTo>
                  <a:lnTo>
                    <a:pt x="324" y="177"/>
                  </a:lnTo>
                  <a:lnTo>
                    <a:pt x="304" y="180"/>
                  </a:lnTo>
                  <a:lnTo>
                    <a:pt x="282" y="180"/>
                  </a:lnTo>
                  <a:lnTo>
                    <a:pt x="259" y="179"/>
                  </a:lnTo>
                  <a:lnTo>
                    <a:pt x="233" y="176"/>
                  </a:lnTo>
                  <a:lnTo>
                    <a:pt x="209" y="171"/>
                  </a:lnTo>
                  <a:lnTo>
                    <a:pt x="185" y="166"/>
                  </a:lnTo>
                  <a:lnTo>
                    <a:pt x="161" y="159"/>
                  </a:lnTo>
                  <a:lnTo>
                    <a:pt x="139" y="153"/>
                  </a:lnTo>
                  <a:lnTo>
                    <a:pt x="118" y="146"/>
                  </a:lnTo>
                  <a:lnTo>
                    <a:pt x="98" y="137"/>
                  </a:lnTo>
                  <a:lnTo>
                    <a:pt x="78" y="129"/>
                  </a:lnTo>
                  <a:lnTo>
                    <a:pt x="63" y="121"/>
                  </a:lnTo>
                  <a:lnTo>
                    <a:pt x="47" y="113"/>
                  </a:lnTo>
                  <a:lnTo>
                    <a:pt x="33" y="104"/>
                  </a:lnTo>
                  <a:lnTo>
                    <a:pt x="21" y="97"/>
                  </a:lnTo>
                  <a:lnTo>
                    <a:pt x="13" y="90"/>
                  </a:lnTo>
                  <a:lnTo>
                    <a:pt x="6" y="82"/>
                  </a:lnTo>
                  <a:lnTo>
                    <a:pt x="2" y="76"/>
                  </a:lnTo>
                  <a:lnTo>
                    <a:pt x="0" y="71"/>
                  </a:lnTo>
                  <a:lnTo>
                    <a:pt x="0" y="67"/>
                  </a:lnTo>
                  <a:lnTo>
                    <a:pt x="3" y="63"/>
                  </a:lnTo>
                  <a:lnTo>
                    <a:pt x="9" y="61"/>
                  </a:lnTo>
                  <a:lnTo>
                    <a:pt x="16" y="59"/>
                  </a:lnTo>
                  <a:lnTo>
                    <a:pt x="24" y="58"/>
                  </a:lnTo>
                  <a:lnTo>
                    <a:pt x="46" y="56"/>
                  </a:lnTo>
                  <a:lnTo>
                    <a:pt x="76" y="53"/>
                  </a:lnTo>
                  <a:lnTo>
                    <a:pt x="110" y="50"/>
                  </a:lnTo>
                  <a:lnTo>
                    <a:pt x="149" y="43"/>
                  </a:lnTo>
                  <a:lnTo>
                    <a:pt x="172" y="40"/>
                  </a:lnTo>
                  <a:lnTo>
                    <a:pt x="196" y="34"/>
                  </a:lnTo>
                  <a:lnTo>
                    <a:pt x="221" y="26"/>
                  </a:lnTo>
                  <a:lnTo>
                    <a:pt x="248" y="18"/>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60" name="Freeform 53"/>
            <p:cNvSpPr>
              <a:spLocks/>
            </p:cNvSpPr>
            <p:nvPr/>
          </p:nvSpPr>
          <p:spPr bwMode="auto">
            <a:xfrm>
              <a:off x="560" y="1502"/>
              <a:ext cx="133" cy="54"/>
            </a:xfrm>
            <a:custGeom>
              <a:avLst/>
              <a:gdLst>
                <a:gd name="T0" fmla="*/ 0 w 401"/>
                <a:gd name="T1" fmla="*/ 0 h 160"/>
                <a:gd name="T2" fmla="*/ 0 w 401"/>
                <a:gd name="T3" fmla="*/ 0 h 160"/>
                <a:gd name="T4" fmla="*/ 0 w 401"/>
                <a:gd name="T5" fmla="*/ 0 h 160"/>
                <a:gd name="T6" fmla="*/ 0 w 401"/>
                <a:gd name="T7" fmla="*/ 0 h 160"/>
                <a:gd name="T8" fmla="*/ 0 w 401"/>
                <a:gd name="T9" fmla="*/ 0 h 160"/>
                <a:gd name="T10" fmla="*/ 0 w 401"/>
                <a:gd name="T11" fmla="*/ 0 h 160"/>
                <a:gd name="T12" fmla="*/ 0 w 401"/>
                <a:gd name="T13" fmla="*/ 0 h 160"/>
                <a:gd name="T14" fmla="*/ 0 w 401"/>
                <a:gd name="T15" fmla="*/ 0 h 160"/>
                <a:gd name="T16" fmla="*/ 0 w 401"/>
                <a:gd name="T17" fmla="*/ 0 h 160"/>
                <a:gd name="T18" fmla="*/ 0 w 401"/>
                <a:gd name="T19" fmla="*/ 0 h 160"/>
                <a:gd name="T20" fmla="*/ 0 w 401"/>
                <a:gd name="T21" fmla="*/ 0 h 160"/>
                <a:gd name="T22" fmla="*/ 0 w 401"/>
                <a:gd name="T23" fmla="*/ 0 h 160"/>
                <a:gd name="T24" fmla="*/ 0 w 401"/>
                <a:gd name="T25" fmla="*/ 0 h 160"/>
                <a:gd name="T26" fmla="*/ 0 w 401"/>
                <a:gd name="T27" fmla="*/ 0 h 160"/>
                <a:gd name="T28" fmla="*/ 0 w 401"/>
                <a:gd name="T29" fmla="*/ 0 h 160"/>
                <a:gd name="T30" fmla="*/ 0 w 401"/>
                <a:gd name="T31" fmla="*/ 0 h 160"/>
                <a:gd name="T32" fmla="*/ 0 w 401"/>
                <a:gd name="T33" fmla="*/ 0 h 160"/>
                <a:gd name="T34" fmla="*/ 0 w 401"/>
                <a:gd name="T35" fmla="*/ 0 h 160"/>
                <a:gd name="T36" fmla="*/ 0 w 401"/>
                <a:gd name="T37" fmla="*/ 0 h 160"/>
                <a:gd name="T38" fmla="*/ 0 w 401"/>
                <a:gd name="T39" fmla="*/ 0 h 160"/>
                <a:gd name="T40" fmla="*/ 0 w 401"/>
                <a:gd name="T41" fmla="*/ 0 h 160"/>
                <a:gd name="T42" fmla="*/ 0 w 401"/>
                <a:gd name="T43" fmla="*/ 0 h 160"/>
                <a:gd name="T44" fmla="*/ 0 w 401"/>
                <a:gd name="T45" fmla="*/ 0 h 160"/>
                <a:gd name="T46" fmla="*/ 0 w 401"/>
                <a:gd name="T47" fmla="*/ 0 h 160"/>
                <a:gd name="T48" fmla="*/ 0 w 401"/>
                <a:gd name="T49" fmla="*/ 0 h 160"/>
                <a:gd name="T50" fmla="*/ 0 w 401"/>
                <a:gd name="T51" fmla="*/ 0 h 160"/>
                <a:gd name="T52" fmla="*/ 0 w 401"/>
                <a:gd name="T53" fmla="*/ 0 h 160"/>
                <a:gd name="T54" fmla="*/ 0 w 401"/>
                <a:gd name="T55" fmla="*/ 0 h 160"/>
                <a:gd name="T56" fmla="*/ 0 w 401"/>
                <a:gd name="T57" fmla="*/ 0 h 160"/>
                <a:gd name="T58" fmla="*/ 0 w 401"/>
                <a:gd name="T59" fmla="*/ 0 h 160"/>
                <a:gd name="T60" fmla="*/ 0 w 401"/>
                <a:gd name="T61" fmla="*/ 0 h 160"/>
                <a:gd name="T62" fmla="*/ 0 w 401"/>
                <a:gd name="T63" fmla="*/ 0 h 160"/>
                <a:gd name="T64" fmla="*/ 0 w 401"/>
                <a:gd name="T65" fmla="*/ 0 h 160"/>
                <a:gd name="T66" fmla="*/ 0 w 401"/>
                <a:gd name="T67" fmla="*/ 0 h 160"/>
                <a:gd name="T68" fmla="*/ 0 w 401"/>
                <a:gd name="T69" fmla="*/ 0 h 160"/>
                <a:gd name="T70" fmla="*/ 0 w 401"/>
                <a:gd name="T71" fmla="*/ 0 h 160"/>
                <a:gd name="T72" fmla="*/ 0 w 401"/>
                <a:gd name="T73" fmla="*/ 0 h 160"/>
                <a:gd name="T74" fmla="*/ 0 w 401"/>
                <a:gd name="T75" fmla="*/ 0 h 160"/>
                <a:gd name="T76" fmla="*/ 0 w 401"/>
                <a:gd name="T77" fmla="*/ 0 h 160"/>
                <a:gd name="T78" fmla="*/ 0 w 401"/>
                <a:gd name="T79" fmla="*/ 0 h 160"/>
                <a:gd name="T80" fmla="*/ 0 w 401"/>
                <a:gd name="T81" fmla="*/ 0 h 160"/>
                <a:gd name="T82" fmla="*/ 0 w 401"/>
                <a:gd name="T83" fmla="*/ 0 h 160"/>
                <a:gd name="T84" fmla="*/ 0 w 401"/>
                <a:gd name="T85" fmla="*/ 0 h 160"/>
                <a:gd name="T86" fmla="*/ 0 w 401"/>
                <a:gd name="T87" fmla="*/ 0 h 160"/>
                <a:gd name="T88" fmla="*/ 0 w 401"/>
                <a:gd name="T89" fmla="*/ 0 h 160"/>
                <a:gd name="T90" fmla="*/ 0 w 401"/>
                <a:gd name="T91" fmla="*/ 0 h 160"/>
                <a:gd name="T92" fmla="*/ 0 w 401"/>
                <a:gd name="T93" fmla="*/ 0 h 160"/>
                <a:gd name="T94" fmla="*/ 0 w 401"/>
                <a:gd name="T95" fmla="*/ 0 h 160"/>
                <a:gd name="T96" fmla="*/ 0 w 401"/>
                <a:gd name="T97" fmla="*/ 0 h 160"/>
                <a:gd name="T98" fmla="*/ 0 w 401"/>
                <a:gd name="T99" fmla="*/ 0 h 160"/>
                <a:gd name="T100" fmla="*/ 0 w 401"/>
                <a:gd name="T101" fmla="*/ 0 h 160"/>
                <a:gd name="T102" fmla="*/ 0 w 401"/>
                <a:gd name="T103" fmla="*/ 0 h 160"/>
                <a:gd name="T104" fmla="*/ 0 w 401"/>
                <a:gd name="T105" fmla="*/ 0 h 160"/>
                <a:gd name="T106" fmla="*/ 0 w 401"/>
                <a:gd name="T107" fmla="*/ 0 h 160"/>
                <a:gd name="T108" fmla="*/ 0 w 401"/>
                <a:gd name="T109" fmla="*/ 0 h 160"/>
                <a:gd name="T110" fmla="*/ 0 w 401"/>
                <a:gd name="T111" fmla="*/ 0 h 160"/>
                <a:gd name="T112" fmla="*/ 0 w 401"/>
                <a:gd name="T113" fmla="*/ 0 h 160"/>
                <a:gd name="T114" fmla="*/ 0 w 401"/>
                <a:gd name="T115" fmla="*/ 0 h 160"/>
                <a:gd name="T116" fmla="*/ 0 w 401"/>
                <a:gd name="T117" fmla="*/ 0 h 160"/>
                <a:gd name="T118" fmla="*/ 0 w 401"/>
                <a:gd name="T119" fmla="*/ 0 h 160"/>
                <a:gd name="T120" fmla="*/ 0 w 401"/>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1"/>
                <a:gd name="T184" fmla="*/ 0 h 160"/>
                <a:gd name="T185" fmla="*/ 401 w 401"/>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1" h="160">
                  <a:moveTo>
                    <a:pt x="219" y="16"/>
                  </a:moveTo>
                  <a:lnTo>
                    <a:pt x="242" y="9"/>
                  </a:lnTo>
                  <a:lnTo>
                    <a:pt x="263" y="4"/>
                  </a:lnTo>
                  <a:lnTo>
                    <a:pt x="283" y="0"/>
                  </a:lnTo>
                  <a:lnTo>
                    <a:pt x="302" y="0"/>
                  </a:lnTo>
                  <a:lnTo>
                    <a:pt x="317" y="0"/>
                  </a:lnTo>
                  <a:lnTo>
                    <a:pt x="333" y="3"/>
                  </a:lnTo>
                  <a:lnTo>
                    <a:pt x="346" y="6"/>
                  </a:lnTo>
                  <a:lnTo>
                    <a:pt x="357" y="11"/>
                  </a:lnTo>
                  <a:lnTo>
                    <a:pt x="367" y="17"/>
                  </a:lnTo>
                  <a:lnTo>
                    <a:pt x="377" y="25"/>
                  </a:lnTo>
                  <a:lnTo>
                    <a:pt x="384" y="32"/>
                  </a:lnTo>
                  <a:lnTo>
                    <a:pt x="390" y="39"/>
                  </a:lnTo>
                  <a:lnTo>
                    <a:pt x="394" y="48"/>
                  </a:lnTo>
                  <a:lnTo>
                    <a:pt x="398" y="56"/>
                  </a:lnTo>
                  <a:lnTo>
                    <a:pt x="400" y="65"/>
                  </a:lnTo>
                  <a:lnTo>
                    <a:pt x="401" y="73"/>
                  </a:lnTo>
                  <a:lnTo>
                    <a:pt x="400" y="82"/>
                  </a:lnTo>
                  <a:lnTo>
                    <a:pt x="397" y="90"/>
                  </a:lnTo>
                  <a:lnTo>
                    <a:pt x="394" y="99"/>
                  </a:lnTo>
                  <a:lnTo>
                    <a:pt x="387" y="107"/>
                  </a:lnTo>
                  <a:lnTo>
                    <a:pt x="380" y="116"/>
                  </a:lnTo>
                  <a:lnTo>
                    <a:pt x="371" y="124"/>
                  </a:lnTo>
                  <a:lnTo>
                    <a:pt x="361" y="132"/>
                  </a:lnTo>
                  <a:lnTo>
                    <a:pt x="350" y="138"/>
                  </a:lnTo>
                  <a:lnTo>
                    <a:pt x="336" y="145"/>
                  </a:lnTo>
                  <a:lnTo>
                    <a:pt x="321" y="150"/>
                  </a:lnTo>
                  <a:lnTo>
                    <a:pt x="306" y="153"/>
                  </a:lnTo>
                  <a:lnTo>
                    <a:pt x="289" y="157"/>
                  </a:lnTo>
                  <a:lnTo>
                    <a:pt x="270" y="158"/>
                  </a:lnTo>
                  <a:lnTo>
                    <a:pt x="250" y="160"/>
                  </a:lnTo>
                  <a:lnTo>
                    <a:pt x="229" y="158"/>
                  </a:lnTo>
                  <a:lnTo>
                    <a:pt x="208" y="156"/>
                  </a:lnTo>
                  <a:lnTo>
                    <a:pt x="186" y="151"/>
                  </a:lnTo>
                  <a:lnTo>
                    <a:pt x="164" y="146"/>
                  </a:lnTo>
                  <a:lnTo>
                    <a:pt x="144" y="141"/>
                  </a:lnTo>
                  <a:lnTo>
                    <a:pt x="124" y="135"/>
                  </a:lnTo>
                  <a:lnTo>
                    <a:pt x="105" y="128"/>
                  </a:lnTo>
                  <a:lnTo>
                    <a:pt x="87" y="122"/>
                  </a:lnTo>
                  <a:lnTo>
                    <a:pt x="71" y="115"/>
                  </a:lnTo>
                  <a:lnTo>
                    <a:pt x="56" y="107"/>
                  </a:lnTo>
                  <a:lnTo>
                    <a:pt x="41" y="100"/>
                  </a:lnTo>
                  <a:lnTo>
                    <a:pt x="30" y="93"/>
                  </a:lnTo>
                  <a:lnTo>
                    <a:pt x="20" y="85"/>
                  </a:lnTo>
                  <a:lnTo>
                    <a:pt x="12" y="79"/>
                  </a:lnTo>
                  <a:lnTo>
                    <a:pt x="6" y="73"/>
                  </a:lnTo>
                  <a:lnTo>
                    <a:pt x="2" y="67"/>
                  </a:lnTo>
                  <a:lnTo>
                    <a:pt x="0" y="62"/>
                  </a:lnTo>
                  <a:lnTo>
                    <a:pt x="2" y="59"/>
                  </a:lnTo>
                  <a:lnTo>
                    <a:pt x="4" y="56"/>
                  </a:lnTo>
                  <a:lnTo>
                    <a:pt x="9" y="54"/>
                  </a:lnTo>
                  <a:lnTo>
                    <a:pt x="14" y="53"/>
                  </a:lnTo>
                  <a:lnTo>
                    <a:pt x="21" y="51"/>
                  </a:lnTo>
                  <a:lnTo>
                    <a:pt x="41" y="49"/>
                  </a:lnTo>
                  <a:lnTo>
                    <a:pt x="67" y="48"/>
                  </a:lnTo>
                  <a:lnTo>
                    <a:pt x="98" y="44"/>
                  </a:lnTo>
                  <a:lnTo>
                    <a:pt x="134" y="39"/>
                  </a:lnTo>
                  <a:lnTo>
                    <a:pt x="154" y="34"/>
                  </a:lnTo>
                  <a:lnTo>
                    <a:pt x="174" y="29"/>
                  </a:lnTo>
                  <a:lnTo>
                    <a:pt x="196" y="23"/>
                  </a:lnTo>
                  <a:lnTo>
                    <a:pt x="219" y="16"/>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61" name="Freeform 54"/>
            <p:cNvSpPr>
              <a:spLocks/>
            </p:cNvSpPr>
            <p:nvPr/>
          </p:nvSpPr>
          <p:spPr bwMode="auto">
            <a:xfrm>
              <a:off x="573" y="1505"/>
              <a:ext cx="116" cy="46"/>
            </a:xfrm>
            <a:custGeom>
              <a:avLst/>
              <a:gdLst>
                <a:gd name="T0" fmla="*/ 0 w 348"/>
                <a:gd name="T1" fmla="*/ 0 h 139"/>
                <a:gd name="T2" fmla="*/ 0 w 348"/>
                <a:gd name="T3" fmla="*/ 0 h 139"/>
                <a:gd name="T4" fmla="*/ 0 w 348"/>
                <a:gd name="T5" fmla="*/ 0 h 139"/>
                <a:gd name="T6" fmla="*/ 0 w 348"/>
                <a:gd name="T7" fmla="*/ 0 h 139"/>
                <a:gd name="T8" fmla="*/ 0 w 348"/>
                <a:gd name="T9" fmla="*/ 0 h 139"/>
                <a:gd name="T10" fmla="*/ 0 w 348"/>
                <a:gd name="T11" fmla="*/ 0 h 139"/>
                <a:gd name="T12" fmla="*/ 0 w 348"/>
                <a:gd name="T13" fmla="*/ 0 h 139"/>
                <a:gd name="T14" fmla="*/ 0 w 348"/>
                <a:gd name="T15" fmla="*/ 0 h 139"/>
                <a:gd name="T16" fmla="*/ 0 w 348"/>
                <a:gd name="T17" fmla="*/ 0 h 139"/>
                <a:gd name="T18" fmla="*/ 0 w 348"/>
                <a:gd name="T19" fmla="*/ 0 h 139"/>
                <a:gd name="T20" fmla="*/ 0 w 348"/>
                <a:gd name="T21" fmla="*/ 0 h 139"/>
                <a:gd name="T22" fmla="*/ 0 w 348"/>
                <a:gd name="T23" fmla="*/ 0 h 139"/>
                <a:gd name="T24" fmla="*/ 0 w 348"/>
                <a:gd name="T25" fmla="*/ 0 h 139"/>
                <a:gd name="T26" fmla="*/ 0 w 348"/>
                <a:gd name="T27" fmla="*/ 0 h 139"/>
                <a:gd name="T28" fmla="*/ 0 w 348"/>
                <a:gd name="T29" fmla="*/ 0 h 139"/>
                <a:gd name="T30" fmla="*/ 0 w 348"/>
                <a:gd name="T31" fmla="*/ 0 h 139"/>
                <a:gd name="T32" fmla="*/ 0 w 348"/>
                <a:gd name="T33" fmla="*/ 0 h 139"/>
                <a:gd name="T34" fmla="*/ 0 w 348"/>
                <a:gd name="T35" fmla="*/ 0 h 139"/>
                <a:gd name="T36" fmla="*/ 0 w 348"/>
                <a:gd name="T37" fmla="*/ 0 h 139"/>
                <a:gd name="T38" fmla="*/ 0 w 348"/>
                <a:gd name="T39" fmla="*/ 0 h 139"/>
                <a:gd name="T40" fmla="*/ 0 w 348"/>
                <a:gd name="T41" fmla="*/ 0 h 139"/>
                <a:gd name="T42" fmla="*/ 0 w 348"/>
                <a:gd name="T43" fmla="*/ 0 h 139"/>
                <a:gd name="T44" fmla="*/ 0 w 348"/>
                <a:gd name="T45" fmla="*/ 0 h 139"/>
                <a:gd name="T46" fmla="*/ 0 w 348"/>
                <a:gd name="T47" fmla="*/ 0 h 139"/>
                <a:gd name="T48" fmla="*/ 0 w 348"/>
                <a:gd name="T49" fmla="*/ 0 h 139"/>
                <a:gd name="T50" fmla="*/ 0 w 348"/>
                <a:gd name="T51" fmla="*/ 0 h 139"/>
                <a:gd name="T52" fmla="*/ 0 w 348"/>
                <a:gd name="T53" fmla="*/ 0 h 139"/>
                <a:gd name="T54" fmla="*/ 0 w 348"/>
                <a:gd name="T55" fmla="*/ 0 h 139"/>
                <a:gd name="T56" fmla="*/ 0 w 348"/>
                <a:gd name="T57" fmla="*/ 0 h 139"/>
                <a:gd name="T58" fmla="*/ 0 w 348"/>
                <a:gd name="T59" fmla="*/ 0 h 139"/>
                <a:gd name="T60" fmla="*/ 0 w 348"/>
                <a:gd name="T61" fmla="*/ 0 h 139"/>
                <a:gd name="T62" fmla="*/ 0 w 348"/>
                <a:gd name="T63" fmla="*/ 0 h 139"/>
                <a:gd name="T64" fmla="*/ 0 w 348"/>
                <a:gd name="T65" fmla="*/ 0 h 139"/>
                <a:gd name="T66" fmla="*/ 0 w 348"/>
                <a:gd name="T67" fmla="*/ 0 h 139"/>
                <a:gd name="T68" fmla="*/ 0 w 348"/>
                <a:gd name="T69" fmla="*/ 0 h 139"/>
                <a:gd name="T70" fmla="*/ 0 w 348"/>
                <a:gd name="T71" fmla="*/ 0 h 139"/>
                <a:gd name="T72" fmla="*/ 0 w 348"/>
                <a:gd name="T73" fmla="*/ 0 h 139"/>
                <a:gd name="T74" fmla="*/ 0 w 348"/>
                <a:gd name="T75" fmla="*/ 0 h 139"/>
                <a:gd name="T76" fmla="*/ 0 w 348"/>
                <a:gd name="T77" fmla="*/ 0 h 139"/>
                <a:gd name="T78" fmla="*/ 0 w 348"/>
                <a:gd name="T79" fmla="*/ 0 h 139"/>
                <a:gd name="T80" fmla="*/ 0 w 348"/>
                <a:gd name="T81" fmla="*/ 0 h 139"/>
                <a:gd name="T82" fmla="*/ 0 w 348"/>
                <a:gd name="T83" fmla="*/ 0 h 139"/>
                <a:gd name="T84" fmla="*/ 0 w 348"/>
                <a:gd name="T85" fmla="*/ 0 h 139"/>
                <a:gd name="T86" fmla="*/ 0 w 348"/>
                <a:gd name="T87" fmla="*/ 0 h 139"/>
                <a:gd name="T88" fmla="*/ 0 w 348"/>
                <a:gd name="T89" fmla="*/ 0 h 139"/>
                <a:gd name="T90" fmla="*/ 0 w 348"/>
                <a:gd name="T91" fmla="*/ 0 h 139"/>
                <a:gd name="T92" fmla="*/ 0 w 348"/>
                <a:gd name="T93" fmla="*/ 0 h 139"/>
                <a:gd name="T94" fmla="*/ 0 w 348"/>
                <a:gd name="T95" fmla="*/ 0 h 139"/>
                <a:gd name="T96" fmla="*/ 0 w 348"/>
                <a:gd name="T97" fmla="*/ 0 h 139"/>
                <a:gd name="T98" fmla="*/ 0 w 348"/>
                <a:gd name="T99" fmla="*/ 0 h 139"/>
                <a:gd name="T100" fmla="*/ 0 w 348"/>
                <a:gd name="T101" fmla="*/ 0 h 139"/>
                <a:gd name="T102" fmla="*/ 0 w 348"/>
                <a:gd name="T103" fmla="*/ 0 h 139"/>
                <a:gd name="T104" fmla="*/ 0 w 348"/>
                <a:gd name="T105" fmla="*/ 0 h 139"/>
                <a:gd name="T106" fmla="*/ 0 w 348"/>
                <a:gd name="T107" fmla="*/ 0 h 139"/>
                <a:gd name="T108" fmla="*/ 0 w 348"/>
                <a:gd name="T109" fmla="*/ 0 h 139"/>
                <a:gd name="T110" fmla="*/ 0 w 348"/>
                <a:gd name="T111" fmla="*/ 0 h 139"/>
                <a:gd name="T112" fmla="*/ 0 w 348"/>
                <a:gd name="T113" fmla="*/ 0 h 139"/>
                <a:gd name="T114" fmla="*/ 0 w 348"/>
                <a:gd name="T115" fmla="*/ 0 h 139"/>
                <a:gd name="T116" fmla="*/ 0 w 348"/>
                <a:gd name="T117" fmla="*/ 0 h 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8"/>
                <a:gd name="T178" fmla="*/ 0 h 139"/>
                <a:gd name="T179" fmla="*/ 348 w 348"/>
                <a:gd name="T180" fmla="*/ 139 h 1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8" h="139">
                  <a:moveTo>
                    <a:pt x="190" y="14"/>
                  </a:moveTo>
                  <a:lnTo>
                    <a:pt x="210" y="8"/>
                  </a:lnTo>
                  <a:lnTo>
                    <a:pt x="228" y="4"/>
                  </a:lnTo>
                  <a:lnTo>
                    <a:pt x="245" y="2"/>
                  </a:lnTo>
                  <a:lnTo>
                    <a:pt x="261" y="0"/>
                  </a:lnTo>
                  <a:lnTo>
                    <a:pt x="275" y="0"/>
                  </a:lnTo>
                  <a:lnTo>
                    <a:pt x="288" y="3"/>
                  </a:lnTo>
                  <a:lnTo>
                    <a:pt x="299" y="7"/>
                  </a:lnTo>
                  <a:lnTo>
                    <a:pt x="309" y="10"/>
                  </a:lnTo>
                  <a:lnTo>
                    <a:pt x="319" y="16"/>
                  </a:lnTo>
                  <a:lnTo>
                    <a:pt x="326" y="21"/>
                  </a:lnTo>
                  <a:lnTo>
                    <a:pt x="334" y="28"/>
                  </a:lnTo>
                  <a:lnTo>
                    <a:pt x="338" y="36"/>
                  </a:lnTo>
                  <a:lnTo>
                    <a:pt x="342" y="43"/>
                  </a:lnTo>
                  <a:lnTo>
                    <a:pt x="345" y="50"/>
                  </a:lnTo>
                  <a:lnTo>
                    <a:pt x="346" y="58"/>
                  </a:lnTo>
                  <a:lnTo>
                    <a:pt x="348" y="65"/>
                  </a:lnTo>
                  <a:lnTo>
                    <a:pt x="346" y="72"/>
                  </a:lnTo>
                  <a:lnTo>
                    <a:pt x="345" y="80"/>
                  </a:lnTo>
                  <a:lnTo>
                    <a:pt x="341" y="87"/>
                  </a:lnTo>
                  <a:lnTo>
                    <a:pt x="336" y="94"/>
                  </a:lnTo>
                  <a:lnTo>
                    <a:pt x="329" y="101"/>
                  </a:lnTo>
                  <a:lnTo>
                    <a:pt x="322" y="109"/>
                  </a:lnTo>
                  <a:lnTo>
                    <a:pt x="314" y="115"/>
                  </a:lnTo>
                  <a:lnTo>
                    <a:pt x="302" y="121"/>
                  </a:lnTo>
                  <a:lnTo>
                    <a:pt x="291" y="127"/>
                  </a:lnTo>
                  <a:lnTo>
                    <a:pt x="278" y="131"/>
                  </a:lnTo>
                  <a:lnTo>
                    <a:pt x="265" y="134"/>
                  </a:lnTo>
                  <a:lnTo>
                    <a:pt x="250" y="138"/>
                  </a:lnTo>
                  <a:lnTo>
                    <a:pt x="234" y="139"/>
                  </a:lnTo>
                  <a:lnTo>
                    <a:pt x="217" y="139"/>
                  </a:lnTo>
                  <a:lnTo>
                    <a:pt x="199" y="139"/>
                  </a:lnTo>
                  <a:lnTo>
                    <a:pt x="180" y="137"/>
                  </a:lnTo>
                  <a:lnTo>
                    <a:pt x="160" y="133"/>
                  </a:lnTo>
                  <a:lnTo>
                    <a:pt x="142" y="128"/>
                  </a:lnTo>
                  <a:lnTo>
                    <a:pt x="123" y="123"/>
                  </a:lnTo>
                  <a:lnTo>
                    <a:pt x="106" y="119"/>
                  </a:lnTo>
                  <a:lnTo>
                    <a:pt x="75" y="106"/>
                  </a:lnTo>
                  <a:lnTo>
                    <a:pt x="46" y="94"/>
                  </a:lnTo>
                  <a:lnTo>
                    <a:pt x="35" y="88"/>
                  </a:lnTo>
                  <a:lnTo>
                    <a:pt x="25" y="81"/>
                  </a:lnTo>
                  <a:lnTo>
                    <a:pt x="17" y="75"/>
                  </a:lnTo>
                  <a:lnTo>
                    <a:pt x="9" y="70"/>
                  </a:lnTo>
                  <a:lnTo>
                    <a:pt x="4" y="64"/>
                  </a:lnTo>
                  <a:lnTo>
                    <a:pt x="0" y="60"/>
                  </a:lnTo>
                  <a:lnTo>
                    <a:pt x="0" y="55"/>
                  </a:lnTo>
                  <a:lnTo>
                    <a:pt x="0" y="52"/>
                  </a:lnTo>
                  <a:lnTo>
                    <a:pt x="2" y="49"/>
                  </a:lnTo>
                  <a:lnTo>
                    <a:pt x="7" y="48"/>
                  </a:lnTo>
                  <a:lnTo>
                    <a:pt x="11" y="46"/>
                  </a:lnTo>
                  <a:lnTo>
                    <a:pt x="18" y="46"/>
                  </a:lnTo>
                  <a:lnTo>
                    <a:pt x="35" y="43"/>
                  </a:lnTo>
                  <a:lnTo>
                    <a:pt x="56" y="42"/>
                  </a:lnTo>
                  <a:lnTo>
                    <a:pt x="83" y="39"/>
                  </a:lnTo>
                  <a:lnTo>
                    <a:pt x="115" y="35"/>
                  </a:lnTo>
                  <a:lnTo>
                    <a:pt x="132" y="31"/>
                  </a:lnTo>
                  <a:lnTo>
                    <a:pt x="150" y="26"/>
                  </a:lnTo>
                  <a:lnTo>
                    <a:pt x="170" y="21"/>
                  </a:lnTo>
                  <a:lnTo>
                    <a:pt x="190" y="14"/>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62" name="Freeform 55"/>
            <p:cNvSpPr>
              <a:spLocks/>
            </p:cNvSpPr>
            <p:nvPr/>
          </p:nvSpPr>
          <p:spPr bwMode="auto">
            <a:xfrm>
              <a:off x="645" y="1586"/>
              <a:ext cx="16" cy="14"/>
            </a:xfrm>
            <a:custGeom>
              <a:avLst/>
              <a:gdLst>
                <a:gd name="T0" fmla="*/ 0 w 48"/>
                <a:gd name="T1" fmla="*/ 0 h 40"/>
                <a:gd name="T2" fmla="*/ 0 w 48"/>
                <a:gd name="T3" fmla="*/ 0 h 40"/>
                <a:gd name="T4" fmla="*/ 0 w 48"/>
                <a:gd name="T5" fmla="*/ 0 h 40"/>
                <a:gd name="T6" fmla="*/ 0 w 48"/>
                <a:gd name="T7" fmla="*/ 0 h 40"/>
                <a:gd name="T8" fmla="*/ 0 w 48"/>
                <a:gd name="T9" fmla="*/ 0 h 40"/>
                <a:gd name="T10" fmla="*/ 0 w 48"/>
                <a:gd name="T11" fmla="*/ 0 h 40"/>
                <a:gd name="T12" fmla="*/ 0 w 48"/>
                <a:gd name="T13" fmla="*/ 0 h 40"/>
                <a:gd name="T14" fmla="*/ 0 w 48"/>
                <a:gd name="T15" fmla="*/ 0 h 40"/>
                <a:gd name="T16" fmla="*/ 0 w 48"/>
                <a:gd name="T17" fmla="*/ 0 h 40"/>
                <a:gd name="T18" fmla="*/ 0 w 48"/>
                <a:gd name="T19" fmla="*/ 0 h 40"/>
                <a:gd name="T20" fmla="*/ 0 w 48"/>
                <a:gd name="T21" fmla="*/ 0 h 40"/>
                <a:gd name="T22" fmla="*/ 0 w 48"/>
                <a:gd name="T23" fmla="*/ 0 h 40"/>
                <a:gd name="T24" fmla="*/ 0 w 48"/>
                <a:gd name="T25" fmla="*/ 0 h 40"/>
                <a:gd name="T26" fmla="*/ 0 w 48"/>
                <a:gd name="T27" fmla="*/ 0 h 40"/>
                <a:gd name="T28" fmla="*/ 0 w 48"/>
                <a:gd name="T29" fmla="*/ 0 h 40"/>
                <a:gd name="T30" fmla="*/ 0 w 48"/>
                <a:gd name="T31" fmla="*/ 0 h 40"/>
                <a:gd name="T32" fmla="*/ 0 w 48"/>
                <a:gd name="T33" fmla="*/ 0 h 40"/>
                <a:gd name="T34" fmla="*/ 0 w 48"/>
                <a:gd name="T35" fmla="*/ 0 h 40"/>
                <a:gd name="T36" fmla="*/ 0 w 48"/>
                <a:gd name="T37" fmla="*/ 0 h 40"/>
                <a:gd name="T38" fmla="*/ 0 w 48"/>
                <a:gd name="T39" fmla="*/ 0 h 40"/>
                <a:gd name="T40" fmla="*/ 0 w 48"/>
                <a:gd name="T41" fmla="*/ 0 h 40"/>
                <a:gd name="T42" fmla="*/ 0 w 48"/>
                <a:gd name="T43" fmla="*/ 0 h 40"/>
                <a:gd name="T44" fmla="*/ 0 w 48"/>
                <a:gd name="T45" fmla="*/ 0 h 40"/>
                <a:gd name="T46" fmla="*/ 0 w 48"/>
                <a:gd name="T47" fmla="*/ 0 h 40"/>
                <a:gd name="T48" fmla="*/ 0 w 48"/>
                <a:gd name="T49" fmla="*/ 0 h 40"/>
                <a:gd name="T50" fmla="*/ 0 w 48"/>
                <a:gd name="T51" fmla="*/ 0 h 40"/>
                <a:gd name="T52" fmla="*/ 0 w 48"/>
                <a:gd name="T53" fmla="*/ 0 h 40"/>
                <a:gd name="T54" fmla="*/ 0 w 48"/>
                <a:gd name="T55" fmla="*/ 0 h 40"/>
                <a:gd name="T56" fmla="*/ 0 w 48"/>
                <a:gd name="T57" fmla="*/ 0 h 40"/>
                <a:gd name="T58" fmla="*/ 0 w 48"/>
                <a:gd name="T59" fmla="*/ 0 h 40"/>
                <a:gd name="T60" fmla="*/ 0 w 48"/>
                <a:gd name="T61" fmla="*/ 0 h 40"/>
                <a:gd name="T62" fmla="*/ 0 w 48"/>
                <a:gd name="T63" fmla="*/ 0 h 40"/>
                <a:gd name="T64" fmla="*/ 0 w 48"/>
                <a:gd name="T65" fmla="*/ 0 h 40"/>
                <a:gd name="T66" fmla="*/ 0 w 48"/>
                <a:gd name="T67" fmla="*/ 0 h 40"/>
                <a:gd name="T68" fmla="*/ 0 w 48"/>
                <a:gd name="T69" fmla="*/ 0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40"/>
                <a:gd name="T107" fmla="*/ 48 w 48"/>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40">
                  <a:moveTo>
                    <a:pt x="0" y="6"/>
                  </a:moveTo>
                  <a:lnTo>
                    <a:pt x="28" y="6"/>
                  </a:lnTo>
                  <a:lnTo>
                    <a:pt x="28" y="4"/>
                  </a:lnTo>
                  <a:lnTo>
                    <a:pt x="48" y="0"/>
                  </a:lnTo>
                  <a:lnTo>
                    <a:pt x="48" y="1"/>
                  </a:lnTo>
                  <a:lnTo>
                    <a:pt x="47" y="2"/>
                  </a:lnTo>
                  <a:lnTo>
                    <a:pt x="45" y="4"/>
                  </a:lnTo>
                  <a:lnTo>
                    <a:pt x="45" y="5"/>
                  </a:lnTo>
                  <a:lnTo>
                    <a:pt x="44" y="6"/>
                  </a:lnTo>
                  <a:lnTo>
                    <a:pt x="44" y="7"/>
                  </a:lnTo>
                  <a:lnTo>
                    <a:pt x="44" y="10"/>
                  </a:lnTo>
                  <a:lnTo>
                    <a:pt x="39" y="12"/>
                  </a:lnTo>
                  <a:lnTo>
                    <a:pt x="37" y="12"/>
                  </a:lnTo>
                  <a:lnTo>
                    <a:pt x="37" y="16"/>
                  </a:lnTo>
                  <a:lnTo>
                    <a:pt x="32" y="16"/>
                  </a:lnTo>
                  <a:lnTo>
                    <a:pt x="28" y="19"/>
                  </a:lnTo>
                  <a:lnTo>
                    <a:pt x="28" y="22"/>
                  </a:lnTo>
                  <a:lnTo>
                    <a:pt x="28" y="26"/>
                  </a:lnTo>
                  <a:lnTo>
                    <a:pt x="25" y="29"/>
                  </a:lnTo>
                  <a:lnTo>
                    <a:pt x="21" y="29"/>
                  </a:lnTo>
                  <a:lnTo>
                    <a:pt x="21" y="32"/>
                  </a:lnTo>
                  <a:lnTo>
                    <a:pt x="18" y="32"/>
                  </a:lnTo>
                  <a:lnTo>
                    <a:pt x="14" y="35"/>
                  </a:lnTo>
                  <a:lnTo>
                    <a:pt x="14" y="37"/>
                  </a:lnTo>
                  <a:lnTo>
                    <a:pt x="12" y="38"/>
                  </a:lnTo>
                  <a:lnTo>
                    <a:pt x="12" y="39"/>
                  </a:lnTo>
                  <a:lnTo>
                    <a:pt x="11" y="40"/>
                  </a:lnTo>
                  <a:lnTo>
                    <a:pt x="10" y="40"/>
                  </a:lnTo>
                  <a:lnTo>
                    <a:pt x="8" y="16"/>
                  </a:lnTo>
                  <a:lnTo>
                    <a:pt x="0" y="9"/>
                  </a:lnTo>
                  <a:lnTo>
                    <a:pt x="0" y="6"/>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63" name="Freeform 56"/>
            <p:cNvSpPr>
              <a:spLocks/>
            </p:cNvSpPr>
            <p:nvPr/>
          </p:nvSpPr>
          <p:spPr bwMode="auto">
            <a:xfrm flipH="1">
              <a:off x="643" y="1534"/>
              <a:ext cx="105" cy="112"/>
            </a:xfrm>
            <a:custGeom>
              <a:avLst/>
              <a:gdLst>
                <a:gd name="T0" fmla="*/ 0 w 315"/>
                <a:gd name="T1" fmla="*/ 0 h 336"/>
                <a:gd name="T2" fmla="*/ 0 w 315"/>
                <a:gd name="T3" fmla="*/ 0 h 336"/>
                <a:gd name="T4" fmla="*/ 0 w 315"/>
                <a:gd name="T5" fmla="*/ 0 h 336"/>
                <a:gd name="T6" fmla="*/ 0 w 315"/>
                <a:gd name="T7" fmla="*/ 0 h 336"/>
                <a:gd name="T8" fmla="*/ 0 w 315"/>
                <a:gd name="T9" fmla="*/ 0 h 336"/>
                <a:gd name="T10" fmla="*/ 0 w 315"/>
                <a:gd name="T11" fmla="*/ 0 h 336"/>
                <a:gd name="T12" fmla="*/ 0 w 315"/>
                <a:gd name="T13" fmla="*/ 0 h 336"/>
                <a:gd name="T14" fmla="*/ 0 w 315"/>
                <a:gd name="T15" fmla="*/ 0 h 336"/>
                <a:gd name="T16" fmla="*/ 0 w 315"/>
                <a:gd name="T17" fmla="*/ 0 h 336"/>
                <a:gd name="T18" fmla="*/ 0 w 315"/>
                <a:gd name="T19" fmla="*/ 0 h 336"/>
                <a:gd name="T20" fmla="*/ 0 w 315"/>
                <a:gd name="T21" fmla="*/ 0 h 336"/>
                <a:gd name="T22" fmla="*/ 0 w 315"/>
                <a:gd name="T23" fmla="*/ 0 h 336"/>
                <a:gd name="T24" fmla="*/ 0 w 315"/>
                <a:gd name="T25" fmla="*/ 0 h 336"/>
                <a:gd name="T26" fmla="*/ 0 w 315"/>
                <a:gd name="T27" fmla="*/ 0 h 336"/>
                <a:gd name="T28" fmla="*/ 0 w 315"/>
                <a:gd name="T29" fmla="*/ 0 h 336"/>
                <a:gd name="T30" fmla="*/ 0 w 315"/>
                <a:gd name="T31" fmla="*/ 0 h 336"/>
                <a:gd name="T32" fmla="*/ 0 w 315"/>
                <a:gd name="T33" fmla="*/ 0 h 336"/>
                <a:gd name="T34" fmla="*/ 0 w 315"/>
                <a:gd name="T35" fmla="*/ 0 h 336"/>
                <a:gd name="T36" fmla="*/ 0 w 315"/>
                <a:gd name="T37" fmla="*/ 0 h 336"/>
                <a:gd name="T38" fmla="*/ 0 w 315"/>
                <a:gd name="T39" fmla="*/ 0 h 336"/>
                <a:gd name="T40" fmla="*/ 0 w 315"/>
                <a:gd name="T41" fmla="*/ 0 h 336"/>
                <a:gd name="T42" fmla="*/ 0 w 315"/>
                <a:gd name="T43" fmla="*/ 0 h 336"/>
                <a:gd name="T44" fmla="*/ 0 w 315"/>
                <a:gd name="T45" fmla="*/ 0 h 336"/>
                <a:gd name="T46" fmla="*/ 0 w 315"/>
                <a:gd name="T47" fmla="*/ 0 h 336"/>
                <a:gd name="T48" fmla="*/ 0 w 315"/>
                <a:gd name="T49" fmla="*/ 0 h 336"/>
                <a:gd name="T50" fmla="*/ 0 w 315"/>
                <a:gd name="T51" fmla="*/ 0 h 336"/>
                <a:gd name="T52" fmla="*/ 0 w 315"/>
                <a:gd name="T53" fmla="*/ 0 h 336"/>
                <a:gd name="T54" fmla="*/ 0 w 315"/>
                <a:gd name="T55" fmla="*/ 0 h 336"/>
                <a:gd name="T56" fmla="*/ 0 w 315"/>
                <a:gd name="T57" fmla="*/ 0 h 336"/>
                <a:gd name="T58" fmla="*/ 0 w 315"/>
                <a:gd name="T59" fmla="*/ 0 h 336"/>
                <a:gd name="T60" fmla="*/ 0 w 315"/>
                <a:gd name="T61" fmla="*/ 0 h 336"/>
                <a:gd name="T62" fmla="*/ 0 w 315"/>
                <a:gd name="T63" fmla="*/ 0 h 336"/>
                <a:gd name="T64" fmla="*/ 0 w 315"/>
                <a:gd name="T65" fmla="*/ 0 h 336"/>
                <a:gd name="T66" fmla="*/ 0 w 315"/>
                <a:gd name="T67" fmla="*/ 0 h 336"/>
                <a:gd name="T68" fmla="*/ 0 w 315"/>
                <a:gd name="T69" fmla="*/ 0 h 336"/>
                <a:gd name="T70" fmla="*/ 0 w 315"/>
                <a:gd name="T71" fmla="*/ 0 h 336"/>
                <a:gd name="T72" fmla="*/ 0 w 315"/>
                <a:gd name="T73" fmla="*/ 0 h 336"/>
                <a:gd name="T74" fmla="*/ 0 w 315"/>
                <a:gd name="T75" fmla="*/ 0 h 336"/>
                <a:gd name="T76" fmla="*/ 0 w 315"/>
                <a:gd name="T77" fmla="*/ 0 h 336"/>
                <a:gd name="T78" fmla="*/ 0 w 315"/>
                <a:gd name="T79" fmla="*/ 0 h 336"/>
                <a:gd name="T80" fmla="*/ 0 w 315"/>
                <a:gd name="T81" fmla="*/ 0 h 336"/>
                <a:gd name="T82" fmla="*/ 0 w 315"/>
                <a:gd name="T83" fmla="*/ 0 h 336"/>
                <a:gd name="T84" fmla="*/ 0 w 315"/>
                <a:gd name="T85" fmla="*/ 0 h 336"/>
                <a:gd name="T86" fmla="*/ 0 w 315"/>
                <a:gd name="T87" fmla="*/ 0 h 336"/>
                <a:gd name="T88" fmla="*/ 0 w 315"/>
                <a:gd name="T89" fmla="*/ 0 h 336"/>
                <a:gd name="T90" fmla="*/ 0 w 315"/>
                <a:gd name="T91" fmla="*/ 0 h 336"/>
                <a:gd name="T92" fmla="*/ 0 w 315"/>
                <a:gd name="T93" fmla="*/ 0 h 336"/>
                <a:gd name="T94" fmla="*/ 0 w 315"/>
                <a:gd name="T95" fmla="*/ 0 h 336"/>
                <a:gd name="T96" fmla="*/ 0 w 315"/>
                <a:gd name="T97" fmla="*/ 0 h 336"/>
                <a:gd name="T98" fmla="*/ 0 w 315"/>
                <a:gd name="T99" fmla="*/ 0 h 336"/>
                <a:gd name="T100" fmla="*/ 0 w 315"/>
                <a:gd name="T101" fmla="*/ 0 h 336"/>
                <a:gd name="T102" fmla="*/ 0 w 315"/>
                <a:gd name="T103" fmla="*/ 0 h 336"/>
                <a:gd name="T104" fmla="*/ 0 w 315"/>
                <a:gd name="T105" fmla="*/ 0 h 336"/>
                <a:gd name="T106" fmla="*/ 0 w 315"/>
                <a:gd name="T107" fmla="*/ 0 h 336"/>
                <a:gd name="T108" fmla="*/ 0 w 315"/>
                <a:gd name="T109" fmla="*/ 0 h 336"/>
                <a:gd name="T110" fmla="*/ 0 w 315"/>
                <a:gd name="T111" fmla="*/ 0 h 336"/>
                <a:gd name="T112" fmla="*/ 0 w 315"/>
                <a:gd name="T113" fmla="*/ 0 h 336"/>
                <a:gd name="T114" fmla="*/ 0 w 315"/>
                <a:gd name="T115" fmla="*/ 0 h 336"/>
                <a:gd name="T116" fmla="*/ 0 w 315"/>
                <a:gd name="T117" fmla="*/ 0 h 336"/>
                <a:gd name="T118" fmla="*/ 0 w 315"/>
                <a:gd name="T119" fmla="*/ 0 h 336"/>
                <a:gd name="T120" fmla="*/ 0 w 315"/>
                <a:gd name="T121" fmla="*/ 0 h 336"/>
                <a:gd name="T122" fmla="*/ 0 w 315"/>
                <a:gd name="T123" fmla="*/ 0 h 336"/>
                <a:gd name="T124" fmla="*/ 0 w 315"/>
                <a:gd name="T125" fmla="*/ 0 h 3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5"/>
                <a:gd name="T190" fmla="*/ 0 h 336"/>
                <a:gd name="T191" fmla="*/ 315 w 315"/>
                <a:gd name="T192" fmla="*/ 336 h 3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5" h="336">
                  <a:moveTo>
                    <a:pt x="44" y="161"/>
                  </a:moveTo>
                  <a:lnTo>
                    <a:pt x="63" y="157"/>
                  </a:lnTo>
                  <a:lnTo>
                    <a:pt x="79" y="153"/>
                  </a:lnTo>
                  <a:lnTo>
                    <a:pt x="94" y="150"/>
                  </a:lnTo>
                  <a:lnTo>
                    <a:pt x="106" y="147"/>
                  </a:lnTo>
                  <a:lnTo>
                    <a:pt x="115" y="144"/>
                  </a:lnTo>
                  <a:lnTo>
                    <a:pt x="123" y="141"/>
                  </a:lnTo>
                  <a:lnTo>
                    <a:pt x="127" y="139"/>
                  </a:lnTo>
                  <a:lnTo>
                    <a:pt x="130" y="138"/>
                  </a:lnTo>
                  <a:lnTo>
                    <a:pt x="141" y="136"/>
                  </a:lnTo>
                  <a:lnTo>
                    <a:pt x="154" y="134"/>
                  </a:lnTo>
                  <a:lnTo>
                    <a:pt x="168" y="130"/>
                  </a:lnTo>
                  <a:lnTo>
                    <a:pt x="182" y="124"/>
                  </a:lnTo>
                  <a:lnTo>
                    <a:pt x="197" y="118"/>
                  </a:lnTo>
                  <a:lnTo>
                    <a:pt x="211" y="110"/>
                  </a:lnTo>
                  <a:lnTo>
                    <a:pt x="224" y="101"/>
                  </a:lnTo>
                  <a:lnTo>
                    <a:pt x="238" y="91"/>
                  </a:lnTo>
                  <a:lnTo>
                    <a:pt x="251" y="80"/>
                  </a:lnTo>
                  <a:lnTo>
                    <a:pt x="262" y="69"/>
                  </a:lnTo>
                  <a:lnTo>
                    <a:pt x="272" y="58"/>
                  </a:lnTo>
                  <a:lnTo>
                    <a:pt x="282" y="46"/>
                  </a:lnTo>
                  <a:lnTo>
                    <a:pt x="289" y="35"/>
                  </a:lnTo>
                  <a:lnTo>
                    <a:pt x="295" y="23"/>
                  </a:lnTo>
                  <a:lnTo>
                    <a:pt x="297" y="11"/>
                  </a:lnTo>
                  <a:lnTo>
                    <a:pt x="299" y="0"/>
                  </a:lnTo>
                  <a:lnTo>
                    <a:pt x="305" y="4"/>
                  </a:lnTo>
                  <a:lnTo>
                    <a:pt x="307" y="7"/>
                  </a:lnTo>
                  <a:lnTo>
                    <a:pt x="312" y="13"/>
                  </a:lnTo>
                  <a:lnTo>
                    <a:pt x="313" y="21"/>
                  </a:lnTo>
                  <a:lnTo>
                    <a:pt x="315" y="28"/>
                  </a:lnTo>
                  <a:lnTo>
                    <a:pt x="315" y="35"/>
                  </a:lnTo>
                  <a:lnTo>
                    <a:pt x="313" y="44"/>
                  </a:lnTo>
                  <a:lnTo>
                    <a:pt x="313" y="52"/>
                  </a:lnTo>
                  <a:lnTo>
                    <a:pt x="309" y="69"/>
                  </a:lnTo>
                  <a:lnTo>
                    <a:pt x="302" y="84"/>
                  </a:lnTo>
                  <a:lnTo>
                    <a:pt x="297" y="90"/>
                  </a:lnTo>
                  <a:lnTo>
                    <a:pt x="293" y="96"/>
                  </a:lnTo>
                  <a:lnTo>
                    <a:pt x="289" y="100"/>
                  </a:lnTo>
                  <a:lnTo>
                    <a:pt x="285" y="102"/>
                  </a:lnTo>
                  <a:lnTo>
                    <a:pt x="283" y="108"/>
                  </a:lnTo>
                  <a:lnTo>
                    <a:pt x="279" y="113"/>
                  </a:lnTo>
                  <a:lnTo>
                    <a:pt x="273" y="117"/>
                  </a:lnTo>
                  <a:lnTo>
                    <a:pt x="265" y="119"/>
                  </a:lnTo>
                  <a:lnTo>
                    <a:pt x="258" y="122"/>
                  </a:lnTo>
                  <a:lnTo>
                    <a:pt x="249" y="124"/>
                  </a:lnTo>
                  <a:lnTo>
                    <a:pt x="242" y="124"/>
                  </a:lnTo>
                  <a:lnTo>
                    <a:pt x="235" y="125"/>
                  </a:lnTo>
                  <a:lnTo>
                    <a:pt x="233" y="128"/>
                  </a:lnTo>
                  <a:lnTo>
                    <a:pt x="232" y="133"/>
                  </a:lnTo>
                  <a:lnTo>
                    <a:pt x="229" y="136"/>
                  </a:lnTo>
                  <a:lnTo>
                    <a:pt x="225" y="141"/>
                  </a:lnTo>
                  <a:lnTo>
                    <a:pt x="222" y="146"/>
                  </a:lnTo>
                  <a:lnTo>
                    <a:pt x="218" y="150"/>
                  </a:lnTo>
                  <a:lnTo>
                    <a:pt x="214" y="153"/>
                  </a:lnTo>
                  <a:lnTo>
                    <a:pt x="209" y="153"/>
                  </a:lnTo>
                  <a:lnTo>
                    <a:pt x="208" y="157"/>
                  </a:lnTo>
                  <a:lnTo>
                    <a:pt x="205" y="162"/>
                  </a:lnTo>
                  <a:lnTo>
                    <a:pt x="201" y="167"/>
                  </a:lnTo>
                  <a:lnTo>
                    <a:pt x="197" y="172"/>
                  </a:lnTo>
                  <a:lnTo>
                    <a:pt x="191" y="178"/>
                  </a:lnTo>
                  <a:lnTo>
                    <a:pt x="187" y="184"/>
                  </a:lnTo>
                  <a:lnTo>
                    <a:pt x="184" y="190"/>
                  </a:lnTo>
                  <a:lnTo>
                    <a:pt x="184" y="195"/>
                  </a:lnTo>
                  <a:lnTo>
                    <a:pt x="181" y="195"/>
                  </a:lnTo>
                  <a:lnTo>
                    <a:pt x="178" y="195"/>
                  </a:lnTo>
                  <a:lnTo>
                    <a:pt x="175" y="194"/>
                  </a:lnTo>
                  <a:lnTo>
                    <a:pt x="172" y="192"/>
                  </a:lnTo>
                  <a:lnTo>
                    <a:pt x="170" y="191"/>
                  </a:lnTo>
                  <a:lnTo>
                    <a:pt x="167" y="190"/>
                  </a:lnTo>
                  <a:lnTo>
                    <a:pt x="164" y="189"/>
                  </a:lnTo>
                  <a:lnTo>
                    <a:pt x="161" y="189"/>
                  </a:lnTo>
                  <a:lnTo>
                    <a:pt x="154" y="195"/>
                  </a:lnTo>
                  <a:lnTo>
                    <a:pt x="145" y="200"/>
                  </a:lnTo>
                  <a:lnTo>
                    <a:pt x="138" y="204"/>
                  </a:lnTo>
                  <a:lnTo>
                    <a:pt x="130" y="211"/>
                  </a:lnTo>
                  <a:lnTo>
                    <a:pt x="123" y="215"/>
                  </a:lnTo>
                  <a:lnTo>
                    <a:pt x="115" y="220"/>
                  </a:lnTo>
                  <a:lnTo>
                    <a:pt x="110" y="226"/>
                  </a:lnTo>
                  <a:lnTo>
                    <a:pt x="104" y="234"/>
                  </a:lnTo>
                  <a:lnTo>
                    <a:pt x="101" y="219"/>
                  </a:lnTo>
                  <a:lnTo>
                    <a:pt x="97" y="208"/>
                  </a:lnTo>
                  <a:lnTo>
                    <a:pt x="91" y="201"/>
                  </a:lnTo>
                  <a:lnTo>
                    <a:pt x="86" y="197"/>
                  </a:lnTo>
                  <a:lnTo>
                    <a:pt x="83" y="196"/>
                  </a:lnTo>
                  <a:lnTo>
                    <a:pt x="79" y="196"/>
                  </a:lnTo>
                  <a:lnTo>
                    <a:pt x="76" y="196"/>
                  </a:lnTo>
                  <a:lnTo>
                    <a:pt x="73" y="197"/>
                  </a:lnTo>
                  <a:lnTo>
                    <a:pt x="66" y="201"/>
                  </a:lnTo>
                  <a:lnTo>
                    <a:pt x="60" y="207"/>
                  </a:lnTo>
                  <a:lnTo>
                    <a:pt x="54" y="214"/>
                  </a:lnTo>
                  <a:lnTo>
                    <a:pt x="49" y="224"/>
                  </a:lnTo>
                  <a:lnTo>
                    <a:pt x="43" y="235"/>
                  </a:lnTo>
                  <a:lnTo>
                    <a:pt x="39" y="247"/>
                  </a:lnTo>
                  <a:lnTo>
                    <a:pt x="34" y="260"/>
                  </a:lnTo>
                  <a:lnTo>
                    <a:pt x="32" y="275"/>
                  </a:lnTo>
                  <a:lnTo>
                    <a:pt x="30" y="290"/>
                  </a:lnTo>
                  <a:lnTo>
                    <a:pt x="30" y="304"/>
                  </a:lnTo>
                  <a:lnTo>
                    <a:pt x="26" y="301"/>
                  </a:lnTo>
                  <a:lnTo>
                    <a:pt x="22" y="304"/>
                  </a:lnTo>
                  <a:lnTo>
                    <a:pt x="19" y="309"/>
                  </a:lnTo>
                  <a:lnTo>
                    <a:pt x="15" y="314"/>
                  </a:lnTo>
                  <a:lnTo>
                    <a:pt x="12" y="318"/>
                  </a:lnTo>
                  <a:lnTo>
                    <a:pt x="9" y="322"/>
                  </a:lnTo>
                  <a:lnTo>
                    <a:pt x="6" y="327"/>
                  </a:lnTo>
                  <a:lnTo>
                    <a:pt x="3" y="331"/>
                  </a:lnTo>
                  <a:lnTo>
                    <a:pt x="0" y="336"/>
                  </a:lnTo>
                  <a:lnTo>
                    <a:pt x="17" y="253"/>
                  </a:lnTo>
                  <a:lnTo>
                    <a:pt x="15" y="197"/>
                  </a:lnTo>
                  <a:lnTo>
                    <a:pt x="16" y="196"/>
                  </a:lnTo>
                  <a:lnTo>
                    <a:pt x="19" y="195"/>
                  </a:lnTo>
                  <a:lnTo>
                    <a:pt x="20" y="194"/>
                  </a:lnTo>
                  <a:lnTo>
                    <a:pt x="22" y="192"/>
                  </a:lnTo>
                  <a:lnTo>
                    <a:pt x="25" y="190"/>
                  </a:lnTo>
                  <a:lnTo>
                    <a:pt x="26" y="189"/>
                  </a:lnTo>
                  <a:lnTo>
                    <a:pt x="27" y="187"/>
                  </a:lnTo>
                  <a:lnTo>
                    <a:pt x="30" y="186"/>
                  </a:lnTo>
                  <a:lnTo>
                    <a:pt x="30" y="183"/>
                  </a:lnTo>
                  <a:lnTo>
                    <a:pt x="30" y="179"/>
                  </a:lnTo>
                  <a:lnTo>
                    <a:pt x="32" y="179"/>
                  </a:lnTo>
                  <a:lnTo>
                    <a:pt x="33" y="178"/>
                  </a:lnTo>
                  <a:lnTo>
                    <a:pt x="34" y="175"/>
                  </a:lnTo>
                  <a:lnTo>
                    <a:pt x="36" y="173"/>
                  </a:lnTo>
                  <a:lnTo>
                    <a:pt x="37" y="170"/>
                  </a:lnTo>
                  <a:lnTo>
                    <a:pt x="40" y="167"/>
                  </a:lnTo>
                  <a:lnTo>
                    <a:pt x="43" y="163"/>
                  </a:lnTo>
                  <a:lnTo>
                    <a:pt x="44" y="161"/>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64" name="Freeform 57"/>
            <p:cNvSpPr>
              <a:spLocks/>
            </p:cNvSpPr>
            <p:nvPr/>
          </p:nvSpPr>
          <p:spPr bwMode="auto">
            <a:xfrm>
              <a:off x="703" y="1584"/>
              <a:ext cx="55" cy="92"/>
            </a:xfrm>
            <a:custGeom>
              <a:avLst/>
              <a:gdLst>
                <a:gd name="T0" fmla="*/ 0 w 167"/>
                <a:gd name="T1" fmla="*/ 0 h 274"/>
                <a:gd name="T2" fmla="*/ 0 w 167"/>
                <a:gd name="T3" fmla="*/ 0 h 274"/>
                <a:gd name="T4" fmla="*/ 0 w 167"/>
                <a:gd name="T5" fmla="*/ 0 h 274"/>
                <a:gd name="T6" fmla="*/ 0 w 167"/>
                <a:gd name="T7" fmla="*/ 0 h 274"/>
                <a:gd name="T8" fmla="*/ 0 w 167"/>
                <a:gd name="T9" fmla="*/ 0 h 274"/>
                <a:gd name="T10" fmla="*/ 0 w 167"/>
                <a:gd name="T11" fmla="*/ 0 h 274"/>
                <a:gd name="T12" fmla="*/ 0 w 167"/>
                <a:gd name="T13" fmla="*/ 0 h 274"/>
                <a:gd name="T14" fmla="*/ 0 w 167"/>
                <a:gd name="T15" fmla="*/ 0 h 274"/>
                <a:gd name="T16" fmla="*/ 0 w 167"/>
                <a:gd name="T17" fmla="*/ 0 h 274"/>
                <a:gd name="T18" fmla="*/ 0 w 167"/>
                <a:gd name="T19" fmla="*/ 0 h 274"/>
                <a:gd name="T20" fmla="*/ 0 w 167"/>
                <a:gd name="T21" fmla="*/ 0 h 274"/>
                <a:gd name="T22" fmla="*/ 0 w 167"/>
                <a:gd name="T23" fmla="*/ 0 h 274"/>
                <a:gd name="T24" fmla="*/ 0 w 167"/>
                <a:gd name="T25" fmla="*/ 0 h 274"/>
                <a:gd name="T26" fmla="*/ 0 w 167"/>
                <a:gd name="T27" fmla="*/ 0 h 274"/>
                <a:gd name="T28" fmla="*/ 0 w 167"/>
                <a:gd name="T29" fmla="*/ 0 h 274"/>
                <a:gd name="T30" fmla="*/ 0 w 167"/>
                <a:gd name="T31" fmla="*/ 0 h 274"/>
                <a:gd name="T32" fmla="*/ 0 w 167"/>
                <a:gd name="T33" fmla="*/ 0 h 274"/>
                <a:gd name="T34" fmla="*/ 0 w 167"/>
                <a:gd name="T35" fmla="*/ 0 h 274"/>
                <a:gd name="T36" fmla="*/ 0 w 167"/>
                <a:gd name="T37" fmla="*/ 0 h 274"/>
                <a:gd name="T38" fmla="*/ 0 w 167"/>
                <a:gd name="T39" fmla="*/ 0 h 274"/>
                <a:gd name="T40" fmla="*/ 0 w 167"/>
                <a:gd name="T41" fmla="*/ 0 h 274"/>
                <a:gd name="T42" fmla="*/ 0 w 167"/>
                <a:gd name="T43" fmla="*/ 0 h 274"/>
                <a:gd name="T44" fmla="*/ 0 w 167"/>
                <a:gd name="T45" fmla="*/ 0 h 274"/>
                <a:gd name="T46" fmla="*/ 0 w 167"/>
                <a:gd name="T47" fmla="*/ 0 h 274"/>
                <a:gd name="T48" fmla="*/ 0 w 167"/>
                <a:gd name="T49" fmla="*/ 0 h 274"/>
                <a:gd name="T50" fmla="*/ 0 w 167"/>
                <a:gd name="T51" fmla="*/ 0 h 274"/>
                <a:gd name="T52" fmla="*/ 0 w 167"/>
                <a:gd name="T53" fmla="*/ 0 h 274"/>
                <a:gd name="T54" fmla="*/ 0 w 167"/>
                <a:gd name="T55" fmla="*/ 0 h 274"/>
                <a:gd name="T56" fmla="*/ 0 w 167"/>
                <a:gd name="T57" fmla="*/ 0 h 274"/>
                <a:gd name="T58" fmla="*/ 0 w 167"/>
                <a:gd name="T59" fmla="*/ 0 h 274"/>
                <a:gd name="T60" fmla="*/ 0 w 167"/>
                <a:gd name="T61" fmla="*/ 0 h 274"/>
                <a:gd name="T62" fmla="*/ 0 w 167"/>
                <a:gd name="T63" fmla="*/ 0 h 274"/>
                <a:gd name="T64" fmla="*/ 0 w 167"/>
                <a:gd name="T65" fmla="*/ 0 h 274"/>
                <a:gd name="T66" fmla="*/ 0 w 167"/>
                <a:gd name="T67" fmla="*/ 0 h 274"/>
                <a:gd name="T68" fmla="*/ 0 w 167"/>
                <a:gd name="T69" fmla="*/ 0 h 274"/>
                <a:gd name="T70" fmla="*/ 0 w 167"/>
                <a:gd name="T71" fmla="*/ 0 h 274"/>
                <a:gd name="T72" fmla="*/ 0 w 167"/>
                <a:gd name="T73" fmla="*/ 0 h 274"/>
                <a:gd name="T74" fmla="*/ 0 w 167"/>
                <a:gd name="T75" fmla="*/ 0 h 274"/>
                <a:gd name="T76" fmla="*/ 0 w 167"/>
                <a:gd name="T77" fmla="*/ 0 h 274"/>
                <a:gd name="T78" fmla="*/ 0 w 167"/>
                <a:gd name="T79" fmla="*/ 0 h 274"/>
                <a:gd name="T80" fmla="*/ 0 w 167"/>
                <a:gd name="T81" fmla="*/ 0 h 2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7"/>
                <a:gd name="T124" fmla="*/ 0 h 274"/>
                <a:gd name="T125" fmla="*/ 167 w 167"/>
                <a:gd name="T126" fmla="*/ 274 h 2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7" h="274">
                  <a:moveTo>
                    <a:pt x="167" y="0"/>
                  </a:moveTo>
                  <a:lnTo>
                    <a:pt x="161" y="7"/>
                  </a:lnTo>
                  <a:lnTo>
                    <a:pt x="155" y="16"/>
                  </a:lnTo>
                  <a:lnTo>
                    <a:pt x="148" y="25"/>
                  </a:lnTo>
                  <a:lnTo>
                    <a:pt x="141" y="35"/>
                  </a:lnTo>
                  <a:lnTo>
                    <a:pt x="134" y="45"/>
                  </a:lnTo>
                  <a:lnTo>
                    <a:pt x="128" y="53"/>
                  </a:lnTo>
                  <a:lnTo>
                    <a:pt x="126" y="61"/>
                  </a:lnTo>
                  <a:lnTo>
                    <a:pt x="124" y="67"/>
                  </a:lnTo>
                  <a:lnTo>
                    <a:pt x="120" y="68"/>
                  </a:lnTo>
                  <a:lnTo>
                    <a:pt x="114" y="71"/>
                  </a:lnTo>
                  <a:lnTo>
                    <a:pt x="109" y="75"/>
                  </a:lnTo>
                  <a:lnTo>
                    <a:pt x="103" y="80"/>
                  </a:lnTo>
                  <a:lnTo>
                    <a:pt x="96" y="86"/>
                  </a:lnTo>
                  <a:lnTo>
                    <a:pt x="91" y="91"/>
                  </a:lnTo>
                  <a:lnTo>
                    <a:pt x="87" y="95"/>
                  </a:lnTo>
                  <a:lnTo>
                    <a:pt x="86" y="98"/>
                  </a:lnTo>
                  <a:lnTo>
                    <a:pt x="83" y="100"/>
                  </a:lnTo>
                  <a:lnTo>
                    <a:pt x="77" y="103"/>
                  </a:lnTo>
                  <a:lnTo>
                    <a:pt x="72" y="108"/>
                  </a:lnTo>
                  <a:lnTo>
                    <a:pt x="64" y="114"/>
                  </a:lnTo>
                  <a:lnTo>
                    <a:pt x="59" y="120"/>
                  </a:lnTo>
                  <a:lnTo>
                    <a:pt x="54" y="125"/>
                  </a:lnTo>
                  <a:lnTo>
                    <a:pt x="50" y="129"/>
                  </a:lnTo>
                  <a:lnTo>
                    <a:pt x="49" y="130"/>
                  </a:lnTo>
                  <a:lnTo>
                    <a:pt x="43" y="131"/>
                  </a:lnTo>
                  <a:lnTo>
                    <a:pt x="37" y="133"/>
                  </a:lnTo>
                  <a:lnTo>
                    <a:pt x="33" y="135"/>
                  </a:lnTo>
                  <a:lnTo>
                    <a:pt x="29" y="139"/>
                  </a:lnTo>
                  <a:lnTo>
                    <a:pt x="22" y="148"/>
                  </a:lnTo>
                  <a:lnTo>
                    <a:pt x="15" y="159"/>
                  </a:lnTo>
                  <a:lnTo>
                    <a:pt x="10" y="171"/>
                  </a:lnTo>
                  <a:lnTo>
                    <a:pt x="6" y="185"/>
                  </a:lnTo>
                  <a:lnTo>
                    <a:pt x="3" y="197"/>
                  </a:lnTo>
                  <a:lnTo>
                    <a:pt x="0" y="208"/>
                  </a:lnTo>
                  <a:lnTo>
                    <a:pt x="15" y="210"/>
                  </a:lnTo>
                  <a:lnTo>
                    <a:pt x="63" y="238"/>
                  </a:lnTo>
                  <a:lnTo>
                    <a:pt x="87" y="274"/>
                  </a:lnTo>
                  <a:lnTo>
                    <a:pt x="91" y="270"/>
                  </a:lnTo>
                  <a:lnTo>
                    <a:pt x="161" y="67"/>
                  </a:lnTo>
                  <a:lnTo>
                    <a:pt x="167" y="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65" name="Freeform 58"/>
            <p:cNvSpPr>
              <a:spLocks/>
            </p:cNvSpPr>
            <p:nvPr/>
          </p:nvSpPr>
          <p:spPr bwMode="auto">
            <a:xfrm>
              <a:off x="530" y="1767"/>
              <a:ext cx="186" cy="257"/>
            </a:xfrm>
            <a:custGeom>
              <a:avLst/>
              <a:gdLst>
                <a:gd name="T0" fmla="*/ 0 w 557"/>
                <a:gd name="T1" fmla="*/ 0 h 770"/>
                <a:gd name="T2" fmla="*/ 0 w 557"/>
                <a:gd name="T3" fmla="*/ 0 h 770"/>
                <a:gd name="T4" fmla="*/ 0 w 557"/>
                <a:gd name="T5" fmla="*/ 0 h 770"/>
                <a:gd name="T6" fmla="*/ 0 w 557"/>
                <a:gd name="T7" fmla="*/ 0 h 770"/>
                <a:gd name="T8" fmla="*/ 0 w 557"/>
                <a:gd name="T9" fmla="*/ 0 h 770"/>
                <a:gd name="T10" fmla="*/ 0 w 557"/>
                <a:gd name="T11" fmla="*/ 0 h 770"/>
                <a:gd name="T12" fmla="*/ 0 w 557"/>
                <a:gd name="T13" fmla="*/ 0 h 770"/>
                <a:gd name="T14" fmla="*/ 0 w 557"/>
                <a:gd name="T15" fmla="*/ 0 h 770"/>
                <a:gd name="T16" fmla="*/ 0 w 557"/>
                <a:gd name="T17" fmla="*/ 0 h 770"/>
                <a:gd name="T18" fmla="*/ 0 w 557"/>
                <a:gd name="T19" fmla="*/ 0 h 770"/>
                <a:gd name="T20" fmla="*/ 0 w 557"/>
                <a:gd name="T21" fmla="*/ 0 h 770"/>
                <a:gd name="T22" fmla="*/ 0 w 557"/>
                <a:gd name="T23" fmla="*/ 0 h 770"/>
                <a:gd name="T24" fmla="*/ 0 w 557"/>
                <a:gd name="T25" fmla="*/ 0 h 770"/>
                <a:gd name="T26" fmla="*/ 0 w 557"/>
                <a:gd name="T27" fmla="*/ 0 h 770"/>
                <a:gd name="T28" fmla="*/ 0 w 557"/>
                <a:gd name="T29" fmla="*/ 0 h 770"/>
                <a:gd name="T30" fmla="*/ 0 w 557"/>
                <a:gd name="T31" fmla="*/ 0 h 770"/>
                <a:gd name="T32" fmla="*/ 0 w 557"/>
                <a:gd name="T33" fmla="*/ 0 h 770"/>
                <a:gd name="T34" fmla="*/ 0 w 557"/>
                <a:gd name="T35" fmla="*/ 0 h 770"/>
                <a:gd name="T36" fmla="*/ 0 w 557"/>
                <a:gd name="T37" fmla="*/ 0 h 770"/>
                <a:gd name="T38" fmla="*/ 0 w 557"/>
                <a:gd name="T39" fmla="*/ 0 h 770"/>
                <a:gd name="T40" fmla="*/ 0 w 557"/>
                <a:gd name="T41" fmla="*/ 0 h 770"/>
                <a:gd name="T42" fmla="*/ 0 w 557"/>
                <a:gd name="T43" fmla="*/ 0 h 770"/>
                <a:gd name="T44" fmla="*/ 0 w 557"/>
                <a:gd name="T45" fmla="*/ 0 h 770"/>
                <a:gd name="T46" fmla="*/ 0 w 557"/>
                <a:gd name="T47" fmla="*/ 0 h 770"/>
                <a:gd name="T48" fmla="*/ 0 w 557"/>
                <a:gd name="T49" fmla="*/ 0 h 770"/>
                <a:gd name="T50" fmla="*/ 0 w 557"/>
                <a:gd name="T51" fmla="*/ 0 h 770"/>
                <a:gd name="T52" fmla="*/ 0 w 557"/>
                <a:gd name="T53" fmla="*/ 0 h 770"/>
                <a:gd name="T54" fmla="*/ 0 w 557"/>
                <a:gd name="T55" fmla="*/ 0 h 770"/>
                <a:gd name="T56" fmla="*/ 0 w 557"/>
                <a:gd name="T57" fmla="*/ 0 h 770"/>
                <a:gd name="T58" fmla="*/ 0 w 557"/>
                <a:gd name="T59" fmla="*/ 0 h 770"/>
                <a:gd name="T60" fmla="*/ 0 w 557"/>
                <a:gd name="T61" fmla="*/ 0 h 770"/>
                <a:gd name="T62" fmla="*/ 0 w 557"/>
                <a:gd name="T63" fmla="*/ 0 h 770"/>
                <a:gd name="T64" fmla="*/ 0 w 557"/>
                <a:gd name="T65" fmla="*/ 0 h 770"/>
                <a:gd name="T66" fmla="*/ 0 w 557"/>
                <a:gd name="T67" fmla="*/ 0 h 770"/>
                <a:gd name="T68" fmla="*/ 0 w 557"/>
                <a:gd name="T69" fmla="*/ 0 h 770"/>
                <a:gd name="T70" fmla="*/ 0 w 557"/>
                <a:gd name="T71" fmla="*/ 0 h 770"/>
                <a:gd name="T72" fmla="*/ 0 w 557"/>
                <a:gd name="T73" fmla="*/ 0 h 770"/>
                <a:gd name="T74" fmla="*/ 0 w 557"/>
                <a:gd name="T75" fmla="*/ 0 h 770"/>
                <a:gd name="T76" fmla="*/ 0 w 557"/>
                <a:gd name="T77" fmla="*/ 0 h 770"/>
                <a:gd name="T78" fmla="*/ 0 w 557"/>
                <a:gd name="T79" fmla="*/ 0 h 770"/>
                <a:gd name="T80" fmla="*/ 0 w 557"/>
                <a:gd name="T81" fmla="*/ 0 h 770"/>
                <a:gd name="T82" fmla="*/ 0 w 557"/>
                <a:gd name="T83" fmla="*/ 0 h 770"/>
                <a:gd name="T84" fmla="*/ 0 w 557"/>
                <a:gd name="T85" fmla="*/ 0 h 770"/>
                <a:gd name="T86" fmla="*/ 0 w 557"/>
                <a:gd name="T87" fmla="*/ 0 h 770"/>
                <a:gd name="T88" fmla="*/ 0 w 557"/>
                <a:gd name="T89" fmla="*/ 0 h 770"/>
                <a:gd name="T90" fmla="*/ 0 w 557"/>
                <a:gd name="T91" fmla="*/ 0 h 770"/>
                <a:gd name="T92" fmla="*/ 0 w 557"/>
                <a:gd name="T93" fmla="*/ 0 h 770"/>
                <a:gd name="T94" fmla="*/ 0 w 557"/>
                <a:gd name="T95" fmla="*/ 0 h 770"/>
                <a:gd name="T96" fmla="*/ 0 w 557"/>
                <a:gd name="T97" fmla="*/ 0 h 770"/>
                <a:gd name="T98" fmla="*/ 0 w 557"/>
                <a:gd name="T99" fmla="*/ 0 h 770"/>
                <a:gd name="T100" fmla="*/ 0 w 557"/>
                <a:gd name="T101" fmla="*/ 0 h 770"/>
                <a:gd name="T102" fmla="*/ 0 w 557"/>
                <a:gd name="T103" fmla="*/ 0 h 7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7"/>
                <a:gd name="T157" fmla="*/ 0 h 770"/>
                <a:gd name="T158" fmla="*/ 557 w 557"/>
                <a:gd name="T159" fmla="*/ 770 h 7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7" h="770">
                  <a:moveTo>
                    <a:pt x="556" y="131"/>
                  </a:moveTo>
                  <a:lnTo>
                    <a:pt x="553" y="143"/>
                  </a:lnTo>
                  <a:lnTo>
                    <a:pt x="549" y="154"/>
                  </a:lnTo>
                  <a:lnTo>
                    <a:pt x="544" y="164"/>
                  </a:lnTo>
                  <a:lnTo>
                    <a:pt x="539" y="175"/>
                  </a:lnTo>
                  <a:lnTo>
                    <a:pt x="526" y="193"/>
                  </a:lnTo>
                  <a:lnTo>
                    <a:pt x="512" y="210"/>
                  </a:lnTo>
                  <a:lnTo>
                    <a:pt x="495" y="226"/>
                  </a:lnTo>
                  <a:lnTo>
                    <a:pt x="476" y="242"/>
                  </a:lnTo>
                  <a:lnTo>
                    <a:pt x="458" y="258"/>
                  </a:lnTo>
                  <a:lnTo>
                    <a:pt x="439" y="272"/>
                  </a:lnTo>
                  <a:lnTo>
                    <a:pt x="421" y="288"/>
                  </a:lnTo>
                  <a:lnTo>
                    <a:pt x="402" y="305"/>
                  </a:lnTo>
                  <a:lnTo>
                    <a:pt x="385" y="323"/>
                  </a:lnTo>
                  <a:lnTo>
                    <a:pt x="370" y="344"/>
                  </a:lnTo>
                  <a:lnTo>
                    <a:pt x="363" y="354"/>
                  </a:lnTo>
                  <a:lnTo>
                    <a:pt x="357" y="366"/>
                  </a:lnTo>
                  <a:lnTo>
                    <a:pt x="350" y="378"/>
                  </a:lnTo>
                  <a:lnTo>
                    <a:pt x="345" y="390"/>
                  </a:lnTo>
                  <a:lnTo>
                    <a:pt x="341" y="405"/>
                  </a:lnTo>
                  <a:lnTo>
                    <a:pt x="337" y="418"/>
                  </a:lnTo>
                  <a:lnTo>
                    <a:pt x="334" y="434"/>
                  </a:lnTo>
                  <a:lnTo>
                    <a:pt x="331" y="450"/>
                  </a:lnTo>
                  <a:lnTo>
                    <a:pt x="331" y="467"/>
                  </a:lnTo>
                  <a:lnTo>
                    <a:pt x="331" y="485"/>
                  </a:lnTo>
                  <a:lnTo>
                    <a:pt x="333" y="502"/>
                  </a:lnTo>
                  <a:lnTo>
                    <a:pt x="336" y="520"/>
                  </a:lnTo>
                  <a:lnTo>
                    <a:pt x="344" y="558"/>
                  </a:lnTo>
                  <a:lnTo>
                    <a:pt x="354" y="595"/>
                  </a:lnTo>
                  <a:lnTo>
                    <a:pt x="375" y="663"/>
                  </a:lnTo>
                  <a:lnTo>
                    <a:pt x="391" y="720"/>
                  </a:lnTo>
                  <a:lnTo>
                    <a:pt x="394" y="732"/>
                  </a:lnTo>
                  <a:lnTo>
                    <a:pt x="394" y="742"/>
                  </a:lnTo>
                  <a:lnTo>
                    <a:pt x="394" y="750"/>
                  </a:lnTo>
                  <a:lnTo>
                    <a:pt x="392" y="758"/>
                  </a:lnTo>
                  <a:lnTo>
                    <a:pt x="388" y="764"/>
                  </a:lnTo>
                  <a:lnTo>
                    <a:pt x="382" y="767"/>
                  </a:lnTo>
                  <a:lnTo>
                    <a:pt x="375" y="770"/>
                  </a:lnTo>
                  <a:lnTo>
                    <a:pt x="367" y="770"/>
                  </a:lnTo>
                  <a:lnTo>
                    <a:pt x="355" y="767"/>
                  </a:lnTo>
                  <a:lnTo>
                    <a:pt x="341" y="764"/>
                  </a:lnTo>
                  <a:lnTo>
                    <a:pt x="326" y="758"/>
                  </a:lnTo>
                  <a:lnTo>
                    <a:pt x="306" y="748"/>
                  </a:lnTo>
                  <a:lnTo>
                    <a:pt x="284" y="737"/>
                  </a:lnTo>
                  <a:lnTo>
                    <a:pt x="259" y="722"/>
                  </a:lnTo>
                  <a:lnTo>
                    <a:pt x="232" y="705"/>
                  </a:lnTo>
                  <a:lnTo>
                    <a:pt x="200" y="686"/>
                  </a:lnTo>
                  <a:lnTo>
                    <a:pt x="169" y="665"/>
                  </a:lnTo>
                  <a:lnTo>
                    <a:pt x="141" y="644"/>
                  </a:lnTo>
                  <a:lnTo>
                    <a:pt x="115" y="625"/>
                  </a:lnTo>
                  <a:lnTo>
                    <a:pt x="92" y="607"/>
                  </a:lnTo>
                  <a:lnTo>
                    <a:pt x="72" y="588"/>
                  </a:lnTo>
                  <a:lnTo>
                    <a:pt x="55" y="571"/>
                  </a:lnTo>
                  <a:lnTo>
                    <a:pt x="41" y="554"/>
                  </a:lnTo>
                  <a:lnTo>
                    <a:pt x="28" y="539"/>
                  </a:lnTo>
                  <a:lnTo>
                    <a:pt x="18" y="522"/>
                  </a:lnTo>
                  <a:lnTo>
                    <a:pt x="11" y="507"/>
                  </a:lnTo>
                  <a:lnTo>
                    <a:pt x="6" y="491"/>
                  </a:lnTo>
                  <a:lnTo>
                    <a:pt x="1" y="477"/>
                  </a:lnTo>
                  <a:lnTo>
                    <a:pt x="0" y="461"/>
                  </a:lnTo>
                  <a:lnTo>
                    <a:pt x="0" y="446"/>
                  </a:lnTo>
                  <a:lnTo>
                    <a:pt x="1" y="432"/>
                  </a:lnTo>
                  <a:lnTo>
                    <a:pt x="4" y="417"/>
                  </a:lnTo>
                  <a:lnTo>
                    <a:pt x="9" y="402"/>
                  </a:lnTo>
                  <a:lnTo>
                    <a:pt x="14" y="388"/>
                  </a:lnTo>
                  <a:lnTo>
                    <a:pt x="21" y="373"/>
                  </a:lnTo>
                  <a:lnTo>
                    <a:pt x="28" y="359"/>
                  </a:lnTo>
                  <a:lnTo>
                    <a:pt x="47" y="327"/>
                  </a:lnTo>
                  <a:lnTo>
                    <a:pt x="68" y="295"/>
                  </a:lnTo>
                  <a:lnTo>
                    <a:pt x="92" y="261"/>
                  </a:lnTo>
                  <a:lnTo>
                    <a:pt x="117" y="225"/>
                  </a:lnTo>
                  <a:lnTo>
                    <a:pt x="141" y="186"/>
                  </a:lnTo>
                  <a:lnTo>
                    <a:pt x="165" y="144"/>
                  </a:lnTo>
                  <a:lnTo>
                    <a:pt x="178" y="122"/>
                  </a:lnTo>
                  <a:lnTo>
                    <a:pt x="190" y="104"/>
                  </a:lnTo>
                  <a:lnTo>
                    <a:pt x="203" y="86"/>
                  </a:lnTo>
                  <a:lnTo>
                    <a:pt x="219" y="71"/>
                  </a:lnTo>
                  <a:lnTo>
                    <a:pt x="233" y="57"/>
                  </a:lnTo>
                  <a:lnTo>
                    <a:pt x="249" y="45"/>
                  </a:lnTo>
                  <a:lnTo>
                    <a:pt x="266" y="34"/>
                  </a:lnTo>
                  <a:lnTo>
                    <a:pt x="283" y="25"/>
                  </a:lnTo>
                  <a:lnTo>
                    <a:pt x="299" y="18"/>
                  </a:lnTo>
                  <a:lnTo>
                    <a:pt x="316" y="12"/>
                  </a:lnTo>
                  <a:lnTo>
                    <a:pt x="334" y="7"/>
                  </a:lnTo>
                  <a:lnTo>
                    <a:pt x="351" y="3"/>
                  </a:lnTo>
                  <a:lnTo>
                    <a:pt x="368" y="1"/>
                  </a:lnTo>
                  <a:lnTo>
                    <a:pt x="385" y="0"/>
                  </a:lnTo>
                  <a:lnTo>
                    <a:pt x="401" y="0"/>
                  </a:lnTo>
                  <a:lnTo>
                    <a:pt x="418" y="1"/>
                  </a:lnTo>
                  <a:lnTo>
                    <a:pt x="434" y="3"/>
                  </a:lnTo>
                  <a:lnTo>
                    <a:pt x="449" y="7"/>
                  </a:lnTo>
                  <a:lnTo>
                    <a:pt x="463" y="11"/>
                  </a:lnTo>
                  <a:lnTo>
                    <a:pt x="478" y="17"/>
                  </a:lnTo>
                  <a:lnTo>
                    <a:pt x="490" y="23"/>
                  </a:lnTo>
                  <a:lnTo>
                    <a:pt x="503" y="29"/>
                  </a:lnTo>
                  <a:lnTo>
                    <a:pt x="515" y="37"/>
                  </a:lnTo>
                  <a:lnTo>
                    <a:pt x="525" y="46"/>
                  </a:lnTo>
                  <a:lnTo>
                    <a:pt x="533" y="54"/>
                  </a:lnTo>
                  <a:lnTo>
                    <a:pt x="542" y="64"/>
                  </a:lnTo>
                  <a:lnTo>
                    <a:pt x="547" y="74"/>
                  </a:lnTo>
                  <a:lnTo>
                    <a:pt x="553" y="85"/>
                  </a:lnTo>
                  <a:lnTo>
                    <a:pt x="556" y="96"/>
                  </a:lnTo>
                  <a:lnTo>
                    <a:pt x="557" y="107"/>
                  </a:lnTo>
                  <a:lnTo>
                    <a:pt x="557" y="119"/>
                  </a:lnTo>
                  <a:lnTo>
                    <a:pt x="556" y="131"/>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66" name="Freeform 59"/>
            <p:cNvSpPr>
              <a:spLocks/>
            </p:cNvSpPr>
            <p:nvPr/>
          </p:nvSpPr>
          <p:spPr bwMode="auto">
            <a:xfrm>
              <a:off x="542" y="1777"/>
              <a:ext cx="169" cy="233"/>
            </a:xfrm>
            <a:custGeom>
              <a:avLst/>
              <a:gdLst>
                <a:gd name="T0" fmla="*/ 0 w 506"/>
                <a:gd name="T1" fmla="*/ 0 h 699"/>
                <a:gd name="T2" fmla="*/ 0 w 506"/>
                <a:gd name="T3" fmla="*/ 0 h 699"/>
                <a:gd name="T4" fmla="*/ 0 w 506"/>
                <a:gd name="T5" fmla="*/ 0 h 699"/>
                <a:gd name="T6" fmla="*/ 0 w 506"/>
                <a:gd name="T7" fmla="*/ 0 h 699"/>
                <a:gd name="T8" fmla="*/ 0 w 506"/>
                <a:gd name="T9" fmla="*/ 0 h 699"/>
                <a:gd name="T10" fmla="*/ 0 w 506"/>
                <a:gd name="T11" fmla="*/ 0 h 699"/>
                <a:gd name="T12" fmla="*/ 0 w 506"/>
                <a:gd name="T13" fmla="*/ 0 h 699"/>
                <a:gd name="T14" fmla="*/ 0 w 506"/>
                <a:gd name="T15" fmla="*/ 0 h 699"/>
                <a:gd name="T16" fmla="*/ 0 w 506"/>
                <a:gd name="T17" fmla="*/ 0 h 699"/>
                <a:gd name="T18" fmla="*/ 0 w 506"/>
                <a:gd name="T19" fmla="*/ 0 h 699"/>
                <a:gd name="T20" fmla="*/ 0 w 506"/>
                <a:gd name="T21" fmla="*/ 0 h 699"/>
                <a:gd name="T22" fmla="*/ 0 w 506"/>
                <a:gd name="T23" fmla="*/ 0 h 699"/>
                <a:gd name="T24" fmla="*/ 0 w 506"/>
                <a:gd name="T25" fmla="*/ 0 h 699"/>
                <a:gd name="T26" fmla="*/ 0 w 506"/>
                <a:gd name="T27" fmla="*/ 0 h 699"/>
                <a:gd name="T28" fmla="*/ 0 w 506"/>
                <a:gd name="T29" fmla="*/ 0 h 699"/>
                <a:gd name="T30" fmla="*/ 0 w 506"/>
                <a:gd name="T31" fmla="*/ 0 h 699"/>
                <a:gd name="T32" fmla="*/ 0 w 506"/>
                <a:gd name="T33" fmla="*/ 0 h 699"/>
                <a:gd name="T34" fmla="*/ 0 w 506"/>
                <a:gd name="T35" fmla="*/ 0 h 699"/>
                <a:gd name="T36" fmla="*/ 0 w 506"/>
                <a:gd name="T37" fmla="*/ 0 h 699"/>
                <a:gd name="T38" fmla="*/ 0 w 506"/>
                <a:gd name="T39" fmla="*/ 0 h 699"/>
                <a:gd name="T40" fmla="*/ 0 w 506"/>
                <a:gd name="T41" fmla="*/ 0 h 699"/>
                <a:gd name="T42" fmla="*/ 0 w 506"/>
                <a:gd name="T43" fmla="*/ 0 h 699"/>
                <a:gd name="T44" fmla="*/ 0 w 506"/>
                <a:gd name="T45" fmla="*/ 0 h 699"/>
                <a:gd name="T46" fmla="*/ 0 w 506"/>
                <a:gd name="T47" fmla="*/ 0 h 699"/>
                <a:gd name="T48" fmla="*/ 0 w 506"/>
                <a:gd name="T49" fmla="*/ 0 h 699"/>
                <a:gd name="T50" fmla="*/ 0 w 506"/>
                <a:gd name="T51" fmla="*/ 0 h 699"/>
                <a:gd name="T52" fmla="*/ 0 w 506"/>
                <a:gd name="T53" fmla="*/ 0 h 699"/>
                <a:gd name="T54" fmla="*/ 0 w 506"/>
                <a:gd name="T55" fmla="*/ 0 h 699"/>
                <a:gd name="T56" fmla="*/ 0 w 506"/>
                <a:gd name="T57" fmla="*/ 0 h 699"/>
                <a:gd name="T58" fmla="*/ 0 w 506"/>
                <a:gd name="T59" fmla="*/ 0 h 699"/>
                <a:gd name="T60" fmla="*/ 0 w 506"/>
                <a:gd name="T61" fmla="*/ 0 h 699"/>
                <a:gd name="T62" fmla="*/ 0 w 506"/>
                <a:gd name="T63" fmla="*/ 0 h 699"/>
                <a:gd name="T64" fmla="*/ 0 w 506"/>
                <a:gd name="T65" fmla="*/ 0 h 699"/>
                <a:gd name="T66" fmla="*/ 0 w 506"/>
                <a:gd name="T67" fmla="*/ 0 h 699"/>
                <a:gd name="T68" fmla="*/ 0 w 506"/>
                <a:gd name="T69" fmla="*/ 0 h 699"/>
                <a:gd name="T70" fmla="*/ 0 w 506"/>
                <a:gd name="T71" fmla="*/ 0 h 699"/>
                <a:gd name="T72" fmla="*/ 0 w 506"/>
                <a:gd name="T73" fmla="*/ 0 h 699"/>
                <a:gd name="T74" fmla="*/ 0 w 506"/>
                <a:gd name="T75" fmla="*/ 0 h 699"/>
                <a:gd name="T76" fmla="*/ 0 w 506"/>
                <a:gd name="T77" fmla="*/ 0 h 699"/>
                <a:gd name="T78" fmla="*/ 0 w 506"/>
                <a:gd name="T79" fmla="*/ 0 h 699"/>
                <a:gd name="T80" fmla="*/ 0 w 506"/>
                <a:gd name="T81" fmla="*/ 0 h 699"/>
                <a:gd name="T82" fmla="*/ 0 w 506"/>
                <a:gd name="T83" fmla="*/ 0 h 699"/>
                <a:gd name="T84" fmla="*/ 0 w 506"/>
                <a:gd name="T85" fmla="*/ 0 h 699"/>
                <a:gd name="T86" fmla="*/ 0 w 506"/>
                <a:gd name="T87" fmla="*/ 0 h 699"/>
                <a:gd name="T88" fmla="*/ 0 w 506"/>
                <a:gd name="T89" fmla="*/ 0 h 699"/>
                <a:gd name="T90" fmla="*/ 0 w 506"/>
                <a:gd name="T91" fmla="*/ 0 h 699"/>
                <a:gd name="T92" fmla="*/ 0 w 506"/>
                <a:gd name="T93" fmla="*/ 0 h 699"/>
                <a:gd name="T94" fmla="*/ 0 w 506"/>
                <a:gd name="T95" fmla="*/ 0 h 699"/>
                <a:gd name="T96" fmla="*/ 0 w 506"/>
                <a:gd name="T97" fmla="*/ 0 h 699"/>
                <a:gd name="T98" fmla="*/ 0 w 506"/>
                <a:gd name="T99" fmla="*/ 0 h 699"/>
                <a:gd name="T100" fmla="*/ 0 w 506"/>
                <a:gd name="T101" fmla="*/ 0 h 6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6"/>
                <a:gd name="T154" fmla="*/ 0 h 699"/>
                <a:gd name="T155" fmla="*/ 506 w 506"/>
                <a:gd name="T156" fmla="*/ 699 h 6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6" h="699">
                  <a:moveTo>
                    <a:pt x="504" y="119"/>
                  </a:moveTo>
                  <a:lnTo>
                    <a:pt x="501" y="129"/>
                  </a:lnTo>
                  <a:lnTo>
                    <a:pt x="499" y="140"/>
                  </a:lnTo>
                  <a:lnTo>
                    <a:pt x="494" y="149"/>
                  </a:lnTo>
                  <a:lnTo>
                    <a:pt x="489" y="158"/>
                  </a:lnTo>
                  <a:lnTo>
                    <a:pt x="477" y="175"/>
                  </a:lnTo>
                  <a:lnTo>
                    <a:pt x="464" y="191"/>
                  </a:lnTo>
                  <a:lnTo>
                    <a:pt x="433" y="220"/>
                  </a:lnTo>
                  <a:lnTo>
                    <a:pt x="399" y="247"/>
                  </a:lnTo>
                  <a:lnTo>
                    <a:pt x="382" y="261"/>
                  </a:lnTo>
                  <a:lnTo>
                    <a:pt x="365" y="277"/>
                  </a:lnTo>
                  <a:lnTo>
                    <a:pt x="349" y="293"/>
                  </a:lnTo>
                  <a:lnTo>
                    <a:pt x="335" y="311"/>
                  </a:lnTo>
                  <a:lnTo>
                    <a:pt x="329" y="321"/>
                  </a:lnTo>
                  <a:lnTo>
                    <a:pt x="324" y="332"/>
                  </a:lnTo>
                  <a:lnTo>
                    <a:pt x="318" y="343"/>
                  </a:lnTo>
                  <a:lnTo>
                    <a:pt x="314" y="355"/>
                  </a:lnTo>
                  <a:lnTo>
                    <a:pt x="309" y="367"/>
                  </a:lnTo>
                  <a:lnTo>
                    <a:pt x="305" y="380"/>
                  </a:lnTo>
                  <a:lnTo>
                    <a:pt x="302" y="394"/>
                  </a:lnTo>
                  <a:lnTo>
                    <a:pt x="301" y="408"/>
                  </a:lnTo>
                  <a:lnTo>
                    <a:pt x="300" y="424"/>
                  </a:lnTo>
                  <a:lnTo>
                    <a:pt x="301" y="440"/>
                  </a:lnTo>
                  <a:lnTo>
                    <a:pt x="302" y="456"/>
                  </a:lnTo>
                  <a:lnTo>
                    <a:pt x="305" y="473"/>
                  </a:lnTo>
                  <a:lnTo>
                    <a:pt x="312" y="506"/>
                  </a:lnTo>
                  <a:lnTo>
                    <a:pt x="321" y="540"/>
                  </a:lnTo>
                  <a:lnTo>
                    <a:pt x="341" y="602"/>
                  </a:lnTo>
                  <a:lnTo>
                    <a:pt x="355" y="654"/>
                  </a:lnTo>
                  <a:lnTo>
                    <a:pt x="356" y="664"/>
                  </a:lnTo>
                  <a:lnTo>
                    <a:pt x="358" y="674"/>
                  </a:lnTo>
                  <a:lnTo>
                    <a:pt x="358" y="681"/>
                  </a:lnTo>
                  <a:lnTo>
                    <a:pt x="355" y="688"/>
                  </a:lnTo>
                  <a:lnTo>
                    <a:pt x="352" y="693"/>
                  </a:lnTo>
                  <a:lnTo>
                    <a:pt x="348" y="697"/>
                  </a:lnTo>
                  <a:lnTo>
                    <a:pt x="341" y="699"/>
                  </a:lnTo>
                  <a:lnTo>
                    <a:pt x="332" y="699"/>
                  </a:lnTo>
                  <a:lnTo>
                    <a:pt x="322" y="697"/>
                  </a:lnTo>
                  <a:lnTo>
                    <a:pt x="309" y="693"/>
                  </a:lnTo>
                  <a:lnTo>
                    <a:pt x="295" y="687"/>
                  </a:lnTo>
                  <a:lnTo>
                    <a:pt x="278" y="680"/>
                  </a:lnTo>
                  <a:lnTo>
                    <a:pt x="258" y="669"/>
                  </a:lnTo>
                  <a:lnTo>
                    <a:pt x="236" y="655"/>
                  </a:lnTo>
                  <a:lnTo>
                    <a:pt x="210" y="641"/>
                  </a:lnTo>
                  <a:lnTo>
                    <a:pt x="182" y="622"/>
                  </a:lnTo>
                  <a:lnTo>
                    <a:pt x="153" y="603"/>
                  </a:lnTo>
                  <a:lnTo>
                    <a:pt x="127" y="585"/>
                  </a:lnTo>
                  <a:lnTo>
                    <a:pt x="103" y="568"/>
                  </a:lnTo>
                  <a:lnTo>
                    <a:pt x="83" y="551"/>
                  </a:lnTo>
                  <a:lnTo>
                    <a:pt x="65" y="535"/>
                  </a:lnTo>
                  <a:lnTo>
                    <a:pt x="49" y="519"/>
                  </a:lnTo>
                  <a:lnTo>
                    <a:pt x="36" y="503"/>
                  </a:lnTo>
                  <a:lnTo>
                    <a:pt x="25" y="489"/>
                  </a:lnTo>
                  <a:lnTo>
                    <a:pt x="17" y="474"/>
                  </a:lnTo>
                  <a:lnTo>
                    <a:pt x="9" y="459"/>
                  </a:lnTo>
                  <a:lnTo>
                    <a:pt x="4" y="446"/>
                  </a:lnTo>
                  <a:lnTo>
                    <a:pt x="1" y="431"/>
                  </a:lnTo>
                  <a:lnTo>
                    <a:pt x="0" y="418"/>
                  </a:lnTo>
                  <a:lnTo>
                    <a:pt x="0" y="405"/>
                  </a:lnTo>
                  <a:lnTo>
                    <a:pt x="1" y="391"/>
                  </a:lnTo>
                  <a:lnTo>
                    <a:pt x="4" y="379"/>
                  </a:lnTo>
                  <a:lnTo>
                    <a:pt x="7" y="366"/>
                  </a:lnTo>
                  <a:lnTo>
                    <a:pt x="12" y="352"/>
                  </a:lnTo>
                  <a:lnTo>
                    <a:pt x="18" y="339"/>
                  </a:lnTo>
                  <a:lnTo>
                    <a:pt x="25" y="324"/>
                  </a:lnTo>
                  <a:lnTo>
                    <a:pt x="42" y="296"/>
                  </a:lnTo>
                  <a:lnTo>
                    <a:pt x="62" y="267"/>
                  </a:lnTo>
                  <a:lnTo>
                    <a:pt x="83" y="237"/>
                  </a:lnTo>
                  <a:lnTo>
                    <a:pt x="105" y="204"/>
                  </a:lnTo>
                  <a:lnTo>
                    <a:pt x="127" y="169"/>
                  </a:lnTo>
                  <a:lnTo>
                    <a:pt x="149" y="130"/>
                  </a:lnTo>
                  <a:lnTo>
                    <a:pt x="160" y="112"/>
                  </a:lnTo>
                  <a:lnTo>
                    <a:pt x="172" y="93"/>
                  </a:lnTo>
                  <a:lnTo>
                    <a:pt x="184" y="79"/>
                  </a:lnTo>
                  <a:lnTo>
                    <a:pt x="199" y="64"/>
                  </a:lnTo>
                  <a:lnTo>
                    <a:pt x="211" y="52"/>
                  </a:lnTo>
                  <a:lnTo>
                    <a:pt x="226" y="40"/>
                  </a:lnTo>
                  <a:lnTo>
                    <a:pt x="241" y="30"/>
                  </a:lnTo>
                  <a:lnTo>
                    <a:pt x="255" y="23"/>
                  </a:lnTo>
                  <a:lnTo>
                    <a:pt x="271" y="15"/>
                  </a:lnTo>
                  <a:lnTo>
                    <a:pt x="287" y="9"/>
                  </a:lnTo>
                  <a:lnTo>
                    <a:pt x="302" y="6"/>
                  </a:lnTo>
                  <a:lnTo>
                    <a:pt x="318" y="2"/>
                  </a:lnTo>
                  <a:lnTo>
                    <a:pt x="334" y="0"/>
                  </a:lnTo>
                  <a:lnTo>
                    <a:pt x="349" y="0"/>
                  </a:lnTo>
                  <a:lnTo>
                    <a:pt x="363" y="0"/>
                  </a:lnTo>
                  <a:lnTo>
                    <a:pt x="379" y="1"/>
                  </a:lnTo>
                  <a:lnTo>
                    <a:pt x="393" y="2"/>
                  </a:lnTo>
                  <a:lnTo>
                    <a:pt x="408" y="6"/>
                  </a:lnTo>
                  <a:lnTo>
                    <a:pt x="420" y="9"/>
                  </a:lnTo>
                  <a:lnTo>
                    <a:pt x="433" y="14"/>
                  </a:lnTo>
                  <a:lnTo>
                    <a:pt x="446" y="20"/>
                  </a:lnTo>
                  <a:lnTo>
                    <a:pt x="456" y="26"/>
                  </a:lnTo>
                  <a:lnTo>
                    <a:pt x="467" y="34"/>
                  </a:lnTo>
                  <a:lnTo>
                    <a:pt x="476" y="41"/>
                  </a:lnTo>
                  <a:lnTo>
                    <a:pt x="484" y="48"/>
                  </a:lnTo>
                  <a:lnTo>
                    <a:pt x="491" y="58"/>
                  </a:lnTo>
                  <a:lnTo>
                    <a:pt x="497" y="67"/>
                  </a:lnTo>
                  <a:lnTo>
                    <a:pt x="501" y="76"/>
                  </a:lnTo>
                  <a:lnTo>
                    <a:pt x="504" y="86"/>
                  </a:lnTo>
                  <a:lnTo>
                    <a:pt x="506" y="97"/>
                  </a:lnTo>
                  <a:lnTo>
                    <a:pt x="506" y="108"/>
                  </a:lnTo>
                  <a:lnTo>
                    <a:pt x="504" y="119"/>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67" name="Freeform 60"/>
            <p:cNvSpPr>
              <a:spLocks/>
            </p:cNvSpPr>
            <p:nvPr/>
          </p:nvSpPr>
          <p:spPr bwMode="auto">
            <a:xfrm>
              <a:off x="554" y="1785"/>
              <a:ext cx="152" cy="210"/>
            </a:xfrm>
            <a:custGeom>
              <a:avLst/>
              <a:gdLst>
                <a:gd name="T0" fmla="*/ 0 w 456"/>
                <a:gd name="T1" fmla="*/ 0 h 629"/>
                <a:gd name="T2" fmla="*/ 0 w 456"/>
                <a:gd name="T3" fmla="*/ 0 h 629"/>
                <a:gd name="T4" fmla="*/ 0 w 456"/>
                <a:gd name="T5" fmla="*/ 0 h 629"/>
                <a:gd name="T6" fmla="*/ 0 w 456"/>
                <a:gd name="T7" fmla="*/ 0 h 629"/>
                <a:gd name="T8" fmla="*/ 0 w 456"/>
                <a:gd name="T9" fmla="*/ 0 h 629"/>
                <a:gd name="T10" fmla="*/ 0 w 456"/>
                <a:gd name="T11" fmla="*/ 0 h 629"/>
                <a:gd name="T12" fmla="*/ 0 w 456"/>
                <a:gd name="T13" fmla="*/ 0 h 629"/>
                <a:gd name="T14" fmla="*/ 0 w 456"/>
                <a:gd name="T15" fmla="*/ 0 h 629"/>
                <a:gd name="T16" fmla="*/ 0 w 456"/>
                <a:gd name="T17" fmla="*/ 0 h 629"/>
                <a:gd name="T18" fmla="*/ 0 w 456"/>
                <a:gd name="T19" fmla="*/ 0 h 629"/>
                <a:gd name="T20" fmla="*/ 0 w 456"/>
                <a:gd name="T21" fmla="*/ 0 h 629"/>
                <a:gd name="T22" fmla="*/ 0 w 456"/>
                <a:gd name="T23" fmla="*/ 0 h 629"/>
                <a:gd name="T24" fmla="*/ 0 w 456"/>
                <a:gd name="T25" fmla="*/ 0 h 629"/>
                <a:gd name="T26" fmla="*/ 0 w 456"/>
                <a:gd name="T27" fmla="*/ 0 h 629"/>
                <a:gd name="T28" fmla="*/ 0 w 456"/>
                <a:gd name="T29" fmla="*/ 0 h 629"/>
                <a:gd name="T30" fmla="*/ 0 w 456"/>
                <a:gd name="T31" fmla="*/ 0 h 629"/>
                <a:gd name="T32" fmla="*/ 0 w 456"/>
                <a:gd name="T33" fmla="*/ 0 h 629"/>
                <a:gd name="T34" fmla="*/ 0 w 456"/>
                <a:gd name="T35" fmla="*/ 0 h 629"/>
                <a:gd name="T36" fmla="*/ 0 w 456"/>
                <a:gd name="T37" fmla="*/ 0 h 629"/>
                <a:gd name="T38" fmla="*/ 0 w 456"/>
                <a:gd name="T39" fmla="*/ 0 h 629"/>
                <a:gd name="T40" fmla="*/ 0 w 456"/>
                <a:gd name="T41" fmla="*/ 0 h 629"/>
                <a:gd name="T42" fmla="*/ 0 w 456"/>
                <a:gd name="T43" fmla="*/ 0 h 629"/>
                <a:gd name="T44" fmla="*/ 0 w 456"/>
                <a:gd name="T45" fmla="*/ 0 h 629"/>
                <a:gd name="T46" fmla="*/ 0 w 456"/>
                <a:gd name="T47" fmla="*/ 0 h 629"/>
                <a:gd name="T48" fmla="*/ 0 w 456"/>
                <a:gd name="T49" fmla="*/ 0 h 629"/>
                <a:gd name="T50" fmla="*/ 0 w 456"/>
                <a:gd name="T51" fmla="*/ 0 h 629"/>
                <a:gd name="T52" fmla="*/ 0 w 456"/>
                <a:gd name="T53" fmla="*/ 0 h 629"/>
                <a:gd name="T54" fmla="*/ 0 w 456"/>
                <a:gd name="T55" fmla="*/ 0 h 629"/>
                <a:gd name="T56" fmla="*/ 0 w 456"/>
                <a:gd name="T57" fmla="*/ 0 h 629"/>
                <a:gd name="T58" fmla="*/ 0 w 456"/>
                <a:gd name="T59" fmla="*/ 0 h 629"/>
                <a:gd name="T60" fmla="*/ 0 w 456"/>
                <a:gd name="T61" fmla="*/ 0 h 629"/>
                <a:gd name="T62" fmla="*/ 0 w 456"/>
                <a:gd name="T63" fmla="*/ 0 h 629"/>
                <a:gd name="T64" fmla="*/ 0 w 456"/>
                <a:gd name="T65" fmla="*/ 0 h 629"/>
                <a:gd name="T66" fmla="*/ 0 w 456"/>
                <a:gd name="T67" fmla="*/ 0 h 629"/>
                <a:gd name="T68" fmla="*/ 0 w 456"/>
                <a:gd name="T69" fmla="*/ 0 h 629"/>
                <a:gd name="T70" fmla="*/ 0 w 456"/>
                <a:gd name="T71" fmla="*/ 0 h 629"/>
                <a:gd name="T72" fmla="*/ 0 w 456"/>
                <a:gd name="T73" fmla="*/ 0 h 629"/>
                <a:gd name="T74" fmla="*/ 0 w 456"/>
                <a:gd name="T75" fmla="*/ 0 h 629"/>
                <a:gd name="T76" fmla="*/ 0 w 456"/>
                <a:gd name="T77" fmla="*/ 0 h 629"/>
                <a:gd name="T78" fmla="*/ 0 w 456"/>
                <a:gd name="T79" fmla="*/ 0 h 629"/>
                <a:gd name="T80" fmla="*/ 0 w 456"/>
                <a:gd name="T81" fmla="*/ 0 h 629"/>
                <a:gd name="T82" fmla="*/ 0 w 456"/>
                <a:gd name="T83" fmla="*/ 0 h 629"/>
                <a:gd name="T84" fmla="*/ 0 w 456"/>
                <a:gd name="T85" fmla="*/ 0 h 629"/>
                <a:gd name="T86" fmla="*/ 0 w 456"/>
                <a:gd name="T87" fmla="*/ 0 h 629"/>
                <a:gd name="T88" fmla="*/ 0 w 456"/>
                <a:gd name="T89" fmla="*/ 0 h 629"/>
                <a:gd name="T90" fmla="*/ 0 w 456"/>
                <a:gd name="T91" fmla="*/ 0 h 629"/>
                <a:gd name="T92" fmla="*/ 0 w 456"/>
                <a:gd name="T93" fmla="*/ 0 h 629"/>
                <a:gd name="T94" fmla="*/ 0 w 456"/>
                <a:gd name="T95" fmla="*/ 0 h 629"/>
                <a:gd name="T96" fmla="*/ 0 w 456"/>
                <a:gd name="T97" fmla="*/ 0 h 629"/>
                <a:gd name="T98" fmla="*/ 0 w 456"/>
                <a:gd name="T99" fmla="*/ 0 h 629"/>
                <a:gd name="T100" fmla="*/ 0 w 456"/>
                <a:gd name="T101" fmla="*/ 0 h 6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6"/>
                <a:gd name="T154" fmla="*/ 0 h 629"/>
                <a:gd name="T155" fmla="*/ 456 w 456"/>
                <a:gd name="T156" fmla="*/ 629 h 6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6" h="629">
                  <a:moveTo>
                    <a:pt x="455" y="107"/>
                  </a:moveTo>
                  <a:lnTo>
                    <a:pt x="452" y="117"/>
                  </a:lnTo>
                  <a:lnTo>
                    <a:pt x="448" y="127"/>
                  </a:lnTo>
                  <a:lnTo>
                    <a:pt x="445" y="135"/>
                  </a:lnTo>
                  <a:lnTo>
                    <a:pt x="441" y="144"/>
                  </a:lnTo>
                  <a:lnTo>
                    <a:pt x="429" y="159"/>
                  </a:lnTo>
                  <a:lnTo>
                    <a:pt x="418" y="173"/>
                  </a:lnTo>
                  <a:lnTo>
                    <a:pt x="390" y="199"/>
                  </a:lnTo>
                  <a:lnTo>
                    <a:pt x="360" y="223"/>
                  </a:lnTo>
                  <a:lnTo>
                    <a:pt x="344" y="236"/>
                  </a:lnTo>
                  <a:lnTo>
                    <a:pt x="328" y="250"/>
                  </a:lnTo>
                  <a:lnTo>
                    <a:pt x="316" y="266"/>
                  </a:lnTo>
                  <a:lnTo>
                    <a:pt x="303" y="281"/>
                  </a:lnTo>
                  <a:lnTo>
                    <a:pt x="297" y="290"/>
                  </a:lnTo>
                  <a:lnTo>
                    <a:pt x="292" y="300"/>
                  </a:lnTo>
                  <a:lnTo>
                    <a:pt x="286" y="309"/>
                  </a:lnTo>
                  <a:lnTo>
                    <a:pt x="282" y="320"/>
                  </a:lnTo>
                  <a:lnTo>
                    <a:pt x="279" y="331"/>
                  </a:lnTo>
                  <a:lnTo>
                    <a:pt x="276" y="343"/>
                  </a:lnTo>
                  <a:lnTo>
                    <a:pt x="273" y="356"/>
                  </a:lnTo>
                  <a:lnTo>
                    <a:pt x="272" y="369"/>
                  </a:lnTo>
                  <a:lnTo>
                    <a:pt x="270" y="382"/>
                  </a:lnTo>
                  <a:lnTo>
                    <a:pt x="270" y="397"/>
                  </a:lnTo>
                  <a:lnTo>
                    <a:pt x="272" y="412"/>
                  </a:lnTo>
                  <a:lnTo>
                    <a:pt x="274" y="426"/>
                  </a:lnTo>
                  <a:lnTo>
                    <a:pt x="280" y="457"/>
                  </a:lnTo>
                  <a:lnTo>
                    <a:pt x="289" y="486"/>
                  </a:lnTo>
                  <a:lnTo>
                    <a:pt x="307" y="543"/>
                  </a:lnTo>
                  <a:lnTo>
                    <a:pt x="320" y="589"/>
                  </a:lnTo>
                  <a:lnTo>
                    <a:pt x="321" y="599"/>
                  </a:lnTo>
                  <a:lnTo>
                    <a:pt x="323" y="607"/>
                  </a:lnTo>
                  <a:lnTo>
                    <a:pt x="321" y="615"/>
                  </a:lnTo>
                  <a:lnTo>
                    <a:pt x="320" y="621"/>
                  </a:lnTo>
                  <a:lnTo>
                    <a:pt x="317" y="624"/>
                  </a:lnTo>
                  <a:lnTo>
                    <a:pt x="313" y="628"/>
                  </a:lnTo>
                  <a:lnTo>
                    <a:pt x="307" y="629"/>
                  </a:lnTo>
                  <a:lnTo>
                    <a:pt x="300" y="629"/>
                  </a:lnTo>
                  <a:lnTo>
                    <a:pt x="290" y="628"/>
                  </a:lnTo>
                  <a:lnTo>
                    <a:pt x="279" y="624"/>
                  </a:lnTo>
                  <a:lnTo>
                    <a:pt x="266" y="620"/>
                  </a:lnTo>
                  <a:lnTo>
                    <a:pt x="250" y="612"/>
                  </a:lnTo>
                  <a:lnTo>
                    <a:pt x="232" y="603"/>
                  </a:lnTo>
                  <a:lnTo>
                    <a:pt x="212" y="592"/>
                  </a:lnTo>
                  <a:lnTo>
                    <a:pt x="189" y="577"/>
                  </a:lnTo>
                  <a:lnTo>
                    <a:pt x="164" y="561"/>
                  </a:lnTo>
                  <a:lnTo>
                    <a:pt x="138" y="544"/>
                  </a:lnTo>
                  <a:lnTo>
                    <a:pt x="115" y="528"/>
                  </a:lnTo>
                  <a:lnTo>
                    <a:pt x="94" y="513"/>
                  </a:lnTo>
                  <a:lnTo>
                    <a:pt x="75" y="497"/>
                  </a:lnTo>
                  <a:lnTo>
                    <a:pt x="60" y="482"/>
                  </a:lnTo>
                  <a:lnTo>
                    <a:pt x="46" y="468"/>
                  </a:lnTo>
                  <a:lnTo>
                    <a:pt x="33" y="454"/>
                  </a:lnTo>
                  <a:lnTo>
                    <a:pt x="23" y="441"/>
                  </a:lnTo>
                  <a:lnTo>
                    <a:pt x="16" y="427"/>
                  </a:lnTo>
                  <a:lnTo>
                    <a:pt x="9" y="415"/>
                  </a:lnTo>
                  <a:lnTo>
                    <a:pt x="4" y="402"/>
                  </a:lnTo>
                  <a:lnTo>
                    <a:pt x="1" y="390"/>
                  </a:lnTo>
                  <a:lnTo>
                    <a:pt x="0" y="378"/>
                  </a:lnTo>
                  <a:lnTo>
                    <a:pt x="0" y="365"/>
                  </a:lnTo>
                  <a:lnTo>
                    <a:pt x="1" y="354"/>
                  </a:lnTo>
                  <a:lnTo>
                    <a:pt x="3" y="342"/>
                  </a:lnTo>
                  <a:lnTo>
                    <a:pt x="7" y="330"/>
                  </a:lnTo>
                  <a:lnTo>
                    <a:pt x="11" y="318"/>
                  </a:lnTo>
                  <a:lnTo>
                    <a:pt x="17" y="306"/>
                  </a:lnTo>
                  <a:lnTo>
                    <a:pt x="24" y="294"/>
                  </a:lnTo>
                  <a:lnTo>
                    <a:pt x="38" y="268"/>
                  </a:lnTo>
                  <a:lnTo>
                    <a:pt x="56" y="242"/>
                  </a:lnTo>
                  <a:lnTo>
                    <a:pt x="75" y="214"/>
                  </a:lnTo>
                  <a:lnTo>
                    <a:pt x="95" y="185"/>
                  </a:lnTo>
                  <a:lnTo>
                    <a:pt x="115" y="154"/>
                  </a:lnTo>
                  <a:lnTo>
                    <a:pt x="135" y="118"/>
                  </a:lnTo>
                  <a:lnTo>
                    <a:pt x="145" y="101"/>
                  </a:lnTo>
                  <a:lnTo>
                    <a:pt x="155" y="86"/>
                  </a:lnTo>
                  <a:lnTo>
                    <a:pt x="166" y="72"/>
                  </a:lnTo>
                  <a:lnTo>
                    <a:pt x="179" y="59"/>
                  </a:lnTo>
                  <a:lnTo>
                    <a:pt x="191" y="48"/>
                  </a:lnTo>
                  <a:lnTo>
                    <a:pt x="203" y="38"/>
                  </a:lnTo>
                  <a:lnTo>
                    <a:pt x="218" y="28"/>
                  </a:lnTo>
                  <a:lnTo>
                    <a:pt x="230" y="21"/>
                  </a:lnTo>
                  <a:lnTo>
                    <a:pt x="245" y="15"/>
                  </a:lnTo>
                  <a:lnTo>
                    <a:pt x="259" y="10"/>
                  </a:lnTo>
                  <a:lnTo>
                    <a:pt x="273" y="6"/>
                  </a:lnTo>
                  <a:lnTo>
                    <a:pt x="287" y="3"/>
                  </a:lnTo>
                  <a:lnTo>
                    <a:pt x="300" y="2"/>
                  </a:lnTo>
                  <a:lnTo>
                    <a:pt x="314" y="0"/>
                  </a:lnTo>
                  <a:lnTo>
                    <a:pt x="328" y="0"/>
                  </a:lnTo>
                  <a:lnTo>
                    <a:pt x="341" y="2"/>
                  </a:lnTo>
                  <a:lnTo>
                    <a:pt x="354" y="4"/>
                  </a:lnTo>
                  <a:lnTo>
                    <a:pt x="367" y="6"/>
                  </a:lnTo>
                  <a:lnTo>
                    <a:pt x="378" y="10"/>
                  </a:lnTo>
                  <a:lnTo>
                    <a:pt x="390" y="15"/>
                  </a:lnTo>
                  <a:lnTo>
                    <a:pt x="401" y="20"/>
                  </a:lnTo>
                  <a:lnTo>
                    <a:pt x="411" y="25"/>
                  </a:lnTo>
                  <a:lnTo>
                    <a:pt x="421" y="31"/>
                  </a:lnTo>
                  <a:lnTo>
                    <a:pt x="428" y="38"/>
                  </a:lnTo>
                  <a:lnTo>
                    <a:pt x="437" y="45"/>
                  </a:lnTo>
                  <a:lnTo>
                    <a:pt x="442" y="53"/>
                  </a:lnTo>
                  <a:lnTo>
                    <a:pt x="448" y="61"/>
                  </a:lnTo>
                  <a:lnTo>
                    <a:pt x="452" y="70"/>
                  </a:lnTo>
                  <a:lnTo>
                    <a:pt x="454" y="79"/>
                  </a:lnTo>
                  <a:lnTo>
                    <a:pt x="456" y="88"/>
                  </a:lnTo>
                  <a:lnTo>
                    <a:pt x="456" y="98"/>
                  </a:lnTo>
                  <a:lnTo>
                    <a:pt x="455" y="10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68" name="Freeform 61"/>
            <p:cNvSpPr>
              <a:spLocks/>
            </p:cNvSpPr>
            <p:nvPr/>
          </p:nvSpPr>
          <p:spPr bwMode="auto">
            <a:xfrm>
              <a:off x="566" y="1795"/>
              <a:ext cx="135" cy="186"/>
            </a:xfrm>
            <a:custGeom>
              <a:avLst/>
              <a:gdLst>
                <a:gd name="T0" fmla="*/ 0 w 405"/>
                <a:gd name="T1" fmla="*/ 0 h 559"/>
                <a:gd name="T2" fmla="*/ 0 w 405"/>
                <a:gd name="T3" fmla="*/ 0 h 559"/>
                <a:gd name="T4" fmla="*/ 0 w 405"/>
                <a:gd name="T5" fmla="*/ 0 h 559"/>
                <a:gd name="T6" fmla="*/ 0 w 405"/>
                <a:gd name="T7" fmla="*/ 0 h 559"/>
                <a:gd name="T8" fmla="*/ 0 w 405"/>
                <a:gd name="T9" fmla="*/ 0 h 559"/>
                <a:gd name="T10" fmla="*/ 0 w 405"/>
                <a:gd name="T11" fmla="*/ 0 h 559"/>
                <a:gd name="T12" fmla="*/ 0 w 405"/>
                <a:gd name="T13" fmla="*/ 0 h 559"/>
                <a:gd name="T14" fmla="*/ 0 w 405"/>
                <a:gd name="T15" fmla="*/ 0 h 559"/>
                <a:gd name="T16" fmla="*/ 0 w 405"/>
                <a:gd name="T17" fmla="*/ 0 h 559"/>
                <a:gd name="T18" fmla="*/ 0 w 405"/>
                <a:gd name="T19" fmla="*/ 0 h 559"/>
                <a:gd name="T20" fmla="*/ 0 w 405"/>
                <a:gd name="T21" fmla="*/ 0 h 559"/>
                <a:gd name="T22" fmla="*/ 0 w 405"/>
                <a:gd name="T23" fmla="*/ 0 h 559"/>
                <a:gd name="T24" fmla="*/ 0 w 405"/>
                <a:gd name="T25" fmla="*/ 0 h 559"/>
                <a:gd name="T26" fmla="*/ 0 w 405"/>
                <a:gd name="T27" fmla="*/ 0 h 559"/>
                <a:gd name="T28" fmla="*/ 0 w 405"/>
                <a:gd name="T29" fmla="*/ 0 h 559"/>
                <a:gd name="T30" fmla="*/ 0 w 405"/>
                <a:gd name="T31" fmla="*/ 0 h 559"/>
                <a:gd name="T32" fmla="*/ 0 w 405"/>
                <a:gd name="T33" fmla="*/ 0 h 559"/>
                <a:gd name="T34" fmla="*/ 0 w 405"/>
                <a:gd name="T35" fmla="*/ 0 h 559"/>
                <a:gd name="T36" fmla="*/ 0 w 405"/>
                <a:gd name="T37" fmla="*/ 0 h 559"/>
                <a:gd name="T38" fmla="*/ 0 w 405"/>
                <a:gd name="T39" fmla="*/ 0 h 559"/>
                <a:gd name="T40" fmla="*/ 0 w 405"/>
                <a:gd name="T41" fmla="*/ 0 h 559"/>
                <a:gd name="T42" fmla="*/ 0 w 405"/>
                <a:gd name="T43" fmla="*/ 0 h 559"/>
                <a:gd name="T44" fmla="*/ 0 w 405"/>
                <a:gd name="T45" fmla="*/ 0 h 559"/>
                <a:gd name="T46" fmla="*/ 0 w 405"/>
                <a:gd name="T47" fmla="*/ 0 h 559"/>
                <a:gd name="T48" fmla="*/ 0 w 405"/>
                <a:gd name="T49" fmla="*/ 0 h 559"/>
                <a:gd name="T50" fmla="*/ 0 w 405"/>
                <a:gd name="T51" fmla="*/ 0 h 559"/>
                <a:gd name="T52" fmla="*/ 0 w 405"/>
                <a:gd name="T53" fmla="*/ 0 h 559"/>
                <a:gd name="T54" fmla="*/ 0 w 405"/>
                <a:gd name="T55" fmla="*/ 0 h 559"/>
                <a:gd name="T56" fmla="*/ 0 w 405"/>
                <a:gd name="T57" fmla="*/ 0 h 559"/>
                <a:gd name="T58" fmla="*/ 0 w 405"/>
                <a:gd name="T59" fmla="*/ 0 h 559"/>
                <a:gd name="T60" fmla="*/ 0 w 405"/>
                <a:gd name="T61" fmla="*/ 0 h 559"/>
                <a:gd name="T62" fmla="*/ 0 w 405"/>
                <a:gd name="T63" fmla="*/ 0 h 559"/>
                <a:gd name="T64" fmla="*/ 0 w 405"/>
                <a:gd name="T65" fmla="*/ 0 h 559"/>
                <a:gd name="T66" fmla="*/ 0 w 405"/>
                <a:gd name="T67" fmla="*/ 0 h 559"/>
                <a:gd name="T68" fmla="*/ 0 w 405"/>
                <a:gd name="T69" fmla="*/ 0 h 559"/>
                <a:gd name="T70" fmla="*/ 0 w 405"/>
                <a:gd name="T71" fmla="*/ 0 h 559"/>
                <a:gd name="T72" fmla="*/ 0 w 405"/>
                <a:gd name="T73" fmla="*/ 0 h 559"/>
                <a:gd name="T74" fmla="*/ 0 w 405"/>
                <a:gd name="T75" fmla="*/ 0 h 559"/>
                <a:gd name="T76" fmla="*/ 0 w 405"/>
                <a:gd name="T77" fmla="*/ 0 h 559"/>
                <a:gd name="T78" fmla="*/ 0 w 405"/>
                <a:gd name="T79" fmla="*/ 0 h 559"/>
                <a:gd name="T80" fmla="*/ 0 w 405"/>
                <a:gd name="T81" fmla="*/ 0 h 559"/>
                <a:gd name="T82" fmla="*/ 0 w 405"/>
                <a:gd name="T83" fmla="*/ 0 h 559"/>
                <a:gd name="T84" fmla="*/ 0 w 405"/>
                <a:gd name="T85" fmla="*/ 0 h 559"/>
                <a:gd name="T86" fmla="*/ 0 w 405"/>
                <a:gd name="T87" fmla="*/ 0 h 559"/>
                <a:gd name="T88" fmla="*/ 0 w 405"/>
                <a:gd name="T89" fmla="*/ 0 h 559"/>
                <a:gd name="T90" fmla="*/ 0 w 405"/>
                <a:gd name="T91" fmla="*/ 0 h 559"/>
                <a:gd name="T92" fmla="*/ 0 w 405"/>
                <a:gd name="T93" fmla="*/ 0 h 559"/>
                <a:gd name="T94" fmla="*/ 0 w 405"/>
                <a:gd name="T95" fmla="*/ 0 h 5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5"/>
                <a:gd name="T145" fmla="*/ 0 h 559"/>
                <a:gd name="T146" fmla="*/ 405 w 405"/>
                <a:gd name="T147" fmla="*/ 559 h 5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5" h="559">
                  <a:moveTo>
                    <a:pt x="403" y="95"/>
                  </a:moveTo>
                  <a:lnTo>
                    <a:pt x="398" y="112"/>
                  </a:lnTo>
                  <a:lnTo>
                    <a:pt x="391" y="127"/>
                  </a:lnTo>
                  <a:lnTo>
                    <a:pt x="382" y="140"/>
                  </a:lnTo>
                  <a:lnTo>
                    <a:pt x="371" y="154"/>
                  </a:lnTo>
                  <a:lnTo>
                    <a:pt x="345" y="176"/>
                  </a:lnTo>
                  <a:lnTo>
                    <a:pt x="318" y="199"/>
                  </a:lnTo>
                  <a:lnTo>
                    <a:pt x="305" y="210"/>
                  </a:lnTo>
                  <a:lnTo>
                    <a:pt x="291" y="222"/>
                  </a:lnTo>
                  <a:lnTo>
                    <a:pt x="280" y="235"/>
                  </a:lnTo>
                  <a:lnTo>
                    <a:pt x="268" y="250"/>
                  </a:lnTo>
                  <a:lnTo>
                    <a:pt x="258" y="266"/>
                  </a:lnTo>
                  <a:lnTo>
                    <a:pt x="250" y="284"/>
                  </a:lnTo>
                  <a:lnTo>
                    <a:pt x="247" y="294"/>
                  </a:lnTo>
                  <a:lnTo>
                    <a:pt x="244" y="304"/>
                  </a:lnTo>
                  <a:lnTo>
                    <a:pt x="241" y="315"/>
                  </a:lnTo>
                  <a:lnTo>
                    <a:pt x="240" y="328"/>
                  </a:lnTo>
                  <a:lnTo>
                    <a:pt x="240" y="340"/>
                  </a:lnTo>
                  <a:lnTo>
                    <a:pt x="240" y="352"/>
                  </a:lnTo>
                  <a:lnTo>
                    <a:pt x="241" y="365"/>
                  </a:lnTo>
                  <a:lnTo>
                    <a:pt x="243" y="379"/>
                  </a:lnTo>
                  <a:lnTo>
                    <a:pt x="248" y="405"/>
                  </a:lnTo>
                  <a:lnTo>
                    <a:pt x="256" y="431"/>
                  </a:lnTo>
                  <a:lnTo>
                    <a:pt x="273" y="481"/>
                  </a:lnTo>
                  <a:lnTo>
                    <a:pt x="284" y="523"/>
                  </a:lnTo>
                  <a:lnTo>
                    <a:pt x="285" y="531"/>
                  </a:lnTo>
                  <a:lnTo>
                    <a:pt x="285" y="539"/>
                  </a:lnTo>
                  <a:lnTo>
                    <a:pt x="285" y="545"/>
                  </a:lnTo>
                  <a:lnTo>
                    <a:pt x="284" y="550"/>
                  </a:lnTo>
                  <a:lnTo>
                    <a:pt x="281" y="555"/>
                  </a:lnTo>
                  <a:lnTo>
                    <a:pt x="278" y="558"/>
                  </a:lnTo>
                  <a:lnTo>
                    <a:pt x="273" y="559"/>
                  </a:lnTo>
                  <a:lnTo>
                    <a:pt x="265" y="559"/>
                  </a:lnTo>
                  <a:lnTo>
                    <a:pt x="257" y="558"/>
                  </a:lnTo>
                  <a:lnTo>
                    <a:pt x="247" y="555"/>
                  </a:lnTo>
                  <a:lnTo>
                    <a:pt x="236" y="550"/>
                  </a:lnTo>
                  <a:lnTo>
                    <a:pt x="221" y="543"/>
                  </a:lnTo>
                  <a:lnTo>
                    <a:pt x="187" y="525"/>
                  </a:lnTo>
                  <a:lnTo>
                    <a:pt x="145" y="498"/>
                  </a:lnTo>
                  <a:lnTo>
                    <a:pt x="122" y="483"/>
                  </a:lnTo>
                  <a:lnTo>
                    <a:pt x="102" y="469"/>
                  </a:lnTo>
                  <a:lnTo>
                    <a:pt x="83" y="454"/>
                  </a:lnTo>
                  <a:lnTo>
                    <a:pt x="66" y="441"/>
                  </a:lnTo>
                  <a:lnTo>
                    <a:pt x="52" y="427"/>
                  </a:lnTo>
                  <a:lnTo>
                    <a:pt x="39" y="415"/>
                  </a:lnTo>
                  <a:lnTo>
                    <a:pt x="29" y="403"/>
                  </a:lnTo>
                  <a:lnTo>
                    <a:pt x="21" y="391"/>
                  </a:lnTo>
                  <a:lnTo>
                    <a:pt x="14" y="380"/>
                  </a:lnTo>
                  <a:lnTo>
                    <a:pt x="8" y="368"/>
                  </a:lnTo>
                  <a:lnTo>
                    <a:pt x="4" y="357"/>
                  </a:lnTo>
                  <a:lnTo>
                    <a:pt x="1" y="346"/>
                  </a:lnTo>
                  <a:lnTo>
                    <a:pt x="0" y="335"/>
                  </a:lnTo>
                  <a:lnTo>
                    <a:pt x="0" y="324"/>
                  </a:lnTo>
                  <a:lnTo>
                    <a:pt x="1" y="314"/>
                  </a:lnTo>
                  <a:lnTo>
                    <a:pt x="2" y="303"/>
                  </a:lnTo>
                  <a:lnTo>
                    <a:pt x="5" y="292"/>
                  </a:lnTo>
                  <a:lnTo>
                    <a:pt x="10" y="283"/>
                  </a:lnTo>
                  <a:lnTo>
                    <a:pt x="15" y="272"/>
                  </a:lnTo>
                  <a:lnTo>
                    <a:pt x="21" y="261"/>
                  </a:lnTo>
                  <a:lnTo>
                    <a:pt x="34" y="238"/>
                  </a:lnTo>
                  <a:lnTo>
                    <a:pt x="49" y="214"/>
                  </a:lnTo>
                  <a:lnTo>
                    <a:pt x="66" y="190"/>
                  </a:lnTo>
                  <a:lnTo>
                    <a:pt x="83" y="163"/>
                  </a:lnTo>
                  <a:lnTo>
                    <a:pt x="102" y="135"/>
                  </a:lnTo>
                  <a:lnTo>
                    <a:pt x="119" y="105"/>
                  </a:lnTo>
                  <a:lnTo>
                    <a:pt x="128" y="89"/>
                  </a:lnTo>
                  <a:lnTo>
                    <a:pt x="138" y="76"/>
                  </a:lnTo>
                  <a:lnTo>
                    <a:pt x="147" y="64"/>
                  </a:lnTo>
                  <a:lnTo>
                    <a:pt x="157" y="51"/>
                  </a:lnTo>
                  <a:lnTo>
                    <a:pt x="169" y="42"/>
                  </a:lnTo>
                  <a:lnTo>
                    <a:pt x="180" y="33"/>
                  </a:lnTo>
                  <a:lnTo>
                    <a:pt x="193" y="26"/>
                  </a:lnTo>
                  <a:lnTo>
                    <a:pt x="204" y="19"/>
                  </a:lnTo>
                  <a:lnTo>
                    <a:pt x="217" y="14"/>
                  </a:lnTo>
                  <a:lnTo>
                    <a:pt x="229" y="9"/>
                  </a:lnTo>
                  <a:lnTo>
                    <a:pt x="241" y="5"/>
                  </a:lnTo>
                  <a:lnTo>
                    <a:pt x="254" y="3"/>
                  </a:lnTo>
                  <a:lnTo>
                    <a:pt x="267" y="2"/>
                  </a:lnTo>
                  <a:lnTo>
                    <a:pt x="278" y="0"/>
                  </a:lnTo>
                  <a:lnTo>
                    <a:pt x="291" y="0"/>
                  </a:lnTo>
                  <a:lnTo>
                    <a:pt x="302" y="2"/>
                  </a:lnTo>
                  <a:lnTo>
                    <a:pt x="314" y="3"/>
                  </a:lnTo>
                  <a:lnTo>
                    <a:pt x="325" y="5"/>
                  </a:lnTo>
                  <a:lnTo>
                    <a:pt x="337" y="9"/>
                  </a:lnTo>
                  <a:lnTo>
                    <a:pt x="346" y="13"/>
                  </a:lnTo>
                  <a:lnTo>
                    <a:pt x="355" y="17"/>
                  </a:lnTo>
                  <a:lnTo>
                    <a:pt x="365" y="22"/>
                  </a:lnTo>
                  <a:lnTo>
                    <a:pt x="372" y="27"/>
                  </a:lnTo>
                  <a:lnTo>
                    <a:pt x="381" y="33"/>
                  </a:lnTo>
                  <a:lnTo>
                    <a:pt x="386" y="40"/>
                  </a:lnTo>
                  <a:lnTo>
                    <a:pt x="392" y="47"/>
                  </a:lnTo>
                  <a:lnTo>
                    <a:pt x="396" y="54"/>
                  </a:lnTo>
                  <a:lnTo>
                    <a:pt x="401" y="62"/>
                  </a:lnTo>
                  <a:lnTo>
                    <a:pt x="403" y="70"/>
                  </a:lnTo>
                  <a:lnTo>
                    <a:pt x="405" y="78"/>
                  </a:lnTo>
                  <a:lnTo>
                    <a:pt x="405" y="87"/>
                  </a:lnTo>
                  <a:lnTo>
                    <a:pt x="403" y="95"/>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69" name="Freeform 62"/>
            <p:cNvSpPr>
              <a:spLocks/>
            </p:cNvSpPr>
            <p:nvPr/>
          </p:nvSpPr>
          <p:spPr bwMode="auto">
            <a:xfrm>
              <a:off x="578" y="1804"/>
              <a:ext cx="118" cy="163"/>
            </a:xfrm>
            <a:custGeom>
              <a:avLst/>
              <a:gdLst>
                <a:gd name="T0" fmla="*/ 0 w 354"/>
                <a:gd name="T1" fmla="*/ 0 h 488"/>
                <a:gd name="T2" fmla="*/ 0 w 354"/>
                <a:gd name="T3" fmla="*/ 0 h 488"/>
                <a:gd name="T4" fmla="*/ 0 w 354"/>
                <a:gd name="T5" fmla="*/ 0 h 488"/>
                <a:gd name="T6" fmla="*/ 0 w 354"/>
                <a:gd name="T7" fmla="*/ 0 h 488"/>
                <a:gd name="T8" fmla="*/ 0 w 354"/>
                <a:gd name="T9" fmla="*/ 0 h 488"/>
                <a:gd name="T10" fmla="*/ 0 w 354"/>
                <a:gd name="T11" fmla="*/ 0 h 488"/>
                <a:gd name="T12" fmla="*/ 0 w 354"/>
                <a:gd name="T13" fmla="*/ 0 h 488"/>
                <a:gd name="T14" fmla="*/ 0 w 354"/>
                <a:gd name="T15" fmla="*/ 0 h 488"/>
                <a:gd name="T16" fmla="*/ 0 w 354"/>
                <a:gd name="T17" fmla="*/ 0 h 488"/>
                <a:gd name="T18" fmla="*/ 0 w 354"/>
                <a:gd name="T19" fmla="*/ 0 h 488"/>
                <a:gd name="T20" fmla="*/ 0 w 354"/>
                <a:gd name="T21" fmla="*/ 0 h 488"/>
                <a:gd name="T22" fmla="*/ 0 w 354"/>
                <a:gd name="T23" fmla="*/ 0 h 488"/>
                <a:gd name="T24" fmla="*/ 0 w 354"/>
                <a:gd name="T25" fmla="*/ 0 h 488"/>
                <a:gd name="T26" fmla="*/ 0 w 354"/>
                <a:gd name="T27" fmla="*/ 0 h 488"/>
                <a:gd name="T28" fmla="*/ 0 w 354"/>
                <a:gd name="T29" fmla="*/ 0 h 488"/>
                <a:gd name="T30" fmla="*/ 0 w 354"/>
                <a:gd name="T31" fmla="*/ 0 h 488"/>
                <a:gd name="T32" fmla="*/ 0 w 354"/>
                <a:gd name="T33" fmla="*/ 0 h 488"/>
                <a:gd name="T34" fmla="*/ 0 w 354"/>
                <a:gd name="T35" fmla="*/ 0 h 488"/>
                <a:gd name="T36" fmla="*/ 0 w 354"/>
                <a:gd name="T37" fmla="*/ 0 h 488"/>
                <a:gd name="T38" fmla="*/ 0 w 354"/>
                <a:gd name="T39" fmla="*/ 0 h 488"/>
                <a:gd name="T40" fmla="*/ 0 w 354"/>
                <a:gd name="T41" fmla="*/ 0 h 488"/>
                <a:gd name="T42" fmla="*/ 0 w 354"/>
                <a:gd name="T43" fmla="*/ 0 h 488"/>
                <a:gd name="T44" fmla="*/ 0 w 354"/>
                <a:gd name="T45" fmla="*/ 0 h 488"/>
                <a:gd name="T46" fmla="*/ 0 w 354"/>
                <a:gd name="T47" fmla="*/ 0 h 488"/>
                <a:gd name="T48" fmla="*/ 0 w 354"/>
                <a:gd name="T49" fmla="*/ 0 h 488"/>
                <a:gd name="T50" fmla="*/ 0 w 354"/>
                <a:gd name="T51" fmla="*/ 0 h 488"/>
                <a:gd name="T52" fmla="*/ 0 w 354"/>
                <a:gd name="T53" fmla="*/ 0 h 488"/>
                <a:gd name="T54" fmla="*/ 0 w 354"/>
                <a:gd name="T55" fmla="*/ 0 h 488"/>
                <a:gd name="T56" fmla="*/ 0 w 354"/>
                <a:gd name="T57" fmla="*/ 0 h 488"/>
                <a:gd name="T58" fmla="*/ 0 w 354"/>
                <a:gd name="T59" fmla="*/ 0 h 488"/>
                <a:gd name="T60" fmla="*/ 0 w 354"/>
                <a:gd name="T61" fmla="*/ 0 h 488"/>
                <a:gd name="T62" fmla="*/ 0 w 354"/>
                <a:gd name="T63" fmla="*/ 0 h 488"/>
                <a:gd name="T64" fmla="*/ 0 w 354"/>
                <a:gd name="T65" fmla="*/ 0 h 488"/>
                <a:gd name="T66" fmla="*/ 0 w 354"/>
                <a:gd name="T67" fmla="*/ 0 h 488"/>
                <a:gd name="T68" fmla="*/ 0 w 354"/>
                <a:gd name="T69" fmla="*/ 0 h 488"/>
                <a:gd name="T70" fmla="*/ 0 w 354"/>
                <a:gd name="T71" fmla="*/ 0 h 488"/>
                <a:gd name="T72" fmla="*/ 0 w 354"/>
                <a:gd name="T73" fmla="*/ 0 h 488"/>
                <a:gd name="T74" fmla="*/ 0 w 354"/>
                <a:gd name="T75" fmla="*/ 0 h 488"/>
                <a:gd name="T76" fmla="*/ 0 w 354"/>
                <a:gd name="T77" fmla="*/ 0 h 488"/>
                <a:gd name="T78" fmla="*/ 0 w 354"/>
                <a:gd name="T79" fmla="*/ 0 h 488"/>
                <a:gd name="T80" fmla="*/ 0 w 354"/>
                <a:gd name="T81" fmla="*/ 0 h 488"/>
                <a:gd name="T82" fmla="*/ 0 w 354"/>
                <a:gd name="T83" fmla="*/ 0 h 488"/>
                <a:gd name="T84" fmla="*/ 0 w 354"/>
                <a:gd name="T85" fmla="*/ 0 h 488"/>
                <a:gd name="T86" fmla="*/ 0 w 354"/>
                <a:gd name="T87" fmla="*/ 0 h 488"/>
                <a:gd name="T88" fmla="*/ 0 w 354"/>
                <a:gd name="T89" fmla="*/ 0 h 488"/>
                <a:gd name="T90" fmla="*/ 0 w 354"/>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4"/>
                <a:gd name="T139" fmla="*/ 0 h 488"/>
                <a:gd name="T140" fmla="*/ 354 w 354"/>
                <a:gd name="T141" fmla="*/ 488 h 4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4" h="488">
                  <a:moveTo>
                    <a:pt x="353" y="83"/>
                  </a:moveTo>
                  <a:lnTo>
                    <a:pt x="348" y="98"/>
                  </a:lnTo>
                  <a:lnTo>
                    <a:pt x="341" y="111"/>
                  </a:lnTo>
                  <a:lnTo>
                    <a:pt x="334" y="122"/>
                  </a:lnTo>
                  <a:lnTo>
                    <a:pt x="324" y="133"/>
                  </a:lnTo>
                  <a:lnTo>
                    <a:pt x="303" y="154"/>
                  </a:lnTo>
                  <a:lnTo>
                    <a:pt x="279" y="173"/>
                  </a:lnTo>
                  <a:lnTo>
                    <a:pt x="267" y="183"/>
                  </a:lnTo>
                  <a:lnTo>
                    <a:pt x="256" y="194"/>
                  </a:lnTo>
                  <a:lnTo>
                    <a:pt x="245" y="205"/>
                  </a:lnTo>
                  <a:lnTo>
                    <a:pt x="235" y="218"/>
                  </a:lnTo>
                  <a:lnTo>
                    <a:pt x="226" y="231"/>
                  </a:lnTo>
                  <a:lnTo>
                    <a:pt x="219" y="247"/>
                  </a:lnTo>
                  <a:lnTo>
                    <a:pt x="213" y="266"/>
                  </a:lnTo>
                  <a:lnTo>
                    <a:pt x="211" y="285"/>
                  </a:lnTo>
                  <a:lnTo>
                    <a:pt x="211" y="296"/>
                  </a:lnTo>
                  <a:lnTo>
                    <a:pt x="211" y="307"/>
                  </a:lnTo>
                  <a:lnTo>
                    <a:pt x="212" y="319"/>
                  </a:lnTo>
                  <a:lnTo>
                    <a:pt x="213" y="330"/>
                  </a:lnTo>
                  <a:lnTo>
                    <a:pt x="218" y="353"/>
                  </a:lnTo>
                  <a:lnTo>
                    <a:pt x="225" y="376"/>
                  </a:lnTo>
                  <a:lnTo>
                    <a:pt x="238" y="420"/>
                  </a:lnTo>
                  <a:lnTo>
                    <a:pt x="249" y="457"/>
                  </a:lnTo>
                  <a:lnTo>
                    <a:pt x="250" y="464"/>
                  </a:lnTo>
                  <a:lnTo>
                    <a:pt x="250" y="470"/>
                  </a:lnTo>
                  <a:lnTo>
                    <a:pt x="250" y="476"/>
                  </a:lnTo>
                  <a:lnTo>
                    <a:pt x="249" y="481"/>
                  </a:lnTo>
                  <a:lnTo>
                    <a:pt x="246" y="485"/>
                  </a:lnTo>
                  <a:lnTo>
                    <a:pt x="243" y="487"/>
                  </a:lnTo>
                  <a:lnTo>
                    <a:pt x="239" y="488"/>
                  </a:lnTo>
                  <a:lnTo>
                    <a:pt x="233" y="488"/>
                  </a:lnTo>
                  <a:lnTo>
                    <a:pt x="225" y="487"/>
                  </a:lnTo>
                  <a:lnTo>
                    <a:pt x="216" y="485"/>
                  </a:lnTo>
                  <a:lnTo>
                    <a:pt x="206" y="480"/>
                  </a:lnTo>
                  <a:lnTo>
                    <a:pt x="194" y="475"/>
                  </a:lnTo>
                  <a:lnTo>
                    <a:pt x="165" y="458"/>
                  </a:lnTo>
                  <a:lnTo>
                    <a:pt x="127" y="435"/>
                  </a:lnTo>
                  <a:lnTo>
                    <a:pt x="107" y="421"/>
                  </a:lnTo>
                  <a:lnTo>
                    <a:pt x="90" y="409"/>
                  </a:lnTo>
                  <a:lnTo>
                    <a:pt x="73" y="397"/>
                  </a:lnTo>
                  <a:lnTo>
                    <a:pt x="58" y="385"/>
                  </a:lnTo>
                  <a:lnTo>
                    <a:pt x="46" y="374"/>
                  </a:lnTo>
                  <a:lnTo>
                    <a:pt x="36" y="363"/>
                  </a:lnTo>
                  <a:lnTo>
                    <a:pt x="26" y="352"/>
                  </a:lnTo>
                  <a:lnTo>
                    <a:pt x="19" y="341"/>
                  </a:lnTo>
                  <a:lnTo>
                    <a:pt x="12" y="331"/>
                  </a:lnTo>
                  <a:lnTo>
                    <a:pt x="7" y="322"/>
                  </a:lnTo>
                  <a:lnTo>
                    <a:pt x="3" y="312"/>
                  </a:lnTo>
                  <a:lnTo>
                    <a:pt x="2" y="302"/>
                  </a:lnTo>
                  <a:lnTo>
                    <a:pt x="0" y="292"/>
                  </a:lnTo>
                  <a:lnTo>
                    <a:pt x="0" y="284"/>
                  </a:lnTo>
                  <a:lnTo>
                    <a:pt x="0" y="274"/>
                  </a:lnTo>
                  <a:lnTo>
                    <a:pt x="3" y="264"/>
                  </a:lnTo>
                  <a:lnTo>
                    <a:pt x="9" y="246"/>
                  </a:lnTo>
                  <a:lnTo>
                    <a:pt x="19" y="227"/>
                  </a:lnTo>
                  <a:lnTo>
                    <a:pt x="30" y="207"/>
                  </a:lnTo>
                  <a:lnTo>
                    <a:pt x="44" y="188"/>
                  </a:lnTo>
                  <a:lnTo>
                    <a:pt x="58" y="166"/>
                  </a:lnTo>
                  <a:lnTo>
                    <a:pt x="74" y="143"/>
                  </a:lnTo>
                  <a:lnTo>
                    <a:pt x="90" y="118"/>
                  </a:lnTo>
                  <a:lnTo>
                    <a:pt x="105" y="92"/>
                  </a:lnTo>
                  <a:lnTo>
                    <a:pt x="112" y="78"/>
                  </a:lnTo>
                  <a:lnTo>
                    <a:pt x="121" y="66"/>
                  </a:lnTo>
                  <a:lnTo>
                    <a:pt x="130" y="55"/>
                  </a:lnTo>
                  <a:lnTo>
                    <a:pt x="138" y="45"/>
                  </a:lnTo>
                  <a:lnTo>
                    <a:pt x="148" y="36"/>
                  </a:lnTo>
                  <a:lnTo>
                    <a:pt x="158" y="28"/>
                  </a:lnTo>
                  <a:lnTo>
                    <a:pt x="168" y="22"/>
                  </a:lnTo>
                  <a:lnTo>
                    <a:pt x="179" y="16"/>
                  </a:lnTo>
                  <a:lnTo>
                    <a:pt x="189" y="11"/>
                  </a:lnTo>
                  <a:lnTo>
                    <a:pt x="201" y="8"/>
                  </a:lnTo>
                  <a:lnTo>
                    <a:pt x="212" y="4"/>
                  </a:lnTo>
                  <a:lnTo>
                    <a:pt x="222" y="2"/>
                  </a:lnTo>
                  <a:lnTo>
                    <a:pt x="233" y="0"/>
                  </a:lnTo>
                  <a:lnTo>
                    <a:pt x="245" y="0"/>
                  </a:lnTo>
                  <a:lnTo>
                    <a:pt x="255" y="0"/>
                  </a:lnTo>
                  <a:lnTo>
                    <a:pt x="265" y="0"/>
                  </a:lnTo>
                  <a:lnTo>
                    <a:pt x="275" y="3"/>
                  </a:lnTo>
                  <a:lnTo>
                    <a:pt x="284" y="4"/>
                  </a:lnTo>
                  <a:lnTo>
                    <a:pt x="294" y="8"/>
                  </a:lnTo>
                  <a:lnTo>
                    <a:pt x="303" y="10"/>
                  </a:lnTo>
                  <a:lnTo>
                    <a:pt x="311" y="14"/>
                  </a:lnTo>
                  <a:lnTo>
                    <a:pt x="319" y="19"/>
                  </a:lnTo>
                  <a:lnTo>
                    <a:pt x="326" y="23"/>
                  </a:lnTo>
                  <a:lnTo>
                    <a:pt x="333" y="28"/>
                  </a:lnTo>
                  <a:lnTo>
                    <a:pt x="339" y="34"/>
                  </a:lnTo>
                  <a:lnTo>
                    <a:pt x="343" y="40"/>
                  </a:lnTo>
                  <a:lnTo>
                    <a:pt x="347" y="47"/>
                  </a:lnTo>
                  <a:lnTo>
                    <a:pt x="350" y="54"/>
                  </a:lnTo>
                  <a:lnTo>
                    <a:pt x="353" y="61"/>
                  </a:lnTo>
                  <a:lnTo>
                    <a:pt x="354" y="68"/>
                  </a:lnTo>
                  <a:lnTo>
                    <a:pt x="354" y="76"/>
                  </a:lnTo>
                  <a:lnTo>
                    <a:pt x="353" y="83"/>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70" name="Freeform 63"/>
            <p:cNvSpPr>
              <a:spLocks noEditPoints="1"/>
            </p:cNvSpPr>
            <p:nvPr/>
          </p:nvSpPr>
          <p:spPr bwMode="auto">
            <a:xfrm>
              <a:off x="386" y="1501"/>
              <a:ext cx="137" cy="41"/>
            </a:xfrm>
            <a:custGeom>
              <a:avLst/>
              <a:gdLst>
                <a:gd name="T0" fmla="*/ 0 w 409"/>
                <a:gd name="T1" fmla="*/ 0 h 123"/>
                <a:gd name="T2" fmla="*/ 0 w 409"/>
                <a:gd name="T3" fmla="*/ 0 h 123"/>
                <a:gd name="T4" fmla="*/ 0 w 409"/>
                <a:gd name="T5" fmla="*/ 0 h 123"/>
                <a:gd name="T6" fmla="*/ 0 w 409"/>
                <a:gd name="T7" fmla="*/ 0 h 123"/>
                <a:gd name="T8" fmla="*/ 0 w 409"/>
                <a:gd name="T9" fmla="*/ 0 h 123"/>
                <a:gd name="T10" fmla="*/ 0 w 409"/>
                <a:gd name="T11" fmla="*/ 0 h 123"/>
                <a:gd name="T12" fmla="*/ 0 w 409"/>
                <a:gd name="T13" fmla="*/ 0 h 123"/>
                <a:gd name="T14" fmla="*/ 0 w 409"/>
                <a:gd name="T15" fmla="*/ 0 h 123"/>
                <a:gd name="T16" fmla="*/ 0 w 409"/>
                <a:gd name="T17" fmla="*/ 0 h 123"/>
                <a:gd name="T18" fmla="*/ 0 w 409"/>
                <a:gd name="T19" fmla="*/ 0 h 123"/>
                <a:gd name="T20" fmla="*/ 0 w 409"/>
                <a:gd name="T21" fmla="*/ 0 h 123"/>
                <a:gd name="T22" fmla="*/ 0 w 409"/>
                <a:gd name="T23" fmla="*/ 0 h 123"/>
                <a:gd name="T24" fmla="*/ 0 w 409"/>
                <a:gd name="T25" fmla="*/ 0 h 123"/>
                <a:gd name="T26" fmla="*/ 0 w 409"/>
                <a:gd name="T27" fmla="*/ 0 h 123"/>
                <a:gd name="T28" fmla="*/ 0 w 409"/>
                <a:gd name="T29" fmla="*/ 0 h 123"/>
                <a:gd name="T30" fmla="*/ 0 w 409"/>
                <a:gd name="T31" fmla="*/ 0 h 123"/>
                <a:gd name="T32" fmla="*/ 0 w 409"/>
                <a:gd name="T33" fmla="*/ 0 h 123"/>
                <a:gd name="T34" fmla="*/ 0 w 409"/>
                <a:gd name="T35" fmla="*/ 0 h 123"/>
                <a:gd name="T36" fmla="*/ 0 w 409"/>
                <a:gd name="T37" fmla="*/ 0 h 123"/>
                <a:gd name="T38" fmla="*/ 0 w 409"/>
                <a:gd name="T39" fmla="*/ 0 h 123"/>
                <a:gd name="T40" fmla="*/ 0 w 409"/>
                <a:gd name="T41" fmla="*/ 0 h 123"/>
                <a:gd name="T42" fmla="*/ 0 w 409"/>
                <a:gd name="T43" fmla="*/ 0 h 123"/>
                <a:gd name="T44" fmla="*/ 0 w 409"/>
                <a:gd name="T45" fmla="*/ 0 h 123"/>
                <a:gd name="T46" fmla="*/ 0 w 409"/>
                <a:gd name="T47" fmla="*/ 0 h 123"/>
                <a:gd name="T48" fmla="*/ 0 w 409"/>
                <a:gd name="T49" fmla="*/ 0 h 123"/>
                <a:gd name="T50" fmla="*/ 0 w 409"/>
                <a:gd name="T51" fmla="*/ 0 h 123"/>
                <a:gd name="T52" fmla="*/ 0 w 409"/>
                <a:gd name="T53" fmla="*/ 0 h 123"/>
                <a:gd name="T54" fmla="*/ 0 w 409"/>
                <a:gd name="T55" fmla="*/ 0 h 123"/>
                <a:gd name="T56" fmla="*/ 0 w 409"/>
                <a:gd name="T57" fmla="*/ 0 h 123"/>
                <a:gd name="T58" fmla="*/ 0 w 409"/>
                <a:gd name="T59" fmla="*/ 0 h 123"/>
                <a:gd name="T60" fmla="*/ 0 w 409"/>
                <a:gd name="T61" fmla="*/ 0 h 123"/>
                <a:gd name="T62" fmla="*/ 0 w 409"/>
                <a:gd name="T63" fmla="*/ 0 h 123"/>
                <a:gd name="T64" fmla="*/ 0 w 409"/>
                <a:gd name="T65" fmla="*/ 0 h 123"/>
                <a:gd name="T66" fmla="*/ 0 w 409"/>
                <a:gd name="T67" fmla="*/ 0 h 123"/>
                <a:gd name="T68" fmla="*/ 0 w 409"/>
                <a:gd name="T69" fmla="*/ 0 h 123"/>
                <a:gd name="T70" fmla="*/ 0 w 409"/>
                <a:gd name="T71" fmla="*/ 0 h 123"/>
                <a:gd name="T72" fmla="*/ 0 w 409"/>
                <a:gd name="T73" fmla="*/ 0 h 123"/>
                <a:gd name="T74" fmla="*/ 0 w 409"/>
                <a:gd name="T75" fmla="*/ 0 h 123"/>
                <a:gd name="T76" fmla="*/ 0 w 409"/>
                <a:gd name="T77" fmla="*/ 0 h 123"/>
                <a:gd name="T78" fmla="*/ 0 w 409"/>
                <a:gd name="T79" fmla="*/ 0 h 1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9"/>
                <a:gd name="T121" fmla="*/ 0 h 123"/>
                <a:gd name="T122" fmla="*/ 409 w 409"/>
                <a:gd name="T123" fmla="*/ 123 h 1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9" h="123">
                  <a:moveTo>
                    <a:pt x="0" y="118"/>
                  </a:moveTo>
                  <a:lnTo>
                    <a:pt x="3" y="117"/>
                  </a:lnTo>
                  <a:lnTo>
                    <a:pt x="5" y="116"/>
                  </a:lnTo>
                  <a:lnTo>
                    <a:pt x="10" y="113"/>
                  </a:lnTo>
                  <a:lnTo>
                    <a:pt x="13" y="112"/>
                  </a:lnTo>
                  <a:lnTo>
                    <a:pt x="17" y="110"/>
                  </a:lnTo>
                  <a:lnTo>
                    <a:pt x="21" y="109"/>
                  </a:lnTo>
                  <a:lnTo>
                    <a:pt x="24" y="106"/>
                  </a:lnTo>
                  <a:lnTo>
                    <a:pt x="28" y="104"/>
                  </a:lnTo>
                  <a:lnTo>
                    <a:pt x="1" y="116"/>
                  </a:lnTo>
                  <a:lnTo>
                    <a:pt x="0" y="118"/>
                  </a:lnTo>
                  <a:close/>
                  <a:moveTo>
                    <a:pt x="41" y="99"/>
                  </a:moveTo>
                  <a:lnTo>
                    <a:pt x="42" y="99"/>
                  </a:lnTo>
                  <a:lnTo>
                    <a:pt x="44" y="98"/>
                  </a:lnTo>
                  <a:lnTo>
                    <a:pt x="45" y="98"/>
                  </a:lnTo>
                  <a:lnTo>
                    <a:pt x="47" y="98"/>
                  </a:lnTo>
                  <a:lnTo>
                    <a:pt x="48" y="98"/>
                  </a:lnTo>
                  <a:lnTo>
                    <a:pt x="50" y="98"/>
                  </a:lnTo>
                  <a:lnTo>
                    <a:pt x="50" y="96"/>
                  </a:lnTo>
                  <a:lnTo>
                    <a:pt x="50" y="95"/>
                  </a:lnTo>
                  <a:lnTo>
                    <a:pt x="51" y="95"/>
                  </a:lnTo>
                  <a:lnTo>
                    <a:pt x="41" y="99"/>
                  </a:lnTo>
                  <a:close/>
                  <a:moveTo>
                    <a:pt x="75" y="84"/>
                  </a:moveTo>
                  <a:lnTo>
                    <a:pt x="96" y="83"/>
                  </a:lnTo>
                  <a:lnTo>
                    <a:pt x="121" y="81"/>
                  </a:lnTo>
                  <a:lnTo>
                    <a:pt x="145" y="78"/>
                  </a:lnTo>
                  <a:lnTo>
                    <a:pt x="170" y="76"/>
                  </a:lnTo>
                  <a:lnTo>
                    <a:pt x="195" y="72"/>
                  </a:lnTo>
                  <a:lnTo>
                    <a:pt x="219" y="67"/>
                  </a:lnTo>
                  <a:lnTo>
                    <a:pt x="240" y="64"/>
                  </a:lnTo>
                  <a:lnTo>
                    <a:pt x="259" y="59"/>
                  </a:lnTo>
                  <a:lnTo>
                    <a:pt x="264" y="61"/>
                  </a:lnTo>
                  <a:lnTo>
                    <a:pt x="268" y="60"/>
                  </a:lnTo>
                  <a:lnTo>
                    <a:pt x="274" y="59"/>
                  </a:lnTo>
                  <a:lnTo>
                    <a:pt x="283" y="59"/>
                  </a:lnTo>
                  <a:lnTo>
                    <a:pt x="291" y="59"/>
                  </a:lnTo>
                  <a:lnTo>
                    <a:pt x="301" y="59"/>
                  </a:lnTo>
                  <a:lnTo>
                    <a:pt x="308" y="59"/>
                  </a:lnTo>
                  <a:lnTo>
                    <a:pt x="314" y="59"/>
                  </a:lnTo>
                  <a:lnTo>
                    <a:pt x="317" y="60"/>
                  </a:lnTo>
                  <a:lnTo>
                    <a:pt x="321" y="59"/>
                  </a:lnTo>
                  <a:lnTo>
                    <a:pt x="344" y="65"/>
                  </a:lnTo>
                  <a:lnTo>
                    <a:pt x="344" y="72"/>
                  </a:lnTo>
                  <a:lnTo>
                    <a:pt x="348" y="72"/>
                  </a:lnTo>
                  <a:lnTo>
                    <a:pt x="348" y="88"/>
                  </a:lnTo>
                  <a:lnTo>
                    <a:pt x="350" y="88"/>
                  </a:lnTo>
                  <a:lnTo>
                    <a:pt x="351" y="88"/>
                  </a:lnTo>
                  <a:lnTo>
                    <a:pt x="351" y="89"/>
                  </a:lnTo>
                  <a:lnTo>
                    <a:pt x="352" y="89"/>
                  </a:lnTo>
                  <a:lnTo>
                    <a:pt x="352" y="90"/>
                  </a:lnTo>
                  <a:lnTo>
                    <a:pt x="354" y="90"/>
                  </a:lnTo>
                  <a:lnTo>
                    <a:pt x="355" y="90"/>
                  </a:lnTo>
                  <a:lnTo>
                    <a:pt x="355" y="92"/>
                  </a:lnTo>
                  <a:lnTo>
                    <a:pt x="357" y="94"/>
                  </a:lnTo>
                  <a:lnTo>
                    <a:pt x="357" y="95"/>
                  </a:lnTo>
                  <a:lnTo>
                    <a:pt x="358" y="96"/>
                  </a:lnTo>
                  <a:lnTo>
                    <a:pt x="359" y="98"/>
                  </a:lnTo>
                  <a:lnTo>
                    <a:pt x="359" y="99"/>
                  </a:lnTo>
                  <a:lnTo>
                    <a:pt x="361" y="100"/>
                  </a:lnTo>
                  <a:lnTo>
                    <a:pt x="362" y="100"/>
                  </a:lnTo>
                  <a:lnTo>
                    <a:pt x="362" y="123"/>
                  </a:lnTo>
                  <a:lnTo>
                    <a:pt x="409" y="120"/>
                  </a:lnTo>
                  <a:lnTo>
                    <a:pt x="388" y="95"/>
                  </a:lnTo>
                  <a:lnTo>
                    <a:pt x="384" y="71"/>
                  </a:lnTo>
                  <a:lnTo>
                    <a:pt x="392" y="56"/>
                  </a:lnTo>
                  <a:lnTo>
                    <a:pt x="409" y="15"/>
                  </a:lnTo>
                  <a:lnTo>
                    <a:pt x="396" y="0"/>
                  </a:lnTo>
                  <a:lnTo>
                    <a:pt x="359" y="30"/>
                  </a:lnTo>
                  <a:lnTo>
                    <a:pt x="294" y="45"/>
                  </a:lnTo>
                  <a:lnTo>
                    <a:pt x="222" y="54"/>
                  </a:lnTo>
                  <a:lnTo>
                    <a:pt x="98" y="75"/>
                  </a:lnTo>
                  <a:lnTo>
                    <a:pt x="75" y="84"/>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71" name="Freeform 64"/>
            <p:cNvSpPr>
              <a:spLocks/>
            </p:cNvSpPr>
            <p:nvPr/>
          </p:nvSpPr>
          <p:spPr bwMode="auto">
            <a:xfrm>
              <a:off x="673" y="1883"/>
              <a:ext cx="607" cy="227"/>
            </a:xfrm>
            <a:custGeom>
              <a:avLst/>
              <a:gdLst>
                <a:gd name="T0" fmla="*/ 0 w 1819"/>
                <a:gd name="T1" fmla="*/ 0 h 683"/>
                <a:gd name="T2" fmla="*/ 0 w 1819"/>
                <a:gd name="T3" fmla="*/ 0 h 683"/>
                <a:gd name="T4" fmla="*/ 0 w 1819"/>
                <a:gd name="T5" fmla="*/ 0 h 683"/>
                <a:gd name="T6" fmla="*/ 0 w 1819"/>
                <a:gd name="T7" fmla="*/ 0 h 683"/>
                <a:gd name="T8" fmla="*/ 0 w 1819"/>
                <a:gd name="T9" fmla="*/ 0 h 683"/>
                <a:gd name="T10" fmla="*/ 0 w 1819"/>
                <a:gd name="T11" fmla="*/ 0 h 683"/>
                <a:gd name="T12" fmla="*/ 0 w 1819"/>
                <a:gd name="T13" fmla="*/ 0 h 683"/>
                <a:gd name="T14" fmla="*/ 0 w 1819"/>
                <a:gd name="T15" fmla="*/ 0 h 683"/>
                <a:gd name="T16" fmla="*/ 0 w 1819"/>
                <a:gd name="T17" fmla="*/ 0 h 683"/>
                <a:gd name="T18" fmla="*/ 0 w 1819"/>
                <a:gd name="T19" fmla="*/ 0 h 683"/>
                <a:gd name="T20" fmla="*/ 0 w 1819"/>
                <a:gd name="T21" fmla="*/ 0 h 683"/>
                <a:gd name="T22" fmla="*/ 0 w 1819"/>
                <a:gd name="T23" fmla="*/ 0 h 683"/>
                <a:gd name="T24" fmla="*/ 0 w 1819"/>
                <a:gd name="T25" fmla="*/ 0 h 683"/>
                <a:gd name="T26" fmla="*/ 0 w 1819"/>
                <a:gd name="T27" fmla="*/ 0 h 683"/>
                <a:gd name="T28" fmla="*/ 0 w 1819"/>
                <a:gd name="T29" fmla="*/ 0 h 683"/>
                <a:gd name="T30" fmla="*/ 0 w 1819"/>
                <a:gd name="T31" fmla="*/ 0 h 683"/>
                <a:gd name="T32" fmla="*/ 0 w 1819"/>
                <a:gd name="T33" fmla="*/ 0 h 683"/>
                <a:gd name="T34" fmla="*/ 0 w 1819"/>
                <a:gd name="T35" fmla="*/ 0 h 683"/>
                <a:gd name="T36" fmla="*/ 0 w 1819"/>
                <a:gd name="T37" fmla="*/ 0 h 683"/>
                <a:gd name="T38" fmla="*/ 0 w 1819"/>
                <a:gd name="T39" fmla="*/ 0 h 683"/>
                <a:gd name="T40" fmla="*/ 0 w 1819"/>
                <a:gd name="T41" fmla="*/ 0 h 683"/>
                <a:gd name="T42" fmla="*/ 0 w 1819"/>
                <a:gd name="T43" fmla="*/ 0 h 683"/>
                <a:gd name="T44" fmla="*/ 0 w 1819"/>
                <a:gd name="T45" fmla="*/ 0 h 683"/>
                <a:gd name="T46" fmla="*/ 0 w 1819"/>
                <a:gd name="T47" fmla="*/ 0 h 683"/>
                <a:gd name="T48" fmla="*/ 0 w 1819"/>
                <a:gd name="T49" fmla="*/ 0 h 683"/>
                <a:gd name="T50" fmla="*/ 0 w 1819"/>
                <a:gd name="T51" fmla="*/ 0 h 683"/>
                <a:gd name="T52" fmla="*/ 0 w 1819"/>
                <a:gd name="T53" fmla="*/ 0 h 683"/>
                <a:gd name="T54" fmla="*/ 0 w 1819"/>
                <a:gd name="T55" fmla="*/ 0 h 683"/>
                <a:gd name="T56" fmla="*/ 0 w 1819"/>
                <a:gd name="T57" fmla="*/ 0 h 683"/>
                <a:gd name="T58" fmla="*/ 0 w 1819"/>
                <a:gd name="T59" fmla="*/ 0 h 683"/>
                <a:gd name="T60" fmla="*/ 0 w 1819"/>
                <a:gd name="T61" fmla="*/ 0 h 683"/>
                <a:gd name="T62" fmla="*/ 0 w 1819"/>
                <a:gd name="T63" fmla="*/ 0 h 683"/>
                <a:gd name="T64" fmla="*/ 0 w 1819"/>
                <a:gd name="T65" fmla="*/ 0 h 683"/>
                <a:gd name="T66" fmla="*/ 0 w 1819"/>
                <a:gd name="T67" fmla="*/ 0 h 683"/>
                <a:gd name="T68" fmla="*/ 0 w 1819"/>
                <a:gd name="T69" fmla="*/ 0 h 683"/>
                <a:gd name="T70" fmla="*/ 0 w 1819"/>
                <a:gd name="T71" fmla="*/ 0 h 683"/>
                <a:gd name="T72" fmla="*/ 0 w 1819"/>
                <a:gd name="T73" fmla="*/ 0 h 683"/>
                <a:gd name="T74" fmla="*/ 0 w 1819"/>
                <a:gd name="T75" fmla="*/ 0 h 683"/>
                <a:gd name="T76" fmla="*/ 0 w 1819"/>
                <a:gd name="T77" fmla="*/ 0 h 683"/>
                <a:gd name="T78" fmla="*/ 0 w 1819"/>
                <a:gd name="T79" fmla="*/ 0 h 683"/>
                <a:gd name="T80" fmla="*/ 0 w 1819"/>
                <a:gd name="T81" fmla="*/ 0 h 683"/>
                <a:gd name="T82" fmla="*/ 0 w 1819"/>
                <a:gd name="T83" fmla="*/ 0 h 683"/>
                <a:gd name="T84" fmla="*/ 0 w 1819"/>
                <a:gd name="T85" fmla="*/ 0 h 683"/>
                <a:gd name="T86" fmla="*/ 0 w 1819"/>
                <a:gd name="T87" fmla="*/ 0 h 683"/>
                <a:gd name="T88" fmla="*/ 0 w 1819"/>
                <a:gd name="T89" fmla="*/ 0 h 683"/>
                <a:gd name="T90" fmla="*/ 0 w 1819"/>
                <a:gd name="T91" fmla="*/ 0 h 683"/>
                <a:gd name="T92" fmla="*/ 0 w 1819"/>
                <a:gd name="T93" fmla="*/ 0 h 683"/>
                <a:gd name="T94" fmla="*/ 0 w 1819"/>
                <a:gd name="T95" fmla="*/ 0 h 683"/>
                <a:gd name="T96" fmla="*/ 0 w 1819"/>
                <a:gd name="T97" fmla="*/ 0 h 683"/>
                <a:gd name="T98" fmla="*/ 0 w 1819"/>
                <a:gd name="T99" fmla="*/ 0 h 683"/>
                <a:gd name="T100" fmla="*/ 0 w 1819"/>
                <a:gd name="T101" fmla="*/ 0 h 683"/>
                <a:gd name="T102" fmla="*/ 0 w 1819"/>
                <a:gd name="T103" fmla="*/ 0 h 683"/>
                <a:gd name="T104" fmla="*/ 0 w 1819"/>
                <a:gd name="T105" fmla="*/ 0 h 683"/>
                <a:gd name="T106" fmla="*/ 0 w 1819"/>
                <a:gd name="T107" fmla="*/ 0 h 683"/>
                <a:gd name="T108" fmla="*/ 0 w 1819"/>
                <a:gd name="T109" fmla="*/ 0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9"/>
                <a:gd name="T166" fmla="*/ 0 h 683"/>
                <a:gd name="T167" fmla="*/ 1819 w 1819"/>
                <a:gd name="T168" fmla="*/ 683 h 6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9" h="683">
                  <a:moveTo>
                    <a:pt x="70" y="16"/>
                  </a:moveTo>
                  <a:lnTo>
                    <a:pt x="67" y="31"/>
                  </a:lnTo>
                  <a:lnTo>
                    <a:pt x="63" y="45"/>
                  </a:lnTo>
                  <a:lnTo>
                    <a:pt x="60" y="61"/>
                  </a:lnTo>
                  <a:lnTo>
                    <a:pt x="56" y="76"/>
                  </a:lnTo>
                  <a:lnTo>
                    <a:pt x="53" y="92"/>
                  </a:lnTo>
                  <a:lnTo>
                    <a:pt x="50" y="107"/>
                  </a:lnTo>
                  <a:lnTo>
                    <a:pt x="49" y="122"/>
                  </a:lnTo>
                  <a:lnTo>
                    <a:pt x="47" y="137"/>
                  </a:lnTo>
                  <a:lnTo>
                    <a:pt x="70" y="156"/>
                  </a:lnTo>
                  <a:lnTo>
                    <a:pt x="71" y="169"/>
                  </a:lnTo>
                  <a:lnTo>
                    <a:pt x="74" y="182"/>
                  </a:lnTo>
                  <a:lnTo>
                    <a:pt x="80" y="194"/>
                  </a:lnTo>
                  <a:lnTo>
                    <a:pt x="86" y="206"/>
                  </a:lnTo>
                  <a:lnTo>
                    <a:pt x="94" y="217"/>
                  </a:lnTo>
                  <a:lnTo>
                    <a:pt x="103" y="228"/>
                  </a:lnTo>
                  <a:lnTo>
                    <a:pt x="113" y="238"/>
                  </a:lnTo>
                  <a:lnTo>
                    <a:pt x="123" y="249"/>
                  </a:lnTo>
                  <a:lnTo>
                    <a:pt x="141" y="267"/>
                  </a:lnTo>
                  <a:lnTo>
                    <a:pt x="158" y="285"/>
                  </a:lnTo>
                  <a:lnTo>
                    <a:pt x="165" y="294"/>
                  </a:lnTo>
                  <a:lnTo>
                    <a:pt x="170" y="301"/>
                  </a:lnTo>
                  <a:lnTo>
                    <a:pt x="174" y="308"/>
                  </a:lnTo>
                  <a:lnTo>
                    <a:pt x="174" y="317"/>
                  </a:lnTo>
                  <a:lnTo>
                    <a:pt x="179" y="313"/>
                  </a:lnTo>
                  <a:lnTo>
                    <a:pt x="184" y="309"/>
                  </a:lnTo>
                  <a:lnTo>
                    <a:pt x="191" y="307"/>
                  </a:lnTo>
                  <a:lnTo>
                    <a:pt x="197" y="306"/>
                  </a:lnTo>
                  <a:lnTo>
                    <a:pt x="204" y="304"/>
                  </a:lnTo>
                  <a:lnTo>
                    <a:pt x="211" y="303"/>
                  </a:lnTo>
                  <a:lnTo>
                    <a:pt x="218" y="303"/>
                  </a:lnTo>
                  <a:lnTo>
                    <a:pt x="224" y="304"/>
                  </a:lnTo>
                  <a:lnTo>
                    <a:pt x="231" y="306"/>
                  </a:lnTo>
                  <a:lnTo>
                    <a:pt x="236" y="307"/>
                  </a:lnTo>
                  <a:lnTo>
                    <a:pt x="242" y="309"/>
                  </a:lnTo>
                  <a:lnTo>
                    <a:pt x="246" y="313"/>
                  </a:lnTo>
                  <a:lnTo>
                    <a:pt x="251" y="318"/>
                  </a:lnTo>
                  <a:lnTo>
                    <a:pt x="253" y="323"/>
                  </a:lnTo>
                  <a:lnTo>
                    <a:pt x="256" y="329"/>
                  </a:lnTo>
                  <a:lnTo>
                    <a:pt x="256" y="335"/>
                  </a:lnTo>
                  <a:lnTo>
                    <a:pt x="279" y="336"/>
                  </a:lnTo>
                  <a:lnTo>
                    <a:pt x="307" y="340"/>
                  </a:lnTo>
                  <a:lnTo>
                    <a:pt x="339" y="346"/>
                  </a:lnTo>
                  <a:lnTo>
                    <a:pt x="373" y="352"/>
                  </a:lnTo>
                  <a:lnTo>
                    <a:pt x="406" y="359"/>
                  </a:lnTo>
                  <a:lnTo>
                    <a:pt x="437" y="365"/>
                  </a:lnTo>
                  <a:lnTo>
                    <a:pt x="465" y="370"/>
                  </a:lnTo>
                  <a:lnTo>
                    <a:pt x="488" y="374"/>
                  </a:lnTo>
                  <a:lnTo>
                    <a:pt x="495" y="360"/>
                  </a:lnTo>
                  <a:lnTo>
                    <a:pt x="504" y="362"/>
                  </a:lnTo>
                  <a:lnTo>
                    <a:pt x="515" y="367"/>
                  </a:lnTo>
                  <a:lnTo>
                    <a:pt x="531" y="371"/>
                  </a:lnTo>
                  <a:lnTo>
                    <a:pt x="549" y="379"/>
                  </a:lnTo>
                  <a:lnTo>
                    <a:pt x="592" y="397"/>
                  </a:lnTo>
                  <a:lnTo>
                    <a:pt x="637" y="416"/>
                  </a:lnTo>
                  <a:lnTo>
                    <a:pt x="660" y="425"/>
                  </a:lnTo>
                  <a:lnTo>
                    <a:pt x="683" y="433"/>
                  </a:lnTo>
                  <a:lnTo>
                    <a:pt x="703" y="440"/>
                  </a:lnTo>
                  <a:lnTo>
                    <a:pt x="721" y="444"/>
                  </a:lnTo>
                  <a:lnTo>
                    <a:pt x="735" y="447"/>
                  </a:lnTo>
                  <a:lnTo>
                    <a:pt x="747" y="447"/>
                  </a:lnTo>
                  <a:lnTo>
                    <a:pt x="751" y="446"/>
                  </a:lnTo>
                  <a:lnTo>
                    <a:pt x="755" y="444"/>
                  </a:lnTo>
                  <a:lnTo>
                    <a:pt x="757" y="441"/>
                  </a:lnTo>
                  <a:lnTo>
                    <a:pt x="757" y="437"/>
                  </a:lnTo>
                  <a:lnTo>
                    <a:pt x="778" y="435"/>
                  </a:lnTo>
                  <a:lnTo>
                    <a:pt x="799" y="432"/>
                  </a:lnTo>
                  <a:lnTo>
                    <a:pt x="821" y="431"/>
                  </a:lnTo>
                  <a:lnTo>
                    <a:pt x="843" y="431"/>
                  </a:lnTo>
                  <a:lnTo>
                    <a:pt x="892" y="432"/>
                  </a:lnTo>
                  <a:lnTo>
                    <a:pt x="940" y="435"/>
                  </a:lnTo>
                  <a:lnTo>
                    <a:pt x="987" y="438"/>
                  </a:lnTo>
                  <a:lnTo>
                    <a:pt x="1034" y="441"/>
                  </a:lnTo>
                  <a:lnTo>
                    <a:pt x="1055" y="441"/>
                  </a:lnTo>
                  <a:lnTo>
                    <a:pt x="1077" y="441"/>
                  </a:lnTo>
                  <a:lnTo>
                    <a:pt x="1096" y="440"/>
                  </a:lnTo>
                  <a:lnTo>
                    <a:pt x="1116" y="437"/>
                  </a:lnTo>
                  <a:lnTo>
                    <a:pt x="1116" y="435"/>
                  </a:lnTo>
                  <a:lnTo>
                    <a:pt x="1116" y="433"/>
                  </a:lnTo>
                  <a:lnTo>
                    <a:pt x="1115" y="431"/>
                  </a:lnTo>
                  <a:lnTo>
                    <a:pt x="1115" y="429"/>
                  </a:lnTo>
                  <a:lnTo>
                    <a:pt x="1113" y="427"/>
                  </a:lnTo>
                  <a:lnTo>
                    <a:pt x="1113" y="426"/>
                  </a:lnTo>
                  <a:lnTo>
                    <a:pt x="1111" y="425"/>
                  </a:lnTo>
                  <a:lnTo>
                    <a:pt x="1109" y="425"/>
                  </a:lnTo>
                  <a:lnTo>
                    <a:pt x="1119" y="421"/>
                  </a:lnTo>
                  <a:lnTo>
                    <a:pt x="1129" y="418"/>
                  </a:lnTo>
                  <a:lnTo>
                    <a:pt x="1140" y="416"/>
                  </a:lnTo>
                  <a:lnTo>
                    <a:pt x="1153" y="415"/>
                  </a:lnTo>
                  <a:lnTo>
                    <a:pt x="1179" y="414"/>
                  </a:lnTo>
                  <a:lnTo>
                    <a:pt x="1206" y="416"/>
                  </a:lnTo>
                  <a:lnTo>
                    <a:pt x="1266" y="424"/>
                  </a:lnTo>
                  <a:lnTo>
                    <a:pt x="1327" y="432"/>
                  </a:lnTo>
                  <a:lnTo>
                    <a:pt x="1357" y="437"/>
                  </a:lnTo>
                  <a:lnTo>
                    <a:pt x="1386" y="438"/>
                  </a:lnTo>
                  <a:lnTo>
                    <a:pt x="1401" y="440"/>
                  </a:lnTo>
                  <a:lnTo>
                    <a:pt x="1415" y="440"/>
                  </a:lnTo>
                  <a:lnTo>
                    <a:pt x="1428" y="438"/>
                  </a:lnTo>
                  <a:lnTo>
                    <a:pt x="1442" y="437"/>
                  </a:lnTo>
                  <a:lnTo>
                    <a:pt x="1455" y="435"/>
                  </a:lnTo>
                  <a:lnTo>
                    <a:pt x="1467" y="432"/>
                  </a:lnTo>
                  <a:lnTo>
                    <a:pt x="1479" y="429"/>
                  </a:lnTo>
                  <a:lnTo>
                    <a:pt x="1490" y="424"/>
                  </a:lnTo>
                  <a:lnTo>
                    <a:pt x="1500" y="418"/>
                  </a:lnTo>
                  <a:lnTo>
                    <a:pt x="1510" y="410"/>
                  </a:lnTo>
                  <a:lnTo>
                    <a:pt x="1519" y="402"/>
                  </a:lnTo>
                  <a:lnTo>
                    <a:pt x="1527" y="393"/>
                  </a:lnTo>
                  <a:lnTo>
                    <a:pt x="1534" y="393"/>
                  </a:lnTo>
                  <a:lnTo>
                    <a:pt x="1534" y="360"/>
                  </a:lnTo>
                  <a:lnTo>
                    <a:pt x="1624" y="360"/>
                  </a:lnTo>
                  <a:lnTo>
                    <a:pt x="1631" y="354"/>
                  </a:lnTo>
                  <a:lnTo>
                    <a:pt x="1632" y="352"/>
                  </a:lnTo>
                  <a:lnTo>
                    <a:pt x="1634" y="348"/>
                  </a:lnTo>
                  <a:lnTo>
                    <a:pt x="1637" y="345"/>
                  </a:lnTo>
                  <a:lnTo>
                    <a:pt x="1639" y="342"/>
                  </a:lnTo>
                  <a:lnTo>
                    <a:pt x="1644" y="339"/>
                  </a:lnTo>
                  <a:lnTo>
                    <a:pt x="1648" y="335"/>
                  </a:lnTo>
                  <a:lnTo>
                    <a:pt x="1651" y="331"/>
                  </a:lnTo>
                  <a:lnTo>
                    <a:pt x="1654" y="329"/>
                  </a:lnTo>
                  <a:lnTo>
                    <a:pt x="1659" y="329"/>
                  </a:lnTo>
                  <a:lnTo>
                    <a:pt x="1665" y="328"/>
                  </a:lnTo>
                  <a:lnTo>
                    <a:pt x="1671" y="326"/>
                  </a:lnTo>
                  <a:lnTo>
                    <a:pt x="1676" y="325"/>
                  </a:lnTo>
                  <a:lnTo>
                    <a:pt x="1682" y="323"/>
                  </a:lnTo>
                  <a:lnTo>
                    <a:pt x="1688" y="320"/>
                  </a:lnTo>
                  <a:lnTo>
                    <a:pt x="1694" y="318"/>
                  </a:lnTo>
                  <a:lnTo>
                    <a:pt x="1699" y="317"/>
                  </a:lnTo>
                  <a:lnTo>
                    <a:pt x="1699" y="308"/>
                  </a:lnTo>
                  <a:lnTo>
                    <a:pt x="1702" y="300"/>
                  </a:lnTo>
                  <a:lnTo>
                    <a:pt x="1705" y="290"/>
                  </a:lnTo>
                  <a:lnTo>
                    <a:pt x="1708" y="280"/>
                  </a:lnTo>
                  <a:lnTo>
                    <a:pt x="1712" y="270"/>
                  </a:lnTo>
                  <a:lnTo>
                    <a:pt x="1718" y="259"/>
                  </a:lnTo>
                  <a:lnTo>
                    <a:pt x="1723" y="250"/>
                  </a:lnTo>
                  <a:lnTo>
                    <a:pt x="1729" y="240"/>
                  </a:lnTo>
                  <a:lnTo>
                    <a:pt x="1757" y="253"/>
                  </a:lnTo>
                  <a:lnTo>
                    <a:pt x="1807" y="300"/>
                  </a:lnTo>
                  <a:lnTo>
                    <a:pt x="1819" y="341"/>
                  </a:lnTo>
                  <a:lnTo>
                    <a:pt x="1810" y="393"/>
                  </a:lnTo>
                  <a:lnTo>
                    <a:pt x="1766" y="459"/>
                  </a:lnTo>
                  <a:lnTo>
                    <a:pt x="1701" y="502"/>
                  </a:lnTo>
                  <a:lnTo>
                    <a:pt x="1657" y="519"/>
                  </a:lnTo>
                  <a:lnTo>
                    <a:pt x="1476" y="620"/>
                  </a:lnTo>
                  <a:lnTo>
                    <a:pt x="1367" y="662"/>
                  </a:lnTo>
                  <a:lnTo>
                    <a:pt x="1256" y="677"/>
                  </a:lnTo>
                  <a:lnTo>
                    <a:pt x="1065" y="683"/>
                  </a:lnTo>
                  <a:lnTo>
                    <a:pt x="967" y="672"/>
                  </a:lnTo>
                  <a:lnTo>
                    <a:pt x="926" y="659"/>
                  </a:lnTo>
                  <a:lnTo>
                    <a:pt x="725" y="617"/>
                  </a:lnTo>
                  <a:lnTo>
                    <a:pt x="632" y="593"/>
                  </a:lnTo>
                  <a:lnTo>
                    <a:pt x="514" y="550"/>
                  </a:lnTo>
                  <a:lnTo>
                    <a:pt x="359" y="509"/>
                  </a:lnTo>
                  <a:lnTo>
                    <a:pt x="260" y="474"/>
                  </a:lnTo>
                  <a:lnTo>
                    <a:pt x="162" y="449"/>
                  </a:lnTo>
                  <a:lnTo>
                    <a:pt x="118" y="432"/>
                  </a:lnTo>
                  <a:lnTo>
                    <a:pt x="57" y="365"/>
                  </a:lnTo>
                  <a:lnTo>
                    <a:pt x="40" y="330"/>
                  </a:lnTo>
                  <a:lnTo>
                    <a:pt x="40" y="285"/>
                  </a:lnTo>
                  <a:lnTo>
                    <a:pt x="0" y="205"/>
                  </a:lnTo>
                  <a:lnTo>
                    <a:pt x="5" y="156"/>
                  </a:lnTo>
                  <a:lnTo>
                    <a:pt x="12" y="115"/>
                  </a:lnTo>
                  <a:lnTo>
                    <a:pt x="7" y="62"/>
                  </a:lnTo>
                  <a:lnTo>
                    <a:pt x="49" y="33"/>
                  </a:lnTo>
                  <a:lnTo>
                    <a:pt x="61" y="20"/>
                  </a:lnTo>
                  <a:lnTo>
                    <a:pt x="61" y="3"/>
                  </a:lnTo>
                  <a:lnTo>
                    <a:pt x="64" y="0"/>
                  </a:lnTo>
                  <a:lnTo>
                    <a:pt x="70" y="16"/>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72" name="Freeform 65"/>
            <p:cNvSpPr>
              <a:spLocks noEditPoints="1"/>
            </p:cNvSpPr>
            <p:nvPr/>
          </p:nvSpPr>
          <p:spPr bwMode="auto">
            <a:xfrm>
              <a:off x="825" y="2039"/>
              <a:ext cx="428" cy="71"/>
            </a:xfrm>
            <a:custGeom>
              <a:avLst/>
              <a:gdLst>
                <a:gd name="T0" fmla="*/ 0 w 1285"/>
                <a:gd name="T1" fmla="*/ 0 h 213"/>
                <a:gd name="T2" fmla="*/ 0 w 1285"/>
                <a:gd name="T3" fmla="*/ 0 h 213"/>
                <a:gd name="T4" fmla="*/ 0 w 1285"/>
                <a:gd name="T5" fmla="*/ 0 h 213"/>
                <a:gd name="T6" fmla="*/ 0 w 1285"/>
                <a:gd name="T7" fmla="*/ 0 h 213"/>
                <a:gd name="T8" fmla="*/ 0 w 1285"/>
                <a:gd name="T9" fmla="*/ 0 h 213"/>
                <a:gd name="T10" fmla="*/ 0 w 1285"/>
                <a:gd name="T11" fmla="*/ 0 h 213"/>
                <a:gd name="T12" fmla="*/ 0 w 1285"/>
                <a:gd name="T13" fmla="*/ 0 h 213"/>
                <a:gd name="T14" fmla="*/ 0 w 1285"/>
                <a:gd name="T15" fmla="*/ 0 h 213"/>
                <a:gd name="T16" fmla="*/ 0 w 1285"/>
                <a:gd name="T17" fmla="*/ 0 h 213"/>
                <a:gd name="T18" fmla="*/ 0 w 1285"/>
                <a:gd name="T19" fmla="*/ 0 h 213"/>
                <a:gd name="T20" fmla="*/ 0 w 1285"/>
                <a:gd name="T21" fmla="*/ 0 h 213"/>
                <a:gd name="T22" fmla="*/ 0 w 1285"/>
                <a:gd name="T23" fmla="*/ 0 h 213"/>
                <a:gd name="T24" fmla="*/ 0 w 1285"/>
                <a:gd name="T25" fmla="*/ 0 h 213"/>
                <a:gd name="T26" fmla="*/ 0 w 1285"/>
                <a:gd name="T27" fmla="*/ 0 h 213"/>
                <a:gd name="T28" fmla="*/ 0 w 1285"/>
                <a:gd name="T29" fmla="*/ 0 h 213"/>
                <a:gd name="T30" fmla="*/ 0 w 1285"/>
                <a:gd name="T31" fmla="*/ 0 h 213"/>
                <a:gd name="T32" fmla="*/ 0 w 1285"/>
                <a:gd name="T33" fmla="*/ 0 h 213"/>
                <a:gd name="T34" fmla="*/ 0 w 1285"/>
                <a:gd name="T35" fmla="*/ 0 h 213"/>
                <a:gd name="T36" fmla="*/ 0 w 1285"/>
                <a:gd name="T37" fmla="*/ 0 h 213"/>
                <a:gd name="T38" fmla="*/ 0 w 1285"/>
                <a:gd name="T39" fmla="*/ 0 h 213"/>
                <a:gd name="T40" fmla="*/ 0 w 1285"/>
                <a:gd name="T41" fmla="*/ 0 h 213"/>
                <a:gd name="T42" fmla="*/ 0 w 1285"/>
                <a:gd name="T43" fmla="*/ 0 h 213"/>
                <a:gd name="T44" fmla="*/ 0 w 1285"/>
                <a:gd name="T45" fmla="*/ 0 h 213"/>
                <a:gd name="T46" fmla="*/ 0 w 1285"/>
                <a:gd name="T47" fmla="*/ 0 h 213"/>
                <a:gd name="T48" fmla="*/ 0 w 1285"/>
                <a:gd name="T49" fmla="*/ 0 h 213"/>
                <a:gd name="T50" fmla="*/ 0 w 1285"/>
                <a:gd name="T51" fmla="*/ 0 h 213"/>
                <a:gd name="T52" fmla="*/ 0 w 1285"/>
                <a:gd name="T53" fmla="*/ 0 h 213"/>
                <a:gd name="T54" fmla="*/ 0 w 1285"/>
                <a:gd name="T55" fmla="*/ 0 h 213"/>
                <a:gd name="T56" fmla="*/ 0 w 1285"/>
                <a:gd name="T57" fmla="*/ 0 h 213"/>
                <a:gd name="T58" fmla="*/ 0 w 1285"/>
                <a:gd name="T59" fmla="*/ 0 h 213"/>
                <a:gd name="T60" fmla="*/ 0 w 1285"/>
                <a:gd name="T61" fmla="*/ 0 h 213"/>
                <a:gd name="T62" fmla="*/ 0 w 1285"/>
                <a:gd name="T63" fmla="*/ 0 h 213"/>
                <a:gd name="T64" fmla="*/ 0 w 1285"/>
                <a:gd name="T65" fmla="*/ 0 h 213"/>
                <a:gd name="T66" fmla="*/ 0 w 1285"/>
                <a:gd name="T67" fmla="*/ 0 h 213"/>
                <a:gd name="T68" fmla="*/ 0 w 1285"/>
                <a:gd name="T69" fmla="*/ 0 h 213"/>
                <a:gd name="T70" fmla="*/ 0 w 1285"/>
                <a:gd name="T71" fmla="*/ 0 h 213"/>
                <a:gd name="T72" fmla="*/ 0 w 1285"/>
                <a:gd name="T73" fmla="*/ 0 h 213"/>
                <a:gd name="T74" fmla="*/ 0 w 1285"/>
                <a:gd name="T75" fmla="*/ 0 h 213"/>
                <a:gd name="T76" fmla="*/ 0 w 1285"/>
                <a:gd name="T77" fmla="*/ 0 h 213"/>
                <a:gd name="T78" fmla="*/ 0 w 1285"/>
                <a:gd name="T79" fmla="*/ 0 h 213"/>
                <a:gd name="T80" fmla="*/ 0 w 1285"/>
                <a:gd name="T81" fmla="*/ 0 h 213"/>
                <a:gd name="T82" fmla="*/ 0 w 1285"/>
                <a:gd name="T83" fmla="*/ 0 h 213"/>
                <a:gd name="T84" fmla="*/ 0 w 1285"/>
                <a:gd name="T85" fmla="*/ 0 h 213"/>
                <a:gd name="T86" fmla="*/ 0 w 1285"/>
                <a:gd name="T87" fmla="*/ 0 h 213"/>
                <a:gd name="T88" fmla="*/ 0 w 1285"/>
                <a:gd name="T89" fmla="*/ 0 h 213"/>
                <a:gd name="T90" fmla="*/ 0 w 1285"/>
                <a:gd name="T91" fmla="*/ 0 h 213"/>
                <a:gd name="T92" fmla="*/ 0 w 1285"/>
                <a:gd name="T93" fmla="*/ 0 h 213"/>
                <a:gd name="T94" fmla="*/ 0 w 1285"/>
                <a:gd name="T95" fmla="*/ 0 h 213"/>
                <a:gd name="T96" fmla="*/ 0 w 1285"/>
                <a:gd name="T97" fmla="*/ 0 h 213"/>
                <a:gd name="T98" fmla="*/ 0 w 1285"/>
                <a:gd name="T99" fmla="*/ 0 h 213"/>
                <a:gd name="T100" fmla="*/ 0 w 1285"/>
                <a:gd name="T101" fmla="*/ 0 h 213"/>
                <a:gd name="T102" fmla="*/ 0 w 1285"/>
                <a:gd name="T103" fmla="*/ 0 h 213"/>
                <a:gd name="T104" fmla="*/ 0 w 1285"/>
                <a:gd name="T105" fmla="*/ 0 h 213"/>
                <a:gd name="T106" fmla="*/ 0 w 1285"/>
                <a:gd name="T107" fmla="*/ 0 h 213"/>
                <a:gd name="T108" fmla="*/ 0 w 1285"/>
                <a:gd name="T109" fmla="*/ 0 h 213"/>
                <a:gd name="T110" fmla="*/ 0 w 1285"/>
                <a:gd name="T111" fmla="*/ 0 h 213"/>
                <a:gd name="T112" fmla="*/ 0 w 1285"/>
                <a:gd name="T113" fmla="*/ 0 h 213"/>
                <a:gd name="T114" fmla="*/ 0 w 1285"/>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85"/>
                <a:gd name="T175" fmla="*/ 0 h 213"/>
                <a:gd name="T176" fmla="*/ 1285 w 1285"/>
                <a:gd name="T177" fmla="*/ 213 h 2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85" h="213">
                  <a:moveTo>
                    <a:pt x="0" y="64"/>
                  </a:moveTo>
                  <a:lnTo>
                    <a:pt x="49" y="68"/>
                  </a:lnTo>
                  <a:lnTo>
                    <a:pt x="103" y="73"/>
                  </a:lnTo>
                  <a:lnTo>
                    <a:pt x="161" y="80"/>
                  </a:lnTo>
                  <a:lnTo>
                    <a:pt x="218" y="89"/>
                  </a:lnTo>
                  <a:lnTo>
                    <a:pt x="246" y="94"/>
                  </a:lnTo>
                  <a:lnTo>
                    <a:pt x="273" y="100"/>
                  </a:lnTo>
                  <a:lnTo>
                    <a:pt x="299" y="106"/>
                  </a:lnTo>
                  <a:lnTo>
                    <a:pt x="323" y="113"/>
                  </a:lnTo>
                  <a:lnTo>
                    <a:pt x="344" y="120"/>
                  </a:lnTo>
                  <a:lnTo>
                    <a:pt x="363" y="129"/>
                  </a:lnTo>
                  <a:lnTo>
                    <a:pt x="378" y="137"/>
                  </a:lnTo>
                  <a:lnTo>
                    <a:pt x="393" y="147"/>
                  </a:lnTo>
                  <a:lnTo>
                    <a:pt x="413" y="146"/>
                  </a:lnTo>
                  <a:lnTo>
                    <a:pt x="434" y="146"/>
                  </a:lnTo>
                  <a:lnTo>
                    <a:pt x="455" y="147"/>
                  </a:lnTo>
                  <a:lnTo>
                    <a:pt x="477" y="148"/>
                  </a:lnTo>
                  <a:lnTo>
                    <a:pt x="488" y="150"/>
                  </a:lnTo>
                  <a:lnTo>
                    <a:pt x="498" y="152"/>
                  </a:lnTo>
                  <a:lnTo>
                    <a:pt x="509" y="154"/>
                  </a:lnTo>
                  <a:lnTo>
                    <a:pt x="519" y="157"/>
                  </a:lnTo>
                  <a:lnTo>
                    <a:pt x="529" y="162"/>
                  </a:lnTo>
                  <a:lnTo>
                    <a:pt x="539" y="167"/>
                  </a:lnTo>
                  <a:lnTo>
                    <a:pt x="548" y="171"/>
                  </a:lnTo>
                  <a:lnTo>
                    <a:pt x="556" y="179"/>
                  </a:lnTo>
                  <a:lnTo>
                    <a:pt x="556" y="170"/>
                  </a:lnTo>
                  <a:lnTo>
                    <a:pt x="555" y="162"/>
                  </a:lnTo>
                  <a:lnTo>
                    <a:pt x="555" y="153"/>
                  </a:lnTo>
                  <a:lnTo>
                    <a:pt x="553" y="145"/>
                  </a:lnTo>
                  <a:lnTo>
                    <a:pt x="552" y="135"/>
                  </a:lnTo>
                  <a:lnTo>
                    <a:pt x="550" y="128"/>
                  </a:lnTo>
                  <a:lnTo>
                    <a:pt x="549" y="120"/>
                  </a:lnTo>
                  <a:lnTo>
                    <a:pt x="549" y="114"/>
                  </a:lnTo>
                  <a:lnTo>
                    <a:pt x="583" y="120"/>
                  </a:lnTo>
                  <a:lnTo>
                    <a:pt x="620" y="125"/>
                  </a:lnTo>
                  <a:lnTo>
                    <a:pt x="656" y="131"/>
                  </a:lnTo>
                  <a:lnTo>
                    <a:pt x="693" y="135"/>
                  </a:lnTo>
                  <a:lnTo>
                    <a:pt x="711" y="137"/>
                  </a:lnTo>
                  <a:lnTo>
                    <a:pt x="728" y="137"/>
                  </a:lnTo>
                  <a:lnTo>
                    <a:pt x="747" y="139"/>
                  </a:lnTo>
                  <a:lnTo>
                    <a:pt x="764" y="137"/>
                  </a:lnTo>
                  <a:lnTo>
                    <a:pt x="779" y="137"/>
                  </a:lnTo>
                  <a:lnTo>
                    <a:pt x="796" y="135"/>
                  </a:lnTo>
                  <a:lnTo>
                    <a:pt x="811" y="131"/>
                  </a:lnTo>
                  <a:lnTo>
                    <a:pt x="825" y="128"/>
                  </a:lnTo>
                  <a:lnTo>
                    <a:pt x="840" y="130"/>
                  </a:lnTo>
                  <a:lnTo>
                    <a:pt x="856" y="133"/>
                  </a:lnTo>
                  <a:lnTo>
                    <a:pt x="872" y="136"/>
                  </a:lnTo>
                  <a:lnTo>
                    <a:pt x="889" y="140"/>
                  </a:lnTo>
                  <a:lnTo>
                    <a:pt x="906" y="142"/>
                  </a:lnTo>
                  <a:lnTo>
                    <a:pt x="921" y="145"/>
                  </a:lnTo>
                  <a:lnTo>
                    <a:pt x="937" y="146"/>
                  </a:lnTo>
                  <a:lnTo>
                    <a:pt x="953" y="147"/>
                  </a:lnTo>
                  <a:lnTo>
                    <a:pt x="953" y="143"/>
                  </a:lnTo>
                  <a:lnTo>
                    <a:pt x="954" y="141"/>
                  </a:lnTo>
                  <a:lnTo>
                    <a:pt x="957" y="137"/>
                  </a:lnTo>
                  <a:lnTo>
                    <a:pt x="960" y="134"/>
                  </a:lnTo>
                  <a:lnTo>
                    <a:pt x="963" y="130"/>
                  </a:lnTo>
                  <a:lnTo>
                    <a:pt x="966" y="126"/>
                  </a:lnTo>
                  <a:lnTo>
                    <a:pt x="967" y="124"/>
                  </a:lnTo>
                  <a:lnTo>
                    <a:pt x="967" y="122"/>
                  </a:lnTo>
                  <a:lnTo>
                    <a:pt x="976" y="122"/>
                  </a:lnTo>
                  <a:lnTo>
                    <a:pt x="983" y="122"/>
                  </a:lnTo>
                  <a:lnTo>
                    <a:pt x="983" y="118"/>
                  </a:lnTo>
                  <a:lnTo>
                    <a:pt x="984" y="116"/>
                  </a:lnTo>
                  <a:lnTo>
                    <a:pt x="987" y="112"/>
                  </a:lnTo>
                  <a:lnTo>
                    <a:pt x="990" y="108"/>
                  </a:lnTo>
                  <a:lnTo>
                    <a:pt x="993" y="105"/>
                  </a:lnTo>
                  <a:lnTo>
                    <a:pt x="995" y="101"/>
                  </a:lnTo>
                  <a:lnTo>
                    <a:pt x="997" y="98"/>
                  </a:lnTo>
                  <a:lnTo>
                    <a:pt x="997" y="95"/>
                  </a:lnTo>
                  <a:lnTo>
                    <a:pt x="1003" y="94"/>
                  </a:lnTo>
                  <a:lnTo>
                    <a:pt x="1010" y="90"/>
                  </a:lnTo>
                  <a:lnTo>
                    <a:pt x="1017" y="85"/>
                  </a:lnTo>
                  <a:lnTo>
                    <a:pt x="1022" y="79"/>
                  </a:lnTo>
                  <a:lnTo>
                    <a:pt x="1028" y="72"/>
                  </a:lnTo>
                  <a:lnTo>
                    <a:pt x="1034" y="66"/>
                  </a:lnTo>
                  <a:lnTo>
                    <a:pt x="1038" y="61"/>
                  </a:lnTo>
                  <a:lnTo>
                    <a:pt x="1042" y="57"/>
                  </a:lnTo>
                  <a:lnTo>
                    <a:pt x="1072" y="60"/>
                  </a:lnTo>
                  <a:lnTo>
                    <a:pt x="1098" y="61"/>
                  </a:lnTo>
                  <a:lnTo>
                    <a:pt x="1119" y="62"/>
                  </a:lnTo>
                  <a:lnTo>
                    <a:pt x="1139" y="62"/>
                  </a:lnTo>
                  <a:lnTo>
                    <a:pt x="1155" y="62"/>
                  </a:lnTo>
                  <a:lnTo>
                    <a:pt x="1169" y="60"/>
                  </a:lnTo>
                  <a:lnTo>
                    <a:pt x="1182" y="57"/>
                  </a:lnTo>
                  <a:lnTo>
                    <a:pt x="1193" y="53"/>
                  </a:lnTo>
                  <a:lnTo>
                    <a:pt x="1021" y="150"/>
                  </a:lnTo>
                  <a:lnTo>
                    <a:pt x="912" y="192"/>
                  </a:lnTo>
                  <a:lnTo>
                    <a:pt x="801" y="207"/>
                  </a:lnTo>
                  <a:lnTo>
                    <a:pt x="610" y="213"/>
                  </a:lnTo>
                  <a:lnTo>
                    <a:pt x="512" y="202"/>
                  </a:lnTo>
                  <a:lnTo>
                    <a:pt x="471" y="189"/>
                  </a:lnTo>
                  <a:lnTo>
                    <a:pt x="270" y="147"/>
                  </a:lnTo>
                  <a:lnTo>
                    <a:pt x="177" y="123"/>
                  </a:lnTo>
                  <a:lnTo>
                    <a:pt x="59" y="80"/>
                  </a:lnTo>
                  <a:lnTo>
                    <a:pt x="0" y="64"/>
                  </a:lnTo>
                  <a:close/>
                  <a:moveTo>
                    <a:pt x="1206" y="47"/>
                  </a:moveTo>
                  <a:lnTo>
                    <a:pt x="1213" y="43"/>
                  </a:lnTo>
                  <a:lnTo>
                    <a:pt x="1219" y="39"/>
                  </a:lnTo>
                  <a:lnTo>
                    <a:pt x="1226" y="34"/>
                  </a:lnTo>
                  <a:lnTo>
                    <a:pt x="1233" y="28"/>
                  </a:lnTo>
                  <a:lnTo>
                    <a:pt x="1240" y="22"/>
                  </a:lnTo>
                  <a:lnTo>
                    <a:pt x="1248" y="15"/>
                  </a:lnTo>
                  <a:lnTo>
                    <a:pt x="1257" y="7"/>
                  </a:lnTo>
                  <a:lnTo>
                    <a:pt x="1267" y="0"/>
                  </a:lnTo>
                  <a:lnTo>
                    <a:pt x="1268" y="0"/>
                  </a:lnTo>
                  <a:lnTo>
                    <a:pt x="1271" y="0"/>
                  </a:lnTo>
                  <a:lnTo>
                    <a:pt x="1274" y="1"/>
                  </a:lnTo>
                  <a:lnTo>
                    <a:pt x="1275" y="2"/>
                  </a:lnTo>
                  <a:lnTo>
                    <a:pt x="1278" y="4"/>
                  </a:lnTo>
                  <a:lnTo>
                    <a:pt x="1281" y="4"/>
                  </a:lnTo>
                  <a:lnTo>
                    <a:pt x="1283" y="5"/>
                  </a:lnTo>
                  <a:lnTo>
                    <a:pt x="1285" y="6"/>
                  </a:lnTo>
                  <a:lnTo>
                    <a:pt x="1246" y="32"/>
                  </a:lnTo>
                  <a:lnTo>
                    <a:pt x="1206" y="4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73" name="Freeform 66"/>
            <p:cNvSpPr>
              <a:spLocks/>
            </p:cNvSpPr>
            <p:nvPr/>
          </p:nvSpPr>
          <p:spPr bwMode="auto">
            <a:xfrm>
              <a:off x="722" y="1727"/>
              <a:ext cx="558" cy="95"/>
            </a:xfrm>
            <a:custGeom>
              <a:avLst/>
              <a:gdLst>
                <a:gd name="T0" fmla="*/ 0 w 1672"/>
                <a:gd name="T1" fmla="*/ 0 h 287"/>
                <a:gd name="T2" fmla="*/ 0 w 1672"/>
                <a:gd name="T3" fmla="*/ 0 h 287"/>
                <a:gd name="T4" fmla="*/ 0 w 1672"/>
                <a:gd name="T5" fmla="*/ 0 h 287"/>
                <a:gd name="T6" fmla="*/ 0 w 1672"/>
                <a:gd name="T7" fmla="*/ 0 h 287"/>
                <a:gd name="T8" fmla="*/ 0 w 1672"/>
                <a:gd name="T9" fmla="*/ 0 h 287"/>
                <a:gd name="T10" fmla="*/ 0 w 1672"/>
                <a:gd name="T11" fmla="*/ 0 h 287"/>
                <a:gd name="T12" fmla="*/ 0 w 1672"/>
                <a:gd name="T13" fmla="*/ 0 h 287"/>
                <a:gd name="T14" fmla="*/ 0 w 1672"/>
                <a:gd name="T15" fmla="*/ 0 h 287"/>
                <a:gd name="T16" fmla="*/ 0 w 1672"/>
                <a:gd name="T17" fmla="*/ 0 h 287"/>
                <a:gd name="T18" fmla="*/ 0 w 1672"/>
                <a:gd name="T19" fmla="*/ 0 h 287"/>
                <a:gd name="T20" fmla="*/ 0 w 1672"/>
                <a:gd name="T21" fmla="*/ 0 h 287"/>
                <a:gd name="T22" fmla="*/ 0 w 1672"/>
                <a:gd name="T23" fmla="*/ 0 h 287"/>
                <a:gd name="T24" fmla="*/ 0 w 1672"/>
                <a:gd name="T25" fmla="*/ 0 h 287"/>
                <a:gd name="T26" fmla="*/ 0 w 1672"/>
                <a:gd name="T27" fmla="*/ 0 h 287"/>
                <a:gd name="T28" fmla="*/ 0 w 1672"/>
                <a:gd name="T29" fmla="*/ 0 h 287"/>
                <a:gd name="T30" fmla="*/ 0 w 1672"/>
                <a:gd name="T31" fmla="*/ 0 h 287"/>
                <a:gd name="T32" fmla="*/ 0 w 1672"/>
                <a:gd name="T33" fmla="*/ 0 h 287"/>
                <a:gd name="T34" fmla="*/ 0 w 1672"/>
                <a:gd name="T35" fmla="*/ 0 h 287"/>
                <a:gd name="T36" fmla="*/ 0 w 1672"/>
                <a:gd name="T37" fmla="*/ 0 h 287"/>
                <a:gd name="T38" fmla="*/ 0 w 1672"/>
                <a:gd name="T39" fmla="*/ 0 h 287"/>
                <a:gd name="T40" fmla="*/ 0 w 1672"/>
                <a:gd name="T41" fmla="*/ 0 h 287"/>
                <a:gd name="T42" fmla="*/ 0 w 1672"/>
                <a:gd name="T43" fmla="*/ 0 h 287"/>
                <a:gd name="T44" fmla="*/ 0 w 1672"/>
                <a:gd name="T45" fmla="*/ 0 h 287"/>
                <a:gd name="T46" fmla="*/ 0 w 1672"/>
                <a:gd name="T47" fmla="*/ 0 h 287"/>
                <a:gd name="T48" fmla="*/ 0 w 1672"/>
                <a:gd name="T49" fmla="*/ 0 h 287"/>
                <a:gd name="T50" fmla="*/ 0 w 1672"/>
                <a:gd name="T51" fmla="*/ 0 h 287"/>
                <a:gd name="T52" fmla="*/ 0 w 1672"/>
                <a:gd name="T53" fmla="*/ 0 h 287"/>
                <a:gd name="T54" fmla="*/ 0 w 1672"/>
                <a:gd name="T55" fmla="*/ 0 h 287"/>
                <a:gd name="T56" fmla="*/ 0 w 1672"/>
                <a:gd name="T57" fmla="*/ 0 h 287"/>
                <a:gd name="T58" fmla="*/ 0 w 1672"/>
                <a:gd name="T59" fmla="*/ 0 h 287"/>
                <a:gd name="T60" fmla="*/ 0 w 1672"/>
                <a:gd name="T61" fmla="*/ 0 h 287"/>
                <a:gd name="T62" fmla="*/ 0 w 1672"/>
                <a:gd name="T63" fmla="*/ 0 h 287"/>
                <a:gd name="T64" fmla="*/ 0 w 1672"/>
                <a:gd name="T65" fmla="*/ 0 h 287"/>
                <a:gd name="T66" fmla="*/ 0 w 1672"/>
                <a:gd name="T67" fmla="*/ 0 h 287"/>
                <a:gd name="T68" fmla="*/ 0 w 1672"/>
                <a:gd name="T69" fmla="*/ 0 h 287"/>
                <a:gd name="T70" fmla="*/ 0 w 1672"/>
                <a:gd name="T71" fmla="*/ 0 h 287"/>
                <a:gd name="T72" fmla="*/ 0 w 1672"/>
                <a:gd name="T73" fmla="*/ 0 h 287"/>
                <a:gd name="T74" fmla="*/ 0 w 1672"/>
                <a:gd name="T75" fmla="*/ 0 h 287"/>
                <a:gd name="T76" fmla="*/ 0 w 1672"/>
                <a:gd name="T77" fmla="*/ 0 h 287"/>
                <a:gd name="T78" fmla="*/ 0 w 1672"/>
                <a:gd name="T79" fmla="*/ 0 h 287"/>
                <a:gd name="T80" fmla="*/ 0 w 1672"/>
                <a:gd name="T81" fmla="*/ 0 h 287"/>
                <a:gd name="T82" fmla="*/ 0 w 1672"/>
                <a:gd name="T83" fmla="*/ 0 h 287"/>
                <a:gd name="T84" fmla="*/ 0 w 1672"/>
                <a:gd name="T85" fmla="*/ 0 h 287"/>
                <a:gd name="T86" fmla="*/ 0 w 1672"/>
                <a:gd name="T87" fmla="*/ 0 h 287"/>
                <a:gd name="T88" fmla="*/ 0 w 1672"/>
                <a:gd name="T89" fmla="*/ 0 h 287"/>
                <a:gd name="T90" fmla="*/ 0 w 1672"/>
                <a:gd name="T91" fmla="*/ 0 h 287"/>
                <a:gd name="T92" fmla="*/ 0 w 1672"/>
                <a:gd name="T93" fmla="*/ 0 h 287"/>
                <a:gd name="T94" fmla="*/ 0 w 1672"/>
                <a:gd name="T95" fmla="*/ 0 h 287"/>
                <a:gd name="T96" fmla="*/ 0 w 1672"/>
                <a:gd name="T97" fmla="*/ 0 h 287"/>
                <a:gd name="T98" fmla="*/ 0 w 1672"/>
                <a:gd name="T99" fmla="*/ 0 h 287"/>
                <a:gd name="T100" fmla="*/ 0 w 1672"/>
                <a:gd name="T101" fmla="*/ 0 h 287"/>
                <a:gd name="T102" fmla="*/ 0 w 1672"/>
                <a:gd name="T103" fmla="*/ 0 h 287"/>
                <a:gd name="T104" fmla="*/ 0 w 1672"/>
                <a:gd name="T105" fmla="*/ 0 h 287"/>
                <a:gd name="T106" fmla="*/ 0 w 1672"/>
                <a:gd name="T107" fmla="*/ 0 h 287"/>
                <a:gd name="T108" fmla="*/ 0 w 1672"/>
                <a:gd name="T109" fmla="*/ 0 h 287"/>
                <a:gd name="T110" fmla="*/ 0 w 1672"/>
                <a:gd name="T111" fmla="*/ 0 h 287"/>
                <a:gd name="T112" fmla="*/ 0 w 1672"/>
                <a:gd name="T113" fmla="*/ 0 h 287"/>
                <a:gd name="T114" fmla="*/ 0 w 1672"/>
                <a:gd name="T115" fmla="*/ 0 h 287"/>
                <a:gd name="T116" fmla="*/ 0 w 1672"/>
                <a:gd name="T117" fmla="*/ 0 h 287"/>
                <a:gd name="T118" fmla="*/ 0 w 1672"/>
                <a:gd name="T119" fmla="*/ 0 h 287"/>
                <a:gd name="T120" fmla="*/ 0 w 1672"/>
                <a:gd name="T121" fmla="*/ 0 h 287"/>
                <a:gd name="T122" fmla="*/ 0 w 1672"/>
                <a:gd name="T123" fmla="*/ 0 h 2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2"/>
                <a:gd name="T187" fmla="*/ 0 h 287"/>
                <a:gd name="T188" fmla="*/ 1672 w 1672"/>
                <a:gd name="T189" fmla="*/ 287 h 2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2" h="287">
                  <a:moveTo>
                    <a:pt x="0" y="187"/>
                  </a:moveTo>
                  <a:lnTo>
                    <a:pt x="10" y="198"/>
                  </a:lnTo>
                  <a:lnTo>
                    <a:pt x="20" y="209"/>
                  </a:lnTo>
                  <a:lnTo>
                    <a:pt x="31" y="219"/>
                  </a:lnTo>
                  <a:lnTo>
                    <a:pt x="45" y="229"/>
                  </a:lnTo>
                  <a:lnTo>
                    <a:pt x="59" y="236"/>
                  </a:lnTo>
                  <a:lnTo>
                    <a:pt x="75" y="242"/>
                  </a:lnTo>
                  <a:lnTo>
                    <a:pt x="82" y="244"/>
                  </a:lnTo>
                  <a:lnTo>
                    <a:pt x="91" y="246"/>
                  </a:lnTo>
                  <a:lnTo>
                    <a:pt x="101" y="247"/>
                  </a:lnTo>
                  <a:lnTo>
                    <a:pt x="109" y="247"/>
                  </a:lnTo>
                  <a:lnTo>
                    <a:pt x="123" y="236"/>
                  </a:lnTo>
                  <a:lnTo>
                    <a:pt x="139" y="226"/>
                  </a:lnTo>
                  <a:lnTo>
                    <a:pt x="156" y="219"/>
                  </a:lnTo>
                  <a:lnTo>
                    <a:pt x="173" y="213"/>
                  </a:lnTo>
                  <a:lnTo>
                    <a:pt x="192" y="208"/>
                  </a:lnTo>
                  <a:lnTo>
                    <a:pt x="209" y="204"/>
                  </a:lnTo>
                  <a:lnTo>
                    <a:pt x="229" y="202"/>
                  </a:lnTo>
                  <a:lnTo>
                    <a:pt x="249" y="201"/>
                  </a:lnTo>
                  <a:lnTo>
                    <a:pt x="288" y="199"/>
                  </a:lnTo>
                  <a:lnTo>
                    <a:pt x="328" y="201"/>
                  </a:lnTo>
                  <a:lnTo>
                    <a:pt x="369" y="202"/>
                  </a:lnTo>
                  <a:lnTo>
                    <a:pt x="409" y="202"/>
                  </a:lnTo>
                  <a:lnTo>
                    <a:pt x="426" y="189"/>
                  </a:lnTo>
                  <a:lnTo>
                    <a:pt x="445" y="176"/>
                  </a:lnTo>
                  <a:lnTo>
                    <a:pt x="465" y="164"/>
                  </a:lnTo>
                  <a:lnTo>
                    <a:pt x="485" y="154"/>
                  </a:lnTo>
                  <a:lnTo>
                    <a:pt x="506" y="145"/>
                  </a:lnTo>
                  <a:lnTo>
                    <a:pt x="529" y="136"/>
                  </a:lnTo>
                  <a:lnTo>
                    <a:pt x="551" y="129"/>
                  </a:lnTo>
                  <a:lnTo>
                    <a:pt x="574" y="123"/>
                  </a:lnTo>
                  <a:lnTo>
                    <a:pt x="598" y="117"/>
                  </a:lnTo>
                  <a:lnTo>
                    <a:pt x="624" y="112"/>
                  </a:lnTo>
                  <a:lnTo>
                    <a:pt x="648" y="108"/>
                  </a:lnTo>
                  <a:lnTo>
                    <a:pt x="674" y="105"/>
                  </a:lnTo>
                  <a:lnTo>
                    <a:pt x="699" y="103"/>
                  </a:lnTo>
                  <a:lnTo>
                    <a:pt x="723" y="101"/>
                  </a:lnTo>
                  <a:lnTo>
                    <a:pt x="749" y="100"/>
                  </a:lnTo>
                  <a:lnTo>
                    <a:pt x="775" y="100"/>
                  </a:lnTo>
                  <a:lnTo>
                    <a:pt x="776" y="95"/>
                  </a:lnTo>
                  <a:lnTo>
                    <a:pt x="780" y="90"/>
                  </a:lnTo>
                  <a:lnTo>
                    <a:pt x="787" y="86"/>
                  </a:lnTo>
                  <a:lnTo>
                    <a:pt x="794" y="81"/>
                  </a:lnTo>
                  <a:lnTo>
                    <a:pt x="802" y="78"/>
                  </a:lnTo>
                  <a:lnTo>
                    <a:pt x="809" y="74"/>
                  </a:lnTo>
                  <a:lnTo>
                    <a:pt x="816" y="71"/>
                  </a:lnTo>
                  <a:lnTo>
                    <a:pt x="820" y="68"/>
                  </a:lnTo>
                  <a:lnTo>
                    <a:pt x="1148" y="62"/>
                  </a:lnTo>
                  <a:lnTo>
                    <a:pt x="1160" y="62"/>
                  </a:lnTo>
                  <a:lnTo>
                    <a:pt x="1173" y="63"/>
                  </a:lnTo>
                  <a:lnTo>
                    <a:pt x="1184" y="63"/>
                  </a:lnTo>
                  <a:lnTo>
                    <a:pt x="1197" y="64"/>
                  </a:lnTo>
                  <a:lnTo>
                    <a:pt x="1210" y="66"/>
                  </a:lnTo>
                  <a:lnTo>
                    <a:pt x="1222" y="67"/>
                  </a:lnTo>
                  <a:lnTo>
                    <a:pt x="1234" y="68"/>
                  </a:lnTo>
                  <a:lnTo>
                    <a:pt x="1245" y="68"/>
                  </a:lnTo>
                  <a:lnTo>
                    <a:pt x="1254" y="74"/>
                  </a:lnTo>
                  <a:lnTo>
                    <a:pt x="1264" y="81"/>
                  </a:lnTo>
                  <a:lnTo>
                    <a:pt x="1276" y="91"/>
                  </a:lnTo>
                  <a:lnTo>
                    <a:pt x="1289" y="101"/>
                  </a:lnTo>
                  <a:lnTo>
                    <a:pt x="1302" y="111"/>
                  </a:lnTo>
                  <a:lnTo>
                    <a:pt x="1313" y="122"/>
                  </a:lnTo>
                  <a:lnTo>
                    <a:pt x="1323" y="130"/>
                  </a:lnTo>
                  <a:lnTo>
                    <a:pt x="1328" y="139"/>
                  </a:lnTo>
                  <a:lnTo>
                    <a:pt x="1332" y="139"/>
                  </a:lnTo>
                  <a:lnTo>
                    <a:pt x="1335" y="140"/>
                  </a:lnTo>
                  <a:lnTo>
                    <a:pt x="1338" y="141"/>
                  </a:lnTo>
                  <a:lnTo>
                    <a:pt x="1340" y="144"/>
                  </a:lnTo>
                  <a:lnTo>
                    <a:pt x="1343" y="148"/>
                  </a:lnTo>
                  <a:lnTo>
                    <a:pt x="1346" y="154"/>
                  </a:lnTo>
                  <a:lnTo>
                    <a:pt x="1347" y="161"/>
                  </a:lnTo>
                  <a:lnTo>
                    <a:pt x="1350" y="165"/>
                  </a:lnTo>
                  <a:lnTo>
                    <a:pt x="1352" y="168"/>
                  </a:lnTo>
                  <a:lnTo>
                    <a:pt x="1353" y="169"/>
                  </a:lnTo>
                  <a:lnTo>
                    <a:pt x="1355" y="170"/>
                  </a:lnTo>
                  <a:lnTo>
                    <a:pt x="1357" y="170"/>
                  </a:lnTo>
                  <a:lnTo>
                    <a:pt x="1357" y="178"/>
                  </a:lnTo>
                  <a:lnTo>
                    <a:pt x="1356" y="186"/>
                  </a:lnTo>
                  <a:lnTo>
                    <a:pt x="1355" y="193"/>
                  </a:lnTo>
                  <a:lnTo>
                    <a:pt x="1353" y="202"/>
                  </a:lnTo>
                  <a:lnTo>
                    <a:pt x="1353" y="209"/>
                  </a:lnTo>
                  <a:lnTo>
                    <a:pt x="1352" y="217"/>
                  </a:lnTo>
                  <a:lnTo>
                    <a:pt x="1350" y="223"/>
                  </a:lnTo>
                  <a:lnTo>
                    <a:pt x="1350" y="227"/>
                  </a:lnTo>
                  <a:lnTo>
                    <a:pt x="1343" y="230"/>
                  </a:lnTo>
                  <a:lnTo>
                    <a:pt x="1333" y="234"/>
                  </a:lnTo>
                  <a:lnTo>
                    <a:pt x="1322" y="241"/>
                  </a:lnTo>
                  <a:lnTo>
                    <a:pt x="1309" y="248"/>
                  </a:lnTo>
                  <a:lnTo>
                    <a:pt x="1296" y="255"/>
                  </a:lnTo>
                  <a:lnTo>
                    <a:pt x="1285" y="263"/>
                  </a:lnTo>
                  <a:lnTo>
                    <a:pt x="1275" y="269"/>
                  </a:lnTo>
                  <a:lnTo>
                    <a:pt x="1268" y="272"/>
                  </a:lnTo>
                  <a:lnTo>
                    <a:pt x="1268" y="275"/>
                  </a:lnTo>
                  <a:lnTo>
                    <a:pt x="1268" y="276"/>
                  </a:lnTo>
                  <a:lnTo>
                    <a:pt x="1266" y="277"/>
                  </a:lnTo>
                  <a:lnTo>
                    <a:pt x="1265" y="280"/>
                  </a:lnTo>
                  <a:lnTo>
                    <a:pt x="1264" y="281"/>
                  </a:lnTo>
                  <a:lnTo>
                    <a:pt x="1262" y="283"/>
                  </a:lnTo>
                  <a:lnTo>
                    <a:pt x="1261" y="285"/>
                  </a:lnTo>
                  <a:lnTo>
                    <a:pt x="1259" y="287"/>
                  </a:lnTo>
                  <a:lnTo>
                    <a:pt x="1377" y="275"/>
                  </a:lnTo>
                  <a:lnTo>
                    <a:pt x="1471" y="254"/>
                  </a:lnTo>
                  <a:lnTo>
                    <a:pt x="1672" y="159"/>
                  </a:lnTo>
                  <a:lnTo>
                    <a:pt x="1578" y="129"/>
                  </a:lnTo>
                  <a:lnTo>
                    <a:pt x="1423" y="77"/>
                  </a:lnTo>
                  <a:lnTo>
                    <a:pt x="1281" y="52"/>
                  </a:lnTo>
                  <a:lnTo>
                    <a:pt x="1043" y="11"/>
                  </a:lnTo>
                  <a:lnTo>
                    <a:pt x="856" y="0"/>
                  </a:lnTo>
                  <a:lnTo>
                    <a:pt x="807" y="6"/>
                  </a:lnTo>
                  <a:lnTo>
                    <a:pt x="480" y="60"/>
                  </a:lnTo>
                  <a:lnTo>
                    <a:pt x="212" y="111"/>
                  </a:lnTo>
                  <a:lnTo>
                    <a:pt x="24" y="159"/>
                  </a:lnTo>
                  <a:lnTo>
                    <a:pt x="24" y="161"/>
                  </a:lnTo>
                  <a:lnTo>
                    <a:pt x="23" y="165"/>
                  </a:lnTo>
                  <a:lnTo>
                    <a:pt x="21" y="169"/>
                  </a:lnTo>
                  <a:lnTo>
                    <a:pt x="20" y="174"/>
                  </a:lnTo>
                  <a:lnTo>
                    <a:pt x="18" y="178"/>
                  </a:lnTo>
                  <a:lnTo>
                    <a:pt x="17" y="181"/>
                  </a:lnTo>
                  <a:lnTo>
                    <a:pt x="15" y="185"/>
                  </a:lnTo>
                  <a:lnTo>
                    <a:pt x="14" y="187"/>
                  </a:lnTo>
                  <a:lnTo>
                    <a:pt x="13" y="190"/>
                  </a:lnTo>
                  <a:lnTo>
                    <a:pt x="5" y="190"/>
                  </a:lnTo>
                  <a:lnTo>
                    <a:pt x="1" y="186"/>
                  </a:lnTo>
                  <a:lnTo>
                    <a:pt x="0" y="18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74" name="Freeform 67"/>
            <p:cNvSpPr>
              <a:spLocks/>
            </p:cNvSpPr>
            <p:nvPr/>
          </p:nvSpPr>
          <p:spPr bwMode="auto">
            <a:xfrm>
              <a:off x="1088" y="1886"/>
              <a:ext cx="78" cy="42"/>
            </a:xfrm>
            <a:custGeom>
              <a:avLst/>
              <a:gdLst>
                <a:gd name="T0" fmla="*/ 0 w 234"/>
                <a:gd name="T1" fmla="*/ 0 h 125"/>
                <a:gd name="T2" fmla="*/ 0 w 234"/>
                <a:gd name="T3" fmla="*/ 0 h 125"/>
                <a:gd name="T4" fmla="*/ 0 w 234"/>
                <a:gd name="T5" fmla="*/ 0 h 125"/>
                <a:gd name="T6" fmla="*/ 0 w 234"/>
                <a:gd name="T7" fmla="*/ 0 h 125"/>
                <a:gd name="T8" fmla="*/ 0 w 234"/>
                <a:gd name="T9" fmla="*/ 0 h 125"/>
                <a:gd name="T10" fmla="*/ 0 w 234"/>
                <a:gd name="T11" fmla="*/ 0 h 125"/>
                <a:gd name="T12" fmla="*/ 0 w 234"/>
                <a:gd name="T13" fmla="*/ 0 h 125"/>
                <a:gd name="T14" fmla="*/ 0 w 234"/>
                <a:gd name="T15" fmla="*/ 0 h 125"/>
                <a:gd name="T16" fmla="*/ 0 w 234"/>
                <a:gd name="T17" fmla="*/ 0 h 125"/>
                <a:gd name="T18" fmla="*/ 0 w 234"/>
                <a:gd name="T19" fmla="*/ 0 h 125"/>
                <a:gd name="T20" fmla="*/ 0 w 234"/>
                <a:gd name="T21" fmla="*/ 0 h 125"/>
                <a:gd name="T22" fmla="*/ 0 w 234"/>
                <a:gd name="T23" fmla="*/ 0 h 125"/>
                <a:gd name="T24" fmla="*/ 0 w 234"/>
                <a:gd name="T25" fmla="*/ 0 h 125"/>
                <a:gd name="T26" fmla="*/ 0 w 234"/>
                <a:gd name="T27" fmla="*/ 0 h 125"/>
                <a:gd name="T28" fmla="*/ 0 w 234"/>
                <a:gd name="T29" fmla="*/ 0 h 125"/>
                <a:gd name="T30" fmla="*/ 0 w 234"/>
                <a:gd name="T31" fmla="*/ 0 h 125"/>
                <a:gd name="T32" fmla="*/ 0 w 234"/>
                <a:gd name="T33" fmla="*/ 0 h 125"/>
                <a:gd name="T34" fmla="*/ 0 w 234"/>
                <a:gd name="T35" fmla="*/ 0 h 125"/>
                <a:gd name="T36" fmla="*/ 0 w 234"/>
                <a:gd name="T37" fmla="*/ 0 h 125"/>
                <a:gd name="T38" fmla="*/ 0 w 234"/>
                <a:gd name="T39" fmla="*/ 0 h 125"/>
                <a:gd name="T40" fmla="*/ 0 w 234"/>
                <a:gd name="T41" fmla="*/ 0 h 125"/>
                <a:gd name="T42" fmla="*/ 0 w 234"/>
                <a:gd name="T43" fmla="*/ 0 h 125"/>
                <a:gd name="T44" fmla="*/ 0 w 234"/>
                <a:gd name="T45" fmla="*/ 0 h 125"/>
                <a:gd name="T46" fmla="*/ 0 w 234"/>
                <a:gd name="T47" fmla="*/ 0 h 125"/>
                <a:gd name="T48" fmla="*/ 0 w 234"/>
                <a:gd name="T49" fmla="*/ 0 h 125"/>
                <a:gd name="T50" fmla="*/ 0 w 234"/>
                <a:gd name="T51" fmla="*/ 0 h 125"/>
                <a:gd name="T52" fmla="*/ 0 w 234"/>
                <a:gd name="T53" fmla="*/ 0 h 125"/>
                <a:gd name="T54" fmla="*/ 0 w 234"/>
                <a:gd name="T55" fmla="*/ 0 h 125"/>
                <a:gd name="T56" fmla="*/ 0 w 234"/>
                <a:gd name="T57" fmla="*/ 0 h 125"/>
                <a:gd name="T58" fmla="*/ 0 w 234"/>
                <a:gd name="T59" fmla="*/ 0 h 125"/>
                <a:gd name="T60" fmla="*/ 0 w 234"/>
                <a:gd name="T61" fmla="*/ 0 h 125"/>
                <a:gd name="T62" fmla="*/ 0 w 234"/>
                <a:gd name="T63" fmla="*/ 0 h 125"/>
                <a:gd name="T64" fmla="*/ 0 w 234"/>
                <a:gd name="T65" fmla="*/ 0 h 125"/>
                <a:gd name="T66" fmla="*/ 0 w 234"/>
                <a:gd name="T67" fmla="*/ 0 h 125"/>
                <a:gd name="T68" fmla="*/ 0 w 234"/>
                <a:gd name="T69" fmla="*/ 0 h 125"/>
                <a:gd name="T70" fmla="*/ 0 w 234"/>
                <a:gd name="T71" fmla="*/ 0 h 125"/>
                <a:gd name="T72" fmla="*/ 0 w 234"/>
                <a:gd name="T73" fmla="*/ 0 h 125"/>
                <a:gd name="T74" fmla="*/ 0 w 234"/>
                <a:gd name="T75" fmla="*/ 0 h 125"/>
                <a:gd name="T76" fmla="*/ 0 w 234"/>
                <a:gd name="T77" fmla="*/ 0 h 125"/>
                <a:gd name="T78" fmla="*/ 0 w 234"/>
                <a:gd name="T79" fmla="*/ 0 h 125"/>
                <a:gd name="T80" fmla="*/ 0 w 234"/>
                <a:gd name="T81" fmla="*/ 0 h 125"/>
                <a:gd name="T82" fmla="*/ 0 w 234"/>
                <a:gd name="T83" fmla="*/ 0 h 125"/>
                <a:gd name="T84" fmla="*/ 0 w 234"/>
                <a:gd name="T85" fmla="*/ 0 h 125"/>
                <a:gd name="T86" fmla="*/ 0 w 234"/>
                <a:gd name="T87" fmla="*/ 0 h 125"/>
                <a:gd name="T88" fmla="*/ 0 w 234"/>
                <a:gd name="T89" fmla="*/ 0 h 125"/>
                <a:gd name="T90" fmla="*/ 0 w 234"/>
                <a:gd name="T91" fmla="*/ 0 h 125"/>
                <a:gd name="T92" fmla="*/ 0 w 234"/>
                <a:gd name="T93" fmla="*/ 0 h 125"/>
                <a:gd name="T94" fmla="*/ 0 w 234"/>
                <a:gd name="T95" fmla="*/ 0 h 125"/>
                <a:gd name="T96" fmla="*/ 0 w 234"/>
                <a:gd name="T97" fmla="*/ 0 h 125"/>
                <a:gd name="T98" fmla="*/ 0 w 234"/>
                <a:gd name="T99" fmla="*/ 0 h 125"/>
                <a:gd name="T100" fmla="*/ 0 w 234"/>
                <a:gd name="T101" fmla="*/ 0 h 125"/>
                <a:gd name="T102" fmla="*/ 0 w 234"/>
                <a:gd name="T103" fmla="*/ 0 h 125"/>
                <a:gd name="T104" fmla="*/ 0 w 234"/>
                <a:gd name="T105" fmla="*/ 0 h 125"/>
                <a:gd name="T106" fmla="*/ 0 w 234"/>
                <a:gd name="T107" fmla="*/ 0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4"/>
                <a:gd name="T163" fmla="*/ 0 h 125"/>
                <a:gd name="T164" fmla="*/ 234 w 234"/>
                <a:gd name="T165" fmla="*/ 125 h 1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4" h="125">
                  <a:moveTo>
                    <a:pt x="192" y="9"/>
                  </a:moveTo>
                  <a:lnTo>
                    <a:pt x="190" y="10"/>
                  </a:lnTo>
                  <a:lnTo>
                    <a:pt x="189" y="10"/>
                  </a:lnTo>
                  <a:lnTo>
                    <a:pt x="186" y="11"/>
                  </a:lnTo>
                  <a:lnTo>
                    <a:pt x="185" y="11"/>
                  </a:lnTo>
                  <a:lnTo>
                    <a:pt x="183" y="11"/>
                  </a:lnTo>
                  <a:lnTo>
                    <a:pt x="182" y="12"/>
                  </a:lnTo>
                  <a:lnTo>
                    <a:pt x="180" y="12"/>
                  </a:lnTo>
                  <a:lnTo>
                    <a:pt x="179" y="12"/>
                  </a:lnTo>
                  <a:lnTo>
                    <a:pt x="179" y="32"/>
                  </a:lnTo>
                  <a:lnTo>
                    <a:pt x="188" y="32"/>
                  </a:lnTo>
                  <a:lnTo>
                    <a:pt x="195" y="32"/>
                  </a:lnTo>
                  <a:lnTo>
                    <a:pt x="192" y="34"/>
                  </a:lnTo>
                  <a:lnTo>
                    <a:pt x="189" y="38"/>
                  </a:lnTo>
                  <a:lnTo>
                    <a:pt x="183" y="40"/>
                  </a:lnTo>
                  <a:lnTo>
                    <a:pt x="176" y="43"/>
                  </a:lnTo>
                  <a:lnTo>
                    <a:pt x="162" y="48"/>
                  </a:lnTo>
                  <a:lnTo>
                    <a:pt x="143" y="51"/>
                  </a:lnTo>
                  <a:lnTo>
                    <a:pt x="125" y="54"/>
                  </a:lnTo>
                  <a:lnTo>
                    <a:pt x="108" y="56"/>
                  </a:lnTo>
                  <a:lnTo>
                    <a:pt x="94" y="56"/>
                  </a:lnTo>
                  <a:lnTo>
                    <a:pt x="82" y="57"/>
                  </a:lnTo>
                  <a:lnTo>
                    <a:pt x="89" y="76"/>
                  </a:lnTo>
                  <a:lnTo>
                    <a:pt x="97" y="76"/>
                  </a:lnTo>
                  <a:lnTo>
                    <a:pt x="97" y="77"/>
                  </a:lnTo>
                  <a:lnTo>
                    <a:pt x="98" y="78"/>
                  </a:lnTo>
                  <a:lnTo>
                    <a:pt x="98" y="80"/>
                  </a:lnTo>
                  <a:lnTo>
                    <a:pt x="99" y="83"/>
                  </a:lnTo>
                  <a:lnTo>
                    <a:pt x="101" y="85"/>
                  </a:lnTo>
                  <a:lnTo>
                    <a:pt x="104" y="86"/>
                  </a:lnTo>
                  <a:lnTo>
                    <a:pt x="108" y="88"/>
                  </a:lnTo>
                  <a:lnTo>
                    <a:pt x="112" y="89"/>
                  </a:lnTo>
                  <a:lnTo>
                    <a:pt x="98" y="90"/>
                  </a:lnTo>
                  <a:lnTo>
                    <a:pt x="84" y="93"/>
                  </a:lnTo>
                  <a:lnTo>
                    <a:pt x="70" y="97"/>
                  </a:lnTo>
                  <a:lnTo>
                    <a:pt x="57" y="101"/>
                  </a:lnTo>
                  <a:lnTo>
                    <a:pt x="43" y="106"/>
                  </a:lnTo>
                  <a:lnTo>
                    <a:pt x="28" y="111"/>
                  </a:lnTo>
                  <a:lnTo>
                    <a:pt x="14" y="113"/>
                  </a:lnTo>
                  <a:lnTo>
                    <a:pt x="0" y="114"/>
                  </a:lnTo>
                  <a:lnTo>
                    <a:pt x="0" y="117"/>
                  </a:lnTo>
                  <a:lnTo>
                    <a:pt x="128" y="125"/>
                  </a:lnTo>
                  <a:lnTo>
                    <a:pt x="200" y="56"/>
                  </a:lnTo>
                  <a:lnTo>
                    <a:pt x="234" y="0"/>
                  </a:lnTo>
                  <a:lnTo>
                    <a:pt x="233" y="0"/>
                  </a:lnTo>
                  <a:lnTo>
                    <a:pt x="232" y="0"/>
                  </a:lnTo>
                  <a:lnTo>
                    <a:pt x="230" y="0"/>
                  </a:lnTo>
                  <a:lnTo>
                    <a:pt x="229" y="0"/>
                  </a:lnTo>
                  <a:lnTo>
                    <a:pt x="227" y="0"/>
                  </a:lnTo>
                  <a:lnTo>
                    <a:pt x="222" y="4"/>
                  </a:lnTo>
                  <a:lnTo>
                    <a:pt x="192" y="9"/>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75" name="Freeform 68"/>
            <p:cNvSpPr>
              <a:spLocks/>
            </p:cNvSpPr>
            <p:nvPr/>
          </p:nvSpPr>
          <p:spPr bwMode="auto">
            <a:xfrm>
              <a:off x="1386" y="1880"/>
              <a:ext cx="71" cy="35"/>
            </a:xfrm>
            <a:custGeom>
              <a:avLst/>
              <a:gdLst>
                <a:gd name="T0" fmla="*/ 0 w 215"/>
                <a:gd name="T1" fmla="*/ 0 h 104"/>
                <a:gd name="T2" fmla="*/ 0 w 215"/>
                <a:gd name="T3" fmla="*/ 0 h 104"/>
                <a:gd name="T4" fmla="*/ 0 w 215"/>
                <a:gd name="T5" fmla="*/ 0 h 104"/>
                <a:gd name="T6" fmla="*/ 0 w 215"/>
                <a:gd name="T7" fmla="*/ 0 h 104"/>
                <a:gd name="T8" fmla="*/ 0 w 215"/>
                <a:gd name="T9" fmla="*/ 0 h 104"/>
                <a:gd name="T10" fmla="*/ 0 w 215"/>
                <a:gd name="T11" fmla="*/ 0 h 104"/>
                <a:gd name="T12" fmla="*/ 0 w 215"/>
                <a:gd name="T13" fmla="*/ 0 h 104"/>
                <a:gd name="T14" fmla="*/ 0 w 215"/>
                <a:gd name="T15" fmla="*/ 0 h 104"/>
                <a:gd name="T16" fmla="*/ 0 w 215"/>
                <a:gd name="T17" fmla="*/ 0 h 104"/>
                <a:gd name="T18" fmla="*/ 0 w 215"/>
                <a:gd name="T19" fmla="*/ 0 h 104"/>
                <a:gd name="T20" fmla="*/ 0 w 215"/>
                <a:gd name="T21" fmla="*/ 0 h 104"/>
                <a:gd name="T22" fmla="*/ 0 w 215"/>
                <a:gd name="T23" fmla="*/ 0 h 104"/>
                <a:gd name="T24" fmla="*/ 0 w 215"/>
                <a:gd name="T25" fmla="*/ 0 h 104"/>
                <a:gd name="T26" fmla="*/ 0 w 215"/>
                <a:gd name="T27" fmla="*/ 0 h 104"/>
                <a:gd name="T28" fmla="*/ 0 w 215"/>
                <a:gd name="T29" fmla="*/ 0 h 104"/>
                <a:gd name="T30" fmla="*/ 0 w 215"/>
                <a:gd name="T31" fmla="*/ 0 h 104"/>
                <a:gd name="T32" fmla="*/ 0 w 215"/>
                <a:gd name="T33" fmla="*/ 0 h 104"/>
                <a:gd name="T34" fmla="*/ 0 w 215"/>
                <a:gd name="T35" fmla="*/ 0 h 104"/>
                <a:gd name="T36" fmla="*/ 0 w 215"/>
                <a:gd name="T37" fmla="*/ 0 h 104"/>
                <a:gd name="T38" fmla="*/ 0 w 215"/>
                <a:gd name="T39" fmla="*/ 0 h 104"/>
                <a:gd name="T40" fmla="*/ 0 w 215"/>
                <a:gd name="T41" fmla="*/ 0 h 104"/>
                <a:gd name="T42" fmla="*/ 0 w 215"/>
                <a:gd name="T43" fmla="*/ 0 h 104"/>
                <a:gd name="T44" fmla="*/ 0 w 215"/>
                <a:gd name="T45" fmla="*/ 0 h 104"/>
                <a:gd name="T46" fmla="*/ 0 w 215"/>
                <a:gd name="T47" fmla="*/ 0 h 104"/>
                <a:gd name="T48" fmla="*/ 0 w 215"/>
                <a:gd name="T49" fmla="*/ 0 h 104"/>
                <a:gd name="T50" fmla="*/ 0 w 215"/>
                <a:gd name="T51" fmla="*/ 0 h 104"/>
                <a:gd name="T52" fmla="*/ 0 w 215"/>
                <a:gd name="T53" fmla="*/ 0 h 104"/>
                <a:gd name="T54" fmla="*/ 0 w 215"/>
                <a:gd name="T55" fmla="*/ 0 h 104"/>
                <a:gd name="T56" fmla="*/ 0 w 215"/>
                <a:gd name="T57" fmla="*/ 0 h 104"/>
                <a:gd name="T58" fmla="*/ 0 w 215"/>
                <a:gd name="T59" fmla="*/ 0 h 104"/>
                <a:gd name="T60" fmla="*/ 0 w 215"/>
                <a:gd name="T61" fmla="*/ 0 h 104"/>
                <a:gd name="T62" fmla="*/ 0 w 215"/>
                <a:gd name="T63" fmla="*/ 0 h 104"/>
                <a:gd name="T64" fmla="*/ 0 w 215"/>
                <a:gd name="T65" fmla="*/ 0 h 104"/>
                <a:gd name="T66" fmla="*/ 0 w 215"/>
                <a:gd name="T67" fmla="*/ 0 h 104"/>
                <a:gd name="T68" fmla="*/ 0 w 215"/>
                <a:gd name="T69" fmla="*/ 0 h 104"/>
                <a:gd name="T70" fmla="*/ 0 w 215"/>
                <a:gd name="T71" fmla="*/ 0 h 104"/>
                <a:gd name="T72" fmla="*/ 0 w 215"/>
                <a:gd name="T73" fmla="*/ 0 h 104"/>
                <a:gd name="T74" fmla="*/ 0 w 215"/>
                <a:gd name="T75" fmla="*/ 0 h 104"/>
                <a:gd name="T76" fmla="*/ 0 w 215"/>
                <a:gd name="T77" fmla="*/ 0 h 104"/>
                <a:gd name="T78" fmla="*/ 0 w 215"/>
                <a:gd name="T79" fmla="*/ 0 h 104"/>
                <a:gd name="T80" fmla="*/ 0 w 215"/>
                <a:gd name="T81" fmla="*/ 0 h 104"/>
                <a:gd name="T82" fmla="*/ 0 w 215"/>
                <a:gd name="T83" fmla="*/ 0 h 104"/>
                <a:gd name="T84" fmla="*/ 0 w 215"/>
                <a:gd name="T85" fmla="*/ 0 h 104"/>
                <a:gd name="T86" fmla="*/ 0 w 215"/>
                <a:gd name="T87" fmla="*/ 0 h 104"/>
                <a:gd name="T88" fmla="*/ 0 w 215"/>
                <a:gd name="T89" fmla="*/ 0 h 104"/>
                <a:gd name="T90" fmla="*/ 0 w 215"/>
                <a:gd name="T91" fmla="*/ 0 h 104"/>
                <a:gd name="T92" fmla="*/ 0 w 215"/>
                <a:gd name="T93" fmla="*/ 0 h 104"/>
                <a:gd name="T94" fmla="*/ 0 w 215"/>
                <a:gd name="T95" fmla="*/ 0 h 104"/>
                <a:gd name="T96" fmla="*/ 0 w 215"/>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5"/>
                <a:gd name="T148" fmla="*/ 0 h 104"/>
                <a:gd name="T149" fmla="*/ 215 w 215"/>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5" h="104">
                  <a:moveTo>
                    <a:pt x="74" y="104"/>
                  </a:moveTo>
                  <a:lnTo>
                    <a:pt x="78" y="101"/>
                  </a:lnTo>
                  <a:lnTo>
                    <a:pt x="84" y="97"/>
                  </a:lnTo>
                  <a:lnTo>
                    <a:pt x="88" y="92"/>
                  </a:lnTo>
                  <a:lnTo>
                    <a:pt x="91" y="89"/>
                  </a:lnTo>
                  <a:lnTo>
                    <a:pt x="95" y="85"/>
                  </a:lnTo>
                  <a:lnTo>
                    <a:pt x="98" y="81"/>
                  </a:lnTo>
                  <a:lnTo>
                    <a:pt x="100" y="78"/>
                  </a:lnTo>
                  <a:lnTo>
                    <a:pt x="100" y="75"/>
                  </a:lnTo>
                  <a:lnTo>
                    <a:pt x="108" y="68"/>
                  </a:lnTo>
                  <a:lnTo>
                    <a:pt x="114" y="68"/>
                  </a:lnTo>
                  <a:lnTo>
                    <a:pt x="119" y="67"/>
                  </a:lnTo>
                  <a:lnTo>
                    <a:pt x="127" y="64"/>
                  </a:lnTo>
                  <a:lnTo>
                    <a:pt x="134" y="61"/>
                  </a:lnTo>
                  <a:lnTo>
                    <a:pt x="141" y="58"/>
                  </a:lnTo>
                  <a:lnTo>
                    <a:pt x="148" y="55"/>
                  </a:lnTo>
                  <a:lnTo>
                    <a:pt x="154" y="52"/>
                  </a:lnTo>
                  <a:lnTo>
                    <a:pt x="159" y="50"/>
                  </a:lnTo>
                  <a:lnTo>
                    <a:pt x="159" y="42"/>
                  </a:lnTo>
                  <a:lnTo>
                    <a:pt x="159" y="36"/>
                  </a:lnTo>
                  <a:lnTo>
                    <a:pt x="162" y="36"/>
                  </a:lnTo>
                  <a:lnTo>
                    <a:pt x="165" y="34"/>
                  </a:lnTo>
                  <a:lnTo>
                    <a:pt x="168" y="31"/>
                  </a:lnTo>
                  <a:lnTo>
                    <a:pt x="171" y="29"/>
                  </a:lnTo>
                  <a:lnTo>
                    <a:pt x="172" y="27"/>
                  </a:lnTo>
                  <a:lnTo>
                    <a:pt x="174" y="23"/>
                  </a:lnTo>
                  <a:lnTo>
                    <a:pt x="175" y="19"/>
                  </a:lnTo>
                  <a:lnTo>
                    <a:pt x="175" y="17"/>
                  </a:lnTo>
                  <a:lnTo>
                    <a:pt x="178" y="17"/>
                  </a:lnTo>
                  <a:lnTo>
                    <a:pt x="182" y="16"/>
                  </a:lnTo>
                  <a:lnTo>
                    <a:pt x="186" y="16"/>
                  </a:lnTo>
                  <a:lnTo>
                    <a:pt x="191" y="14"/>
                  </a:lnTo>
                  <a:lnTo>
                    <a:pt x="196" y="13"/>
                  </a:lnTo>
                  <a:lnTo>
                    <a:pt x="201" y="12"/>
                  </a:lnTo>
                  <a:lnTo>
                    <a:pt x="206" y="11"/>
                  </a:lnTo>
                  <a:lnTo>
                    <a:pt x="212" y="11"/>
                  </a:lnTo>
                  <a:lnTo>
                    <a:pt x="212" y="10"/>
                  </a:lnTo>
                  <a:lnTo>
                    <a:pt x="212" y="8"/>
                  </a:lnTo>
                  <a:lnTo>
                    <a:pt x="213" y="8"/>
                  </a:lnTo>
                  <a:lnTo>
                    <a:pt x="213" y="7"/>
                  </a:lnTo>
                  <a:lnTo>
                    <a:pt x="215" y="6"/>
                  </a:lnTo>
                  <a:lnTo>
                    <a:pt x="215" y="5"/>
                  </a:lnTo>
                  <a:lnTo>
                    <a:pt x="208" y="3"/>
                  </a:lnTo>
                  <a:lnTo>
                    <a:pt x="151" y="0"/>
                  </a:lnTo>
                  <a:lnTo>
                    <a:pt x="118" y="24"/>
                  </a:lnTo>
                  <a:lnTo>
                    <a:pt x="0" y="101"/>
                  </a:lnTo>
                  <a:lnTo>
                    <a:pt x="74" y="104"/>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76" name="Freeform 69"/>
            <p:cNvSpPr>
              <a:spLocks/>
            </p:cNvSpPr>
            <p:nvPr/>
          </p:nvSpPr>
          <p:spPr bwMode="auto">
            <a:xfrm>
              <a:off x="851" y="1851"/>
              <a:ext cx="60" cy="48"/>
            </a:xfrm>
            <a:custGeom>
              <a:avLst/>
              <a:gdLst>
                <a:gd name="T0" fmla="*/ 0 w 180"/>
                <a:gd name="T1" fmla="*/ 0 h 143"/>
                <a:gd name="T2" fmla="*/ 0 w 180"/>
                <a:gd name="T3" fmla="*/ 0 h 143"/>
                <a:gd name="T4" fmla="*/ 0 w 180"/>
                <a:gd name="T5" fmla="*/ 0 h 143"/>
                <a:gd name="T6" fmla="*/ 0 w 180"/>
                <a:gd name="T7" fmla="*/ 0 h 143"/>
                <a:gd name="T8" fmla="*/ 0 w 180"/>
                <a:gd name="T9" fmla="*/ 0 h 143"/>
                <a:gd name="T10" fmla="*/ 0 w 180"/>
                <a:gd name="T11" fmla="*/ 0 h 143"/>
                <a:gd name="T12" fmla="*/ 0 w 180"/>
                <a:gd name="T13" fmla="*/ 0 h 143"/>
                <a:gd name="T14" fmla="*/ 0 w 180"/>
                <a:gd name="T15" fmla="*/ 0 h 143"/>
                <a:gd name="T16" fmla="*/ 0 w 180"/>
                <a:gd name="T17" fmla="*/ 0 h 143"/>
                <a:gd name="T18" fmla="*/ 0 w 180"/>
                <a:gd name="T19" fmla="*/ 0 h 143"/>
                <a:gd name="T20" fmla="*/ 0 w 180"/>
                <a:gd name="T21" fmla="*/ 0 h 143"/>
                <a:gd name="T22" fmla="*/ 0 w 180"/>
                <a:gd name="T23" fmla="*/ 0 h 143"/>
                <a:gd name="T24" fmla="*/ 0 w 180"/>
                <a:gd name="T25" fmla="*/ 0 h 143"/>
                <a:gd name="T26" fmla="*/ 0 w 180"/>
                <a:gd name="T27" fmla="*/ 0 h 143"/>
                <a:gd name="T28" fmla="*/ 0 w 180"/>
                <a:gd name="T29" fmla="*/ 0 h 143"/>
                <a:gd name="T30" fmla="*/ 0 w 180"/>
                <a:gd name="T31" fmla="*/ 0 h 143"/>
                <a:gd name="T32" fmla="*/ 0 w 180"/>
                <a:gd name="T33" fmla="*/ 0 h 143"/>
                <a:gd name="T34" fmla="*/ 0 w 180"/>
                <a:gd name="T35" fmla="*/ 0 h 143"/>
                <a:gd name="T36" fmla="*/ 0 w 180"/>
                <a:gd name="T37" fmla="*/ 0 h 143"/>
                <a:gd name="T38" fmla="*/ 0 w 180"/>
                <a:gd name="T39" fmla="*/ 0 h 143"/>
                <a:gd name="T40" fmla="*/ 0 w 180"/>
                <a:gd name="T41" fmla="*/ 0 h 143"/>
                <a:gd name="T42" fmla="*/ 0 w 180"/>
                <a:gd name="T43" fmla="*/ 0 h 143"/>
                <a:gd name="T44" fmla="*/ 0 w 180"/>
                <a:gd name="T45" fmla="*/ 0 h 143"/>
                <a:gd name="T46" fmla="*/ 0 w 180"/>
                <a:gd name="T47" fmla="*/ 0 h 143"/>
                <a:gd name="T48" fmla="*/ 0 w 180"/>
                <a:gd name="T49" fmla="*/ 0 h 143"/>
                <a:gd name="T50" fmla="*/ 0 w 180"/>
                <a:gd name="T51" fmla="*/ 0 h 143"/>
                <a:gd name="T52" fmla="*/ 0 w 180"/>
                <a:gd name="T53" fmla="*/ 0 h 143"/>
                <a:gd name="T54" fmla="*/ 0 w 180"/>
                <a:gd name="T55" fmla="*/ 0 h 143"/>
                <a:gd name="T56" fmla="*/ 0 w 180"/>
                <a:gd name="T57" fmla="*/ 0 h 143"/>
                <a:gd name="T58" fmla="*/ 0 w 180"/>
                <a:gd name="T59" fmla="*/ 0 h 143"/>
                <a:gd name="T60" fmla="*/ 0 w 180"/>
                <a:gd name="T61" fmla="*/ 0 h 143"/>
                <a:gd name="T62" fmla="*/ 0 w 180"/>
                <a:gd name="T63" fmla="*/ 0 h 143"/>
                <a:gd name="T64" fmla="*/ 0 w 180"/>
                <a:gd name="T65" fmla="*/ 0 h 143"/>
                <a:gd name="T66" fmla="*/ 0 w 180"/>
                <a:gd name="T67" fmla="*/ 0 h 143"/>
                <a:gd name="T68" fmla="*/ 0 w 180"/>
                <a:gd name="T69" fmla="*/ 0 h 143"/>
                <a:gd name="T70" fmla="*/ 0 w 180"/>
                <a:gd name="T71" fmla="*/ 0 h 143"/>
                <a:gd name="T72" fmla="*/ 0 w 180"/>
                <a:gd name="T73" fmla="*/ 0 h 143"/>
                <a:gd name="T74" fmla="*/ 0 w 180"/>
                <a:gd name="T75" fmla="*/ 0 h 143"/>
                <a:gd name="T76" fmla="*/ 0 w 180"/>
                <a:gd name="T77" fmla="*/ 0 h 143"/>
                <a:gd name="T78" fmla="*/ 0 w 180"/>
                <a:gd name="T79" fmla="*/ 0 h 143"/>
                <a:gd name="T80" fmla="*/ 0 w 180"/>
                <a:gd name="T81" fmla="*/ 0 h 143"/>
                <a:gd name="T82" fmla="*/ 0 w 180"/>
                <a:gd name="T83" fmla="*/ 0 h 143"/>
                <a:gd name="T84" fmla="*/ 0 w 180"/>
                <a:gd name="T85" fmla="*/ 0 h 143"/>
                <a:gd name="T86" fmla="*/ 0 w 180"/>
                <a:gd name="T87" fmla="*/ 0 h 143"/>
                <a:gd name="T88" fmla="*/ 0 w 180"/>
                <a:gd name="T89" fmla="*/ 0 h 143"/>
                <a:gd name="T90" fmla="*/ 0 w 180"/>
                <a:gd name="T91" fmla="*/ 0 h 143"/>
                <a:gd name="T92" fmla="*/ 0 w 180"/>
                <a:gd name="T93" fmla="*/ 0 h 143"/>
                <a:gd name="T94" fmla="*/ 0 w 180"/>
                <a:gd name="T95" fmla="*/ 0 h 143"/>
                <a:gd name="T96" fmla="*/ 0 w 180"/>
                <a:gd name="T97" fmla="*/ 0 h 143"/>
                <a:gd name="T98" fmla="*/ 0 w 180"/>
                <a:gd name="T99" fmla="*/ 0 h 143"/>
                <a:gd name="T100" fmla="*/ 0 w 180"/>
                <a:gd name="T101" fmla="*/ 0 h 143"/>
                <a:gd name="T102" fmla="*/ 0 w 180"/>
                <a:gd name="T103" fmla="*/ 0 h 143"/>
                <a:gd name="T104" fmla="*/ 0 w 180"/>
                <a:gd name="T105" fmla="*/ 0 h 143"/>
                <a:gd name="T106" fmla="*/ 0 w 180"/>
                <a:gd name="T107" fmla="*/ 0 h 143"/>
                <a:gd name="T108" fmla="*/ 0 w 180"/>
                <a:gd name="T109" fmla="*/ 0 h 143"/>
                <a:gd name="T110" fmla="*/ 0 w 180"/>
                <a:gd name="T111" fmla="*/ 0 h 143"/>
                <a:gd name="T112" fmla="*/ 0 w 180"/>
                <a:gd name="T113" fmla="*/ 0 h 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0"/>
                <a:gd name="T172" fmla="*/ 0 h 143"/>
                <a:gd name="T173" fmla="*/ 180 w 180"/>
                <a:gd name="T174" fmla="*/ 143 h 1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0" h="143">
                  <a:moveTo>
                    <a:pt x="180" y="27"/>
                  </a:moveTo>
                  <a:lnTo>
                    <a:pt x="174" y="42"/>
                  </a:lnTo>
                  <a:lnTo>
                    <a:pt x="171" y="54"/>
                  </a:lnTo>
                  <a:lnTo>
                    <a:pt x="168" y="64"/>
                  </a:lnTo>
                  <a:lnTo>
                    <a:pt x="167" y="71"/>
                  </a:lnTo>
                  <a:lnTo>
                    <a:pt x="165" y="80"/>
                  </a:lnTo>
                  <a:lnTo>
                    <a:pt x="165" y="88"/>
                  </a:lnTo>
                  <a:lnTo>
                    <a:pt x="164" y="98"/>
                  </a:lnTo>
                  <a:lnTo>
                    <a:pt x="164" y="111"/>
                  </a:lnTo>
                  <a:lnTo>
                    <a:pt x="153" y="114"/>
                  </a:lnTo>
                  <a:lnTo>
                    <a:pt x="140" y="115"/>
                  </a:lnTo>
                  <a:lnTo>
                    <a:pt x="126" y="117"/>
                  </a:lnTo>
                  <a:lnTo>
                    <a:pt x="113" y="120"/>
                  </a:lnTo>
                  <a:lnTo>
                    <a:pt x="99" y="121"/>
                  </a:lnTo>
                  <a:lnTo>
                    <a:pt x="84" y="122"/>
                  </a:lnTo>
                  <a:lnTo>
                    <a:pt x="72" y="123"/>
                  </a:lnTo>
                  <a:lnTo>
                    <a:pt x="60" y="123"/>
                  </a:lnTo>
                  <a:lnTo>
                    <a:pt x="60" y="126"/>
                  </a:lnTo>
                  <a:lnTo>
                    <a:pt x="59" y="128"/>
                  </a:lnTo>
                  <a:lnTo>
                    <a:pt x="57" y="131"/>
                  </a:lnTo>
                  <a:lnTo>
                    <a:pt x="54" y="133"/>
                  </a:lnTo>
                  <a:lnTo>
                    <a:pt x="53" y="135"/>
                  </a:lnTo>
                  <a:lnTo>
                    <a:pt x="52" y="138"/>
                  </a:lnTo>
                  <a:lnTo>
                    <a:pt x="49" y="140"/>
                  </a:lnTo>
                  <a:lnTo>
                    <a:pt x="47" y="143"/>
                  </a:lnTo>
                  <a:lnTo>
                    <a:pt x="0" y="137"/>
                  </a:lnTo>
                  <a:lnTo>
                    <a:pt x="0" y="126"/>
                  </a:lnTo>
                  <a:lnTo>
                    <a:pt x="26" y="111"/>
                  </a:lnTo>
                  <a:lnTo>
                    <a:pt x="37" y="98"/>
                  </a:lnTo>
                  <a:lnTo>
                    <a:pt x="22" y="70"/>
                  </a:lnTo>
                  <a:lnTo>
                    <a:pt x="70" y="55"/>
                  </a:lnTo>
                  <a:lnTo>
                    <a:pt x="83" y="45"/>
                  </a:lnTo>
                  <a:lnTo>
                    <a:pt x="79" y="28"/>
                  </a:lnTo>
                  <a:lnTo>
                    <a:pt x="66" y="21"/>
                  </a:lnTo>
                  <a:lnTo>
                    <a:pt x="63" y="17"/>
                  </a:lnTo>
                  <a:lnTo>
                    <a:pt x="117" y="0"/>
                  </a:lnTo>
                  <a:lnTo>
                    <a:pt x="118" y="0"/>
                  </a:lnTo>
                  <a:lnTo>
                    <a:pt x="118" y="2"/>
                  </a:lnTo>
                  <a:lnTo>
                    <a:pt x="120" y="2"/>
                  </a:lnTo>
                  <a:lnTo>
                    <a:pt x="143" y="2"/>
                  </a:lnTo>
                  <a:lnTo>
                    <a:pt x="143" y="8"/>
                  </a:lnTo>
                  <a:lnTo>
                    <a:pt x="157" y="8"/>
                  </a:lnTo>
                  <a:lnTo>
                    <a:pt x="164" y="15"/>
                  </a:lnTo>
                  <a:lnTo>
                    <a:pt x="164" y="17"/>
                  </a:lnTo>
                  <a:lnTo>
                    <a:pt x="164" y="20"/>
                  </a:lnTo>
                  <a:lnTo>
                    <a:pt x="165" y="21"/>
                  </a:lnTo>
                  <a:lnTo>
                    <a:pt x="165" y="24"/>
                  </a:lnTo>
                  <a:lnTo>
                    <a:pt x="167" y="25"/>
                  </a:lnTo>
                  <a:lnTo>
                    <a:pt x="168" y="26"/>
                  </a:lnTo>
                  <a:lnTo>
                    <a:pt x="170" y="27"/>
                  </a:lnTo>
                  <a:lnTo>
                    <a:pt x="172" y="27"/>
                  </a:lnTo>
                  <a:lnTo>
                    <a:pt x="180" y="27"/>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77" name="Freeform 70"/>
            <p:cNvSpPr>
              <a:spLocks/>
            </p:cNvSpPr>
            <p:nvPr/>
          </p:nvSpPr>
          <p:spPr bwMode="auto">
            <a:xfrm>
              <a:off x="938" y="1841"/>
              <a:ext cx="115" cy="64"/>
            </a:xfrm>
            <a:custGeom>
              <a:avLst/>
              <a:gdLst>
                <a:gd name="T0" fmla="*/ 0 w 344"/>
                <a:gd name="T1" fmla="*/ 0 h 190"/>
                <a:gd name="T2" fmla="*/ 0 w 344"/>
                <a:gd name="T3" fmla="*/ 0 h 190"/>
                <a:gd name="T4" fmla="*/ 0 w 344"/>
                <a:gd name="T5" fmla="*/ 0 h 190"/>
                <a:gd name="T6" fmla="*/ 0 w 344"/>
                <a:gd name="T7" fmla="*/ 0 h 190"/>
                <a:gd name="T8" fmla="*/ 0 w 344"/>
                <a:gd name="T9" fmla="*/ 0 h 190"/>
                <a:gd name="T10" fmla="*/ 0 w 344"/>
                <a:gd name="T11" fmla="*/ 0 h 190"/>
                <a:gd name="T12" fmla="*/ 0 w 344"/>
                <a:gd name="T13" fmla="*/ 0 h 190"/>
                <a:gd name="T14" fmla="*/ 0 w 344"/>
                <a:gd name="T15" fmla="*/ 0 h 190"/>
                <a:gd name="T16" fmla="*/ 0 w 344"/>
                <a:gd name="T17" fmla="*/ 0 h 190"/>
                <a:gd name="T18" fmla="*/ 0 w 344"/>
                <a:gd name="T19" fmla="*/ 0 h 190"/>
                <a:gd name="T20" fmla="*/ 0 w 344"/>
                <a:gd name="T21" fmla="*/ 0 h 190"/>
                <a:gd name="T22" fmla="*/ 0 w 344"/>
                <a:gd name="T23" fmla="*/ 0 h 190"/>
                <a:gd name="T24" fmla="*/ 0 w 344"/>
                <a:gd name="T25" fmla="*/ 0 h 190"/>
                <a:gd name="T26" fmla="*/ 0 w 344"/>
                <a:gd name="T27" fmla="*/ 0 h 190"/>
                <a:gd name="T28" fmla="*/ 0 w 344"/>
                <a:gd name="T29" fmla="*/ 0 h 190"/>
                <a:gd name="T30" fmla="*/ 0 w 344"/>
                <a:gd name="T31" fmla="*/ 0 h 190"/>
                <a:gd name="T32" fmla="*/ 0 w 344"/>
                <a:gd name="T33" fmla="*/ 0 h 190"/>
                <a:gd name="T34" fmla="*/ 0 w 344"/>
                <a:gd name="T35" fmla="*/ 0 h 190"/>
                <a:gd name="T36" fmla="*/ 0 w 344"/>
                <a:gd name="T37" fmla="*/ 0 h 190"/>
                <a:gd name="T38" fmla="*/ 0 w 344"/>
                <a:gd name="T39" fmla="*/ 0 h 190"/>
                <a:gd name="T40" fmla="*/ 0 w 344"/>
                <a:gd name="T41" fmla="*/ 0 h 190"/>
                <a:gd name="T42" fmla="*/ 0 w 344"/>
                <a:gd name="T43" fmla="*/ 0 h 190"/>
                <a:gd name="T44" fmla="*/ 0 w 344"/>
                <a:gd name="T45" fmla="*/ 0 h 190"/>
                <a:gd name="T46" fmla="*/ 0 w 344"/>
                <a:gd name="T47" fmla="*/ 0 h 190"/>
                <a:gd name="T48" fmla="*/ 0 w 344"/>
                <a:gd name="T49" fmla="*/ 0 h 190"/>
                <a:gd name="T50" fmla="*/ 0 w 344"/>
                <a:gd name="T51" fmla="*/ 0 h 190"/>
                <a:gd name="T52" fmla="*/ 0 w 344"/>
                <a:gd name="T53" fmla="*/ 0 h 190"/>
                <a:gd name="T54" fmla="*/ 0 w 344"/>
                <a:gd name="T55" fmla="*/ 0 h 190"/>
                <a:gd name="T56" fmla="*/ 0 w 344"/>
                <a:gd name="T57" fmla="*/ 0 h 190"/>
                <a:gd name="T58" fmla="*/ 0 w 344"/>
                <a:gd name="T59" fmla="*/ 0 h 190"/>
                <a:gd name="T60" fmla="*/ 0 w 344"/>
                <a:gd name="T61" fmla="*/ 0 h 190"/>
                <a:gd name="T62" fmla="*/ 0 w 344"/>
                <a:gd name="T63" fmla="*/ 0 h 190"/>
                <a:gd name="T64" fmla="*/ 0 w 344"/>
                <a:gd name="T65" fmla="*/ 0 h 190"/>
                <a:gd name="T66" fmla="*/ 0 w 344"/>
                <a:gd name="T67" fmla="*/ 0 h 1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4"/>
                <a:gd name="T103" fmla="*/ 0 h 190"/>
                <a:gd name="T104" fmla="*/ 344 w 344"/>
                <a:gd name="T105" fmla="*/ 190 h 1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4" h="190">
                  <a:moveTo>
                    <a:pt x="336" y="5"/>
                  </a:moveTo>
                  <a:lnTo>
                    <a:pt x="330" y="11"/>
                  </a:lnTo>
                  <a:lnTo>
                    <a:pt x="324" y="17"/>
                  </a:lnTo>
                  <a:lnTo>
                    <a:pt x="318" y="23"/>
                  </a:lnTo>
                  <a:lnTo>
                    <a:pt x="313" y="29"/>
                  </a:lnTo>
                  <a:lnTo>
                    <a:pt x="306" y="36"/>
                  </a:lnTo>
                  <a:lnTo>
                    <a:pt x="299" y="39"/>
                  </a:lnTo>
                  <a:lnTo>
                    <a:pt x="291" y="43"/>
                  </a:lnTo>
                  <a:lnTo>
                    <a:pt x="283" y="44"/>
                  </a:lnTo>
                  <a:lnTo>
                    <a:pt x="283" y="46"/>
                  </a:lnTo>
                  <a:lnTo>
                    <a:pt x="282" y="49"/>
                  </a:lnTo>
                  <a:lnTo>
                    <a:pt x="279" y="53"/>
                  </a:lnTo>
                  <a:lnTo>
                    <a:pt x="276" y="56"/>
                  </a:lnTo>
                  <a:lnTo>
                    <a:pt x="273" y="59"/>
                  </a:lnTo>
                  <a:lnTo>
                    <a:pt x="272" y="61"/>
                  </a:lnTo>
                  <a:lnTo>
                    <a:pt x="269" y="62"/>
                  </a:lnTo>
                  <a:lnTo>
                    <a:pt x="253" y="70"/>
                  </a:lnTo>
                  <a:lnTo>
                    <a:pt x="246" y="70"/>
                  </a:lnTo>
                  <a:lnTo>
                    <a:pt x="239" y="70"/>
                  </a:lnTo>
                  <a:lnTo>
                    <a:pt x="239" y="88"/>
                  </a:lnTo>
                  <a:lnTo>
                    <a:pt x="232" y="95"/>
                  </a:lnTo>
                  <a:lnTo>
                    <a:pt x="223" y="95"/>
                  </a:lnTo>
                  <a:lnTo>
                    <a:pt x="216" y="95"/>
                  </a:lnTo>
                  <a:lnTo>
                    <a:pt x="216" y="105"/>
                  </a:lnTo>
                  <a:lnTo>
                    <a:pt x="215" y="113"/>
                  </a:lnTo>
                  <a:lnTo>
                    <a:pt x="212" y="123"/>
                  </a:lnTo>
                  <a:lnTo>
                    <a:pt x="209" y="133"/>
                  </a:lnTo>
                  <a:lnTo>
                    <a:pt x="206" y="141"/>
                  </a:lnTo>
                  <a:lnTo>
                    <a:pt x="203" y="150"/>
                  </a:lnTo>
                  <a:lnTo>
                    <a:pt x="202" y="157"/>
                  </a:lnTo>
                  <a:lnTo>
                    <a:pt x="202" y="166"/>
                  </a:lnTo>
                  <a:lnTo>
                    <a:pt x="188" y="166"/>
                  </a:lnTo>
                  <a:lnTo>
                    <a:pt x="171" y="167"/>
                  </a:lnTo>
                  <a:lnTo>
                    <a:pt x="148" y="169"/>
                  </a:lnTo>
                  <a:lnTo>
                    <a:pt x="124" y="173"/>
                  </a:lnTo>
                  <a:lnTo>
                    <a:pt x="98" y="177"/>
                  </a:lnTo>
                  <a:lnTo>
                    <a:pt x="71" y="182"/>
                  </a:lnTo>
                  <a:lnTo>
                    <a:pt x="46" y="185"/>
                  </a:lnTo>
                  <a:lnTo>
                    <a:pt x="20" y="190"/>
                  </a:lnTo>
                  <a:lnTo>
                    <a:pt x="0" y="190"/>
                  </a:lnTo>
                  <a:lnTo>
                    <a:pt x="33" y="172"/>
                  </a:lnTo>
                  <a:lnTo>
                    <a:pt x="65" y="138"/>
                  </a:lnTo>
                  <a:lnTo>
                    <a:pt x="61" y="112"/>
                  </a:lnTo>
                  <a:lnTo>
                    <a:pt x="57" y="109"/>
                  </a:lnTo>
                  <a:lnTo>
                    <a:pt x="118" y="91"/>
                  </a:lnTo>
                  <a:lnTo>
                    <a:pt x="122" y="91"/>
                  </a:lnTo>
                  <a:lnTo>
                    <a:pt x="131" y="84"/>
                  </a:lnTo>
                  <a:lnTo>
                    <a:pt x="127" y="74"/>
                  </a:lnTo>
                  <a:lnTo>
                    <a:pt x="127" y="67"/>
                  </a:lnTo>
                  <a:lnTo>
                    <a:pt x="229" y="19"/>
                  </a:lnTo>
                  <a:lnTo>
                    <a:pt x="331" y="0"/>
                  </a:lnTo>
                  <a:lnTo>
                    <a:pt x="334" y="3"/>
                  </a:lnTo>
                  <a:lnTo>
                    <a:pt x="336" y="5"/>
                  </a:lnTo>
                  <a:lnTo>
                    <a:pt x="337" y="9"/>
                  </a:lnTo>
                  <a:lnTo>
                    <a:pt x="340" y="11"/>
                  </a:lnTo>
                  <a:lnTo>
                    <a:pt x="341" y="15"/>
                  </a:lnTo>
                  <a:lnTo>
                    <a:pt x="343" y="17"/>
                  </a:lnTo>
                  <a:lnTo>
                    <a:pt x="343" y="21"/>
                  </a:lnTo>
                  <a:lnTo>
                    <a:pt x="344" y="25"/>
                  </a:lnTo>
                  <a:lnTo>
                    <a:pt x="341" y="25"/>
                  </a:lnTo>
                  <a:lnTo>
                    <a:pt x="338" y="23"/>
                  </a:lnTo>
                  <a:lnTo>
                    <a:pt x="336" y="22"/>
                  </a:lnTo>
                  <a:lnTo>
                    <a:pt x="334" y="20"/>
                  </a:lnTo>
                  <a:lnTo>
                    <a:pt x="333" y="17"/>
                  </a:lnTo>
                  <a:lnTo>
                    <a:pt x="333" y="14"/>
                  </a:lnTo>
                  <a:lnTo>
                    <a:pt x="334" y="10"/>
                  </a:lnTo>
                  <a:lnTo>
                    <a:pt x="336" y="5"/>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78" name="Freeform 71"/>
            <p:cNvSpPr>
              <a:spLocks noEditPoints="1"/>
            </p:cNvSpPr>
            <p:nvPr/>
          </p:nvSpPr>
          <p:spPr bwMode="auto">
            <a:xfrm>
              <a:off x="1272" y="1923"/>
              <a:ext cx="147" cy="76"/>
            </a:xfrm>
            <a:custGeom>
              <a:avLst/>
              <a:gdLst>
                <a:gd name="T0" fmla="*/ 0 w 440"/>
                <a:gd name="T1" fmla="*/ 0 h 228"/>
                <a:gd name="T2" fmla="*/ 0 w 440"/>
                <a:gd name="T3" fmla="*/ 0 h 228"/>
                <a:gd name="T4" fmla="*/ 0 w 440"/>
                <a:gd name="T5" fmla="*/ 0 h 228"/>
                <a:gd name="T6" fmla="*/ 0 w 440"/>
                <a:gd name="T7" fmla="*/ 0 h 228"/>
                <a:gd name="T8" fmla="*/ 0 w 440"/>
                <a:gd name="T9" fmla="*/ 0 h 228"/>
                <a:gd name="T10" fmla="*/ 0 w 440"/>
                <a:gd name="T11" fmla="*/ 0 h 228"/>
                <a:gd name="T12" fmla="*/ 0 w 440"/>
                <a:gd name="T13" fmla="*/ 0 h 228"/>
                <a:gd name="T14" fmla="*/ 0 w 440"/>
                <a:gd name="T15" fmla="*/ 0 h 228"/>
                <a:gd name="T16" fmla="*/ 0 w 440"/>
                <a:gd name="T17" fmla="*/ 0 h 228"/>
                <a:gd name="T18" fmla="*/ 0 w 440"/>
                <a:gd name="T19" fmla="*/ 0 h 228"/>
                <a:gd name="T20" fmla="*/ 0 w 440"/>
                <a:gd name="T21" fmla="*/ 0 h 228"/>
                <a:gd name="T22" fmla="*/ 0 w 440"/>
                <a:gd name="T23" fmla="*/ 0 h 228"/>
                <a:gd name="T24" fmla="*/ 0 w 440"/>
                <a:gd name="T25" fmla="*/ 0 h 228"/>
                <a:gd name="T26" fmla="*/ 0 w 440"/>
                <a:gd name="T27" fmla="*/ 0 h 228"/>
                <a:gd name="T28" fmla="*/ 0 w 440"/>
                <a:gd name="T29" fmla="*/ 0 h 228"/>
                <a:gd name="T30" fmla="*/ 0 w 440"/>
                <a:gd name="T31" fmla="*/ 0 h 228"/>
                <a:gd name="T32" fmla="*/ 0 w 440"/>
                <a:gd name="T33" fmla="*/ 0 h 228"/>
                <a:gd name="T34" fmla="*/ 0 w 440"/>
                <a:gd name="T35" fmla="*/ 0 h 228"/>
                <a:gd name="T36" fmla="*/ 0 w 440"/>
                <a:gd name="T37" fmla="*/ 0 h 228"/>
                <a:gd name="T38" fmla="*/ 0 w 440"/>
                <a:gd name="T39" fmla="*/ 0 h 228"/>
                <a:gd name="T40" fmla="*/ 0 w 440"/>
                <a:gd name="T41" fmla="*/ 0 h 228"/>
                <a:gd name="T42" fmla="*/ 0 w 440"/>
                <a:gd name="T43" fmla="*/ 0 h 228"/>
                <a:gd name="T44" fmla="*/ 0 w 440"/>
                <a:gd name="T45" fmla="*/ 0 h 228"/>
                <a:gd name="T46" fmla="*/ 0 w 440"/>
                <a:gd name="T47" fmla="*/ 0 h 228"/>
                <a:gd name="T48" fmla="*/ 0 w 440"/>
                <a:gd name="T49" fmla="*/ 0 h 228"/>
                <a:gd name="T50" fmla="*/ 0 w 440"/>
                <a:gd name="T51" fmla="*/ 0 h 228"/>
                <a:gd name="T52" fmla="*/ 0 w 440"/>
                <a:gd name="T53" fmla="*/ 0 h 228"/>
                <a:gd name="T54" fmla="*/ 0 w 440"/>
                <a:gd name="T55" fmla="*/ 0 h 228"/>
                <a:gd name="T56" fmla="*/ 0 w 440"/>
                <a:gd name="T57" fmla="*/ 0 h 228"/>
                <a:gd name="T58" fmla="*/ 0 w 440"/>
                <a:gd name="T59" fmla="*/ 0 h 228"/>
                <a:gd name="T60" fmla="*/ 0 w 440"/>
                <a:gd name="T61" fmla="*/ 0 h 228"/>
                <a:gd name="T62" fmla="*/ 0 w 440"/>
                <a:gd name="T63" fmla="*/ 0 h 228"/>
                <a:gd name="T64" fmla="*/ 0 w 440"/>
                <a:gd name="T65" fmla="*/ 0 h 228"/>
                <a:gd name="T66" fmla="*/ 0 w 440"/>
                <a:gd name="T67" fmla="*/ 0 h 228"/>
                <a:gd name="T68" fmla="*/ 0 w 440"/>
                <a:gd name="T69" fmla="*/ 0 h 2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0"/>
                <a:gd name="T106" fmla="*/ 0 h 228"/>
                <a:gd name="T107" fmla="*/ 440 w 440"/>
                <a:gd name="T108" fmla="*/ 228 h 2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0" h="228">
                  <a:moveTo>
                    <a:pt x="0" y="138"/>
                  </a:moveTo>
                  <a:lnTo>
                    <a:pt x="118" y="138"/>
                  </a:lnTo>
                  <a:lnTo>
                    <a:pt x="120" y="137"/>
                  </a:lnTo>
                  <a:lnTo>
                    <a:pt x="124" y="132"/>
                  </a:lnTo>
                  <a:lnTo>
                    <a:pt x="128" y="126"/>
                  </a:lnTo>
                  <a:lnTo>
                    <a:pt x="134" y="119"/>
                  </a:lnTo>
                  <a:lnTo>
                    <a:pt x="141" y="113"/>
                  </a:lnTo>
                  <a:lnTo>
                    <a:pt x="147" y="107"/>
                  </a:lnTo>
                  <a:lnTo>
                    <a:pt x="152" y="102"/>
                  </a:lnTo>
                  <a:lnTo>
                    <a:pt x="157" y="101"/>
                  </a:lnTo>
                  <a:lnTo>
                    <a:pt x="164" y="87"/>
                  </a:lnTo>
                  <a:lnTo>
                    <a:pt x="313" y="87"/>
                  </a:lnTo>
                  <a:lnTo>
                    <a:pt x="218" y="133"/>
                  </a:lnTo>
                  <a:lnTo>
                    <a:pt x="172" y="148"/>
                  </a:lnTo>
                  <a:lnTo>
                    <a:pt x="63" y="225"/>
                  </a:lnTo>
                  <a:lnTo>
                    <a:pt x="60" y="228"/>
                  </a:lnTo>
                  <a:lnTo>
                    <a:pt x="59" y="228"/>
                  </a:lnTo>
                  <a:lnTo>
                    <a:pt x="59" y="225"/>
                  </a:lnTo>
                  <a:lnTo>
                    <a:pt x="57" y="222"/>
                  </a:lnTo>
                  <a:lnTo>
                    <a:pt x="56" y="222"/>
                  </a:lnTo>
                  <a:lnTo>
                    <a:pt x="54" y="221"/>
                  </a:lnTo>
                  <a:lnTo>
                    <a:pt x="53" y="221"/>
                  </a:lnTo>
                  <a:lnTo>
                    <a:pt x="51" y="219"/>
                  </a:lnTo>
                  <a:lnTo>
                    <a:pt x="51" y="215"/>
                  </a:lnTo>
                  <a:lnTo>
                    <a:pt x="50" y="215"/>
                  </a:lnTo>
                  <a:lnTo>
                    <a:pt x="49" y="215"/>
                  </a:lnTo>
                  <a:lnTo>
                    <a:pt x="47" y="215"/>
                  </a:lnTo>
                  <a:lnTo>
                    <a:pt x="46" y="214"/>
                  </a:lnTo>
                  <a:lnTo>
                    <a:pt x="44" y="214"/>
                  </a:lnTo>
                  <a:lnTo>
                    <a:pt x="43" y="212"/>
                  </a:lnTo>
                  <a:lnTo>
                    <a:pt x="42" y="211"/>
                  </a:lnTo>
                  <a:lnTo>
                    <a:pt x="40" y="210"/>
                  </a:lnTo>
                  <a:lnTo>
                    <a:pt x="39" y="186"/>
                  </a:lnTo>
                  <a:lnTo>
                    <a:pt x="5" y="141"/>
                  </a:lnTo>
                  <a:lnTo>
                    <a:pt x="0" y="138"/>
                  </a:lnTo>
                  <a:close/>
                  <a:moveTo>
                    <a:pt x="322" y="84"/>
                  </a:moveTo>
                  <a:lnTo>
                    <a:pt x="324" y="77"/>
                  </a:lnTo>
                  <a:lnTo>
                    <a:pt x="327" y="70"/>
                  </a:lnTo>
                  <a:lnTo>
                    <a:pt x="333" y="63"/>
                  </a:lnTo>
                  <a:lnTo>
                    <a:pt x="337" y="56"/>
                  </a:lnTo>
                  <a:lnTo>
                    <a:pt x="343" y="48"/>
                  </a:lnTo>
                  <a:lnTo>
                    <a:pt x="346" y="41"/>
                  </a:lnTo>
                  <a:lnTo>
                    <a:pt x="349" y="35"/>
                  </a:lnTo>
                  <a:lnTo>
                    <a:pt x="350" y="30"/>
                  </a:lnTo>
                  <a:lnTo>
                    <a:pt x="354" y="29"/>
                  </a:lnTo>
                  <a:lnTo>
                    <a:pt x="360" y="26"/>
                  </a:lnTo>
                  <a:lnTo>
                    <a:pt x="366" y="24"/>
                  </a:lnTo>
                  <a:lnTo>
                    <a:pt x="373" y="19"/>
                  </a:lnTo>
                  <a:lnTo>
                    <a:pt x="380" y="15"/>
                  </a:lnTo>
                  <a:lnTo>
                    <a:pt x="386" y="11"/>
                  </a:lnTo>
                  <a:lnTo>
                    <a:pt x="391" y="7"/>
                  </a:lnTo>
                  <a:lnTo>
                    <a:pt x="396" y="4"/>
                  </a:lnTo>
                  <a:lnTo>
                    <a:pt x="401" y="4"/>
                  </a:lnTo>
                  <a:lnTo>
                    <a:pt x="407" y="3"/>
                  </a:lnTo>
                  <a:lnTo>
                    <a:pt x="411" y="3"/>
                  </a:lnTo>
                  <a:lnTo>
                    <a:pt x="417" y="3"/>
                  </a:lnTo>
                  <a:lnTo>
                    <a:pt x="423" y="2"/>
                  </a:lnTo>
                  <a:lnTo>
                    <a:pt x="428" y="1"/>
                  </a:lnTo>
                  <a:lnTo>
                    <a:pt x="434" y="1"/>
                  </a:lnTo>
                  <a:lnTo>
                    <a:pt x="440" y="0"/>
                  </a:lnTo>
                  <a:lnTo>
                    <a:pt x="397" y="47"/>
                  </a:lnTo>
                  <a:lnTo>
                    <a:pt x="322" y="84"/>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79" name="Freeform 72"/>
            <p:cNvSpPr>
              <a:spLocks/>
            </p:cNvSpPr>
            <p:nvPr/>
          </p:nvSpPr>
          <p:spPr bwMode="auto">
            <a:xfrm>
              <a:off x="890" y="2217"/>
              <a:ext cx="66" cy="23"/>
            </a:xfrm>
            <a:custGeom>
              <a:avLst/>
              <a:gdLst>
                <a:gd name="T0" fmla="*/ 0 w 198"/>
                <a:gd name="T1" fmla="*/ 0 h 70"/>
                <a:gd name="T2" fmla="*/ 0 w 198"/>
                <a:gd name="T3" fmla="*/ 0 h 70"/>
                <a:gd name="T4" fmla="*/ 0 w 198"/>
                <a:gd name="T5" fmla="*/ 0 h 70"/>
                <a:gd name="T6" fmla="*/ 0 w 198"/>
                <a:gd name="T7" fmla="*/ 0 h 70"/>
                <a:gd name="T8" fmla="*/ 0 w 198"/>
                <a:gd name="T9" fmla="*/ 0 h 70"/>
                <a:gd name="T10" fmla="*/ 0 w 198"/>
                <a:gd name="T11" fmla="*/ 0 h 70"/>
                <a:gd name="T12" fmla="*/ 0 w 198"/>
                <a:gd name="T13" fmla="*/ 0 h 70"/>
                <a:gd name="T14" fmla="*/ 0 w 198"/>
                <a:gd name="T15" fmla="*/ 0 h 70"/>
                <a:gd name="T16" fmla="*/ 0 w 198"/>
                <a:gd name="T17" fmla="*/ 0 h 70"/>
                <a:gd name="T18" fmla="*/ 0 w 198"/>
                <a:gd name="T19" fmla="*/ 0 h 70"/>
                <a:gd name="T20" fmla="*/ 0 w 198"/>
                <a:gd name="T21" fmla="*/ 0 h 70"/>
                <a:gd name="T22" fmla="*/ 0 w 198"/>
                <a:gd name="T23" fmla="*/ 0 h 70"/>
                <a:gd name="T24" fmla="*/ 0 w 198"/>
                <a:gd name="T25" fmla="*/ 0 h 70"/>
                <a:gd name="T26" fmla="*/ 0 w 198"/>
                <a:gd name="T27" fmla="*/ 0 h 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8"/>
                <a:gd name="T43" fmla="*/ 0 h 70"/>
                <a:gd name="T44" fmla="*/ 198 w 198"/>
                <a:gd name="T45" fmla="*/ 70 h 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8" h="70">
                  <a:moveTo>
                    <a:pt x="34" y="70"/>
                  </a:moveTo>
                  <a:lnTo>
                    <a:pt x="198" y="0"/>
                  </a:lnTo>
                  <a:lnTo>
                    <a:pt x="3" y="41"/>
                  </a:lnTo>
                  <a:lnTo>
                    <a:pt x="0" y="42"/>
                  </a:lnTo>
                  <a:lnTo>
                    <a:pt x="0" y="44"/>
                  </a:lnTo>
                  <a:lnTo>
                    <a:pt x="1" y="45"/>
                  </a:lnTo>
                  <a:lnTo>
                    <a:pt x="1" y="46"/>
                  </a:lnTo>
                  <a:lnTo>
                    <a:pt x="3" y="47"/>
                  </a:lnTo>
                  <a:lnTo>
                    <a:pt x="4" y="50"/>
                  </a:lnTo>
                  <a:lnTo>
                    <a:pt x="6" y="51"/>
                  </a:lnTo>
                  <a:lnTo>
                    <a:pt x="7" y="53"/>
                  </a:lnTo>
                  <a:lnTo>
                    <a:pt x="9" y="56"/>
                  </a:lnTo>
                  <a:lnTo>
                    <a:pt x="31" y="64"/>
                  </a:lnTo>
                  <a:lnTo>
                    <a:pt x="34" y="70"/>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80" name="Freeform 73"/>
            <p:cNvSpPr>
              <a:spLocks/>
            </p:cNvSpPr>
            <p:nvPr/>
          </p:nvSpPr>
          <p:spPr bwMode="auto">
            <a:xfrm>
              <a:off x="900" y="2206"/>
              <a:ext cx="42" cy="6"/>
            </a:xfrm>
            <a:custGeom>
              <a:avLst/>
              <a:gdLst>
                <a:gd name="T0" fmla="*/ 0 w 125"/>
                <a:gd name="T1" fmla="*/ 0 h 18"/>
                <a:gd name="T2" fmla="*/ 0 w 125"/>
                <a:gd name="T3" fmla="*/ 0 h 18"/>
                <a:gd name="T4" fmla="*/ 0 w 125"/>
                <a:gd name="T5" fmla="*/ 0 h 18"/>
                <a:gd name="T6" fmla="*/ 0 w 125"/>
                <a:gd name="T7" fmla="*/ 0 h 18"/>
                <a:gd name="T8" fmla="*/ 0 w 125"/>
                <a:gd name="T9" fmla="*/ 0 h 18"/>
                <a:gd name="T10" fmla="*/ 0 60000 65536"/>
                <a:gd name="T11" fmla="*/ 0 60000 65536"/>
                <a:gd name="T12" fmla="*/ 0 60000 65536"/>
                <a:gd name="T13" fmla="*/ 0 60000 65536"/>
                <a:gd name="T14" fmla="*/ 0 60000 65536"/>
                <a:gd name="T15" fmla="*/ 0 w 125"/>
                <a:gd name="T16" fmla="*/ 0 h 18"/>
                <a:gd name="T17" fmla="*/ 125 w 125"/>
                <a:gd name="T18" fmla="*/ 18 h 18"/>
              </a:gdLst>
              <a:ahLst/>
              <a:cxnLst>
                <a:cxn ang="T10">
                  <a:pos x="T0" y="T1"/>
                </a:cxn>
                <a:cxn ang="T11">
                  <a:pos x="T2" y="T3"/>
                </a:cxn>
                <a:cxn ang="T12">
                  <a:pos x="T4" y="T5"/>
                </a:cxn>
                <a:cxn ang="T13">
                  <a:pos x="T6" y="T7"/>
                </a:cxn>
                <a:cxn ang="T14">
                  <a:pos x="T8" y="T9"/>
                </a:cxn>
              </a:cxnLst>
              <a:rect l="T15" t="T16" r="T17" b="T18"/>
              <a:pathLst>
                <a:path w="125" h="18">
                  <a:moveTo>
                    <a:pt x="54" y="18"/>
                  </a:moveTo>
                  <a:lnTo>
                    <a:pt x="125" y="0"/>
                  </a:lnTo>
                  <a:lnTo>
                    <a:pt x="0" y="4"/>
                  </a:lnTo>
                  <a:lnTo>
                    <a:pt x="24" y="16"/>
                  </a:lnTo>
                  <a:lnTo>
                    <a:pt x="54" y="18"/>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81" name="Freeform 74"/>
            <p:cNvSpPr>
              <a:spLocks/>
            </p:cNvSpPr>
            <p:nvPr/>
          </p:nvSpPr>
          <p:spPr bwMode="auto">
            <a:xfrm>
              <a:off x="956" y="2110"/>
              <a:ext cx="59" cy="121"/>
            </a:xfrm>
            <a:custGeom>
              <a:avLst/>
              <a:gdLst>
                <a:gd name="T0" fmla="*/ 0 w 175"/>
                <a:gd name="T1" fmla="*/ 0 h 362"/>
                <a:gd name="T2" fmla="*/ 0 w 175"/>
                <a:gd name="T3" fmla="*/ 0 h 362"/>
                <a:gd name="T4" fmla="*/ 0 w 175"/>
                <a:gd name="T5" fmla="*/ 0 h 362"/>
                <a:gd name="T6" fmla="*/ 0 w 175"/>
                <a:gd name="T7" fmla="*/ 0 h 362"/>
                <a:gd name="T8" fmla="*/ 0 w 175"/>
                <a:gd name="T9" fmla="*/ 0 h 362"/>
                <a:gd name="T10" fmla="*/ 0 w 175"/>
                <a:gd name="T11" fmla="*/ 0 h 362"/>
                <a:gd name="T12" fmla="*/ 0 w 175"/>
                <a:gd name="T13" fmla="*/ 0 h 362"/>
                <a:gd name="T14" fmla="*/ 0 w 175"/>
                <a:gd name="T15" fmla="*/ 0 h 362"/>
                <a:gd name="T16" fmla="*/ 0 w 175"/>
                <a:gd name="T17" fmla="*/ 0 h 362"/>
                <a:gd name="T18" fmla="*/ 0 w 175"/>
                <a:gd name="T19" fmla="*/ 0 h 362"/>
                <a:gd name="T20" fmla="*/ 0 w 175"/>
                <a:gd name="T21" fmla="*/ 0 h 362"/>
                <a:gd name="T22" fmla="*/ 0 w 175"/>
                <a:gd name="T23" fmla="*/ 0 h 362"/>
                <a:gd name="T24" fmla="*/ 0 w 175"/>
                <a:gd name="T25" fmla="*/ 0 h 362"/>
                <a:gd name="T26" fmla="*/ 0 w 175"/>
                <a:gd name="T27" fmla="*/ 0 h 362"/>
                <a:gd name="T28" fmla="*/ 0 w 175"/>
                <a:gd name="T29" fmla="*/ 0 h 362"/>
                <a:gd name="T30" fmla="*/ 0 w 175"/>
                <a:gd name="T31" fmla="*/ 0 h 362"/>
                <a:gd name="T32" fmla="*/ 0 w 175"/>
                <a:gd name="T33" fmla="*/ 0 h 362"/>
                <a:gd name="T34" fmla="*/ 0 w 175"/>
                <a:gd name="T35" fmla="*/ 0 h 362"/>
                <a:gd name="T36" fmla="*/ 0 w 175"/>
                <a:gd name="T37" fmla="*/ 0 h 362"/>
                <a:gd name="T38" fmla="*/ 0 w 175"/>
                <a:gd name="T39" fmla="*/ 0 h 362"/>
                <a:gd name="T40" fmla="*/ 0 w 175"/>
                <a:gd name="T41" fmla="*/ 0 h 362"/>
                <a:gd name="T42" fmla="*/ 0 w 175"/>
                <a:gd name="T43" fmla="*/ 0 h 3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362"/>
                <a:gd name="T68" fmla="*/ 175 w 175"/>
                <a:gd name="T69" fmla="*/ 362 h 3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362">
                  <a:moveTo>
                    <a:pt x="81" y="34"/>
                  </a:moveTo>
                  <a:lnTo>
                    <a:pt x="132" y="52"/>
                  </a:lnTo>
                  <a:lnTo>
                    <a:pt x="118" y="97"/>
                  </a:lnTo>
                  <a:lnTo>
                    <a:pt x="118" y="190"/>
                  </a:lnTo>
                  <a:lnTo>
                    <a:pt x="91" y="243"/>
                  </a:lnTo>
                  <a:lnTo>
                    <a:pt x="50" y="323"/>
                  </a:lnTo>
                  <a:lnTo>
                    <a:pt x="0" y="362"/>
                  </a:lnTo>
                  <a:lnTo>
                    <a:pt x="56" y="349"/>
                  </a:lnTo>
                  <a:lnTo>
                    <a:pt x="92" y="276"/>
                  </a:lnTo>
                  <a:lnTo>
                    <a:pt x="125" y="241"/>
                  </a:lnTo>
                  <a:lnTo>
                    <a:pt x="138" y="241"/>
                  </a:lnTo>
                  <a:lnTo>
                    <a:pt x="158" y="244"/>
                  </a:lnTo>
                  <a:lnTo>
                    <a:pt x="158" y="237"/>
                  </a:lnTo>
                  <a:lnTo>
                    <a:pt x="138" y="185"/>
                  </a:lnTo>
                  <a:lnTo>
                    <a:pt x="134" y="104"/>
                  </a:lnTo>
                  <a:lnTo>
                    <a:pt x="142" y="73"/>
                  </a:lnTo>
                  <a:lnTo>
                    <a:pt x="175" y="42"/>
                  </a:lnTo>
                  <a:lnTo>
                    <a:pt x="175" y="13"/>
                  </a:lnTo>
                  <a:lnTo>
                    <a:pt x="166" y="13"/>
                  </a:lnTo>
                  <a:lnTo>
                    <a:pt x="84" y="0"/>
                  </a:lnTo>
                  <a:lnTo>
                    <a:pt x="77" y="28"/>
                  </a:lnTo>
                  <a:lnTo>
                    <a:pt x="81" y="34"/>
                  </a:lnTo>
                  <a:close/>
                </a:path>
              </a:pathLst>
            </a:custGeom>
            <a:solidFill>
              <a:srgbClr val="006600"/>
            </a:solidFill>
            <a:ln w="9525">
              <a:solidFill>
                <a:srgbClr val="006600"/>
              </a:solidFill>
              <a:round/>
              <a:headEnd/>
              <a:tailEnd/>
            </a:ln>
          </p:spPr>
          <p:txBody>
            <a:bodyPr/>
            <a:lstStyle/>
            <a:p>
              <a:endParaRPr lang="ja-JP" altLang="en-US">
                <a:latin typeface="+mn-ea"/>
              </a:endParaRPr>
            </a:p>
          </p:txBody>
        </p:sp>
        <p:sp>
          <p:nvSpPr>
            <p:cNvPr id="37182" name="Freeform 75"/>
            <p:cNvSpPr>
              <a:spLocks/>
            </p:cNvSpPr>
            <p:nvPr/>
          </p:nvSpPr>
          <p:spPr bwMode="auto">
            <a:xfrm>
              <a:off x="801" y="2154"/>
              <a:ext cx="76" cy="16"/>
            </a:xfrm>
            <a:custGeom>
              <a:avLst/>
              <a:gdLst>
                <a:gd name="T0" fmla="*/ 0 w 229"/>
                <a:gd name="T1" fmla="*/ 0 h 48"/>
                <a:gd name="T2" fmla="*/ 0 w 229"/>
                <a:gd name="T3" fmla="*/ 0 h 48"/>
                <a:gd name="T4" fmla="*/ 0 w 229"/>
                <a:gd name="T5" fmla="*/ 0 h 48"/>
                <a:gd name="T6" fmla="*/ 0 w 229"/>
                <a:gd name="T7" fmla="*/ 0 h 48"/>
                <a:gd name="T8" fmla="*/ 0 w 229"/>
                <a:gd name="T9" fmla="*/ 0 h 48"/>
                <a:gd name="T10" fmla="*/ 0 w 229"/>
                <a:gd name="T11" fmla="*/ 0 h 48"/>
                <a:gd name="T12" fmla="*/ 0 w 229"/>
                <a:gd name="T13" fmla="*/ 0 h 48"/>
                <a:gd name="T14" fmla="*/ 0 60000 65536"/>
                <a:gd name="T15" fmla="*/ 0 60000 65536"/>
                <a:gd name="T16" fmla="*/ 0 60000 65536"/>
                <a:gd name="T17" fmla="*/ 0 60000 65536"/>
                <a:gd name="T18" fmla="*/ 0 60000 65536"/>
                <a:gd name="T19" fmla="*/ 0 60000 65536"/>
                <a:gd name="T20" fmla="*/ 0 60000 65536"/>
                <a:gd name="T21" fmla="*/ 0 w 229"/>
                <a:gd name="T22" fmla="*/ 0 h 48"/>
                <a:gd name="T23" fmla="*/ 229 w 229"/>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48">
                  <a:moveTo>
                    <a:pt x="69" y="48"/>
                  </a:moveTo>
                  <a:lnTo>
                    <a:pt x="229" y="3"/>
                  </a:lnTo>
                  <a:lnTo>
                    <a:pt x="94" y="0"/>
                  </a:lnTo>
                  <a:lnTo>
                    <a:pt x="0" y="21"/>
                  </a:lnTo>
                  <a:lnTo>
                    <a:pt x="28" y="21"/>
                  </a:lnTo>
                  <a:lnTo>
                    <a:pt x="65" y="36"/>
                  </a:lnTo>
                  <a:lnTo>
                    <a:pt x="69" y="48"/>
                  </a:lnTo>
                  <a:close/>
                </a:path>
              </a:pathLst>
            </a:custGeom>
            <a:solidFill>
              <a:srgbClr val="006600"/>
            </a:solidFill>
            <a:ln w="9525">
              <a:solidFill>
                <a:srgbClr val="006600"/>
              </a:solidFill>
              <a:round/>
              <a:headEnd/>
              <a:tailEnd/>
            </a:ln>
          </p:spPr>
          <p:txBody>
            <a:bodyPr/>
            <a:lstStyle/>
            <a:p>
              <a:endParaRPr lang="ja-JP" altLang="en-US">
                <a:latin typeface="+mn-ea"/>
              </a:endParaRPr>
            </a:p>
          </p:txBody>
        </p:sp>
      </p:grpSp>
      <p:grpSp>
        <p:nvGrpSpPr>
          <p:cNvPr id="36873" name="Group 76"/>
          <p:cNvGrpSpPr>
            <a:grpSpLocks/>
          </p:cNvGrpSpPr>
          <p:nvPr/>
        </p:nvGrpSpPr>
        <p:grpSpPr bwMode="auto">
          <a:xfrm>
            <a:off x="8077200" y="1981200"/>
            <a:ext cx="460375" cy="1008063"/>
            <a:chOff x="4433" y="1541"/>
            <a:chExt cx="792" cy="2000"/>
          </a:xfrm>
        </p:grpSpPr>
        <p:sp>
          <p:nvSpPr>
            <p:cNvPr id="37116" name="Freeform 77"/>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7117" name="Freeform 78"/>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6874" name="Group 79"/>
          <p:cNvGrpSpPr>
            <a:grpSpLocks/>
          </p:cNvGrpSpPr>
          <p:nvPr/>
        </p:nvGrpSpPr>
        <p:grpSpPr bwMode="auto">
          <a:xfrm>
            <a:off x="8229600" y="2133600"/>
            <a:ext cx="460375" cy="1008063"/>
            <a:chOff x="4433" y="1541"/>
            <a:chExt cx="792" cy="2000"/>
          </a:xfrm>
        </p:grpSpPr>
        <p:sp>
          <p:nvSpPr>
            <p:cNvPr id="37114" name="Freeform 80"/>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7115" name="Freeform 81"/>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6875" name="Group 82"/>
          <p:cNvGrpSpPr>
            <a:grpSpLocks/>
          </p:cNvGrpSpPr>
          <p:nvPr/>
        </p:nvGrpSpPr>
        <p:grpSpPr bwMode="auto">
          <a:xfrm>
            <a:off x="8382000" y="2286000"/>
            <a:ext cx="460375" cy="1008063"/>
            <a:chOff x="4433" y="1541"/>
            <a:chExt cx="792" cy="2000"/>
          </a:xfrm>
        </p:grpSpPr>
        <p:sp>
          <p:nvSpPr>
            <p:cNvPr id="37112" name="Freeform 83"/>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7113" name="Freeform 84"/>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6876" name="Group 85"/>
          <p:cNvGrpSpPr>
            <a:grpSpLocks/>
          </p:cNvGrpSpPr>
          <p:nvPr/>
        </p:nvGrpSpPr>
        <p:grpSpPr bwMode="auto">
          <a:xfrm>
            <a:off x="7924800" y="3200400"/>
            <a:ext cx="460375" cy="1008063"/>
            <a:chOff x="4433" y="1541"/>
            <a:chExt cx="792" cy="2000"/>
          </a:xfrm>
        </p:grpSpPr>
        <p:sp>
          <p:nvSpPr>
            <p:cNvPr id="37110" name="Freeform 86"/>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7111" name="Freeform 87"/>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6877" name="Group 88"/>
          <p:cNvGrpSpPr>
            <a:grpSpLocks/>
          </p:cNvGrpSpPr>
          <p:nvPr/>
        </p:nvGrpSpPr>
        <p:grpSpPr bwMode="auto">
          <a:xfrm>
            <a:off x="8077200" y="3352800"/>
            <a:ext cx="460375" cy="1008063"/>
            <a:chOff x="4433" y="1541"/>
            <a:chExt cx="792" cy="2000"/>
          </a:xfrm>
        </p:grpSpPr>
        <p:sp>
          <p:nvSpPr>
            <p:cNvPr id="37108" name="Freeform 89"/>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7109" name="Freeform 90"/>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6878" name="Group 91"/>
          <p:cNvGrpSpPr>
            <a:grpSpLocks/>
          </p:cNvGrpSpPr>
          <p:nvPr/>
        </p:nvGrpSpPr>
        <p:grpSpPr bwMode="auto">
          <a:xfrm>
            <a:off x="8229600" y="3505200"/>
            <a:ext cx="460375" cy="1008063"/>
            <a:chOff x="4433" y="1541"/>
            <a:chExt cx="792" cy="2000"/>
          </a:xfrm>
        </p:grpSpPr>
        <p:sp>
          <p:nvSpPr>
            <p:cNvPr id="37106" name="Freeform 92"/>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7107" name="Freeform 93"/>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6879" name="Group 94"/>
          <p:cNvGrpSpPr>
            <a:grpSpLocks/>
          </p:cNvGrpSpPr>
          <p:nvPr/>
        </p:nvGrpSpPr>
        <p:grpSpPr bwMode="auto">
          <a:xfrm>
            <a:off x="8382000" y="3657600"/>
            <a:ext cx="460375" cy="1008063"/>
            <a:chOff x="4433" y="1541"/>
            <a:chExt cx="792" cy="2000"/>
          </a:xfrm>
        </p:grpSpPr>
        <p:sp>
          <p:nvSpPr>
            <p:cNvPr id="37104" name="Freeform 95"/>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7105" name="Freeform 96"/>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6880" name="Group 97"/>
          <p:cNvGrpSpPr>
            <a:grpSpLocks/>
          </p:cNvGrpSpPr>
          <p:nvPr/>
        </p:nvGrpSpPr>
        <p:grpSpPr bwMode="auto">
          <a:xfrm>
            <a:off x="7848600" y="4648200"/>
            <a:ext cx="460375" cy="1008063"/>
            <a:chOff x="4433" y="1541"/>
            <a:chExt cx="792" cy="2000"/>
          </a:xfrm>
        </p:grpSpPr>
        <p:sp>
          <p:nvSpPr>
            <p:cNvPr id="37102" name="Freeform 98"/>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7103" name="Freeform 99"/>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6881" name="Group 100"/>
          <p:cNvGrpSpPr>
            <a:grpSpLocks/>
          </p:cNvGrpSpPr>
          <p:nvPr/>
        </p:nvGrpSpPr>
        <p:grpSpPr bwMode="auto">
          <a:xfrm>
            <a:off x="8001000" y="4800600"/>
            <a:ext cx="460375" cy="1008063"/>
            <a:chOff x="4433" y="1541"/>
            <a:chExt cx="792" cy="2000"/>
          </a:xfrm>
        </p:grpSpPr>
        <p:sp>
          <p:nvSpPr>
            <p:cNvPr id="37100" name="Freeform 101"/>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7101" name="Freeform 102"/>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6882" name="Group 103"/>
          <p:cNvGrpSpPr>
            <a:grpSpLocks/>
          </p:cNvGrpSpPr>
          <p:nvPr/>
        </p:nvGrpSpPr>
        <p:grpSpPr bwMode="auto">
          <a:xfrm>
            <a:off x="8153400" y="4953000"/>
            <a:ext cx="460375" cy="1008063"/>
            <a:chOff x="4433" y="1541"/>
            <a:chExt cx="792" cy="2000"/>
          </a:xfrm>
        </p:grpSpPr>
        <p:sp>
          <p:nvSpPr>
            <p:cNvPr id="37098" name="Freeform 104"/>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7099" name="Freeform 105"/>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grpSp>
        <p:nvGrpSpPr>
          <p:cNvPr id="36883" name="Group 106"/>
          <p:cNvGrpSpPr>
            <a:grpSpLocks/>
          </p:cNvGrpSpPr>
          <p:nvPr/>
        </p:nvGrpSpPr>
        <p:grpSpPr bwMode="auto">
          <a:xfrm>
            <a:off x="8305800" y="5105400"/>
            <a:ext cx="460375" cy="1008063"/>
            <a:chOff x="4433" y="1541"/>
            <a:chExt cx="792" cy="2000"/>
          </a:xfrm>
        </p:grpSpPr>
        <p:sp>
          <p:nvSpPr>
            <p:cNvPr id="37096" name="Freeform 107"/>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800000"/>
              </a:solidFill>
              <a:round/>
              <a:headEnd/>
              <a:tailEnd/>
            </a:ln>
          </p:spPr>
          <p:txBody>
            <a:bodyPr/>
            <a:lstStyle/>
            <a:p>
              <a:endParaRPr lang="ja-JP" altLang="en-US">
                <a:latin typeface="+mn-ea"/>
              </a:endParaRPr>
            </a:p>
          </p:txBody>
        </p:sp>
        <p:sp>
          <p:nvSpPr>
            <p:cNvPr id="37097" name="Freeform 108"/>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800000"/>
              </a:solidFill>
              <a:round/>
              <a:headEnd/>
              <a:tailEnd/>
            </a:ln>
          </p:spPr>
          <p:txBody>
            <a:bodyPr/>
            <a:lstStyle/>
            <a:p>
              <a:endParaRPr lang="ja-JP" altLang="en-US">
                <a:latin typeface="+mn-ea"/>
              </a:endParaRPr>
            </a:p>
          </p:txBody>
        </p:sp>
      </p:grpSp>
      <p:sp>
        <p:nvSpPr>
          <p:cNvPr id="36885" name="Line 110"/>
          <p:cNvSpPr>
            <a:spLocks noChangeShapeType="1"/>
          </p:cNvSpPr>
          <p:nvPr/>
        </p:nvSpPr>
        <p:spPr bwMode="auto">
          <a:xfrm flipH="1" flipV="1">
            <a:off x="5181600" y="3810000"/>
            <a:ext cx="693738" cy="1588"/>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grpSp>
        <p:nvGrpSpPr>
          <p:cNvPr id="36886" name="Group 111"/>
          <p:cNvGrpSpPr>
            <a:grpSpLocks/>
          </p:cNvGrpSpPr>
          <p:nvPr/>
        </p:nvGrpSpPr>
        <p:grpSpPr bwMode="auto">
          <a:xfrm>
            <a:off x="457200" y="2133600"/>
            <a:ext cx="990600" cy="1045442"/>
            <a:chOff x="3120" y="691"/>
            <a:chExt cx="1604" cy="1750"/>
          </a:xfrm>
        </p:grpSpPr>
        <p:sp>
          <p:nvSpPr>
            <p:cNvPr id="37030" name="Text Box 112"/>
            <p:cNvSpPr txBox="1">
              <a:spLocks noChangeArrowheads="1"/>
            </p:cNvSpPr>
            <p:nvPr/>
          </p:nvSpPr>
          <p:spPr bwMode="auto">
            <a:xfrm>
              <a:off x="3648" y="1823"/>
              <a:ext cx="816"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latin typeface="+mn-ea"/>
                <a:ea typeface="+mn-ea"/>
              </a:endParaRPr>
            </a:p>
          </p:txBody>
        </p:sp>
        <p:sp>
          <p:nvSpPr>
            <p:cNvPr id="37031" name="Oval 113"/>
            <p:cNvSpPr>
              <a:spLocks noChangeArrowheads="1"/>
            </p:cNvSpPr>
            <p:nvPr/>
          </p:nvSpPr>
          <p:spPr bwMode="auto">
            <a:xfrm>
              <a:off x="3382" y="914"/>
              <a:ext cx="1117" cy="1118"/>
            </a:xfrm>
            <a:prstGeom prst="ellipse">
              <a:avLst/>
            </a:prstGeom>
            <a:noFill/>
            <a:ln w="5715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latin typeface="+mn-ea"/>
              </a:endParaRPr>
            </a:p>
          </p:txBody>
        </p:sp>
        <p:sp>
          <p:nvSpPr>
            <p:cNvPr id="37032" name="Freeform 114"/>
            <p:cNvSpPr>
              <a:spLocks/>
            </p:cNvSpPr>
            <p:nvPr/>
          </p:nvSpPr>
          <p:spPr bwMode="auto">
            <a:xfrm rot="966628">
              <a:off x="4342" y="881"/>
              <a:ext cx="179" cy="224"/>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7033" name="Freeform 115"/>
            <p:cNvSpPr>
              <a:spLocks/>
            </p:cNvSpPr>
            <p:nvPr/>
          </p:nvSpPr>
          <p:spPr bwMode="auto">
            <a:xfrm rot="-4347231">
              <a:off x="3359" y="892"/>
              <a:ext cx="179" cy="224"/>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7034" name="Freeform 116"/>
            <p:cNvSpPr>
              <a:spLocks/>
            </p:cNvSpPr>
            <p:nvPr/>
          </p:nvSpPr>
          <p:spPr bwMode="auto">
            <a:xfrm rot="-10213886">
              <a:off x="3382" y="1854"/>
              <a:ext cx="179" cy="223"/>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7035" name="Freeform 117"/>
            <p:cNvSpPr>
              <a:spLocks/>
            </p:cNvSpPr>
            <p:nvPr/>
          </p:nvSpPr>
          <p:spPr bwMode="auto">
            <a:xfrm rot="3170267">
              <a:off x="4522" y="1295"/>
              <a:ext cx="179" cy="224"/>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7036" name="Freeform 118"/>
            <p:cNvSpPr>
              <a:spLocks/>
            </p:cNvSpPr>
            <p:nvPr/>
          </p:nvSpPr>
          <p:spPr bwMode="auto">
            <a:xfrm rot="5400000">
              <a:off x="4388" y="1787"/>
              <a:ext cx="179" cy="223"/>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7037" name="Freeform 119"/>
            <p:cNvSpPr>
              <a:spLocks/>
            </p:cNvSpPr>
            <p:nvPr/>
          </p:nvSpPr>
          <p:spPr bwMode="auto">
            <a:xfrm rot="8660000">
              <a:off x="3882" y="2029"/>
              <a:ext cx="169" cy="224"/>
            </a:xfrm>
            <a:custGeom>
              <a:avLst/>
              <a:gdLst>
                <a:gd name="T0" fmla="*/ 0 w 360"/>
                <a:gd name="T1" fmla="*/ 3 h 416"/>
                <a:gd name="T2" fmla="*/ 0 w 360"/>
                <a:gd name="T3" fmla="*/ 1 h 416"/>
                <a:gd name="T4" fmla="*/ 0 w 360"/>
                <a:gd name="T5" fmla="*/ 1 h 416"/>
                <a:gd name="T6" fmla="*/ 0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7038" name="Freeform 120"/>
            <p:cNvSpPr>
              <a:spLocks/>
            </p:cNvSpPr>
            <p:nvPr/>
          </p:nvSpPr>
          <p:spPr bwMode="auto">
            <a:xfrm rot="-7762762">
              <a:off x="3151" y="1368"/>
              <a:ext cx="198" cy="259"/>
            </a:xfrm>
            <a:custGeom>
              <a:avLst/>
              <a:gdLst>
                <a:gd name="T0" fmla="*/ 1 w 360"/>
                <a:gd name="T1" fmla="*/ 9 h 416"/>
                <a:gd name="T2" fmla="*/ 1 w 360"/>
                <a:gd name="T3" fmla="*/ 1 h 416"/>
                <a:gd name="T4" fmla="*/ 3 w 360"/>
                <a:gd name="T5" fmla="*/ 1 h 416"/>
                <a:gd name="T6" fmla="*/ 3 w 360"/>
                <a:gd name="T7" fmla="*/ 4 h 416"/>
                <a:gd name="T8" fmla="*/ 1 w 360"/>
                <a:gd name="T9" fmla="*/ 9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7039" name="Freeform 121"/>
            <p:cNvSpPr>
              <a:spLocks/>
            </p:cNvSpPr>
            <p:nvPr/>
          </p:nvSpPr>
          <p:spPr bwMode="auto">
            <a:xfrm rot="-2134707">
              <a:off x="3874" y="691"/>
              <a:ext cx="179" cy="223"/>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grpSp>
          <p:nvGrpSpPr>
            <p:cNvPr id="37040" name="Group 122"/>
            <p:cNvGrpSpPr>
              <a:grpSpLocks/>
            </p:cNvGrpSpPr>
            <p:nvPr/>
          </p:nvGrpSpPr>
          <p:grpSpPr bwMode="auto">
            <a:xfrm rot="-1784693">
              <a:off x="3516" y="780"/>
              <a:ext cx="135" cy="269"/>
              <a:chOff x="3888" y="2448"/>
              <a:chExt cx="192" cy="336"/>
            </a:xfrm>
          </p:grpSpPr>
          <p:sp>
            <p:nvSpPr>
              <p:cNvPr id="37094" name="Oval 123"/>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95" name="Oval 124"/>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7041" name="Group 125"/>
            <p:cNvGrpSpPr>
              <a:grpSpLocks/>
            </p:cNvGrpSpPr>
            <p:nvPr/>
          </p:nvGrpSpPr>
          <p:grpSpPr bwMode="auto">
            <a:xfrm rot="-1226407">
              <a:off x="3695" y="691"/>
              <a:ext cx="134" cy="268"/>
              <a:chOff x="3888" y="2448"/>
              <a:chExt cx="192" cy="336"/>
            </a:xfrm>
          </p:grpSpPr>
          <p:sp>
            <p:nvSpPr>
              <p:cNvPr id="37092" name="Oval 126"/>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93" name="Oval 127"/>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7042" name="Group 128"/>
            <p:cNvGrpSpPr>
              <a:grpSpLocks/>
            </p:cNvGrpSpPr>
            <p:nvPr/>
          </p:nvGrpSpPr>
          <p:grpSpPr bwMode="auto">
            <a:xfrm rot="-6686076">
              <a:off x="3225" y="1563"/>
              <a:ext cx="134" cy="268"/>
              <a:chOff x="3888" y="2448"/>
              <a:chExt cx="192" cy="336"/>
            </a:xfrm>
          </p:grpSpPr>
          <p:sp>
            <p:nvSpPr>
              <p:cNvPr id="37090" name="Oval 129"/>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91" name="Oval 130"/>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7043" name="Group 131"/>
            <p:cNvGrpSpPr>
              <a:grpSpLocks/>
            </p:cNvGrpSpPr>
            <p:nvPr/>
          </p:nvGrpSpPr>
          <p:grpSpPr bwMode="auto">
            <a:xfrm rot="-7339862">
              <a:off x="3315" y="1696"/>
              <a:ext cx="134" cy="269"/>
              <a:chOff x="3888" y="2448"/>
              <a:chExt cx="192" cy="336"/>
            </a:xfrm>
          </p:grpSpPr>
          <p:sp>
            <p:nvSpPr>
              <p:cNvPr id="37088" name="Oval 132"/>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89" name="Oval 133"/>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7044" name="Group 134"/>
            <p:cNvGrpSpPr>
              <a:grpSpLocks/>
            </p:cNvGrpSpPr>
            <p:nvPr/>
          </p:nvGrpSpPr>
          <p:grpSpPr bwMode="auto">
            <a:xfrm rot="1286076" flipH="1">
              <a:off x="4053" y="691"/>
              <a:ext cx="134" cy="268"/>
              <a:chOff x="3888" y="2448"/>
              <a:chExt cx="192" cy="336"/>
            </a:xfrm>
          </p:grpSpPr>
          <p:sp>
            <p:nvSpPr>
              <p:cNvPr id="37086" name="Oval 135"/>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87" name="Oval 136"/>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7045" name="Group 137"/>
            <p:cNvGrpSpPr>
              <a:grpSpLocks/>
            </p:cNvGrpSpPr>
            <p:nvPr/>
          </p:nvGrpSpPr>
          <p:grpSpPr bwMode="auto">
            <a:xfrm rot="1939862" flipH="1">
              <a:off x="4231" y="780"/>
              <a:ext cx="135" cy="269"/>
              <a:chOff x="3888" y="2448"/>
              <a:chExt cx="192" cy="336"/>
            </a:xfrm>
          </p:grpSpPr>
          <p:sp>
            <p:nvSpPr>
              <p:cNvPr id="37084" name="Oval 138"/>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85" name="Oval 139"/>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7046" name="Group 140"/>
            <p:cNvGrpSpPr>
              <a:grpSpLocks/>
            </p:cNvGrpSpPr>
            <p:nvPr/>
          </p:nvGrpSpPr>
          <p:grpSpPr bwMode="auto">
            <a:xfrm rot="-1904367" flipH="1" flipV="1">
              <a:off x="4277" y="1854"/>
              <a:ext cx="133" cy="268"/>
              <a:chOff x="3888" y="2448"/>
              <a:chExt cx="192" cy="336"/>
            </a:xfrm>
          </p:grpSpPr>
          <p:sp>
            <p:nvSpPr>
              <p:cNvPr id="37082" name="Oval 141"/>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83" name="Oval 142"/>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7047" name="Group 143"/>
            <p:cNvGrpSpPr>
              <a:grpSpLocks/>
            </p:cNvGrpSpPr>
            <p:nvPr/>
          </p:nvGrpSpPr>
          <p:grpSpPr bwMode="auto">
            <a:xfrm rot="-1939862" flipH="1" flipV="1">
              <a:off x="4142" y="1943"/>
              <a:ext cx="135" cy="268"/>
              <a:chOff x="3888" y="2448"/>
              <a:chExt cx="192" cy="336"/>
            </a:xfrm>
          </p:grpSpPr>
          <p:sp>
            <p:nvSpPr>
              <p:cNvPr id="37080" name="Oval 144"/>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81" name="Oval 145"/>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7048" name="Group 146"/>
            <p:cNvGrpSpPr>
              <a:grpSpLocks/>
            </p:cNvGrpSpPr>
            <p:nvPr/>
          </p:nvGrpSpPr>
          <p:grpSpPr bwMode="auto">
            <a:xfrm rot="-3571198">
              <a:off x="3271" y="981"/>
              <a:ext cx="134" cy="269"/>
              <a:chOff x="3888" y="2448"/>
              <a:chExt cx="192" cy="336"/>
            </a:xfrm>
          </p:grpSpPr>
          <p:sp>
            <p:nvSpPr>
              <p:cNvPr id="37078" name="Oval 147"/>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79" name="Oval 148"/>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7049" name="Group 149"/>
            <p:cNvGrpSpPr>
              <a:grpSpLocks/>
            </p:cNvGrpSpPr>
            <p:nvPr/>
          </p:nvGrpSpPr>
          <p:grpSpPr bwMode="auto">
            <a:xfrm rot="-4324977">
              <a:off x="3225" y="1160"/>
              <a:ext cx="134" cy="268"/>
              <a:chOff x="3888" y="2448"/>
              <a:chExt cx="192" cy="336"/>
            </a:xfrm>
          </p:grpSpPr>
          <p:sp>
            <p:nvSpPr>
              <p:cNvPr id="37076" name="Oval 150"/>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77" name="Oval 151"/>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7050" name="Group 152"/>
            <p:cNvGrpSpPr>
              <a:grpSpLocks/>
            </p:cNvGrpSpPr>
            <p:nvPr/>
          </p:nvGrpSpPr>
          <p:grpSpPr bwMode="auto">
            <a:xfrm rot="3979296" flipH="1">
              <a:off x="4523" y="1116"/>
              <a:ext cx="134" cy="268"/>
              <a:chOff x="3888" y="2448"/>
              <a:chExt cx="192" cy="336"/>
            </a:xfrm>
          </p:grpSpPr>
          <p:sp>
            <p:nvSpPr>
              <p:cNvPr id="37074" name="Oval 153"/>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75" name="Oval 154"/>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7051" name="Group 155"/>
            <p:cNvGrpSpPr>
              <a:grpSpLocks/>
            </p:cNvGrpSpPr>
            <p:nvPr/>
          </p:nvGrpSpPr>
          <p:grpSpPr bwMode="auto">
            <a:xfrm rot="3979296" flipH="1">
              <a:off x="4478" y="981"/>
              <a:ext cx="134" cy="269"/>
              <a:chOff x="3888" y="2448"/>
              <a:chExt cx="192" cy="336"/>
            </a:xfrm>
          </p:grpSpPr>
          <p:sp>
            <p:nvSpPr>
              <p:cNvPr id="37072" name="Oval 156"/>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73" name="Oval 157"/>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7052" name="Group 158"/>
            <p:cNvGrpSpPr>
              <a:grpSpLocks/>
            </p:cNvGrpSpPr>
            <p:nvPr/>
          </p:nvGrpSpPr>
          <p:grpSpPr bwMode="auto">
            <a:xfrm rot="5900997">
              <a:off x="4523" y="1429"/>
              <a:ext cx="134" cy="268"/>
              <a:chOff x="3888" y="2448"/>
              <a:chExt cx="192" cy="336"/>
            </a:xfrm>
          </p:grpSpPr>
          <p:sp>
            <p:nvSpPr>
              <p:cNvPr id="37070" name="Oval 159"/>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71" name="Oval 160"/>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7053" name="Group 161"/>
            <p:cNvGrpSpPr>
              <a:grpSpLocks/>
            </p:cNvGrpSpPr>
            <p:nvPr/>
          </p:nvGrpSpPr>
          <p:grpSpPr bwMode="auto">
            <a:xfrm rot="6590298">
              <a:off x="4478" y="1607"/>
              <a:ext cx="134" cy="269"/>
              <a:chOff x="3888" y="2448"/>
              <a:chExt cx="192" cy="336"/>
            </a:xfrm>
          </p:grpSpPr>
          <p:sp>
            <p:nvSpPr>
              <p:cNvPr id="37068" name="Oval 162"/>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69" name="Oval 163"/>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7054" name="Group 164"/>
            <p:cNvGrpSpPr>
              <a:grpSpLocks/>
            </p:cNvGrpSpPr>
            <p:nvPr/>
          </p:nvGrpSpPr>
          <p:grpSpPr bwMode="auto">
            <a:xfrm rot="-9360471">
              <a:off x="3561" y="1943"/>
              <a:ext cx="134" cy="268"/>
              <a:chOff x="3888" y="2448"/>
              <a:chExt cx="192" cy="336"/>
            </a:xfrm>
          </p:grpSpPr>
          <p:sp>
            <p:nvSpPr>
              <p:cNvPr id="37066" name="Oval 165"/>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67" name="Oval 166"/>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7055" name="Group 167"/>
            <p:cNvGrpSpPr>
              <a:grpSpLocks/>
            </p:cNvGrpSpPr>
            <p:nvPr/>
          </p:nvGrpSpPr>
          <p:grpSpPr bwMode="auto">
            <a:xfrm rot="-10239734">
              <a:off x="3695" y="1988"/>
              <a:ext cx="134" cy="268"/>
              <a:chOff x="3888" y="2448"/>
              <a:chExt cx="192" cy="336"/>
            </a:xfrm>
          </p:grpSpPr>
          <p:sp>
            <p:nvSpPr>
              <p:cNvPr id="37064" name="Oval 168"/>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65" name="Oval 169"/>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sp>
          <p:nvSpPr>
            <p:cNvPr id="37056" name="Freeform 170"/>
            <p:cNvSpPr>
              <a:spLocks/>
            </p:cNvSpPr>
            <p:nvPr/>
          </p:nvSpPr>
          <p:spPr bwMode="auto">
            <a:xfrm>
              <a:off x="3655" y="1149"/>
              <a:ext cx="572" cy="76"/>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7057" name="Freeform 171"/>
            <p:cNvSpPr>
              <a:spLocks/>
            </p:cNvSpPr>
            <p:nvPr/>
          </p:nvSpPr>
          <p:spPr bwMode="auto">
            <a:xfrm>
              <a:off x="3655" y="1263"/>
              <a:ext cx="572" cy="77"/>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7058" name="Freeform 172"/>
            <p:cNvSpPr>
              <a:spLocks/>
            </p:cNvSpPr>
            <p:nvPr/>
          </p:nvSpPr>
          <p:spPr bwMode="auto">
            <a:xfrm>
              <a:off x="3655" y="1034"/>
              <a:ext cx="572" cy="77"/>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7059" name="Freeform 173"/>
            <p:cNvSpPr>
              <a:spLocks/>
            </p:cNvSpPr>
            <p:nvPr/>
          </p:nvSpPr>
          <p:spPr bwMode="auto">
            <a:xfrm>
              <a:off x="3655" y="1378"/>
              <a:ext cx="572" cy="76"/>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7060" name="Freeform 174"/>
            <p:cNvSpPr>
              <a:spLocks/>
            </p:cNvSpPr>
            <p:nvPr/>
          </p:nvSpPr>
          <p:spPr bwMode="auto">
            <a:xfrm>
              <a:off x="3655" y="1492"/>
              <a:ext cx="572" cy="77"/>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7061" name="Freeform 175"/>
            <p:cNvSpPr>
              <a:spLocks/>
            </p:cNvSpPr>
            <p:nvPr/>
          </p:nvSpPr>
          <p:spPr bwMode="auto">
            <a:xfrm>
              <a:off x="3655" y="1607"/>
              <a:ext cx="572" cy="76"/>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7062" name="Freeform 176"/>
            <p:cNvSpPr>
              <a:spLocks/>
            </p:cNvSpPr>
            <p:nvPr/>
          </p:nvSpPr>
          <p:spPr bwMode="auto">
            <a:xfrm>
              <a:off x="3655" y="1721"/>
              <a:ext cx="572" cy="77"/>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7063" name="Freeform 177"/>
            <p:cNvSpPr>
              <a:spLocks/>
            </p:cNvSpPr>
            <p:nvPr/>
          </p:nvSpPr>
          <p:spPr bwMode="auto">
            <a:xfrm>
              <a:off x="3655" y="1836"/>
              <a:ext cx="572" cy="76"/>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grpSp>
      <p:grpSp>
        <p:nvGrpSpPr>
          <p:cNvPr id="36887" name="Group 178"/>
          <p:cNvGrpSpPr>
            <a:grpSpLocks/>
          </p:cNvGrpSpPr>
          <p:nvPr/>
        </p:nvGrpSpPr>
        <p:grpSpPr bwMode="auto">
          <a:xfrm>
            <a:off x="2667000" y="1752600"/>
            <a:ext cx="990600" cy="1045442"/>
            <a:chOff x="3120" y="691"/>
            <a:chExt cx="1604" cy="1750"/>
          </a:xfrm>
        </p:grpSpPr>
        <p:sp>
          <p:nvSpPr>
            <p:cNvPr id="36964" name="Text Box 179"/>
            <p:cNvSpPr txBox="1">
              <a:spLocks noChangeArrowheads="1"/>
            </p:cNvSpPr>
            <p:nvPr/>
          </p:nvSpPr>
          <p:spPr bwMode="auto">
            <a:xfrm>
              <a:off x="3648" y="1823"/>
              <a:ext cx="816"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latin typeface="+mn-ea"/>
                <a:ea typeface="+mn-ea"/>
              </a:endParaRPr>
            </a:p>
          </p:txBody>
        </p:sp>
        <p:sp>
          <p:nvSpPr>
            <p:cNvPr id="36965" name="Oval 180"/>
            <p:cNvSpPr>
              <a:spLocks noChangeArrowheads="1"/>
            </p:cNvSpPr>
            <p:nvPr/>
          </p:nvSpPr>
          <p:spPr bwMode="auto">
            <a:xfrm>
              <a:off x="3382" y="914"/>
              <a:ext cx="1117" cy="1118"/>
            </a:xfrm>
            <a:prstGeom prst="ellipse">
              <a:avLst/>
            </a:prstGeom>
            <a:noFill/>
            <a:ln w="5715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latin typeface="+mn-ea"/>
              </a:endParaRPr>
            </a:p>
          </p:txBody>
        </p:sp>
        <p:sp>
          <p:nvSpPr>
            <p:cNvPr id="36966" name="Freeform 181"/>
            <p:cNvSpPr>
              <a:spLocks/>
            </p:cNvSpPr>
            <p:nvPr/>
          </p:nvSpPr>
          <p:spPr bwMode="auto">
            <a:xfrm rot="966628">
              <a:off x="4342" y="881"/>
              <a:ext cx="179" cy="224"/>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967" name="Freeform 182"/>
            <p:cNvSpPr>
              <a:spLocks/>
            </p:cNvSpPr>
            <p:nvPr/>
          </p:nvSpPr>
          <p:spPr bwMode="auto">
            <a:xfrm rot="-4347231">
              <a:off x="3359" y="892"/>
              <a:ext cx="179" cy="224"/>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968" name="Freeform 183"/>
            <p:cNvSpPr>
              <a:spLocks/>
            </p:cNvSpPr>
            <p:nvPr/>
          </p:nvSpPr>
          <p:spPr bwMode="auto">
            <a:xfrm rot="-10213886">
              <a:off x="3382" y="1854"/>
              <a:ext cx="179" cy="223"/>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969" name="Freeform 184"/>
            <p:cNvSpPr>
              <a:spLocks/>
            </p:cNvSpPr>
            <p:nvPr/>
          </p:nvSpPr>
          <p:spPr bwMode="auto">
            <a:xfrm rot="3170267">
              <a:off x="4522" y="1295"/>
              <a:ext cx="179" cy="224"/>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970" name="Freeform 185"/>
            <p:cNvSpPr>
              <a:spLocks/>
            </p:cNvSpPr>
            <p:nvPr/>
          </p:nvSpPr>
          <p:spPr bwMode="auto">
            <a:xfrm rot="5400000">
              <a:off x="4388" y="1787"/>
              <a:ext cx="179" cy="223"/>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971" name="Freeform 186"/>
            <p:cNvSpPr>
              <a:spLocks/>
            </p:cNvSpPr>
            <p:nvPr/>
          </p:nvSpPr>
          <p:spPr bwMode="auto">
            <a:xfrm rot="8660000">
              <a:off x="3882" y="2029"/>
              <a:ext cx="169" cy="224"/>
            </a:xfrm>
            <a:custGeom>
              <a:avLst/>
              <a:gdLst>
                <a:gd name="T0" fmla="*/ 0 w 360"/>
                <a:gd name="T1" fmla="*/ 3 h 416"/>
                <a:gd name="T2" fmla="*/ 0 w 360"/>
                <a:gd name="T3" fmla="*/ 1 h 416"/>
                <a:gd name="T4" fmla="*/ 0 w 360"/>
                <a:gd name="T5" fmla="*/ 1 h 416"/>
                <a:gd name="T6" fmla="*/ 0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972" name="Freeform 187"/>
            <p:cNvSpPr>
              <a:spLocks/>
            </p:cNvSpPr>
            <p:nvPr/>
          </p:nvSpPr>
          <p:spPr bwMode="auto">
            <a:xfrm rot="-7762762">
              <a:off x="3151" y="1368"/>
              <a:ext cx="198" cy="259"/>
            </a:xfrm>
            <a:custGeom>
              <a:avLst/>
              <a:gdLst>
                <a:gd name="T0" fmla="*/ 1 w 360"/>
                <a:gd name="T1" fmla="*/ 9 h 416"/>
                <a:gd name="T2" fmla="*/ 1 w 360"/>
                <a:gd name="T3" fmla="*/ 1 h 416"/>
                <a:gd name="T4" fmla="*/ 3 w 360"/>
                <a:gd name="T5" fmla="*/ 1 h 416"/>
                <a:gd name="T6" fmla="*/ 3 w 360"/>
                <a:gd name="T7" fmla="*/ 4 h 416"/>
                <a:gd name="T8" fmla="*/ 1 w 360"/>
                <a:gd name="T9" fmla="*/ 9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973" name="Freeform 188"/>
            <p:cNvSpPr>
              <a:spLocks/>
            </p:cNvSpPr>
            <p:nvPr/>
          </p:nvSpPr>
          <p:spPr bwMode="auto">
            <a:xfrm rot="-2134707">
              <a:off x="3874" y="691"/>
              <a:ext cx="179" cy="223"/>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grpSp>
          <p:nvGrpSpPr>
            <p:cNvPr id="36974" name="Group 189"/>
            <p:cNvGrpSpPr>
              <a:grpSpLocks/>
            </p:cNvGrpSpPr>
            <p:nvPr/>
          </p:nvGrpSpPr>
          <p:grpSpPr bwMode="auto">
            <a:xfrm rot="-1784693">
              <a:off x="3516" y="780"/>
              <a:ext cx="135" cy="269"/>
              <a:chOff x="3888" y="2448"/>
              <a:chExt cx="192" cy="336"/>
            </a:xfrm>
          </p:grpSpPr>
          <p:sp>
            <p:nvSpPr>
              <p:cNvPr id="37028" name="Oval 190"/>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29" name="Oval 191"/>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75" name="Group 192"/>
            <p:cNvGrpSpPr>
              <a:grpSpLocks/>
            </p:cNvGrpSpPr>
            <p:nvPr/>
          </p:nvGrpSpPr>
          <p:grpSpPr bwMode="auto">
            <a:xfrm rot="-1226407">
              <a:off x="3695" y="691"/>
              <a:ext cx="134" cy="268"/>
              <a:chOff x="3888" y="2448"/>
              <a:chExt cx="192" cy="336"/>
            </a:xfrm>
          </p:grpSpPr>
          <p:sp>
            <p:nvSpPr>
              <p:cNvPr id="37026" name="Oval 193"/>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27" name="Oval 194"/>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76" name="Group 195"/>
            <p:cNvGrpSpPr>
              <a:grpSpLocks/>
            </p:cNvGrpSpPr>
            <p:nvPr/>
          </p:nvGrpSpPr>
          <p:grpSpPr bwMode="auto">
            <a:xfrm rot="-6686076">
              <a:off x="3225" y="1563"/>
              <a:ext cx="134" cy="268"/>
              <a:chOff x="3888" y="2448"/>
              <a:chExt cx="192" cy="336"/>
            </a:xfrm>
          </p:grpSpPr>
          <p:sp>
            <p:nvSpPr>
              <p:cNvPr id="37024" name="Oval 196"/>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25" name="Oval 197"/>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77" name="Group 198"/>
            <p:cNvGrpSpPr>
              <a:grpSpLocks/>
            </p:cNvGrpSpPr>
            <p:nvPr/>
          </p:nvGrpSpPr>
          <p:grpSpPr bwMode="auto">
            <a:xfrm rot="-7339862">
              <a:off x="3315" y="1696"/>
              <a:ext cx="134" cy="269"/>
              <a:chOff x="3888" y="2448"/>
              <a:chExt cx="192" cy="336"/>
            </a:xfrm>
          </p:grpSpPr>
          <p:sp>
            <p:nvSpPr>
              <p:cNvPr id="37022" name="Oval 199"/>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23" name="Oval 200"/>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78" name="Group 201"/>
            <p:cNvGrpSpPr>
              <a:grpSpLocks/>
            </p:cNvGrpSpPr>
            <p:nvPr/>
          </p:nvGrpSpPr>
          <p:grpSpPr bwMode="auto">
            <a:xfrm rot="1286076" flipH="1">
              <a:off x="4053" y="691"/>
              <a:ext cx="134" cy="268"/>
              <a:chOff x="3888" y="2448"/>
              <a:chExt cx="192" cy="336"/>
            </a:xfrm>
          </p:grpSpPr>
          <p:sp>
            <p:nvSpPr>
              <p:cNvPr id="37020" name="Oval 202"/>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21" name="Oval 203"/>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79" name="Group 204"/>
            <p:cNvGrpSpPr>
              <a:grpSpLocks/>
            </p:cNvGrpSpPr>
            <p:nvPr/>
          </p:nvGrpSpPr>
          <p:grpSpPr bwMode="auto">
            <a:xfrm rot="1939862" flipH="1">
              <a:off x="4231" y="780"/>
              <a:ext cx="135" cy="269"/>
              <a:chOff x="3888" y="2448"/>
              <a:chExt cx="192" cy="336"/>
            </a:xfrm>
          </p:grpSpPr>
          <p:sp>
            <p:nvSpPr>
              <p:cNvPr id="37018" name="Oval 205"/>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19" name="Oval 206"/>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80" name="Group 207"/>
            <p:cNvGrpSpPr>
              <a:grpSpLocks/>
            </p:cNvGrpSpPr>
            <p:nvPr/>
          </p:nvGrpSpPr>
          <p:grpSpPr bwMode="auto">
            <a:xfrm rot="-1904367" flipH="1" flipV="1">
              <a:off x="4277" y="1854"/>
              <a:ext cx="133" cy="268"/>
              <a:chOff x="3888" y="2448"/>
              <a:chExt cx="192" cy="336"/>
            </a:xfrm>
          </p:grpSpPr>
          <p:sp>
            <p:nvSpPr>
              <p:cNvPr id="37016" name="Oval 208"/>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17" name="Oval 209"/>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81" name="Group 210"/>
            <p:cNvGrpSpPr>
              <a:grpSpLocks/>
            </p:cNvGrpSpPr>
            <p:nvPr/>
          </p:nvGrpSpPr>
          <p:grpSpPr bwMode="auto">
            <a:xfrm rot="-1939862" flipH="1" flipV="1">
              <a:off x="4142" y="1943"/>
              <a:ext cx="135" cy="268"/>
              <a:chOff x="3888" y="2448"/>
              <a:chExt cx="192" cy="336"/>
            </a:xfrm>
          </p:grpSpPr>
          <p:sp>
            <p:nvSpPr>
              <p:cNvPr id="37014" name="Oval 211"/>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15" name="Oval 212"/>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82" name="Group 213"/>
            <p:cNvGrpSpPr>
              <a:grpSpLocks/>
            </p:cNvGrpSpPr>
            <p:nvPr/>
          </p:nvGrpSpPr>
          <p:grpSpPr bwMode="auto">
            <a:xfrm rot="-3571198">
              <a:off x="3271" y="981"/>
              <a:ext cx="134" cy="269"/>
              <a:chOff x="3888" y="2448"/>
              <a:chExt cx="192" cy="336"/>
            </a:xfrm>
          </p:grpSpPr>
          <p:sp>
            <p:nvSpPr>
              <p:cNvPr id="37012" name="Oval 214"/>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13" name="Oval 215"/>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83" name="Group 216"/>
            <p:cNvGrpSpPr>
              <a:grpSpLocks/>
            </p:cNvGrpSpPr>
            <p:nvPr/>
          </p:nvGrpSpPr>
          <p:grpSpPr bwMode="auto">
            <a:xfrm rot="-4324977">
              <a:off x="3225" y="1160"/>
              <a:ext cx="134" cy="268"/>
              <a:chOff x="3888" y="2448"/>
              <a:chExt cx="192" cy="336"/>
            </a:xfrm>
          </p:grpSpPr>
          <p:sp>
            <p:nvSpPr>
              <p:cNvPr id="37010" name="Oval 217"/>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11" name="Oval 218"/>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84" name="Group 219"/>
            <p:cNvGrpSpPr>
              <a:grpSpLocks/>
            </p:cNvGrpSpPr>
            <p:nvPr/>
          </p:nvGrpSpPr>
          <p:grpSpPr bwMode="auto">
            <a:xfrm rot="3979296" flipH="1">
              <a:off x="4523" y="1116"/>
              <a:ext cx="134" cy="268"/>
              <a:chOff x="3888" y="2448"/>
              <a:chExt cx="192" cy="336"/>
            </a:xfrm>
          </p:grpSpPr>
          <p:sp>
            <p:nvSpPr>
              <p:cNvPr id="37008" name="Oval 220"/>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09" name="Oval 221"/>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85" name="Group 222"/>
            <p:cNvGrpSpPr>
              <a:grpSpLocks/>
            </p:cNvGrpSpPr>
            <p:nvPr/>
          </p:nvGrpSpPr>
          <p:grpSpPr bwMode="auto">
            <a:xfrm rot="3979296" flipH="1">
              <a:off x="4478" y="981"/>
              <a:ext cx="134" cy="269"/>
              <a:chOff x="3888" y="2448"/>
              <a:chExt cx="192" cy="336"/>
            </a:xfrm>
          </p:grpSpPr>
          <p:sp>
            <p:nvSpPr>
              <p:cNvPr id="37006" name="Oval 223"/>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07" name="Oval 224"/>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86" name="Group 225"/>
            <p:cNvGrpSpPr>
              <a:grpSpLocks/>
            </p:cNvGrpSpPr>
            <p:nvPr/>
          </p:nvGrpSpPr>
          <p:grpSpPr bwMode="auto">
            <a:xfrm rot="5900997">
              <a:off x="4523" y="1429"/>
              <a:ext cx="134" cy="268"/>
              <a:chOff x="3888" y="2448"/>
              <a:chExt cx="192" cy="336"/>
            </a:xfrm>
          </p:grpSpPr>
          <p:sp>
            <p:nvSpPr>
              <p:cNvPr id="37004" name="Oval 226"/>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05" name="Oval 227"/>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87" name="Group 228"/>
            <p:cNvGrpSpPr>
              <a:grpSpLocks/>
            </p:cNvGrpSpPr>
            <p:nvPr/>
          </p:nvGrpSpPr>
          <p:grpSpPr bwMode="auto">
            <a:xfrm rot="6590298">
              <a:off x="4478" y="1607"/>
              <a:ext cx="134" cy="269"/>
              <a:chOff x="3888" y="2448"/>
              <a:chExt cx="192" cy="336"/>
            </a:xfrm>
          </p:grpSpPr>
          <p:sp>
            <p:nvSpPr>
              <p:cNvPr id="37002" name="Oval 229"/>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03" name="Oval 230"/>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88" name="Group 231"/>
            <p:cNvGrpSpPr>
              <a:grpSpLocks/>
            </p:cNvGrpSpPr>
            <p:nvPr/>
          </p:nvGrpSpPr>
          <p:grpSpPr bwMode="auto">
            <a:xfrm rot="-9360471">
              <a:off x="3561" y="1943"/>
              <a:ext cx="134" cy="268"/>
              <a:chOff x="3888" y="2448"/>
              <a:chExt cx="192" cy="336"/>
            </a:xfrm>
          </p:grpSpPr>
          <p:sp>
            <p:nvSpPr>
              <p:cNvPr id="37000" name="Oval 232"/>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7001" name="Oval 233"/>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89" name="Group 234"/>
            <p:cNvGrpSpPr>
              <a:grpSpLocks/>
            </p:cNvGrpSpPr>
            <p:nvPr/>
          </p:nvGrpSpPr>
          <p:grpSpPr bwMode="auto">
            <a:xfrm rot="-10239734">
              <a:off x="3695" y="1988"/>
              <a:ext cx="134" cy="268"/>
              <a:chOff x="3888" y="2448"/>
              <a:chExt cx="192" cy="336"/>
            </a:xfrm>
          </p:grpSpPr>
          <p:sp>
            <p:nvSpPr>
              <p:cNvPr id="36998" name="Oval 235"/>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999" name="Oval 236"/>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sp>
          <p:nvSpPr>
            <p:cNvPr id="36990" name="Freeform 237"/>
            <p:cNvSpPr>
              <a:spLocks/>
            </p:cNvSpPr>
            <p:nvPr/>
          </p:nvSpPr>
          <p:spPr bwMode="auto">
            <a:xfrm>
              <a:off x="3655" y="1149"/>
              <a:ext cx="572" cy="76"/>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991" name="Freeform 238"/>
            <p:cNvSpPr>
              <a:spLocks/>
            </p:cNvSpPr>
            <p:nvPr/>
          </p:nvSpPr>
          <p:spPr bwMode="auto">
            <a:xfrm>
              <a:off x="3655" y="1263"/>
              <a:ext cx="572" cy="77"/>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992" name="Freeform 239"/>
            <p:cNvSpPr>
              <a:spLocks/>
            </p:cNvSpPr>
            <p:nvPr/>
          </p:nvSpPr>
          <p:spPr bwMode="auto">
            <a:xfrm>
              <a:off x="3655" y="1034"/>
              <a:ext cx="572" cy="77"/>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993" name="Freeform 240"/>
            <p:cNvSpPr>
              <a:spLocks/>
            </p:cNvSpPr>
            <p:nvPr/>
          </p:nvSpPr>
          <p:spPr bwMode="auto">
            <a:xfrm>
              <a:off x="3655" y="1378"/>
              <a:ext cx="572" cy="76"/>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994" name="Freeform 241"/>
            <p:cNvSpPr>
              <a:spLocks/>
            </p:cNvSpPr>
            <p:nvPr/>
          </p:nvSpPr>
          <p:spPr bwMode="auto">
            <a:xfrm>
              <a:off x="3655" y="1492"/>
              <a:ext cx="572" cy="77"/>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995" name="Freeform 242"/>
            <p:cNvSpPr>
              <a:spLocks/>
            </p:cNvSpPr>
            <p:nvPr/>
          </p:nvSpPr>
          <p:spPr bwMode="auto">
            <a:xfrm>
              <a:off x="3655" y="1607"/>
              <a:ext cx="572" cy="76"/>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996" name="Freeform 243"/>
            <p:cNvSpPr>
              <a:spLocks/>
            </p:cNvSpPr>
            <p:nvPr/>
          </p:nvSpPr>
          <p:spPr bwMode="auto">
            <a:xfrm>
              <a:off x="3655" y="1721"/>
              <a:ext cx="572" cy="77"/>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997" name="Freeform 244"/>
            <p:cNvSpPr>
              <a:spLocks/>
            </p:cNvSpPr>
            <p:nvPr/>
          </p:nvSpPr>
          <p:spPr bwMode="auto">
            <a:xfrm>
              <a:off x="3655" y="1836"/>
              <a:ext cx="572" cy="76"/>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grpSp>
      <p:grpSp>
        <p:nvGrpSpPr>
          <p:cNvPr id="36888" name="Group 245"/>
          <p:cNvGrpSpPr>
            <a:grpSpLocks/>
          </p:cNvGrpSpPr>
          <p:nvPr/>
        </p:nvGrpSpPr>
        <p:grpSpPr bwMode="auto">
          <a:xfrm>
            <a:off x="4419600" y="1752600"/>
            <a:ext cx="990600" cy="1045442"/>
            <a:chOff x="3120" y="691"/>
            <a:chExt cx="1604" cy="1750"/>
          </a:xfrm>
        </p:grpSpPr>
        <p:sp>
          <p:nvSpPr>
            <p:cNvPr id="36898" name="Text Box 246"/>
            <p:cNvSpPr txBox="1">
              <a:spLocks noChangeArrowheads="1"/>
            </p:cNvSpPr>
            <p:nvPr/>
          </p:nvSpPr>
          <p:spPr bwMode="auto">
            <a:xfrm>
              <a:off x="3648" y="1823"/>
              <a:ext cx="816"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latin typeface="+mn-ea"/>
                <a:ea typeface="+mn-ea"/>
              </a:endParaRPr>
            </a:p>
          </p:txBody>
        </p:sp>
        <p:sp>
          <p:nvSpPr>
            <p:cNvPr id="36899" name="Oval 247"/>
            <p:cNvSpPr>
              <a:spLocks noChangeArrowheads="1"/>
            </p:cNvSpPr>
            <p:nvPr/>
          </p:nvSpPr>
          <p:spPr bwMode="auto">
            <a:xfrm>
              <a:off x="3382" y="914"/>
              <a:ext cx="1117" cy="1118"/>
            </a:xfrm>
            <a:prstGeom prst="ellipse">
              <a:avLst/>
            </a:prstGeom>
            <a:noFill/>
            <a:ln w="57150">
              <a:solidFill>
                <a:srgbClr val="66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latin typeface="+mn-ea"/>
              </a:endParaRPr>
            </a:p>
          </p:txBody>
        </p:sp>
        <p:sp>
          <p:nvSpPr>
            <p:cNvPr id="36900" name="Freeform 248"/>
            <p:cNvSpPr>
              <a:spLocks/>
            </p:cNvSpPr>
            <p:nvPr/>
          </p:nvSpPr>
          <p:spPr bwMode="auto">
            <a:xfrm rot="966628">
              <a:off x="4342" y="881"/>
              <a:ext cx="179" cy="224"/>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901" name="Freeform 249"/>
            <p:cNvSpPr>
              <a:spLocks/>
            </p:cNvSpPr>
            <p:nvPr/>
          </p:nvSpPr>
          <p:spPr bwMode="auto">
            <a:xfrm rot="-4347231">
              <a:off x="3359" y="892"/>
              <a:ext cx="179" cy="224"/>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902" name="Freeform 250"/>
            <p:cNvSpPr>
              <a:spLocks/>
            </p:cNvSpPr>
            <p:nvPr/>
          </p:nvSpPr>
          <p:spPr bwMode="auto">
            <a:xfrm rot="-10213886">
              <a:off x="3382" y="1854"/>
              <a:ext cx="179" cy="223"/>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903" name="Freeform 251"/>
            <p:cNvSpPr>
              <a:spLocks/>
            </p:cNvSpPr>
            <p:nvPr/>
          </p:nvSpPr>
          <p:spPr bwMode="auto">
            <a:xfrm rot="3170267">
              <a:off x="4522" y="1295"/>
              <a:ext cx="179" cy="224"/>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904" name="Freeform 252"/>
            <p:cNvSpPr>
              <a:spLocks/>
            </p:cNvSpPr>
            <p:nvPr/>
          </p:nvSpPr>
          <p:spPr bwMode="auto">
            <a:xfrm rot="5400000">
              <a:off x="4388" y="1787"/>
              <a:ext cx="179" cy="223"/>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905" name="Freeform 253"/>
            <p:cNvSpPr>
              <a:spLocks/>
            </p:cNvSpPr>
            <p:nvPr/>
          </p:nvSpPr>
          <p:spPr bwMode="auto">
            <a:xfrm rot="8660000">
              <a:off x="3882" y="2029"/>
              <a:ext cx="169" cy="224"/>
            </a:xfrm>
            <a:custGeom>
              <a:avLst/>
              <a:gdLst>
                <a:gd name="T0" fmla="*/ 0 w 360"/>
                <a:gd name="T1" fmla="*/ 3 h 416"/>
                <a:gd name="T2" fmla="*/ 0 w 360"/>
                <a:gd name="T3" fmla="*/ 1 h 416"/>
                <a:gd name="T4" fmla="*/ 0 w 360"/>
                <a:gd name="T5" fmla="*/ 1 h 416"/>
                <a:gd name="T6" fmla="*/ 0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906" name="Freeform 254"/>
            <p:cNvSpPr>
              <a:spLocks/>
            </p:cNvSpPr>
            <p:nvPr/>
          </p:nvSpPr>
          <p:spPr bwMode="auto">
            <a:xfrm rot="-7762762">
              <a:off x="3151" y="1368"/>
              <a:ext cx="198" cy="259"/>
            </a:xfrm>
            <a:custGeom>
              <a:avLst/>
              <a:gdLst>
                <a:gd name="T0" fmla="*/ 1 w 360"/>
                <a:gd name="T1" fmla="*/ 9 h 416"/>
                <a:gd name="T2" fmla="*/ 1 w 360"/>
                <a:gd name="T3" fmla="*/ 1 h 416"/>
                <a:gd name="T4" fmla="*/ 3 w 360"/>
                <a:gd name="T5" fmla="*/ 1 h 416"/>
                <a:gd name="T6" fmla="*/ 3 w 360"/>
                <a:gd name="T7" fmla="*/ 4 h 416"/>
                <a:gd name="T8" fmla="*/ 1 w 360"/>
                <a:gd name="T9" fmla="*/ 9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sp>
          <p:nvSpPr>
            <p:cNvPr id="36907" name="Freeform 255"/>
            <p:cNvSpPr>
              <a:spLocks/>
            </p:cNvSpPr>
            <p:nvPr/>
          </p:nvSpPr>
          <p:spPr bwMode="auto">
            <a:xfrm rot="-2134707">
              <a:off x="3874" y="691"/>
              <a:ext cx="179" cy="223"/>
            </a:xfrm>
            <a:custGeom>
              <a:avLst/>
              <a:gdLst>
                <a:gd name="T0" fmla="*/ 0 w 360"/>
                <a:gd name="T1" fmla="*/ 3 h 416"/>
                <a:gd name="T2" fmla="*/ 0 w 360"/>
                <a:gd name="T3" fmla="*/ 1 h 416"/>
                <a:gd name="T4" fmla="*/ 1 w 360"/>
                <a:gd name="T5" fmla="*/ 1 h 416"/>
                <a:gd name="T6" fmla="*/ 1 w 360"/>
                <a:gd name="T7" fmla="*/ 2 h 416"/>
                <a:gd name="T8" fmla="*/ 0 w 360"/>
                <a:gd name="T9" fmla="*/ 3 h 416"/>
                <a:gd name="T10" fmla="*/ 0 60000 65536"/>
                <a:gd name="T11" fmla="*/ 0 60000 65536"/>
                <a:gd name="T12" fmla="*/ 0 60000 65536"/>
                <a:gd name="T13" fmla="*/ 0 60000 65536"/>
                <a:gd name="T14" fmla="*/ 0 60000 65536"/>
                <a:gd name="T15" fmla="*/ 0 w 360"/>
                <a:gd name="T16" fmla="*/ 0 h 416"/>
                <a:gd name="T17" fmla="*/ 360 w 360"/>
                <a:gd name="T18" fmla="*/ 416 h 416"/>
              </a:gdLst>
              <a:ahLst/>
              <a:cxnLst>
                <a:cxn ang="T10">
                  <a:pos x="T0" y="T1"/>
                </a:cxn>
                <a:cxn ang="T11">
                  <a:pos x="T2" y="T3"/>
                </a:cxn>
                <a:cxn ang="T12">
                  <a:pos x="T4" y="T5"/>
                </a:cxn>
                <a:cxn ang="T13">
                  <a:pos x="T6" y="T7"/>
                </a:cxn>
                <a:cxn ang="T14">
                  <a:pos x="T8" y="T9"/>
                </a:cxn>
              </a:cxnLst>
              <a:rect l="T15" t="T16" r="T17" b="T18"/>
              <a:pathLst>
                <a:path w="360" h="416">
                  <a:moveTo>
                    <a:pt x="24" y="392"/>
                  </a:moveTo>
                  <a:cubicBezTo>
                    <a:pt x="0" y="368"/>
                    <a:pt x="120" y="112"/>
                    <a:pt x="168" y="56"/>
                  </a:cubicBezTo>
                  <a:cubicBezTo>
                    <a:pt x="216" y="0"/>
                    <a:pt x="288" y="32"/>
                    <a:pt x="312" y="56"/>
                  </a:cubicBezTo>
                  <a:cubicBezTo>
                    <a:pt x="336" y="80"/>
                    <a:pt x="360" y="144"/>
                    <a:pt x="312" y="200"/>
                  </a:cubicBezTo>
                  <a:cubicBezTo>
                    <a:pt x="264" y="256"/>
                    <a:pt x="48" y="416"/>
                    <a:pt x="24" y="392"/>
                  </a:cubicBezTo>
                  <a:close/>
                </a:path>
              </a:pathLst>
            </a:custGeom>
            <a:solidFill>
              <a:srgbClr val="FF99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grpSp>
          <p:nvGrpSpPr>
            <p:cNvPr id="36908" name="Group 256"/>
            <p:cNvGrpSpPr>
              <a:grpSpLocks/>
            </p:cNvGrpSpPr>
            <p:nvPr/>
          </p:nvGrpSpPr>
          <p:grpSpPr bwMode="auto">
            <a:xfrm rot="-1784693">
              <a:off x="3516" y="780"/>
              <a:ext cx="135" cy="269"/>
              <a:chOff x="3888" y="2448"/>
              <a:chExt cx="192" cy="336"/>
            </a:xfrm>
          </p:grpSpPr>
          <p:sp>
            <p:nvSpPr>
              <p:cNvPr id="36962" name="Oval 257"/>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963" name="Oval 258"/>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09" name="Group 259"/>
            <p:cNvGrpSpPr>
              <a:grpSpLocks/>
            </p:cNvGrpSpPr>
            <p:nvPr/>
          </p:nvGrpSpPr>
          <p:grpSpPr bwMode="auto">
            <a:xfrm rot="-1226407">
              <a:off x="3695" y="691"/>
              <a:ext cx="134" cy="268"/>
              <a:chOff x="3888" y="2448"/>
              <a:chExt cx="192" cy="336"/>
            </a:xfrm>
          </p:grpSpPr>
          <p:sp>
            <p:nvSpPr>
              <p:cNvPr id="36960" name="Oval 260"/>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961" name="Oval 261"/>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10" name="Group 262"/>
            <p:cNvGrpSpPr>
              <a:grpSpLocks/>
            </p:cNvGrpSpPr>
            <p:nvPr/>
          </p:nvGrpSpPr>
          <p:grpSpPr bwMode="auto">
            <a:xfrm rot="-6686076">
              <a:off x="3225" y="1563"/>
              <a:ext cx="134" cy="268"/>
              <a:chOff x="3888" y="2448"/>
              <a:chExt cx="192" cy="336"/>
            </a:xfrm>
          </p:grpSpPr>
          <p:sp>
            <p:nvSpPr>
              <p:cNvPr id="36958" name="Oval 263"/>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959" name="Oval 264"/>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11" name="Group 265"/>
            <p:cNvGrpSpPr>
              <a:grpSpLocks/>
            </p:cNvGrpSpPr>
            <p:nvPr/>
          </p:nvGrpSpPr>
          <p:grpSpPr bwMode="auto">
            <a:xfrm rot="-7339862">
              <a:off x="3315" y="1696"/>
              <a:ext cx="134" cy="269"/>
              <a:chOff x="3888" y="2448"/>
              <a:chExt cx="192" cy="336"/>
            </a:xfrm>
          </p:grpSpPr>
          <p:sp>
            <p:nvSpPr>
              <p:cNvPr id="36956" name="Oval 266"/>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957" name="Oval 267"/>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12" name="Group 268"/>
            <p:cNvGrpSpPr>
              <a:grpSpLocks/>
            </p:cNvGrpSpPr>
            <p:nvPr/>
          </p:nvGrpSpPr>
          <p:grpSpPr bwMode="auto">
            <a:xfrm rot="1286076" flipH="1">
              <a:off x="4053" y="691"/>
              <a:ext cx="134" cy="268"/>
              <a:chOff x="3888" y="2448"/>
              <a:chExt cx="192" cy="336"/>
            </a:xfrm>
          </p:grpSpPr>
          <p:sp>
            <p:nvSpPr>
              <p:cNvPr id="36954" name="Oval 269"/>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955" name="Oval 270"/>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13" name="Group 271"/>
            <p:cNvGrpSpPr>
              <a:grpSpLocks/>
            </p:cNvGrpSpPr>
            <p:nvPr/>
          </p:nvGrpSpPr>
          <p:grpSpPr bwMode="auto">
            <a:xfrm rot="1939862" flipH="1">
              <a:off x="4231" y="780"/>
              <a:ext cx="135" cy="269"/>
              <a:chOff x="3888" y="2448"/>
              <a:chExt cx="192" cy="336"/>
            </a:xfrm>
          </p:grpSpPr>
          <p:sp>
            <p:nvSpPr>
              <p:cNvPr id="36952" name="Oval 272"/>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953" name="Oval 273"/>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14" name="Group 274"/>
            <p:cNvGrpSpPr>
              <a:grpSpLocks/>
            </p:cNvGrpSpPr>
            <p:nvPr/>
          </p:nvGrpSpPr>
          <p:grpSpPr bwMode="auto">
            <a:xfrm rot="-1904367" flipH="1" flipV="1">
              <a:off x="4277" y="1854"/>
              <a:ext cx="133" cy="268"/>
              <a:chOff x="3888" y="2448"/>
              <a:chExt cx="192" cy="336"/>
            </a:xfrm>
          </p:grpSpPr>
          <p:sp>
            <p:nvSpPr>
              <p:cNvPr id="36950" name="Oval 275"/>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951" name="Oval 276"/>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15" name="Group 277"/>
            <p:cNvGrpSpPr>
              <a:grpSpLocks/>
            </p:cNvGrpSpPr>
            <p:nvPr/>
          </p:nvGrpSpPr>
          <p:grpSpPr bwMode="auto">
            <a:xfrm rot="-1939862" flipH="1" flipV="1">
              <a:off x="4142" y="1943"/>
              <a:ext cx="135" cy="268"/>
              <a:chOff x="3888" y="2448"/>
              <a:chExt cx="192" cy="336"/>
            </a:xfrm>
          </p:grpSpPr>
          <p:sp>
            <p:nvSpPr>
              <p:cNvPr id="36948" name="Oval 278"/>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949" name="Oval 279"/>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16" name="Group 280"/>
            <p:cNvGrpSpPr>
              <a:grpSpLocks/>
            </p:cNvGrpSpPr>
            <p:nvPr/>
          </p:nvGrpSpPr>
          <p:grpSpPr bwMode="auto">
            <a:xfrm rot="-3571198">
              <a:off x="3271" y="981"/>
              <a:ext cx="134" cy="269"/>
              <a:chOff x="3888" y="2448"/>
              <a:chExt cx="192" cy="336"/>
            </a:xfrm>
          </p:grpSpPr>
          <p:sp>
            <p:nvSpPr>
              <p:cNvPr id="36946" name="Oval 281"/>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947" name="Oval 282"/>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17" name="Group 283"/>
            <p:cNvGrpSpPr>
              <a:grpSpLocks/>
            </p:cNvGrpSpPr>
            <p:nvPr/>
          </p:nvGrpSpPr>
          <p:grpSpPr bwMode="auto">
            <a:xfrm rot="-4324977">
              <a:off x="3225" y="1160"/>
              <a:ext cx="134" cy="268"/>
              <a:chOff x="3888" y="2448"/>
              <a:chExt cx="192" cy="336"/>
            </a:xfrm>
          </p:grpSpPr>
          <p:sp>
            <p:nvSpPr>
              <p:cNvPr id="36944" name="Oval 284"/>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945" name="Oval 285"/>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18" name="Group 286"/>
            <p:cNvGrpSpPr>
              <a:grpSpLocks/>
            </p:cNvGrpSpPr>
            <p:nvPr/>
          </p:nvGrpSpPr>
          <p:grpSpPr bwMode="auto">
            <a:xfrm rot="3979296" flipH="1">
              <a:off x="4523" y="1116"/>
              <a:ext cx="134" cy="268"/>
              <a:chOff x="3888" y="2448"/>
              <a:chExt cx="192" cy="336"/>
            </a:xfrm>
          </p:grpSpPr>
          <p:sp>
            <p:nvSpPr>
              <p:cNvPr id="36942" name="Oval 287"/>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943" name="Oval 288"/>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19" name="Group 289"/>
            <p:cNvGrpSpPr>
              <a:grpSpLocks/>
            </p:cNvGrpSpPr>
            <p:nvPr/>
          </p:nvGrpSpPr>
          <p:grpSpPr bwMode="auto">
            <a:xfrm rot="3979296" flipH="1">
              <a:off x="4478" y="981"/>
              <a:ext cx="134" cy="269"/>
              <a:chOff x="3888" y="2448"/>
              <a:chExt cx="192" cy="336"/>
            </a:xfrm>
          </p:grpSpPr>
          <p:sp>
            <p:nvSpPr>
              <p:cNvPr id="36940" name="Oval 290"/>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941" name="Oval 291"/>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20" name="Group 292"/>
            <p:cNvGrpSpPr>
              <a:grpSpLocks/>
            </p:cNvGrpSpPr>
            <p:nvPr/>
          </p:nvGrpSpPr>
          <p:grpSpPr bwMode="auto">
            <a:xfrm rot="5900997">
              <a:off x="4523" y="1429"/>
              <a:ext cx="134" cy="268"/>
              <a:chOff x="3888" y="2448"/>
              <a:chExt cx="192" cy="336"/>
            </a:xfrm>
          </p:grpSpPr>
          <p:sp>
            <p:nvSpPr>
              <p:cNvPr id="36938" name="Oval 293"/>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939" name="Oval 294"/>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21" name="Group 295"/>
            <p:cNvGrpSpPr>
              <a:grpSpLocks/>
            </p:cNvGrpSpPr>
            <p:nvPr/>
          </p:nvGrpSpPr>
          <p:grpSpPr bwMode="auto">
            <a:xfrm rot="6590298">
              <a:off x="4478" y="1607"/>
              <a:ext cx="134" cy="269"/>
              <a:chOff x="3888" y="2448"/>
              <a:chExt cx="192" cy="336"/>
            </a:xfrm>
          </p:grpSpPr>
          <p:sp>
            <p:nvSpPr>
              <p:cNvPr id="36936" name="Oval 296"/>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937" name="Oval 297"/>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22" name="Group 298"/>
            <p:cNvGrpSpPr>
              <a:grpSpLocks/>
            </p:cNvGrpSpPr>
            <p:nvPr/>
          </p:nvGrpSpPr>
          <p:grpSpPr bwMode="auto">
            <a:xfrm rot="-9360471">
              <a:off x="3561" y="1943"/>
              <a:ext cx="134" cy="268"/>
              <a:chOff x="3888" y="2448"/>
              <a:chExt cx="192" cy="336"/>
            </a:xfrm>
          </p:grpSpPr>
          <p:sp>
            <p:nvSpPr>
              <p:cNvPr id="36934" name="Oval 299"/>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935" name="Oval 300"/>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grpSp>
          <p:nvGrpSpPr>
            <p:cNvPr id="36923" name="Group 301"/>
            <p:cNvGrpSpPr>
              <a:grpSpLocks/>
            </p:cNvGrpSpPr>
            <p:nvPr/>
          </p:nvGrpSpPr>
          <p:grpSpPr bwMode="auto">
            <a:xfrm rot="-10239734">
              <a:off x="3695" y="1988"/>
              <a:ext cx="134" cy="268"/>
              <a:chOff x="3888" y="2448"/>
              <a:chExt cx="192" cy="336"/>
            </a:xfrm>
          </p:grpSpPr>
          <p:sp>
            <p:nvSpPr>
              <p:cNvPr id="36932" name="Oval 302"/>
              <p:cNvSpPr>
                <a:spLocks noChangeArrowheads="1"/>
              </p:cNvSpPr>
              <p:nvPr/>
            </p:nvSpPr>
            <p:spPr bwMode="auto">
              <a:xfrm>
                <a:off x="3888" y="2448"/>
                <a:ext cx="192" cy="96"/>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36933" name="Oval 303"/>
              <p:cNvSpPr>
                <a:spLocks noChangeArrowheads="1"/>
              </p:cNvSpPr>
              <p:nvPr/>
            </p:nvSpPr>
            <p:spPr bwMode="auto">
              <a:xfrm>
                <a:off x="3936" y="2496"/>
                <a:ext cx="96" cy="288"/>
              </a:xfrm>
              <a:prstGeom prst="ellipse">
                <a:avLst/>
              </a:prstGeom>
              <a:solidFill>
                <a:srgbClr val="FF00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grpSp>
        <p:sp>
          <p:nvSpPr>
            <p:cNvPr id="36924" name="Freeform 304"/>
            <p:cNvSpPr>
              <a:spLocks/>
            </p:cNvSpPr>
            <p:nvPr/>
          </p:nvSpPr>
          <p:spPr bwMode="auto">
            <a:xfrm>
              <a:off x="3655" y="1149"/>
              <a:ext cx="572" cy="76"/>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925" name="Freeform 305"/>
            <p:cNvSpPr>
              <a:spLocks/>
            </p:cNvSpPr>
            <p:nvPr/>
          </p:nvSpPr>
          <p:spPr bwMode="auto">
            <a:xfrm>
              <a:off x="3655" y="1263"/>
              <a:ext cx="572" cy="77"/>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926" name="Freeform 306"/>
            <p:cNvSpPr>
              <a:spLocks/>
            </p:cNvSpPr>
            <p:nvPr/>
          </p:nvSpPr>
          <p:spPr bwMode="auto">
            <a:xfrm>
              <a:off x="3655" y="1034"/>
              <a:ext cx="572" cy="77"/>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927" name="Freeform 307"/>
            <p:cNvSpPr>
              <a:spLocks/>
            </p:cNvSpPr>
            <p:nvPr/>
          </p:nvSpPr>
          <p:spPr bwMode="auto">
            <a:xfrm>
              <a:off x="3655" y="1378"/>
              <a:ext cx="572" cy="76"/>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928" name="Freeform 308"/>
            <p:cNvSpPr>
              <a:spLocks/>
            </p:cNvSpPr>
            <p:nvPr/>
          </p:nvSpPr>
          <p:spPr bwMode="auto">
            <a:xfrm>
              <a:off x="3655" y="1492"/>
              <a:ext cx="572" cy="77"/>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929" name="Freeform 309"/>
            <p:cNvSpPr>
              <a:spLocks/>
            </p:cNvSpPr>
            <p:nvPr/>
          </p:nvSpPr>
          <p:spPr bwMode="auto">
            <a:xfrm>
              <a:off x="3655" y="1607"/>
              <a:ext cx="572" cy="76"/>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930" name="Freeform 310"/>
            <p:cNvSpPr>
              <a:spLocks/>
            </p:cNvSpPr>
            <p:nvPr/>
          </p:nvSpPr>
          <p:spPr bwMode="auto">
            <a:xfrm>
              <a:off x="3655" y="1721"/>
              <a:ext cx="572" cy="77"/>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36931" name="Freeform 311"/>
            <p:cNvSpPr>
              <a:spLocks/>
            </p:cNvSpPr>
            <p:nvPr/>
          </p:nvSpPr>
          <p:spPr bwMode="auto">
            <a:xfrm>
              <a:off x="3655" y="1836"/>
              <a:ext cx="572" cy="76"/>
            </a:xfrm>
            <a:custGeom>
              <a:avLst/>
              <a:gdLst>
                <a:gd name="T0" fmla="*/ 0 w 4848"/>
                <a:gd name="T1" fmla="*/ 0 h 720"/>
                <a:gd name="T2" fmla="*/ 0 w 4848"/>
                <a:gd name="T3" fmla="*/ 0 h 720"/>
                <a:gd name="T4" fmla="*/ 0 w 4848"/>
                <a:gd name="T5" fmla="*/ 0 h 720"/>
                <a:gd name="T6" fmla="*/ 0 w 4848"/>
                <a:gd name="T7" fmla="*/ 0 h 720"/>
                <a:gd name="T8" fmla="*/ 0 w 4848"/>
                <a:gd name="T9" fmla="*/ 0 h 720"/>
                <a:gd name="T10" fmla="*/ 0 w 4848"/>
                <a:gd name="T11" fmla="*/ 0 h 720"/>
                <a:gd name="T12" fmla="*/ 0 w 4848"/>
                <a:gd name="T13" fmla="*/ 0 h 720"/>
                <a:gd name="T14" fmla="*/ 0 w 4848"/>
                <a:gd name="T15" fmla="*/ 0 h 720"/>
                <a:gd name="T16" fmla="*/ 0 w 4848"/>
                <a:gd name="T17" fmla="*/ 0 h 720"/>
                <a:gd name="T18" fmla="*/ 0 w 4848"/>
                <a:gd name="T19" fmla="*/ 0 h 720"/>
                <a:gd name="T20" fmla="*/ 0 w 4848"/>
                <a:gd name="T21" fmla="*/ 0 h 720"/>
                <a:gd name="T22" fmla="*/ 0 w 4848"/>
                <a:gd name="T23" fmla="*/ 0 h 720"/>
                <a:gd name="T24" fmla="*/ 0 w 4848"/>
                <a:gd name="T25" fmla="*/ 0 h 720"/>
                <a:gd name="T26" fmla="*/ 0 w 4848"/>
                <a:gd name="T27" fmla="*/ 0 h 720"/>
                <a:gd name="T28" fmla="*/ 0 w 4848"/>
                <a:gd name="T29" fmla="*/ 0 h 720"/>
                <a:gd name="T30" fmla="*/ 0 w 4848"/>
                <a:gd name="T31" fmla="*/ 0 h 720"/>
                <a:gd name="T32" fmla="*/ 0 w 4848"/>
                <a:gd name="T33" fmla="*/ 0 h 720"/>
                <a:gd name="T34" fmla="*/ 0 w 4848"/>
                <a:gd name="T35" fmla="*/ 0 h 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48"/>
                <a:gd name="T55" fmla="*/ 0 h 720"/>
                <a:gd name="T56" fmla="*/ 4848 w 4848"/>
                <a:gd name="T57" fmla="*/ 720 h 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48" h="720">
                  <a:moveTo>
                    <a:pt x="0" y="672"/>
                  </a:moveTo>
                  <a:cubicBezTo>
                    <a:pt x="96" y="360"/>
                    <a:pt x="192" y="48"/>
                    <a:pt x="288" y="48"/>
                  </a:cubicBezTo>
                  <a:cubicBezTo>
                    <a:pt x="384" y="48"/>
                    <a:pt x="472" y="672"/>
                    <a:pt x="576" y="672"/>
                  </a:cubicBezTo>
                  <a:cubicBezTo>
                    <a:pt x="680" y="672"/>
                    <a:pt x="808" y="48"/>
                    <a:pt x="912" y="48"/>
                  </a:cubicBezTo>
                  <a:cubicBezTo>
                    <a:pt x="1016" y="48"/>
                    <a:pt x="1096" y="672"/>
                    <a:pt x="1200" y="672"/>
                  </a:cubicBezTo>
                  <a:cubicBezTo>
                    <a:pt x="1304" y="672"/>
                    <a:pt x="1432" y="48"/>
                    <a:pt x="1536" y="48"/>
                  </a:cubicBezTo>
                  <a:cubicBezTo>
                    <a:pt x="1640" y="48"/>
                    <a:pt x="1728" y="672"/>
                    <a:pt x="1824" y="672"/>
                  </a:cubicBezTo>
                  <a:cubicBezTo>
                    <a:pt x="1920" y="672"/>
                    <a:pt x="2016" y="40"/>
                    <a:pt x="2112" y="48"/>
                  </a:cubicBezTo>
                  <a:cubicBezTo>
                    <a:pt x="2208" y="56"/>
                    <a:pt x="2312" y="720"/>
                    <a:pt x="2400" y="720"/>
                  </a:cubicBezTo>
                  <a:cubicBezTo>
                    <a:pt x="2488" y="720"/>
                    <a:pt x="2544" y="48"/>
                    <a:pt x="2640" y="48"/>
                  </a:cubicBezTo>
                  <a:cubicBezTo>
                    <a:pt x="2736" y="48"/>
                    <a:pt x="2880" y="720"/>
                    <a:pt x="2976" y="720"/>
                  </a:cubicBezTo>
                  <a:cubicBezTo>
                    <a:pt x="3072" y="720"/>
                    <a:pt x="3136" y="56"/>
                    <a:pt x="3216" y="48"/>
                  </a:cubicBezTo>
                  <a:cubicBezTo>
                    <a:pt x="3296" y="40"/>
                    <a:pt x="3376" y="672"/>
                    <a:pt x="3456" y="672"/>
                  </a:cubicBezTo>
                  <a:cubicBezTo>
                    <a:pt x="3536" y="672"/>
                    <a:pt x="3600" y="48"/>
                    <a:pt x="3696" y="48"/>
                  </a:cubicBezTo>
                  <a:cubicBezTo>
                    <a:pt x="3792" y="48"/>
                    <a:pt x="3936" y="672"/>
                    <a:pt x="4032" y="672"/>
                  </a:cubicBezTo>
                  <a:cubicBezTo>
                    <a:pt x="4128" y="672"/>
                    <a:pt x="4176" y="48"/>
                    <a:pt x="4272" y="48"/>
                  </a:cubicBezTo>
                  <a:cubicBezTo>
                    <a:pt x="4368" y="48"/>
                    <a:pt x="4512" y="680"/>
                    <a:pt x="4608" y="672"/>
                  </a:cubicBezTo>
                  <a:cubicBezTo>
                    <a:pt x="4704" y="664"/>
                    <a:pt x="4776" y="332"/>
                    <a:pt x="4848" y="0"/>
                  </a:cubicBez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grpSp>
      <p:sp>
        <p:nvSpPr>
          <p:cNvPr id="36889" name="Line 312"/>
          <p:cNvSpPr>
            <a:spLocks noChangeShapeType="1"/>
          </p:cNvSpPr>
          <p:nvPr/>
        </p:nvSpPr>
        <p:spPr bwMode="auto">
          <a:xfrm>
            <a:off x="3733800" y="22098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mn-ea"/>
            </a:endParaRPr>
          </a:p>
        </p:txBody>
      </p:sp>
      <p:grpSp>
        <p:nvGrpSpPr>
          <p:cNvPr id="36890" name="Group 313"/>
          <p:cNvGrpSpPr>
            <a:grpSpLocks/>
          </p:cNvGrpSpPr>
          <p:nvPr/>
        </p:nvGrpSpPr>
        <p:grpSpPr bwMode="auto">
          <a:xfrm>
            <a:off x="3733800" y="2780928"/>
            <a:ext cx="923925" cy="1867272"/>
            <a:chOff x="4433" y="1541"/>
            <a:chExt cx="792" cy="2000"/>
          </a:xfrm>
        </p:grpSpPr>
        <p:sp>
          <p:nvSpPr>
            <p:cNvPr id="36896" name="Freeform 314"/>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CC3300"/>
              </a:solidFill>
              <a:round/>
              <a:headEnd/>
              <a:tailEnd/>
            </a:ln>
          </p:spPr>
          <p:txBody>
            <a:bodyPr/>
            <a:lstStyle/>
            <a:p>
              <a:endParaRPr lang="ja-JP" altLang="en-US">
                <a:latin typeface="+mn-ea"/>
              </a:endParaRPr>
            </a:p>
          </p:txBody>
        </p:sp>
        <p:sp>
          <p:nvSpPr>
            <p:cNvPr id="36897" name="Freeform 315"/>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CC3300"/>
              </a:solidFill>
              <a:round/>
              <a:headEnd/>
              <a:tailEnd/>
            </a:ln>
          </p:spPr>
          <p:txBody>
            <a:bodyPr/>
            <a:lstStyle/>
            <a:p>
              <a:endParaRPr lang="ja-JP" altLang="en-US">
                <a:latin typeface="+mn-ea"/>
              </a:endParaRPr>
            </a:p>
          </p:txBody>
        </p:sp>
      </p:grpSp>
      <p:grpSp>
        <p:nvGrpSpPr>
          <p:cNvPr id="36891" name="Group 316"/>
          <p:cNvGrpSpPr>
            <a:grpSpLocks/>
          </p:cNvGrpSpPr>
          <p:nvPr/>
        </p:nvGrpSpPr>
        <p:grpSpPr bwMode="auto">
          <a:xfrm>
            <a:off x="6019800" y="2780928"/>
            <a:ext cx="923925" cy="1867272"/>
            <a:chOff x="4433" y="1541"/>
            <a:chExt cx="792" cy="2000"/>
          </a:xfrm>
        </p:grpSpPr>
        <p:sp>
          <p:nvSpPr>
            <p:cNvPr id="36894" name="Freeform 317"/>
            <p:cNvSpPr>
              <a:spLocks/>
            </p:cNvSpPr>
            <p:nvPr/>
          </p:nvSpPr>
          <p:spPr bwMode="auto">
            <a:xfrm flipH="1">
              <a:off x="4433" y="1891"/>
              <a:ext cx="792" cy="1650"/>
            </a:xfrm>
            <a:custGeom>
              <a:avLst/>
              <a:gdLst>
                <a:gd name="T0" fmla="*/ 1 w 1156"/>
                <a:gd name="T1" fmla="*/ 10 h 2495"/>
                <a:gd name="T2" fmla="*/ 1 w 1156"/>
                <a:gd name="T3" fmla="*/ 7 h 2495"/>
                <a:gd name="T4" fmla="*/ 3 w 1156"/>
                <a:gd name="T5" fmla="*/ 4 h 2495"/>
                <a:gd name="T6" fmla="*/ 5 w 1156"/>
                <a:gd name="T7" fmla="*/ 2 h 2495"/>
                <a:gd name="T8" fmla="*/ 10 w 1156"/>
                <a:gd name="T9" fmla="*/ 1 h 2495"/>
                <a:gd name="T10" fmla="*/ 14 w 1156"/>
                <a:gd name="T11" fmla="*/ 0 h 2495"/>
                <a:gd name="T12" fmla="*/ 46 w 1156"/>
                <a:gd name="T13" fmla="*/ 1 h 2495"/>
                <a:gd name="T14" fmla="*/ 50 w 1156"/>
                <a:gd name="T15" fmla="*/ 1 h 2495"/>
                <a:gd name="T16" fmla="*/ 53 w 1156"/>
                <a:gd name="T17" fmla="*/ 3 h 2495"/>
                <a:gd name="T18" fmla="*/ 54 w 1156"/>
                <a:gd name="T19" fmla="*/ 6 h 2495"/>
                <a:gd name="T20" fmla="*/ 56 w 1156"/>
                <a:gd name="T21" fmla="*/ 9 h 2495"/>
                <a:gd name="T22" fmla="*/ 56 w 1156"/>
                <a:gd name="T23" fmla="*/ 39 h 2495"/>
                <a:gd name="T24" fmla="*/ 55 w 1156"/>
                <a:gd name="T25" fmla="*/ 42 h 2495"/>
                <a:gd name="T26" fmla="*/ 53 w 1156"/>
                <a:gd name="T27" fmla="*/ 42 h 2495"/>
                <a:gd name="T28" fmla="*/ 50 w 1156"/>
                <a:gd name="T29" fmla="*/ 43 h 2495"/>
                <a:gd name="T30" fmla="*/ 47 w 1156"/>
                <a:gd name="T31" fmla="*/ 42 h 2495"/>
                <a:gd name="T32" fmla="*/ 47 w 1156"/>
                <a:gd name="T33" fmla="*/ 41 h 2495"/>
                <a:gd name="T34" fmla="*/ 46 w 1156"/>
                <a:gd name="T35" fmla="*/ 15 h 2495"/>
                <a:gd name="T36" fmla="*/ 45 w 1156"/>
                <a:gd name="T37" fmla="*/ 15 h 2495"/>
                <a:gd name="T38" fmla="*/ 44 w 1156"/>
                <a:gd name="T39" fmla="*/ 15 h 2495"/>
                <a:gd name="T40" fmla="*/ 44 w 1156"/>
                <a:gd name="T41" fmla="*/ 89 h 2495"/>
                <a:gd name="T42" fmla="*/ 41 w 1156"/>
                <a:gd name="T43" fmla="*/ 90 h 2495"/>
                <a:gd name="T44" fmla="*/ 38 w 1156"/>
                <a:gd name="T45" fmla="*/ 91 h 2495"/>
                <a:gd name="T46" fmla="*/ 34 w 1156"/>
                <a:gd name="T47" fmla="*/ 91 h 2495"/>
                <a:gd name="T48" fmla="*/ 31 w 1156"/>
                <a:gd name="T49" fmla="*/ 89 h 2495"/>
                <a:gd name="T50" fmla="*/ 29 w 1156"/>
                <a:gd name="T51" fmla="*/ 87 h 2495"/>
                <a:gd name="T52" fmla="*/ 29 w 1156"/>
                <a:gd name="T53" fmla="*/ 42 h 2495"/>
                <a:gd name="T54" fmla="*/ 28 w 1156"/>
                <a:gd name="T55" fmla="*/ 42 h 2495"/>
                <a:gd name="T56" fmla="*/ 27 w 1156"/>
                <a:gd name="T57" fmla="*/ 43 h 2495"/>
                <a:gd name="T58" fmla="*/ 27 w 1156"/>
                <a:gd name="T59" fmla="*/ 89 h 2495"/>
                <a:gd name="T60" fmla="*/ 24 w 1156"/>
                <a:gd name="T61" fmla="*/ 91 h 2495"/>
                <a:gd name="T62" fmla="*/ 20 w 1156"/>
                <a:gd name="T63" fmla="*/ 91 h 2495"/>
                <a:gd name="T64" fmla="*/ 16 w 1156"/>
                <a:gd name="T65" fmla="*/ 91 h 2495"/>
                <a:gd name="T66" fmla="*/ 12 w 1156"/>
                <a:gd name="T67" fmla="*/ 89 h 2495"/>
                <a:gd name="T68" fmla="*/ 12 w 1156"/>
                <a:gd name="T69" fmla="*/ 16 h 2495"/>
                <a:gd name="T70" fmla="*/ 12 w 1156"/>
                <a:gd name="T71" fmla="*/ 15 h 2495"/>
                <a:gd name="T72" fmla="*/ 11 w 1156"/>
                <a:gd name="T73" fmla="*/ 15 h 2495"/>
                <a:gd name="T74" fmla="*/ 10 w 1156"/>
                <a:gd name="T75" fmla="*/ 39 h 2495"/>
                <a:gd name="T76" fmla="*/ 10 w 1156"/>
                <a:gd name="T77" fmla="*/ 42 h 2495"/>
                <a:gd name="T78" fmla="*/ 7 w 1156"/>
                <a:gd name="T79" fmla="*/ 42 h 2495"/>
                <a:gd name="T80" fmla="*/ 3 w 1156"/>
                <a:gd name="T81" fmla="*/ 43 h 2495"/>
                <a:gd name="T82" fmla="*/ 1 w 1156"/>
                <a:gd name="T83" fmla="*/ 42 h 2495"/>
                <a:gd name="T84" fmla="*/ 1 w 1156"/>
                <a:gd name="T85" fmla="*/ 40 h 2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6"/>
                <a:gd name="T130" fmla="*/ 0 h 2495"/>
                <a:gd name="T131" fmla="*/ 1156 w 1156"/>
                <a:gd name="T132" fmla="*/ 2495 h 2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6" h="2495">
                  <a:moveTo>
                    <a:pt x="0" y="1075"/>
                  </a:moveTo>
                  <a:lnTo>
                    <a:pt x="0" y="306"/>
                  </a:lnTo>
                  <a:lnTo>
                    <a:pt x="4" y="269"/>
                  </a:lnTo>
                  <a:lnTo>
                    <a:pt x="11" y="236"/>
                  </a:lnTo>
                  <a:lnTo>
                    <a:pt x="17" y="204"/>
                  </a:lnTo>
                  <a:lnTo>
                    <a:pt x="27" y="175"/>
                  </a:lnTo>
                  <a:lnTo>
                    <a:pt x="38" y="148"/>
                  </a:lnTo>
                  <a:lnTo>
                    <a:pt x="51" y="123"/>
                  </a:lnTo>
                  <a:lnTo>
                    <a:pt x="65" y="101"/>
                  </a:lnTo>
                  <a:lnTo>
                    <a:pt x="81" y="80"/>
                  </a:lnTo>
                  <a:lnTo>
                    <a:pt x="98" y="62"/>
                  </a:lnTo>
                  <a:lnTo>
                    <a:pt x="119" y="47"/>
                  </a:lnTo>
                  <a:lnTo>
                    <a:pt x="142" y="33"/>
                  </a:lnTo>
                  <a:lnTo>
                    <a:pt x="166" y="21"/>
                  </a:lnTo>
                  <a:lnTo>
                    <a:pt x="193" y="13"/>
                  </a:lnTo>
                  <a:lnTo>
                    <a:pt x="220" y="6"/>
                  </a:lnTo>
                  <a:lnTo>
                    <a:pt x="251" y="2"/>
                  </a:lnTo>
                  <a:lnTo>
                    <a:pt x="285" y="0"/>
                  </a:lnTo>
                  <a:lnTo>
                    <a:pt x="884" y="0"/>
                  </a:lnTo>
                  <a:lnTo>
                    <a:pt x="918" y="3"/>
                  </a:lnTo>
                  <a:lnTo>
                    <a:pt x="949" y="9"/>
                  </a:lnTo>
                  <a:lnTo>
                    <a:pt x="977" y="18"/>
                  </a:lnTo>
                  <a:lnTo>
                    <a:pt x="1004" y="27"/>
                  </a:lnTo>
                  <a:lnTo>
                    <a:pt x="1027" y="40"/>
                  </a:lnTo>
                  <a:lnTo>
                    <a:pt x="1048" y="53"/>
                  </a:lnTo>
                  <a:lnTo>
                    <a:pt x="1067" y="70"/>
                  </a:lnTo>
                  <a:lnTo>
                    <a:pt x="1084" y="87"/>
                  </a:lnTo>
                  <a:lnTo>
                    <a:pt x="1099" y="107"/>
                  </a:lnTo>
                  <a:lnTo>
                    <a:pt x="1112" y="127"/>
                  </a:lnTo>
                  <a:lnTo>
                    <a:pt x="1123" y="152"/>
                  </a:lnTo>
                  <a:lnTo>
                    <a:pt x="1133" y="176"/>
                  </a:lnTo>
                  <a:lnTo>
                    <a:pt x="1141" y="202"/>
                  </a:lnTo>
                  <a:lnTo>
                    <a:pt x="1148" y="230"/>
                  </a:lnTo>
                  <a:lnTo>
                    <a:pt x="1152" y="260"/>
                  </a:lnTo>
                  <a:lnTo>
                    <a:pt x="1156" y="292"/>
                  </a:lnTo>
                  <a:lnTo>
                    <a:pt x="1156" y="1067"/>
                  </a:lnTo>
                  <a:lnTo>
                    <a:pt x="1153" y="1088"/>
                  </a:lnTo>
                  <a:lnTo>
                    <a:pt x="1148" y="1108"/>
                  </a:lnTo>
                  <a:lnTo>
                    <a:pt x="1138" y="1126"/>
                  </a:lnTo>
                  <a:lnTo>
                    <a:pt x="1124" y="1140"/>
                  </a:lnTo>
                  <a:lnTo>
                    <a:pt x="1108" y="1152"/>
                  </a:lnTo>
                  <a:lnTo>
                    <a:pt x="1091" y="1161"/>
                  </a:lnTo>
                  <a:lnTo>
                    <a:pt x="1073" y="1167"/>
                  </a:lnTo>
                  <a:lnTo>
                    <a:pt x="1053" y="1170"/>
                  </a:lnTo>
                  <a:lnTo>
                    <a:pt x="1035" y="1170"/>
                  </a:lnTo>
                  <a:lnTo>
                    <a:pt x="1015" y="1167"/>
                  </a:lnTo>
                  <a:lnTo>
                    <a:pt x="998" y="1161"/>
                  </a:lnTo>
                  <a:lnTo>
                    <a:pt x="982" y="1153"/>
                  </a:lnTo>
                  <a:lnTo>
                    <a:pt x="969" y="1139"/>
                  </a:lnTo>
                  <a:lnTo>
                    <a:pt x="959" y="1124"/>
                  </a:lnTo>
                  <a:lnTo>
                    <a:pt x="952" y="1106"/>
                  </a:lnTo>
                  <a:lnTo>
                    <a:pt x="951" y="1083"/>
                  </a:lnTo>
                  <a:lnTo>
                    <a:pt x="951" y="424"/>
                  </a:lnTo>
                  <a:lnTo>
                    <a:pt x="947" y="413"/>
                  </a:lnTo>
                  <a:lnTo>
                    <a:pt x="941" y="407"/>
                  </a:lnTo>
                  <a:lnTo>
                    <a:pt x="932" y="404"/>
                  </a:lnTo>
                  <a:lnTo>
                    <a:pt x="924" y="403"/>
                  </a:lnTo>
                  <a:lnTo>
                    <a:pt x="916" y="404"/>
                  </a:lnTo>
                  <a:lnTo>
                    <a:pt x="909" y="407"/>
                  </a:lnTo>
                  <a:lnTo>
                    <a:pt x="906" y="413"/>
                  </a:lnTo>
                  <a:lnTo>
                    <a:pt x="907" y="424"/>
                  </a:lnTo>
                  <a:lnTo>
                    <a:pt x="907" y="2386"/>
                  </a:lnTo>
                  <a:lnTo>
                    <a:pt x="901" y="2411"/>
                  </a:lnTo>
                  <a:lnTo>
                    <a:pt x="891" y="2433"/>
                  </a:lnTo>
                  <a:lnTo>
                    <a:pt x="875" y="2453"/>
                  </a:lnTo>
                  <a:lnTo>
                    <a:pt x="855" y="2468"/>
                  </a:lnTo>
                  <a:lnTo>
                    <a:pt x="831" y="2480"/>
                  </a:lnTo>
                  <a:lnTo>
                    <a:pt x="807" y="2488"/>
                  </a:lnTo>
                  <a:lnTo>
                    <a:pt x="779" y="2494"/>
                  </a:lnTo>
                  <a:lnTo>
                    <a:pt x="751" y="2495"/>
                  </a:lnTo>
                  <a:lnTo>
                    <a:pt x="724" y="2494"/>
                  </a:lnTo>
                  <a:lnTo>
                    <a:pt x="696" y="2487"/>
                  </a:lnTo>
                  <a:lnTo>
                    <a:pt x="672" y="2478"/>
                  </a:lnTo>
                  <a:lnTo>
                    <a:pt x="650" y="2465"/>
                  </a:lnTo>
                  <a:lnTo>
                    <a:pt x="630" y="2449"/>
                  </a:lnTo>
                  <a:lnTo>
                    <a:pt x="616" y="2428"/>
                  </a:lnTo>
                  <a:lnTo>
                    <a:pt x="608" y="2403"/>
                  </a:lnTo>
                  <a:lnTo>
                    <a:pt x="605" y="2377"/>
                  </a:lnTo>
                  <a:lnTo>
                    <a:pt x="610" y="1176"/>
                  </a:lnTo>
                  <a:lnTo>
                    <a:pt x="607" y="1166"/>
                  </a:lnTo>
                  <a:lnTo>
                    <a:pt x="602" y="1156"/>
                  </a:lnTo>
                  <a:lnTo>
                    <a:pt x="593" y="1151"/>
                  </a:lnTo>
                  <a:lnTo>
                    <a:pt x="585" y="1148"/>
                  </a:lnTo>
                  <a:lnTo>
                    <a:pt x="576" y="1149"/>
                  </a:lnTo>
                  <a:lnTo>
                    <a:pt x="568" y="1153"/>
                  </a:lnTo>
                  <a:lnTo>
                    <a:pt x="562" y="1160"/>
                  </a:lnTo>
                  <a:lnTo>
                    <a:pt x="561" y="1170"/>
                  </a:lnTo>
                  <a:lnTo>
                    <a:pt x="561" y="2390"/>
                  </a:lnTo>
                  <a:lnTo>
                    <a:pt x="558" y="2412"/>
                  </a:lnTo>
                  <a:lnTo>
                    <a:pt x="549" y="2434"/>
                  </a:lnTo>
                  <a:lnTo>
                    <a:pt x="535" y="2453"/>
                  </a:lnTo>
                  <a:lnTo>
                    <a:pt x="515" y="2468"/>
                  </a:lnTo>
                  <a:lnTo>
                    <a:pt x="491" y="2479"/>
                  </a:lnTo>
                  <a:lnTo>
                    <a:pt x="466" y="2487"/>
                  </a:lnTo>
                  <a:lnTo>
                    <a:pt x="437" y="2492"/>
                  </a:lnTo>
                  <a:lnTo>
                    <a:pt x="408" y="2493"/>
                  </a:lnTo>
                  <a:lnTo>
                    <a:pt x="379" y="2489"/>
                  </a:lnTo>
                  <a:lnTo>
                    <a:pt x="350" y="2484"/>
                  </a:lnTo>
                  <a:lnTo>
                    <a:pt x="324" y="2473"/>
                  </a:lnTo>
                  <a:lnTo>
                    <a:pt x="302" y="2460"/>
                  </a:lnTo>
                  <a:lnTo>
                    <a:pt x="282" y="2441"/>
                  </a:lnTo>
                  <a:lnTo>
                    <a:pt x="269" y="2419"/>
                  </a:lnTo>
                  <a:lnTo>
                    <a:pt x="259" y="2393"/>
                  </a:lnTo>
                  <a:lnTo>
                    <a:pt x="257" y="2363"/>
                  </a:lnTo>
                  <a:lnTo>
                    <a:pt x="257" y="424"/>
                  </a:lnTo>
                  <a:lnTo>
                    <a:pt x="254" y="416"/>
                  </a:lnTo>
                  <a:lnTo>
                    <a:pt x="249" y="410"/>
                  </a:lnTo>
                  <a:lnTo>
                    <a:pt x="241" y="406"/>
                  </a:lnTo>
                  <a:lnTo>
                    <a:pt x="233" y="404"/>
                  </a:lnTo>
                  <a:lnTo>
                    <a:pt x="226" y="406"/>
                  </a:lnTo>
                  <a:lnTo>
                    <a:pt x="218" y="411"/>
                  </a:lnTo>
                  <a:lnTo>
                    <a:pt x="214" y="417"/>
                  </a:lnTo>
                  <a:lnTo>
                    <a:pt x="212" y="427"/>
                  </a:lnTo>
                  <a:lnTo>
                    <a:pt x="212" y="1069"/>
                  </a:lnTo>
                  <a:lnTo>
                    <a:pt x="209" y="1091"/>
                  </a:lnTo>
                  <a:lnTo>
                    <a:pt x="202" y="1109"/>
                  </a:lnTo>
                  <a:lnTo>
                    <a:pt x="190" y="1126"/>
                  </a:lnTo>
                  <a:lnTo>
                    <a:pt x="176" y="1139"/>
                  </a:lnTo>
                  <a:lnTo>
                    <a:pt x="160" y="1151"/>
                  </a:lnTo>
                  <a:lnTo>
                    <a:pt x="142" y="1160"/>
                  </a:lnTo>
                  <a:lnTo>
                    <a:pt x="122" y="1164"/>
                  </a:lnTo>
                  <a:lnTo>
                    <a:pt x="103" y="1167"/>
                  </a:lnTo>
                  <a:lnTo>
                    <a:pt x="83" y="1167"/>
                  </a:lnTo>
                  <a:lnTo>
                    <a:pt x="64" y="1163"/>
                  </a:lnTo>
                  <a:lnTo>
                    <a:pt x="46" y="1156"/>
                  </a:lnTo>
                  <a:lnTo>
                    <a:pt x="31" y="1147"/>
                  </a:lnTo>
                  <a:lnTo>
                    <a:pt x="17" y="1133"/>
                  </a:lnTo>
                  <a:lnTo>
                    <a:pt x="8" y="1118"/>
                  </a:lnTo>
                  <a:lnTo>
                    <a:pt x="1" y="1098"/>
                  </a:lnTo>
                  <a:lnTo>
                    <a:pt x="0" y="1075"/>
                  </a:lnTo>
                  <a:close/>
                </a:path>
              </a:pathLst>
            </a:custGeom>
            <a:solidFill>
              <a:srgbClr val="CC3300"/>
            </a:solidFill>
            <a:ln w="9525">
              <a:solidFill>
                <a:srgbClr val="CC3300"/>
              </a:solidFill>
              <a:round/>
              <a:headEnd/>
              <a:tailEnd/>
            </a:ln>
          </p:spPr>
          <p:txBody>
            <a:bodyPr/>
            <a:lstStyle/>
            <a:p>
              <a:endParaRPr lang="ja-JP" altLang="en-US">
                <a:latin typeface="+mn-ea"/>
              </a:endParaRPr>
            </a:p>
          </p:txBody>
        </p:sp>
        <p:sp>
          <p:nvSpPr>
            <p:cNvPr id="36895" name="Freeform 318"/>
            <p:cNvSpPr>
              <a:spLocks/>
            </p:cNvSpPr>
            <p:nvPr/>
          </p:nvSpPr>
          <p:spPr bwMode="auto">
            <a:xfrm flipH="1">
              <a:off x="4641" y="1541"/>
              <a:ext cx="355" cy="340"/>
            </a:xfrm>
            <a:custGeom>
              <a:avLst/>
              <a:gdLst>
                <a:gd name="T0" fmla="*/ 15 w 513"/>
                <a:gd name="T1" fmla="*/ 1 h 516"/>
                <a:gd name="T2" fmla="*/ 18 w 513"/>
                <a:gd name="T3" fmla="*/ 1 h 516"/>
                <a:gd name="T4" fmla="*/ 20 w 513"/>
                <a:gd name="T5" fmla="*/ 1 h 516"/>
                <a:gd name="T6" fmla="*/ 22 w 513"/>
                <a:gd name="T7" fmla="*/ 2 h 516"/>
                <a:gd name="T8" fmla="*/ 24 w 513"/>
                <a:gd name="T9" fmla="*/ 3 h 516"/>
                <a:gd name="T10" fmla="*/ 26 w 513"/>
                <a:gd name="T11" fmla="*/ 5 h 516"/>
                <a:gd name="T12" fmla="*/ 26 w 513"/>
                <a:gd name="T13" fmla="*/ 6 h 516"/>
                <a:gd name="T14" fmla="*/ 27 w 513"/>
                <a:gd name="T15" fmla="*/ 8 h 516"/>
                <a:gd name="T16" fmla="*/ 27 w 513"/>
                <a:gd name="T17" fmla="*/ 10 h 516"/>
                <a:gd name="T18" fmla="*/ 26 w 513"/>
                <a:gd name="T19" fmla="*/ 12 h 516"/>
                <a:gd name="T20" fmla="*/ 26 w 513"/>
                <a:gd name="T21" fmla="*/ 13 h 516"/>
                <a:gd name="T22" fmla="*/ 24 w 513"/>
                <a:gd name="T23" fmla="*/ 15 h 516"/>
                <a:gd name="T24" fmla="*/ 22 w 513"/>
                <a:gd name="T25" fmla="*/ 16 h 516"/>
                <a:gd name="T26" fmla="*/ 20 w 513"/>
                <a:gd name="T27" fmla="*/ 17 h 516"/>
                <a:gd name="T28" fmla="*/ 18 w 513"/>
                <a:gd name="T29" fmla="*/ 18 h 516"/>
                <a:gd name="T30" fmla="*/ 15 w 513"/>
                <a:gd name="T31" fmla="*/ 18 h 516"/>
                <a:gd name="T32" fmla="*/ 12 w 513"/>
                <a:gd name="T33" fmla="*/ 18 h 516"/>
                <a:gd name="T34" fmla="*/ 10 w 513"/>
                <a:gd name="T35" fmla="*/ 18 h 516"/>
                <a:gd name="T36" fmla="*/ 7 w 513"/>
                <a:gd name="T37" fmla="*/ 17 h 516"/>
                <a:gd name="T38" fmla="*/ 5 w 513"/>
                <a:gd name="T39" fmla="*/ 16 h 516"/>
                <a:gd name="T40" fmla="*/ 3 w 513"/>
                <a:gd name="T41" fmla="*/ 15 h 516"/>
                <a:gd name="T42" fmla="*/ 1 w 513"/>
                <a:gd name="T43" fmla="*/ 13 h 516"/>
                <a:gd name="T44" fmla="*/ 1 w 513"/>
                <a:gd name="T45" fmla="*/ 12 h 516"/>
                <a:gd name="T46" fmla="*/ 1 w 513"/>
                <a:gd name="T47" fmla="*/ 10 h 516"/>
                <a:gd name="T48" fmla="*/ 1 w 513"/>
                <a:gd name="T49" fmla="*/ 8 h 516"/>
                <a:gd name="T50" fmla="*/ 1 w 513"/>
                <a:gd name="T51" fmla="*/ 6 h 516"/>
                <a:gd name="T52" fmla="*/ 1 w 513"/>
                <a:gd name="T53" fmla="*/ 5 h 516"/>
                <a:gd name="T54" fmla="*/ 3 w 513"/>
                <a:gd name="T55" fmla="*/ 3 h 516"/>
                <a:gd name="T56" fmla="*/ 5 w 513"/>
                <a:gd name="T57" fmla="*/ 2 h 516"/>
                <a:gd name="T58" fmla="*/ 7 w 513"/>
                <a:gd name="T59" fmla="*/ 1 h 516"/>
                <a:gd name="T60" fmla="*/ 10 w 513"/>
                <a:gd name="T61" fmla="*/ 1 h 516"/>
                <a:gd name="T62" fmla="*/ 12 w 513"/>
                <a:gd name="T63" fmla="*/ 1 h 5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3"/>
                <a:gd name="T97" fmla="*/ 0 h 516"/>
                <a:gd name="T98" fmla="*/ 513 w 513"/>
                <a:gd name="T99" fmla="*/ 516 h 5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3" h="516">
                  <a:moveTo>
                    <a:pt x="255" y="0"/>
                  </a:moveTo>
                  <a:lnTo>
                    <a:pt x="282" y="1"/>
                  </a:lnTo>
                  <a:lnTo>
                    <a:pt x="307" y="6"/>
                  </a:lnTo>
                  <a:lnTo>
                    <a:pt x="333" y="11"/>
                  </a:lnTo>
                  <a:lnTo>
                    <a:pt x="357" y="19"/>
                  </a:lnTo>
                  <a:lnTo>
                    <a:pt x="379" y="30"/>
                  </a:lnTo>
                  <a:lnTo>
                    <a:pt x="399" y="42"/>
                  </a:lnTo>
                  <a:lnTo>
                    <a:pt x="420" y="59"/>
                  </a:lnTo>
                  <a:lnTo>
                    <a:pt x="439" y="75"/>
                  </a:lnTo>
                  <a:lnTo>
                    <a:pt x="455" y="92"/>
                  </a:lnTo>
                  <a:lnTo>
                    <a:pt x="468" y="113"/>
                  </a:lnTo>
                  <a:lnTo>
                    <a:pt x="482" y="134"/>
                  </a:lnTo>
                  <a:lnTo>
                    <a:pt x="493" y="157"/>
                  </a:lnTo>
                  <a:lnTo>
                    <a:pt x="502" y="181"/>
                  </a:lnTo>
                  <a:lnTo>
                    <a:pt x="508" y="206"/>
                  </a:lnTo>
                  <a:lnTo>
                    <a:pt x="512" y="230"/>
                  </a:lnTo>
                  <a:lnTo>
                    <a:pt x="513" y="258"/>
                  </a:lnTo>
                  <a:lnTo>
                    <a:pt x="512" y="283"/>
                  </a:lnTo>
                  <a:lnTo>
                    <a:pt x="508" y="309"/>
                  </a:lnTo>
                  <a:lnTo>
                    <a:pt x="502" y="333"/>
                  </a:lnTo>
                  <a:lnTo>
                    <a:pt x="493" y="357"/>
                  </a:lnTo>
                  <a:lnTo>
                    <a:pt x="482" y="380"/>
                  </a:lnTo>
                  <a:lnTo>
                    <a:pt x="468" y="402"/>
                  </a:lnTo>
                  <a:lnTo>
                    <a:pt x="455" y="422"/>
                  </a:lnTo>
                  <a:lnTo>
                    <a:pt x="439" y="440"/>
                  </a:lnTo>
                  <a:lnTo>
                    <a:pt x="420" y="456"/>
                  </a:lnTo>
                  <a:lnTo>
                    <a:pt x="399" y="471"/>
                  </a:lnTo>
                  <a:lnTo>
                    <a:pt x="379" y="485"/>
                  </a:lnTo>
                  <a:lnTo>
                    <a:pt x="357" y="495"/>
                  </a:lnTo>
                  <a:lnTo>
                    <a:pt x="333" y="505"/>
                  </a:lnTo>
                  <a:lnTo>
                    <a:pt x="307" y="510"/>
                  </a:lnTo>
                  <a:lnTo>
                    <a:pt x="282" y="515"/>
                  </a:lnTo>
                  <a:lnTo>
                    <a:pt x="255" y="516"/>
                  </a:lnTo>
                  <a:lnTo>
                    <a:pt x="230" y="515"/>
                  </a:lnTo>
                  <a:lnTo>
                    <a:pt x="205" y="510"/>
                  </a:lnTo>
                  <a:lnTo>
                    <a:pt x="182" y="505"/>
                  </a:lnTo>
                  <a:lnTo>
                    <a:pt x="157" y="495"/>
                  </a:lnTo>
                  <a:lnTo>
                    <a:pt x="134" y="485"/>
                  </a:lnTo>
                  <a:lnTo>
                    <a:pt x="114" y="471"/>
                  </a:lnTo>
                  <a:lnTo>
                    <a:pt x="94" y="456"/>
                  </a:lnTo>
                  <a:lnTo>
                    <a:pt x="77" y="440"/>
                  </a:lnTo>
                  <a:lnTo>
                    <a:pt x="60" y="422"/>
                  </a:lnTo>
                  <a:lnTo>
                    <a:pt x="45" y="402"/>
                  </a:lnTo>
                  <a:lnTo>
                    <a:pt x="31" y="380"/>
                  </a:lnTo>
                  <a:lnTo>
                    <a:pt x="20" y="357"/>
                  </a:lnTo>
                  <a:lnTo>
                    <a:pt x="11" y="333"/>
                  </a:lnTo>
                  <a:lnTo>
                    <a:pt x="5" y="309"/>
                  </a:lnTo>
                  <a:lnTo>
                    <a:pt x="1" y="283"/>
                  </a:lnTo>
                  <a:lnTo>
                    <a:pt x="0" y="258"/>
                  </a:lnTo>
                  <a:lnTo>
                    <a:pt x="1" y="230"/>
                  </a:lnTo>
                  <a:lnTo>
                    <a:pt x="5" y="206"/>
                  </a:lnTo>
                  <a:lnTo>
                    <a:pt x="11" y="181"/>
                  </a:lnTo>
                  <a:lnTo>
                    <a:pt x="20" y="157"/>
                  </a:lnTo>
                  <a:lnTo>
                    <a:pt x="31" y="134"/>
                  </a:lnTo>
                  <a:lnTo>
                    <a:pt x="45" y="113"/>
                  </a:lnTo>
                  <a:lnTo>
                    <a:pt x="60" y="92"/>
                  </a:lnTo>
                  <a:lnTo>
                    <a:pt x="77" y="75"/>
                  </a:lnTo>
                  <a:lnTo>
                    <a:pt x="94" y="59"/>
                  </a:lnTo>
                  <a:lnTo>
                    <a:pt x="114" y="42"/>
                  </a:lnTo>
                  <a:lnTo>
                    <a:pt x="134" y="30"/>
                  </a:lnTo>
                  <a:lnTo>
                    <a:pt x="157" y="19"/>
                  </a:lnTo>
                  <a:lnTo>
                    <a:pt x="182" y="11"/>
                  </a:lnTo>
                  <a:lnTo>
                    <a:pt x="205" y="6"/>
                  </a:lnTo>
                  <a:lnTo>
                    <a:pt x="230" y="1"/>
                  </a:lnTo>
                  <a:lnTo>
                    <a:pt x="255" y="0"/>
                  </a:lnTo>
                  <a:close/>
                </a:path>
              </a:pathLst>
            </a:custGeom>
            <a:solidFill>
              <a:srgbClr val="CC3300"/>
            </a:solidFill>
            <a:ln w="9525">
              <a:solidFill>
                <a:srgbClr val="CC3300"/>
              </a:solidFill>
              <a:round/>
              <a:headEnd/>
              <a:tailEnd/>
            </a:ln>
          </p:spPr>
          <p:txBody>
            <a:bodyPr/>
            <a:lstStyle/>
            <a:p>
              <a:endParaRPr lang="ja-JP" altLang="en-US">
                <a:latin typeface="+mn-ea"/>
              </a:endParaRPr>
            </a:p>
          </p:txBody>
        </p:sp>
      </p:grpSp>
      <p:sp>
        <p:nvSpPr>
          <p:cNvPr id="36892" name="Text Box 319"/>
          <p:cNvSpPr txBox="1">
            <a:spLocks noChangeArrowheads="1"/>
          </p:cNvSpPr>
          <p:nvPr/>
        </p:nvSpPr>
        <p:spPr bwMode="auto">
          <a:xfrm>
            <a:off x="609600" y="4876800"/>
            <a:ext cx="47544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n-ea"/>
                <a:ea typeface="+mn-ea"/>
              </a:rPr>
              <a:t>鳥もしくはヒトの間でウイルス</a:t>
            </a:r>
            <a:r>
              <a:rPr lang="ja-JP" altLang="en-US" sz="2400" dirty="0" smtClean="0">
                <a:latin typeface="+mn-ea"/>
                <a:ea typeface="+mn-ea"/>
              </a:rPr>
              <a:t>が　　変異</a:t>
            </a:r>
            <a:r>
              <a:rPr lang="ja-JP" altLang="en-US" sz="2400" dirty="0">
                <a:latin typeface="+mn-ea"/>
                <a:ea typeface="+mn-ea"/>
              </a:rPr>
              <a:t>を蓄積し、ヒトからヒト</a:t>
            </a:r>
            <a:r>
              <a:rPr lang="ja-JP" altLang="en-US" sz="2400" dirty="0" smtClean="0">
                <a:latin typeface="+mn-ea"/>
                <a:ea typeface="+mn-ea"/>
              </a:rPr>
              <a:t>に　　　　　感染</a:t>
            </a:r>
            <a:r>
              <a:rPr lang="ja-JP" altLang="en-US" sz="2400" dirty="0">
                <a:latin typeface="+mn-ea"/>
                <a:ea typeface="+mn-ea"/>
              </a:rPr>
              <a:t>するようなウイルスが出現</a:t>
            </a:r>
            <a:endParaRPr lang="en-US" altLang="ja-JP" sz="2400" dirty="0">
              <a:latin typeface="+mn-ea"/>
              <a:ea typeface="+mn-ea"/>
            </a:endParaRPr>
          </a:p>
        </p:txBody>
      </p:sp>
      <p:sp>
        <p:nvSpPr>
          <p:cNvPr id="36893" name="Text Box 320"/>
          <p:cNvSpPr txBox="1">
            <a:spLocks noChangeArrowheads="1"/>
          </p:cNvSpPr>
          <p:nvPr/>
        </p:nvSpPr>
        <p:spPr bwMode="auto">
          <a:xfrm>
            <a:off x="5593316" y="1139461"/>
            <a:ext cx="2362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n-ea"/>
                <a:ea typeface="+mn-ea"/>
              </a:rPr>
              <a:t>ヒトからヒト</a:t>
            </a:r>
            <a:r>
              <a:rPr lang="ja-JP" altLang="en-US" sz="2400" dirty="0" smtClean="0">
                <a:latin typeface="+mn-ea"/>
                <a:ea typeface="+mn-ea"/>
              </a:rPr>
              <a:t>に　容易に感染</a:t>
            </a:r>
            <a:r>
              <a:rPr lang="ja-JP" altLang="en-US" sz="2400" dirty="0">
                <a:latin typeface="+mn-ea"/>
                <a:ea typeface="+mn-ea"/>
              </a:rPr>
              <a:t>する新型</a:t>
            </a:r>
            <a:r>
              <a:rPr lang="ja-JP" altLang="en-US" sz="2400" dirty="0" smtClean="0">
                <a:latin typeface="+mn-ea"/>
                <a:ea typeface="+mn-ea"/>
              </a:rPr>
              <a:t>インフルエンザの</a:t>
            </a:r>
            <a:r>
              <a:rPr lang="ja-JP" altLang="en-US" sz="2400" dirty="0">
                <a:latin typeface="+mn-ea"/>
                <a:ea typeface="+mn-ea"/>
              </a:rPr>
              <a:t>出現</a:t>
            </a:r>
          </a:p>
        </p:txBody>
      </p:sp>
      <p:cxnSp>
        <p:nvCxnSpPr>
          <p:cNvPr id="320" name="直線コネクタ 319"/>
          <p:cNvCxnSpPr/>
          <p:nvPr/>
        </p:nvCxnSpPr>
        <p:spPr>
          <a:xfrm>
            <a:off x="251520" y="908720"/>
            <a:ext cx="87129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31</a:t>
            </a:fld>
            <a:endParaRPr kumimoji="1" lang="ja-JP" altLang="en-US"/>
          </a:p>
        </p:txBody>
      </p:sp>
    </p:spTree>
    <p:extLst>
      <p:ext uri="{BB962C8B-B14F-4D97-AF65-F5344CB8AC3E}">
        <p14:creationId xmlns:p14="http://schemas.microsoft.com/office/powerpoint/2010/main" val="360255350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274638"/>
            <a:ext cx="9144000" cy="1143000"/>
          </a:xfrm>
        </p:spPr>
        <p:txBody>
          <a:bodyPr>
            <a:normAutofit/>
          </a:bodyPr>
          <a:lstStyle/>
          <a:p>
            <a:r>
              <a:rPr kumimoji="1" lang="ja-JP" altLang="en-US" dirty="0" smtClean="0">
                <a:latin typeface="+mn-ea"/>
                <a:ea typeface="+mn-ea"/>
              </a:rPr>
              <a:t>新型インフルエンザに対する予防策</a:t>
            </a:r>
            <a:endParaRPr kumimoji="1" lang="ja-JP" altLang="en-US" dirty="0">
              <a:latin typeface="+mn-ea"/>
              <a:ea typeface="+mn-ea"/>
            </a:endParaRPr>
          </a:p>
        </p:txBody>
      </p:sp>
      <p:sp>
        <p:nvSpPr>
          <p:cNvPr id="4" name="コンテンツ プレースホルダー 3"/>
          <p:cNvSpPr>
            <a:spLocks noGrp="1"/>
          </p:cNvSpPr>
          <p:nvPr>
            <p:ph idx="1"/>
          </p:nvPr>
        </p:nvSpPr>
        <p:spPr>
          <a:xfrm>
            <a:off x="457200" y="1600200"/>
            <a:ext cx="8435280" cy="4853136"/>
          </a:xfrm>
        </p:spPr>
        <p:txBody>
          <a:bodyPr>
            <a:normAutofit fontScale="85000" lnSpcReduction="20000"/>
          </a:bodyPr>
          <a:lstStyle/>
          <a:p>
            <a:r>
              <a:rPr lang="ja-JP" altLang="en-US" dirty="0" smtClean="0">
                <a:latin typeface="+mn-ea"/>
              </a:rPr>
              <a:t>感染力や重症度</a:t>
            </a:r>
            <a:r>
              <a:rPr kumimoji="1" lang="ja-JP" altLang="en-US" dirty="0" smtClean="0">
                <a:latin typeface="+mn-ea"/>
              </a:rPr>
              <a:t>が季節性インフルエンザとどの程度 一緒であり、また異なるかは現段階では不明。そのためにも可能な対策を平時から進める必要がある。</a:t>
            </a:r>
            <a:endParaRPr kumimoji="1" lang="en-US" altLang="ja-JP" dirty="0" smtClean="0">
              <a:latin typeface="+mn-ea"/>
            </a:endParaRPr>
          </a:p>
          <a:p>
            <a:pPr marL="0" indent="0">
              <a:buNone/>
            </a:pPr>
            <a:endParaRPr kumimoji="1" lang="en-US" altLang="ja-JP" dirty="0" smtClean="0">
              <a:latin typeface="+mn-ea"/>
            </a:endParaRPr>
          </a:p>
          <a:p>
            <a:r>
              <a:rPr kumimoji="1" lang="ja-JP" altLang="en-US" dirty="0" smtClean="0">
                <a:latin typeface="+mn-ea"/>
              </a:rPr>
              <a:t>感染予防策：接触感染対策、飛沫感染対策は</a:t>
            </a:r>
            <a:r>
              <a:rPr lang="ja-JP" altLang="en-US" dirty="0">
                <a:latin typeface="+mn-ea"/>
              </a:rPr>
              <a:t>共通して</a:t>
            </a:r>
            <a:r>
              <a:rPr kumimoji="1" lang="en-US" altLang="ja-JP" dirty="0" smtClean="0">
                <a:latin typeface="+mn-ea"/>
              </a:rPr>
              <a:t/>
            </a:r>
            <a:br>
              <a:rPr kumimoji="1" lang="en-US" altLang="ja-JP" dirty="0" smtClean="0">
                <a:latin typeface="+mn-ea"/>
              </a:rPr>
            </a:br>
            <a:r>
              <a:rPr kumimoji="1" lang="ja-JP" altLang="en-US" dirty="0" smtClean="0">
                <a:latin typeface="+mn-ea"/>
              </a:rPr>
              <a:t>必要である。空気感染対策が追加で必要になる場（例：医療機関など）が有るかは現段階では不明。</a:t>
            </a:r>
            <a:endParaRPr kumimoji="1" lang="en-US" altLang="ja-JP" dirty="0" smtClean="0">
              <a:latin typeface="+mn-ea"/>
            </a:endParaRPr>
          </a:p>
          <a:p>
            <a:endParaRPr kumimoji="1" lang="en-US" altLang="ja-JP" dirty="0" smtClean="0">
              <a:latin typeface="+mn-ea"/>
            </a:endParaRPr>
          </a:p>
          <a:p>
            <a:r>
              <a:rPr lang="ja-JP" altLang="en-US" dirty="0">
                <a:latin typeface="+mn-ea"/>
              </a:rPr>
              <a:t>ワクチン</a:t>
            </a:r>
            <a:r>
              <a:rPr kumimoji="1" lang="ja-JP" altLang="en-US" dirty="0" smtClean="0">
                <a:latin typeface="+mn-ea"/>
              </a:rPr>
              <a:t>：新型インフルエンザに対するワクチンを製造しなければならない（</a:t>
            </a:r>
            <a:r>
              <a:rPr lang="ja-JP" altLang="en-US" dirty="0" smtClean="0">
                <a:latin typeface="+mn-ea"/>
              </a:rPr>
              <a:t>ワクチン製造</a:t>
            </a:r>
            <a:r>
              <a:rPr kumimoji="1" lang="ja-JP" altLang="en-US" dirty="0" smtClean="0">
                <a:latin typeface="+mn-ea"/>
              </a:rPr>
              <a:t>までに約半年が必要。さらに国民へ接種が行き渡るまでにはさらなる時間が必要）。季節性インフルエンザと同様に予防効果には限界がある（接種しても感染する等）。</a:t>
            </a:r>
            <a:endParaRPr kumimoji="1" lang="en-US" altLang="ja-JP" dirty="0" smtClean="0">
              <a:latin typeface="+mn-ea"/>
            </a:endParaRPr>
          </a:p>
          <a:p>
            <a:pPr marL="0" indent="0">
              <a:buNone/>
            </a:pPr>
            <a:endParaRPr kumimoji="1" lang="ja-JP" altLang="en-US" dirty="0">
              <a:latin typeface="+mn-ea"/>
            </a:endParaRPr>
          </a:p>
        </p:txBody>
      </p:sp>
      <p:cxnSp>
        <p:nvCxnSpPr>
          <p:cNvPr id="5" name="直線コネクタ 4"/>
          <p:cNvCxnSpPr/>
          <p:nvPr/>
        </p:nvCxnSpPr>
        <p:spPr>
          <a:xfrm>
            <a:off x="323528" y="1196752"/>
            <a:ext cx="84969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32</a:t>
            </a:fld>
            <a:endParaRPr kumimoji="1" lang="ja-JP" altLang="en-US"/>
          </a:p>
        </p:txBody>
      </p:sp>
    </p:spTree>
    <p:extLst>
      <p:ext uri="{BB962C8B-B14F-4D97-AF65-F5344CB8AC3E}">
        <p14:creationId xmlns:p14="http://schemas.microsoft.com/office/powerpoint/2010/main" val="4073403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0" y="404664"/>
            <a:ext cx="9144000" cy="490066"/>
          </a:xfrm>
        </p:spPr>
        <p:txBody>
          <a:bodyPr>
            <a:normAutofit fontScale="90000"/>
          </a:bodyPr>
          <a:lstStyle/>
          <a:p>
            <a:pPr eaLnBrk="1" hangingPunct="1"/>
            <a:r>
              <a:rPr lang="ja-JP" altLang="en-US" dirty="0" smtClean="0">
                <a:latin typeface="+mn-ea"/>
                <a:ea typeface="+mn-ea"/>
              </a:rPr>
              <a:t>まとめ</a:t>
            </a:r>
          </a:p>
        </p:txBody>
      </p:sp>
      <p:sp>
        <p:nvSpPr>
          <p:cNvPr id="3" name="コンテンツ プレースホルダー 3"/>
          <p:cNvSpPr txBox="1">
            <a:spLocks/>
          </p:cNvSpPr>
          <p:nvPr/>
        </p:nvSpPr>
        <p:spPr bwMode="auto">
          <a:xfrm>
            <a:off x="233772" y="1340768"/>
            <a:ext cx="8640960" cy="5198566"/>
          </a:xfrm>
          <a:prstGeom prst="rect">
            <a:avLst/>
          </a:prstGeom>
          <a:noFill/>
          <a:ln w="9525">
            <a:noFill/>
            <a:miter lim="800000"/>
            <a:headEnd/>
            <a:tailEnd/>
          </a:ln>
        </p:spPr>
        <p:txBody>
          <a:bodyPr/>
          <a:lstStyle/>
          <a:p>
            <a:pPr>
              <a:buFont typeface="Arial" pitchFamily="34" charset="0"/>
              <a:buChar char="•"/>
              <a:defRPr/>
            </a:pPr>
            <a:r>
              <a:rPr lang="ja-JP" altLang="en-US" sz="2400" dirty="0" smtClean="0">
                <a:latin typeface="+mn-ea"/>
              </a:rPr>
              <a:t>　</a:t>
            </a:r>
            <a:r>
              <a:rPr lang="ja-JP" altLang="ja-JP" sz="2400" dirty="0" smtClean="0">
                <a:latin typeface="+mn-ea"/>
              </a:rPr>
              <a:t>季節性</a:t>
            </a:r>
            <a:r>
              <a:rPr lang="ja-JP" altLang="ja-JP" sz="2400" dirty="0">
                <a:latin typeface="+mn-ea"/>
              </a:rPr>
              <a:t>インフルエンザ</a:t>
            </a:r>
            <a:r>
              <a:rPr lang="ja-JP" altLang="en-US" sz="2400" dirty="0">
                <a:latin typeface="+mn-ea"/>
              </a:rPr>
              <a:t>は、</a:t>
            </a:r>
            <a:r>
              <a:rPr lang="ja-JP" altLang="ja-JP" sz="2400" dirty="0">
                <a:latin typeface="+mn-ea"/>
              </a:rPr>
              <a:t>通常、毎年冬季に流行する</a:t>
            </a:r>
            <a:r>
              <a:rPr lang="ja-JP" altLang="en-US" sz="2400" dirty="0" smtClean="0">
                <a:latin typeface="+mn-ea"/>
              </a:rPr>
              <a:t>。</a:t>
            </a:r>
            <a:endParaRPr lang="en-US" altLang="ja-JP" sz="2400" dirty="0" smtClean="0">
              <a:latin typeface="+mn-ea"/>
            </a:endParaRPr>
          </a:p>
          <a:p>
            <a:pPr>
              <a:defRPr/>
            </a:pPr>
            <a:endParaRPr lang="en-US" altLang="ja-JP" sz="2400" dirty="0">
              <a:latin typeface="+mn-ea"/>
            </a:endParaRPr>
          </a:p>
          <a:p>
            <a:pPr>
              <a:buFont typeface="Arial" pitchFamily="34" charset="0"/>
              <a:buChar char="•"/>
              <a:defRPr/>
            </a:pPr>
            <a:r>
              <a:rPr lang="ja-JP" altLang="en-US" sz="2400" dirty="0" smtClean="0">
                <a:latin typeface="+mn-ea"/>
              </a:rPr>
              <a:t>　インフルエンザの症状は、発熱、咳、咽頭痛、頭痛、全身倦怠感など。　</a:t>
            </a:r>
            <a:endParaRPr lang="en-US" altLang="ja-JP" sz="2400" dirty="0" smtClean="0">
              <a:latin typeface="+mn-ea"/>
            </a:endParaRPr>
          </a:p>
          <a:p>
            <a:pPr>
              <a:buFont typeface="Arial" pitchFamily="34" charset="0"/>
              <a:buChar char="•"/>
              <a:defRPr/>
            </a:pPr>
            <a:endParaRPr lang="en-US" altLang="ja-JP" sz="2400" dirty="0" smtClean="0">
              <a:latin typeface="+mn-ea"/>
            </a:endParaRPr>
          </a:p>
          <a:p>
            <a:pPr>
              <a:buFont typeface="Arial" pitchFamily="34" charset="0"/>
              <a:buChar char="•"/>
              <a:defRPr/>
            </a:pPr>
            <a:r>
              <a:rPr lang="ja-JP" altLang="en-US" sz="2400" dirty="0">
                <a:latin typeface="+mn-ea"/>
              </a:rPr>
              <a:t>　</a:t>
            </a:r>
            <a:r>
              <a:rPr lang="ja-JP" altLang="en-US" sz="2400" dirty="0" smtClean="0">
                <a:latin typeface="+mn-ea"/>
              </a:rPr>
              <a:t>治療には抗インフルエンザウイルス薬が４種類あるが、それと　同様に脱水予防のために水分摂取も重要。</a:t>
            </a:r>
            <a:endParaRPr lang="en-US" altLang="ja-JP" sz="2400" dirty="0" smtClean="0">
              <a:latin typeface="+mn-ea"/>
            </a:endParaRPr>
          </a:p>
          <a:p>
            <a:pPr>
              <a:buFont typeface="Arial" pitchFamily="34" charset="0"/>
              <a:buChar char="•"/>
              <a:defRPr/>
            </a:pPr>
            <a:endParaRPr lang="en-US" altLang="ja-JP" sz="2400" dirty="0" smtClean="0">
              <a:latin typeface="+mn-ea"/>
            </a:endParaRPr>
          </a:p>
          <a:p>
            <a:pPr>
              <a:buFont typeface="Arial" pitchFamily="34" charset="0"/>
              <a:buChar char="•"/>
              <a:defRPr/>
            </a:pPr>
            <a:r>
              <a:rPr lang="ja-JP" altLang="en-US" sz="2400" dirty="0">
                <a:latin typeface="+mn-ea"/>
              </a:rPr>
              <a:t>　</a:t>
            </a:r>
            <a:r>
              <a:rPr lang="ja-JP" altLang="ja-JP" sz="2400" dirty="0">
                <a:latin typeface="+mn-ea"/>
              </a:rPr>
              <a:t>新型インフルエンザ</a:t>
            </a:r>
            <a:r>
              <a:rPr lang="ja-JP" altLang="en-US" sz="2400" dirty="0">
                <a:latin typeface="+mn-ea"/>
              </a:rPr>
              <a:t>は、</a:t>
            </a:r>
            <a:r>
              <a:rPr lang="en-US" altLang="ja-JP" sz="2400" dirty="0">
                <a:latin typeface="+mn-ea"/>
              </a:rPr>
              <a:t>10</a:t>
            </a:r>
            <a:r>
              <a:rPr lang="ja-JP" altLang="en-US" sz="2400" dirty="0">
                <a:latin typeface="+mn-ea"/>
              </a:rPr>
              <a:t>～</a:t>
            </a:r>
            <a:r>
              <a:rPr lang="en-US" altLang="ja-JP" sz="2400" dirty="0">
                <a:latin typeface="+mn-ea"/>
              </a:rPr>
              <a:t>30</a:t>
            </a:r>
            <a:r>
              <a:rPr lang="ja-JP" altLang="en-US" sz="2400" dirty="0">
                <a:latin typeface="+mn-ea"/>
              </a:rPr>
              <a:t>年に一度発生し、世界的な大流　　行を起こし、季節性インフルエンザよりも重篤な症状を引き起こすことがある。</a:t>
            </a:r>
            <a:endParaRPr lang="en-US" altLang="ja-JP" sz="2400" dirty="0">
              <a:latin typeface="+mn-ea"/>
            </a:endParaRPr>
          </a:p>
          <a:p>
            <a:pPr>
              <a:defRPr/>
            </a:pPr>
            <a:endParaRPr lang="en-US" altLang="ja-JP" sz="2400" dirty="0" smtClean="0">
              <a:latin typeface="+mn-ea"/>
            </a:endParaRPr>
          </a:p>
          <a:p>
            <a:pPr>
              <a:buFont typeface="Arial" pitchFamily="34" charset="0"/>
              <a:buChar char="•"/>
              <a:defRPr/>
            </a:pPr>
            <a:r>
              <a:rPr lang="ja-JP" altLang="en-US" sz="2400" dirty="0">
                <a:latin typeface="+mn-ea"/>
              </a:rPr>
              <a:t>　</a:t>
            </a:r>
            <a:r>
              <a:rPr lang="ja-JP" altLang="en-US" sz="2400" dirty="0" smtClean="0">
                <a:latin typeface="+mn-ea"/>
              </a:rPr>
              <a:t>新型インフルエンザの特徴は不明であるが、感染</a:t>
            </a:r>
            <a:r>
              <a:rPr lang="ja-JP" altLang="en-US" sz="2400" dirty="0">
                <a:latin typeface="+mn-ea"/>
              </a:rPr>
              <a:t>予防</a:t>
            </a:r>
            <a:r>
              <a:rPr lang="ja-JP" altLang="en-US" sz="2400" dirty="0" smtClean="0">
                <a:latin typeface="+mn-ea"/>
              </a:rPr>
              <a:t>策は共通することが多い、ワクチンは製造から接種までに半年以上が必要。</a:t>
            </a:r>
            <a:endParaRPr lang="en-US" altLang="ja-JP" sz="2400" dirty="0" smtClean="0">
              <a:latin typeface="+mn-ea"/>
            </a:endParaRPr>
          </a:p>
          <a:p>
            <a:pPr>
              <a:defRPr/>
            </a:pPr>
            <a:endParaRPr lang="en-US" altLang="ja-JP" sz="2400" dirty="0">
              <a:latin typeface="+mn-ea"/>
            </a:endParaRPr>
          </a:p>
        </p:txBody>
      </p:sp>
      <p:cxnSp>
        <p:nvCxnSpPr>
          <p:cNvPr id="4" name="直線コネクタ 3"/>
          <p:cNvCxnSpPr/>
          <p:nvPr/>
        </p:nvCxnSpPr>
        <p:spPr>
          <a:xfrm>
            <a:off x="2843808" y="980728"/>
            <a:ext cx="34208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33</a:t>
            </a:fld>
            <a:endParaRPr kumimoji="1" lang="ja-JP" altLang="en-US"/>
          </a:p>
        </p:txBody>
      </p:sp>
    </p:spTree>
    <p:extLst>
      <p:ext uri="{BB962C8B-B14F-4D97-AF65-F5344CB8AC3E}">
        <p14:creationId xmlns:p14="http://schemas.microsoft.com/office/powerpoint/2010/main" val="3582201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2"/>
          <p:cNvSpPr>
            <a:spLocks noGrp="1"/>
          </p:cNvSpPr>
          <p:nvPr>
            <p:ph type="title" idx="4294967295"/>
          </p:nvPr>
        </p:nvSpPr>
        <p:spPr>
          <a:xfrm>
            <a:off x="0" y="404664"/>
            <a:ext cx="9144000" cy="1143000"/>
          </a:xfrm>
        </p:spPr>
        <p:txBody>
          <a:bodyPr/>
          <a:lstStyle/>
          <a:p>
            <a:pPr eaLnBrk="1" hangingPunct="1"/>
            <a:r>
              <a:rPr lang="en-US" altLang="ja-JP" dirty="0" smtClean="0">
                <a:latin typeface="+mn-ea"/>
                <a:ea typeface="+mn-ea"/>
              </a:rPr>
              <a:t>3) </a:t>
            </a:r>
            <a:r>
              <a:rPr lang="ja-JP" altLang="en-US" dirty="0" smtClean="0">
                <a:latin typeface="+mn-ea"/>
                <a:ea typeface="+mn-ea"/>
              </a:rPr>
              <a:t>中級編</a:t>
            </a:r>
          </a:p>
        </p:txBody>
      </p:sp>
      <p:sp>
        <p:nvSpPr>
          <p:cNvPr id="2051" name="コンテンツ プレースホルダー 3"/>
          <p:cNvSpPr>
            <a:spLocks noGrp="1"/>
          </p:cNvSpPr>
          <p:nvPr>
            <p:ph idx="4294967295"/>
          </p:nvPr>
        </p:nvSpPr>
        <p:spPr/>
        <p:txBody>
          <a:bodyPr/>
          <a:lstStyle/>
          <a:p>
            <a:pPr eaLnBrk="1" hangingPunct="1"/>
            <a:endParaRPr lang="ja-JP" altLang="en-US" dirty="0" smtClean="0">
              <a:latin typeface="+mn-ea"/>
            </a:endParaRPr>
          </a:p>
          <a:p>
            <a:pPr eaLnBrk="1" hangingPunct="1"/>
            <a:endParaRPr lang="ja-JP" altLang="en-US" dirty="0" smtClean="0">
              <a:latin typeface="+mn-ea"/>
            </a:endParaRPr>
          </a:p>
          <a:p>
            <a:pPr eaLnBrk="1" hangingPunct="1"/>
            <a:endParaRPr lang="ja-JP" altLang="en-US" dirty="0" smtClean="0">
              <a:latin typeface="+mn-ea"/>
            </a:endParaRPr>
          </a:p>
        </p:txBody>
      </p:sp>
      <p:sp>
        <p:nvSpPr>
          <p:cNvPr id="2052" name="コンテンツ プレースホルダー 3"/>
          <p:cNvSpPr>
            <a:spLocks/>
          </p:cNvSpPr>
          <p:nvPr/>
        </p:nvSpPr>
        <p:spPr bwMode="auto">
          <a:xfrm>
            <a:off x="1619672" y="2492896"/>
            <a:ext cx="9649072"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Arial" charset="0"/>
              <a:buChar char="•"/>
              <a:defRPr/>
            </a:pPr>
            <a:r>
              <a:rPr lang="ja-JP" altLang="en-US" sz="3200" dirty="0">
                <a:latin typeface="+mn-ea"/>
              </a:rPr>
              <a:t>インフルエンザの予防策</a:t>
            </a:r>
          </a:p>
          <a:p>
            <a:pPr marL="342900" indent="-342900">
              <a:spcBef>
                <a:spcPct val="20000"/>
              </a:spcBef>
              <a:defRPr/>
            </a:pPr>
            <a:r>
              <a:rPr lang="ja-JP" altLang="en-US" sz="3200" dirty="0" smtClean="0">
                <a:latin typeface="+mn-ea"/>
              </a:rPr>
              <a:t>　うつさない</a:t>
            </a:r>
            <a:r>
              <a:rPr lang="ja-JP" altLang="en-US" sz="3200" dirty="0">
                <a:latin typeface="+mn-ea"/>
              </a:rPr>
              <a:t>、</a:t>
            </a:r>
            <a:r>
              <a:rPr lang="ja-JP" altLang="en-US" sz="3200" dirty="0" smtClean="0">
                <a:latin typeface="+mn-ea"/>
              </a:rPr>
              <a:t>うつらないための対策</a:t>
            </a:r>
            <a:r>
              <a:rPr lang="ja-JP" altLang="en-US" sz="3200" dirty="0">
                <a:latin typeface="+mn-ea"/>
              </a:rPr>
              <a:t>　</a:t>
            </a:r>
            <a:endParaRPr lang="en-US" altLang="ja-JP" sz="3200" dirty="0">
              <a:latin typeface="+mn-ea"/>
            </a:endParaRPr>
          </a:p>
          <a:p>
            <a:pPr marL="342900" indent="-342900">
              <a:spcBef>
                <a:spcPct val="20000"/>
              </a:spcBef>
              <a:defRPr/>
            </a:pPr>
            <a:r>
              <a:rPr lang="ja-JP" altLang="en-US" sz="3200" dirty="0" smtClean="0">
                <a:latin typeface="+mn-ea"/>
              </a:rPr>
              <a:t>（咳エチケット</a:t>
            </a:r>
            <a:r>
              <a:rPr lang="ja-JP" altLang="en-US" sz="3200" dirty="0">
                <a:latin typeface="+mn-ea"/>
              </a:rPr>
              <a:t>、</a:t>
            </a:r>
            <a:r>
              <a:rPr lang="ja-JP" altLang="en-US" sz="3200" dirty="0" smtClean="0">
                <a:latin typeface="+mn-ea"/>
              </a:rPr>
              <a:t>手洗い、</a:t>
            </a:r>
            <a:endParaRPr lang="en-US" altLang="ja-JP" sz="3200" dirty="0" smtClean="0">
              <a:latin typeface="+mn-ea"/>
            </a:endParaRPr>
          </a:p>
          <a:p>
            <a:pPr marL="342900" indent="-342900">
              <a:spcBef>
                <a:spcPct val="20000"/>
              </a:spcBef>
              <a:defRPr/>
            </a:pPr>
            <a:r>
              <a:rPr lang="ja-JP" altLang="en-US" sz="3200" dirty="0" smtClean="0">
                <a:latin typeface="+mn-ea"/>
              </a:rPr>
              <a:t>インフルエンザワクチンなど）</a:t>
            </a:r>
            <a:r>
              <a:rPr lang="ja-JP" altLang="en-US" sz="3200" dirty="0">
                <a:latin typeface="+mn-ea"/>
              </a:rPr>
              <a:t>　</a:t>
            </a:r>
            <a:endParaRPr lang="en-US" altLang="ja-JP" sz="3200" dirty="0">
              <a:latin typeface="+mn-ea"/>
            </a:endParaRPr>
          </a:p>
          <a:p>
            <a:pPr marL="342900" indent="-342900">
              <a:spcBef>
                <a:spcPct val="20000"/>
              </a:spcBef>
              <a:defRPr/>
            </a:pPr>
            <a:r>
              <a:rPr lang="ja-JP" altLang="en-US" sz="3200" dirty="0">
                <a:latin typeface="+mn-ea"/>
              </a:rPr>
              <a:t>　</a:t>
            </a:r>
            <a:r>
              <a:rPr lang="ja-JP" altLang="en-US" sz="3200" dirty="0" smtClean="0">
                <a:latin typeface="+mn-ea"/>
              </a:rPr>
              <a:t>　　</a:t>
            </a:r>
            <a:endParaRPr lang="ja-JP" altLang="en-US" sz="3200" dirty="0">
              <a:latin typeface="+mn-ea"/>
            </a:endParaRPr>
          </a:p>
          <a:p>
            <a:pPr marL="342900" indent="-342900">
              <a:spcBef>
                <a:spcPct val="20000"/>
              </a:spcBef>
              <a:buFont typeface="Arial" charset="0"/>
              <a:buChar char="•"/>
              <a:defRPr/>
            </a:pPr>
            <a:endParaRPr lang="ja-JP" altLang="en-US" sz="3200" dirty="0">
              <a:latin typeface="+mn-ea"/>
            </a:endParaRPr>
          </a:p>
        </p:txBody>
      </p:sp>
      <p:sp>
        <p:nvSpPr>
          <p:cNvPr id="5" name="正方形/長方形 4"/>
          <p:cNvSpPr/>
          <p:nvPr/>
        </p:nvSpPr>
        <p:spPr>
          <a:xfrm>
            <a:off x="0" y="1309012"/>
            <a:ext cx="9144000" cy="1077218"/>
          </a:xfrm>
          <a:prstGeom prst="rect">
            <a:avLst/>
          </a:prstGeom>
        </p:spPr>
        <p:txBody>
          <a:bodyPr wrap="square">
            <a:spAutoFit/>
          </a:bodyPr>
          <a:lstStyle/>
          <a:p>
            <a:pPr algn="ctr"/>
            <a:r>
              <a:rPr lang="ja-JP" altLang="en-US" sz="3200" dirty="0" smtClean="0">
                <a:latin typeface="+mn-ea"/>
                <a:cs typeface="Meiryo UI" pitchFamily="50" charset="-128"/>
              </a:rPr>
              <a:t>～インフルエンザに対して</a:t>
            </a:r>
            <a:endParaRPr lang="en-US" altLang="ja-JP" sz="3200" dirty="0" smtClean="0">
              <a:latin typeface="+mn-ea"/>
              <a:cs typeface="Meiryo UI" pitchFamily="50" charset="-128"/>
            </a:endParaRPr>
          </a:p>
          <a:p>
            <a:pPr algn="ctr"/>
            <a:r>
              <a:rPr lang="ja-JP" altLang="en-US" sz="3200" dirty="0" smtClean="0">
                <a:latin typeface="+mn-ea"/>
                <a:cs typeface="Meiryo UI" pitchFamily="50" charset="-128"/>
              </a:rPr>
              <a:t>個人ができる予防策について知る～</a:t>
            </a:r>
            <a:endParaRPr lang="ja-JP" altLang="en-US" sz="3200" dirty="0">
              <a:latin typeface="+mn-ea"/>
            </a:endParaRPr>
          </a:p>
        </p:txBody>
      </p:sp>
      <p:cxnSp>
        <p:nvCxnSpPr>
          <p:cNvPr id="6" name="直線コネクタ 5"/>
          <p:cNvCxnSpPr/>
          <p:nvPr/>
        </p:nvCxnSpPr>
        <p:spPr>
          <a:xfrm>
            <a:off x="1187624" y="2348880"/>
            <a:ext cx="67687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7748" y="5661248"/>
            <a:ext cx="9108504" cy="1723549"/>
          </a:xfrm>
          <a:prstGeom prst="rect">
            <a:avLst/>
          </a:prstGeom>
        </p:spPr>
        <p:txBody>
          <a:bodyPr wrap="square">
            <a:spAutoFit/>
          </a:bodyPr>
          <a:lstStyle/>
          <a:p>
            <a:r>
              <a:rPr lang="ja-JP" altLang="en-US" dirty="0">
                <a:latin typeface="+mn-ea"/>
                <a:cs typeface="Meiryo UI" pitchFamily="50" charset="-128"/>
              </a:rPr>
              <a:t>平成</a:t>
            </a:r>
            <a:r>
              <a:rPr lang="en-US" altLang="ja-JP" dirty="0">
                <a:latin typeface="+mn-ea"/>
                <a:cs typeface="Meiryo UI" pitchFamily="50" charset="-128"/>
              </a:rPr>
              <a:t>24</a:t>
            </a:r>
            <a:r>
              <a:rPr lang="ja-JP" altLang="en-US" dirty="0">
                <a:latin typeface="+mn-ea"/>
                <a:cs typeface="Meiryo UI" pitchFamily="50" charset="-128"/>
              </a:rPr>
              <a:t>年度厚生労働科学研究費補助</a:t>
            </a:r>
            <a:r>
              <a:rPr lang="ja-JP" altLang="en-US" dirty="0" smtClean="0">
                <a:latin typeface="+mn-ea"/>
                <a:cs typeface="Meiryo UI" pitchFamily="50" charset="-128"/>
              </a:rPr>
              <a:t>金</a:t>
            </a:r>
            <a:r>
              <a:rPr lang="ja-JP" altLang="en-US" dirty="0">
                <a:latin typeface="+mn-ea"/>
                <a:cs typeface="Meiryo UI" pitchFamily="50" charset="-128"/>
              </a:rPr>
              <a:t>　</a:t>
            </a:r>
            <a:r>
              <a:rPr lang="ja-JP" altLang="en-US" dirty="0" smtClean="0">
                <a:latin typeface="+mn-ea"/>
                <a:cs typeface="Meiryo UI" pitchFamily="50" charset="-128"/>
              </a:rPr>
              <a:t>新型</a:t>
            </a:r>
            <a:r>
              <a:rPr lang="ja-JP" altLang="en-US" dirty="0">
                <a:latin typeface="+mn-ea"/>
                <a:cs typeface="Meiryo UI" pitchFamily="50" charset="-128"/>
              </a:rPr>
              <a:t>インフルエンザ発生時の公衆衛生対策の再構築に関する</a:t>
            </a:r>
            <a:r>
              <a:rPr lang="ja-JP" altLang="en-US" dirty="0" smtClean="0">
                <a:latin typeface="+mn-ea"/>
                <a:cs typeface="Meiryo UI" pitchFamily="50" charset="-128"/>
              </a:rPr>
              <a:t>研究分担</a:t>
            </a:r>
            <a:r>
              <a:rPr lang="ja-JP" altLang="en-US" dirty="0">
                <a:latin typeface="+mn-ea"/>
                <a:cs typeface="Meiryo UI" pitchFamily="50" charset="-128"/>
              </a:rPr>
              <a:t>研究者：北里大学医学部公衆衛生学　和田耕治</a:t>
            </a:r>
          </a:p>
          <a:p>
            <a:r>
              <a:rPr lang="ja-JP" altLang="en-US" dirty="0" smtClean="0">
                <a:latin typeface="+mn-ea"/>
                <a:cs typeface="Meiryo UI" pitchFamily="50" charset="-128"/>
              </a:rPr>
              <a:t>都道府県</a:t>
            </a:r>
            <a:r>
              <a:rPr lang="ja-JP" altLang="en-US" dirty="0">
                <a:latin typeface="+mn-ea"/>
                <a:cs typeface="Meiryo UI" pitchFamily="50" charset="-128"/>
              </a:rPr>
              <a:t>・市町村担当者を対象と</a:t>
            </a:r>
            <a:r>
              <a:rPr lang="ja-JP" altLang="en-US" dirty="0" smtClean="0">
                <a:latin typeface="+mn-ea"/>
                <a:cs typeface="Meiryo UI" pitchFamily="50" charset="-128"/>
              </a:rPr>
              <a:t>した新型</a:t>
            </a:r>
            <a:r>
              <a:rPr lang="ja-JP" altLang="en-US" dirty="0">
                <a:latin typeface="+mn-ea"/>
                <a:cs typeface="Meiryo UI" pitchFamily="50" charset="-128"/>
              </a:rPr>
              <a:t>インフルエンザ等対策特別措置法に</a:t>
            </a:r>
            <a:r>
              <a:rPr lang="en-US" altLang="ja-JP" dirty="0">
                <a:latin typeface="+mn-ea"/>
                <a:cs typeface="Meiryo UI" pitchFamily="50" charset="-128"/>
              </a:rPr>
              <a:t/>
            </a:r>
            <a:br>
              <a:rPr lang="en-US" altLang="ja-JP" dirty="0">
                <a:latin typeface="+mn-ea"/>
                <a:cs typeface="Meiryo UI" pitchFamily="50" charset="-128"/>
              </a:rPr>
            </a:br>
            <a:r>
              <a:rPr lang="ja-JP" altLang="en-US" dirty="0">
                <a:latin typeface="+mn-ea"/>
                <a:cs typeface="Meiryo UI" pitchFamily="50" charset="-128"/>
              </a:rPr>
              <a:t>対応するための医学的・公衆衛生学的</a:t>
            </a:r>
            <a:r>
              <a:rPr lang="ja-JP" altLang="en-US" dirty="0" smtClean="0">
                <a:latin typeface="+mn-ea"/>
                <a:cs typeface="Meiryo UI" pitchFamily="50" charset="-128"/>
              </a:rPr>
              <a:t>知識　平成</a:t>
            </a:r>
            <a:r>
              <a:rPr lang="en-US" altLang="ja-JP" dirty="0" smtClean="0">
                <a:latin typeface="+mn-ea"/>
                <a:cs typeface="Meiryo UI" pitchFamily="50" charset="-128"/>
              </a:rPr>
              <a:t>25</a:t>
            </a:r>
            <a:r>
              <a:rPr lang="ja-JP" altLang="en-US" dirty="0" smtClean="0">
                <a:latin typeface="+mn-ea"/>
                <a:cs typeface="Meiryo UI" pitchFamily="50" charset="-128"/>
              </a:rPr>
              <a:t>年</a:t>
            </a:r>
            <a:r>
              <a:rPr lang="en-US" altLang="ja-JP" dirty="0" smtClean="0">
                <a:latin typeface="+mn-ea"/>
                <a:cs typeface="Meiryo UI" pitchFamily="50" charset="-128"/>
              </a:rPr>
              <a:t>1</a:t>
            </a:r>
            <a:r>
              <a:rPr lang="ja-JP" altLang="en-US" dirty="0" smtClean="0">
                <a:latin typeface="+mn-ea"/>
                <a:cs typeface="Meiryo UI" pitchFamily="50" charset="-128"/>
              </a:rPr>
              <a:t>月</a:t>
            </a:r>
            <a:r>
              <a:rPr lang="en-US" altLang="ja-JP" dirty="0" smtClean="0">
                <a:latin typeface="+mn-ea"/>
                <a:cs typeface="Meiryo UI" pitchFamily="50" charset="-128"/>
              </a:rPr>
              <a:t>8</a:t>
            </a:r>
            <a:r>
              <a:rPr lang="ja-JP" altLang="en-US" dirty="0" smtClean="0">
                <a:latin typeface="+mn-ea"/>
                <a:cs typeface="Meiryo UI" pitchFamily="50" charset="-128"/>
              </a:rPr>
              <a:t>日作成</a:t>
            </a:r>
            <a:endParaRPr lang="en-US" altLang="ja-JP" dirty="0" smtClean="0">
              <a:latin typeface="+mn-ea"/>
              <a:cs typeface="Meiryo UI" pitchFamily="50" charset="-128"/>
            </a:endParaRPr>
          </a:p>
          <a:p>
            <a:r>
              <a:rPr lang="en-US" altLang="ja-JP" sz="1600" dirty="0">
                <a:latin typeface="+mn-ea"/>
                <a:cs typeface="Meiryo UI" pitchFamily="50" charset="-128"/>
              </a:rPr>
              <a:t/>
            </a:r>
            <a:br>
              <a:rPr lang="en-US" altLang="ja-JP" sz="1600" dirty="0">
                <a:latin typeface="+mn-ea"/>
                <a:cs typeface="Meiryo UI" pitchFamily="50" charset="-128"/>
              </a:rPr>
            </a:br>
            <a:endParaRPr lang="ja-JP" altLang="en-US" dirty="0"/>
          </a:p>
        </p:txBody>
      </p: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34</a:t>
            </a:fld>
            <a:endParaRPr kumimoji="1" lang="ja-JP" altLang="en-US"/>
          </a:p>
        </p:txBody>
      </p:sp>
    </p:spTree>
    <p:extLst>
      <p:ext uri="{BB962C8B-B14F-4D97-AF65-F5344CB8AC3E}">
        <p14:creationId xmlns:p14="http://schemas.microsoft.com/office/powerpoint/2010/main" val="3251147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047.jpg"/>
          <p:cNvPicPr>
            <a:picLocks noChangeAspect="1"/>
          </p:cNvPicPr>
          <p:nvPr/>
        </p:nvPicPr>
        <p:blipFill>
          <a:blip r:embed="rId3" cstate="print"/>
          <a:stretch>
            <a:fillRect/>
          </a:stretch>
        </p:blipFill>
        <p:spPr>
          <a:xfrm>
            <a:off x="0" y="476672"/>
            <a:ext cx="9144000" cy="6857238"/>
          </a:xfrm>
          <a:prstGeom prst="rect">
            <a:avLst/>
          </a:prstGeom>
        </p:spPr>
      </p:pic>
      <p:cxnSp>
        <p:nvCxnSpPr>
          <p:cNvPr id="6" name="直線コネクタ 5"/>
          <p:cNvCxnSpPr/>
          <p:nvPr/>
        </p:nvCxnSpPr>
        <p:spPr>
          <a:xfrm flipV="1">
            <a:off x="4499992" y="2492896"/>
            <a:ext cx="1944216" cy="1656184"/>
          </a:xfrm>
          <a:prstGeom prst="line">
            <a:avLst/>
          </a:prstGeom>
          <a:ln w="34925" cap="rnd">
            <a:bevel/>
            <a:headEnd type="oval" w="lg" len="lg"/>
          </a:ln>
        </p:spPr>
        <p:style>
          <a:lnRef idx="1">
            <a:schemeClr val="accent1"/>
          </a:lnRef>
          <a:fillRef idx="0">
            <a:schemeClr val="accent1"/>
          </a:fillRef>
          <a:effectRef idx="0">
            <a:schemeClr val="accent1"/>
          </a:effectRef>
          <a:fontRef idx="minor">
            <a:schemeClr val="tx1"/>
          </a:fontRef>
        </p:style>
      </p:cxnSp>
      <p:sp>
        <p:nvSpPr>
          <p:cNvPr id="4106" name="テキスト ボックス 10"/>
          <p:cNvSpPr txBox="1">
            <a:spLocks noChangeArrowheads="1"/>
          </p:cNvSpPr>
          <p:nvPr/>
        </p:nvSpPr>
        <p:spPr bwMode="auto">
          <a:xfrm>
            <a:off x="6380651" y="1196752"/>
            <a:ext cx="273630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b="1" dirty="0">
                <a:solidFill>
                  <a:srgbClr val="FF0000"/>
                </a:solidFill>
                <a:latin typeface="+mn-ea"/>
                <a:ea typeface="+mn-ea"/>
              </a:rPr>
              <a:t>3</a:t>
            </a:r>
            <a:r>
              <a:rPr lang="ja-JP" altLang="en-US" sz="2000" b="1" dirty="0">
                <a:solidFill>
                  <a:srgbClr val="FF0000"/>
                </a:solidFill>
                <a:latin typeface="+mn-ea"/>
                <a:ea typeface="+mn-ea"/>
              </a:rPr>
              <a:t>つすべてが</a:t>
            </a:r>
            <a:r>
              <a:rPr lang="ja-JP" altLang="en-US" sz="2000" b="1" dirty="0" smtClean="0">
                <a:solidFill>
                  <a:srgbClr val="FF0000"/>
                </a:solidFill>
                <a:latin typeface="+mn-ea"/>
                <a:ea typeface="+mn-ea"/>
              </a:rPr>
              <a:t>ほぼ</a:t>
            </a:r>
            <a:endParaRPr lang="en-US" altLang="ja-JP" sz="2000" b="1" dirty="0" smtClean="0">
              <a:solidFill>
                <a:srgbClr val="FF0000"/>
              </a:solidFill>
              <a:latin typeface="+mn-ea"/>
              <a:ea typeface="+mn-ea"/>
            </a:endParaRPr>
          </a:p>
          <a:p>
            <a:pPr eaLnBrk="1" hangingPunct="1"/>
            <a:r>
              <a:rPr lang="ja-JP" altLang="en-US" sz="2000" b="1" dirty="0" smtClean="0">
                <a:solidFill>
                  <a:srgbClr val="FF0000"/>
                </a:solidFill>
                <a:latin typeface="+mn-ea"/>
                <a:ea typeface="+mn-ea"/>
              </a:rPr>
              <a:t>同時にそろうと感染が　成立する。</a:t>
            </a:r>
            <a:endParaRPr lang="en-US" altLang="ja-JP" sz="2000" b="1" dirty="0" smtClean="0">
              <a:solidFill>
                <a:srgbClr val="FF0000"/>
              </a:solidFill>
              <a:latin typeface="+mn-ea"/>
              <a:ea typeface="+mn-ea"/>
            </a:endParaRPr>
          </a:p>
          <a:p>
            <a:pPr eaLnBrk="1" hangingPunct="1"/>
            <a:r>
              <a:rPr lang="ja-JP" altLang="en-US" sz="2000" b="1" u="sng" dirty="0">
                <a:solidFill>
                  <a:srgbClr val="FF0000"/>
                </a:solidFill>
                <a:latin typeface="+mn-ea"/>
                <a:ea typeface="+mn-ea"/>
              </a:rPr>
              <a:t>つまり</a:t>
            </a:r>
            <a:r>
              <a:rPr lang="ja-JP" altLang="en-US" sz="2000" b="1" u="sng" dirty="0" smtClean="0">
                <a:solidFill>
                  <a:srgbClr val="FF0000"/>
                </a:solidFill>
                <a:latin typeface="+mn-ea"/>
                <a:ea typeface="+mn-ea"/>
              </a:rPr>
              <a:t>、感染</a:t>
            </a:r>
            <a:r>
              <a:rPr lang="ja-JP" altLang="en-US" sz="2000" b="1" u="sng" dirty="0">
                <a:solidFill>
                  <a:srgbClr val="FF0000"/>
                </a:solidFill>
                <a:latin typeface="+mn-ea"/>
                <a:ea typeface="+mn-ea"/>
              </a:rPr>
              <a:t>対策</a:t>
            </a:r>
            <a:r>
              <a:rPr lang="ja-JP" altLang="en-US" sz="2000" b="1" u="sng" dirty="0" smtClean="0">
                <a:solidFill>
                  <a:srgbClr val="FF0000"/>
                </a:solidFill>
                <a:latin typeface="+mn-ea"/>
                <a:ea typeface="+mn-ea"/>
              </a:rPr>
              <a:t>は　　これら</a:t>
            </a:r>
            <a:r>
              <a:rPr lang="en-US" altLang="ja-JP" sz="2000" b="1" u="sng" dirty="0" smtClean="0">
                <a:solidFill>
                  <a:srgbClr val="FF0000"/>
                </a:solidFill>
                <a:latin typeface="+mn-ea"/>
                <a:ea typeface="+mn-ea"/>
              </a:rPr>
              <a:t>3</a:t>
            </a:r>
            <a:r>
              <a:rPr lang="ja-JP" altLang="en-US" sz="2000" b="1" u="sng" dirty="0" err="1" smtClean="0">
                <a:solidFill>
                  <a:srgbClr val="FF0000"/>
                </a:solidFill>
                <a:latin typeface="+mn-ea"/>
                <a:ea typeface="+mn-ea"/>
              </a:rPr>
              <a:t>つの</a:t>
            </a:r>
            <a:r>
              <a:rPr lang="ja-JP" altLang="en-US" sz="2000" b="1" u="sng" dirty="0" smtClean="0">
                <a:solidFill>
                  <a:srgbClr val="FF0000"/>
                </a:solidFill>
                <a:latin typeface="+mn-ea"/>
                <a:ea typeface="+mn-ea"/>
              </a:rPr>
              <a:t>要因が　　同時にそろわないようにする</a:t>
            </a:r>
            <a:r>
              <a:rPr lang="ja-JP" altLang="en-US" sz="2000" b="1" u="sng" dirty="0">
                <a:solidFill>
                  <a:srgbClr val="FF0000"/>
                </a:solidFill>
                <a:latin typeface="+mn-ea"/>
                <a:ea typeface="+mn-ea"/>
              </a:rPr>
              <a:t>。</a:t>
            </a:r>
            <a:endParaRPr lang="en-US" altLang="ja-JP" sz="2000" b="1" u="sng" dirty="0">
              <a:solidFill>
                <a:srgbClr val="FF0000"/>
              </a:solidFill>
              <a:latin typeface="+mn-ea"/>
              <a:ea typeface="+mn-ea"/>
            </a:endParaRPr>
          </a:p>
        </p:txBody>
      </p:sp>
      <p:grpSp>
        <p:nvGrpSpPr>
          <p:cNvPr id="16" name="グループ化 15"/>
          <p:cNvGrpSpPr/>
          <p:nvPr/>
        </p:nvGrpSpPr>
        <p:grpSpPr>
          <a:xfrm>
            <a:off x="635184" y="1412776"/>
            <a:ext cx="7218704" cy="4141698"/>
            <a:chOff x="635184" y="1519550"/>
            <a:chExt cx="7218704" cy="4141698"/>
          </a:xfrm>
        </p:grpSpPr>
        <p:sp>
          <p:nvSpPr>
            <p:cNvPr id="12" name="角丸四角形 11"/>
            <p:cNvSpPr/>
            <p:nvPr/>
          </p:nvSpPr>
          <p:spPr>
            <a:xfrm>
              <a:off x="3401516" y="1519550"/>
              <a:ext cx="2197264" cy="1048782"/>
            </a:xfrm>
            <a:prstGeom prst="roundRect">
              <a:avLst/>
            </a:prstGeom>
            <a:solidFill>
              <a:srgbClr val="99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b="1" dirty="0">
                  <a:latin typeface="+mn-ea"/>
                </a:rPr>
                <a:t>感染源</a:t>
              </a:r>
            </a:p>
          </p:txBody>
        </p:sp>
        <p:sp>
          <p:nvSpPr>
            <p:cNvPr id="13" name="角丸四角形 12"/>
            <p:cNvSpPr/>
            <p:nvPr/>
          </p:nvSpPr>
          <p:spPr>
            <a:xfrm>
              <a:off x="5327338" y="4365104"/>
              <a:ext cx="2526550" cy="1296144"/>
            </a:xfrm>
            <a:prstGeom prst="roundRect">
              <a:avLst/>
            </a:prstGeom>
            <a:solidFill>
              <a:srgbClr val="00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b="1" dirty="0">
                  <a:latin typeface="+mn-ea"/>
                </a:rPr>
                <a:t>感染経路</a:t>
              </a:r>
            </a:p>
          </p:txBody>
        </p:sp>
        <p:sp>
          <p:nvSpPr>
            <p:cNvPr id="8" name="角丸四角形 7"/>
            <p:cNvSpPr/>
            <p:nvPr/>
          </p:nvSpPr>
          <p:spPr>
            <a:xfrm>
              <a:off x="635184" y="4365104"/>
              <a:ext cx="2952328" cy="1285884"/>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sz="2800" b="1" dirty="0">
                <a:latin typeface="+mn-ea"/>
              </a:endParaRPr>
            </a:p>
            <a:p>
              <a:pPr algn="ctr" fontAlgn="auto">
                <a:spcBef>
                  <a:spcPts val="0"/>
                </a:spcBef>
                <a:spcAft>
                  <a:spcPts val="0"/>
                </a:spcAft>
                <a:defRPr/>
              </a:pPr>
              <a:r>
                <a:rPr lang="ja-JP" altLang="en-US" sz="2800" b="1" dirty="0" smtClean="0">
                  <a:latin typeface="+mn-ea"/>
                </a:rPr>
                <a:t>免疫が無い</a:t>
              </a:r>
              <a:endParaRPr lang="ja-JP" altLang="en-US" sz="2800" b="1" dirty="0">
                <a:latin typeface="+mn-ea"/>
              </a:endParaRPr>
            </a:p>
            <a:p>
              <a:pPr algn="ctr" fontAlgn="auto">
                <a:spcBef>
                  <a:spcPts val="0"/>
                </a:spcBef>
                <a:spcAft>
                  <a:spcPts val="0"/>
                </a:spcAft>
                <a:defRPr/>
              </a:pPr>
              <a:r>
                <a:rPr lang="ja-JP" altLang="en-US" sz="2800" b="1" dirty="0">
                  <a:latin typeface="+mn-ea"/>
                </a:rPr>
                <a:t>（宿主</a:t>
              </a:r>
              <a:r>
                <a:rPr lang="ja-JP" altLang="en-US" sz="2800" b="1" dirty="0" smtClean="0">
                  <a:latin typeface="+mn-ea"/>
                </a:rPr>
                <a:t>の感受性</a:t>
              </a:r>
              <a:r>
                <a:rPr lang="ja-JP" altLang="en-US" sz="2800" b="1" dirty="0">
                  <a:latin typeface="+mn-ea"/>
                </a:rPr>
                <a:t>）</a:t>
              </a:r>
              <a:r>
                <a:rPr lang="en-US" altLang="ja-JP" sz="2800" b="1" dirty="0">
                  <a:latin typeface="+mn-ea"/>
                </a:rPr>
                <a:t/>
              </a:r>
              <a:br>
                <a:rPr lang="en-US" altLang="ja-JP" sz="2800" b="1" dirty="0">
                  <a:latin typeface="+mn-ea"/>
                </a:rPr>
              </a:br>
              <a:endParaRPr lang="ja-JP" altLang="en-US" sz="2800" b="1" dirty="0">
                <a:latin typeface="+mn-ea"/>
              </a:endParaRPr>
            </a:p>
          </p:txBody>
        </p:sp>
      </p:grpSp>
      <p:sp>
        <p:nvSpPr>
          <p:cNvPr id="9" name="テキスト ボックス 8"/>
          <p:cNvSpPr txBox="1"/>
          <p:nvPr/>
        </p:nvSpPr>
        <p:spPr>
          <a:xfrm>
            <a:off x="539552" y="5589240"/>
            <a:ext cx="3168030" cy="707886"/>
          </a:xfrm>
          <a:prstGeom prst="rect">
            <a:avLst/>
          </a:prstGeom>
          <a:noFill/>
        </p:spPr>
        <p:txBody>
          <a:bodyPr wrap="square">
            <a:spAutoFit/>
          </a:bodyPr>
          <a:lstStyle/>
          <a:p>
            <a:pPr algn="ctr" fontAlgn="auto">
              <a:spcBef>
                <a:spcPts val="0"/>
              </a:spcBef>
              <a:spcAft>
                <a:spcPts val="0"/>
              </a:spcAft>
              <a:defRPr/>
            </a:pPr>
            <a:r>
              <a:rPr lang="ja-JP" altLang="en-US" sz="2000" b="1" dirty="0" smtClean="0">
                <a:latin typeface="+mn-ea"/>
              </a:rPr>
              <a:t>病原体に対する免疫が　　十分無いと体内で増殖する</a:t>
            </a:r>
            <a:endParaRPr lang="en-US" altLang="ja-JP" sz="2000" b="1" dirty="0" smtClean="0">
              <a:latin typeface="+mn-ea"/>
            </a:endParaRPr>
          </a:p>
        </p:txBody>
      </p:sp>
      <p:sp>
        <p:nvSpPr>
          <p:cNvPr id="10" name="タイトル 1"/>
          <p:cNvSpPr txBox="1">
            <a:spLocks/>
          </p:cNvSpPr>
          <p:nvPr/>
        </p:nvSpPr>
        <p:spPr>
          <a:xfrm>
            <a:off x="0" y="115888"/>
            <a:ext cx="9144000" cy="633412"/>
          </a:xfrm>
          <a:prstGeom prst="rect">
            <a:avLst/>
          </a:prstGeom>
        </p:spPr>
        <p:txBody>
          <a:bodyPr>
            <a:noAutofit/>
          </a:bodyPr>
          <a:lstStyle/>
          <a:p>
            <a:pPr algn="ctr" fontAlgn="auto">
              <a:spcAft>
                <a:spcPts val="0"/>
              </a:spcAft>
              <a:defRPr/>
            </a:pPr>
            <a:r>
              <a:rPr lang="ja-JP" altLang="en-US" sz="4000" dirty="0">
                <a:latin typeface="+mn-ea"/>
              </a:rPr>
              <a:t>感染成立</a:t>
            </a:r>
            <a:r>
              <a:rPr lang="ja-JP" altLang="en-US" sz="4000" dirty="0" smtClean="0">
                <a:latin typeface="+mn-ea"/>
              </a:rPr>
              <a:t>の</a:t>
            </a:r>
            <a:r>
              <a:rPr lang="en-US" altLang="ja-JP" sz="4000" dirty="0" smtClean="0">
                <a:latin typeface="+mn-ea"/>
              </a:rPr>
              <a:t>3</a:t>
            </a:r>
            <a:r>
              <a:rPr lang="ja-JP" altLang="en-US" sz="4000" dirty="0" err="1" smtClean="0">
                <a:latin typeface="+mn-ea"/>
              </a:rPr>
              <a:t>つの</a:t>
            </a:r>
            <a:r>
              <a:rPr lang="ja-JP" altLang="en-US" sz="4000" dirty="0">
                <a:latin typeface="+mn-ea"/>
              </a:rPr>
              <a:t>要件</a:t>
            </a:r>
            <a:endParaRPr lang="ja-JP" altLang="en-US" sz="4000" dirty="0">
              <a:latin typeface="+mn-ea"/>
              <a:cs typeface="+mj-cs"/>
            </a:endParaRPr>
          </a:p>
        </p:txBody>
      </p:sp>
      <p:cxnSp>
        <p:nvCxnSpPr>
          <p:cNvPr id="14" name="直線コネクタ 13"/>
          <p:cNvCxnSpPr/>
          <p:nvPr/>
        </p:nvCxnSpPr>
        <p:spPr>
          <a:xfrm>
            <a:off x="1799184" y="836712"/>
            <a:ext cx="5509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006598" y="5595647"/>
            <a:ext cx="3168030" cy="400110"/>
          </a:xfrm>
          <a:prstGeom prst="rect">
            <a:avLst/>
          </a:prstGeom>
          <a:noFill/>
        </p:spPr>
        <p:txBody>
          <a:bodyPr wrap="square">
            <a:spAutoFit/>
          </a:bodyPr>
          <a:lstStyle/>
          <a:p>
            <a:pPr algn="ctr" fontAlgn="auto">
              <a:spcBef>
                <a:spcPts val="0"/>
              </a:spcBef>
              <a:spcAft>
                <a:spcPts val="0"/>
              </a:spcAft>
              <a:defRPr/>
            </a:pPr>
            <a:r>
              <a:rPr lang="ja-JP" altLang="en-US" sz="2000" b="1" dirty="0" smtClean="0">
                <a:latin typeface="+mn-ea"/>
              </a:rPr>
              <a:t>患者からの病原体に接する</a:t>
            </a:r>
            <a:endParaRPr lang="en-US" altLang="ja-JP" sz="2000" b="1" dirty="0">
              <a:latin typeface="+mn-ea"/>
            </a:endParaRPr>
          </a:p>
        </p:txBody>
      </p:sp>
      <p:sp>
        <p:nvSpPr>
          <p:cNvPr id="17" name="テキスト ボックス 16"/>
          <p:cNvSpPr txBox="1"/>
          <p:nvPr/>
        </p:nvSpPr>
        <p:spPr>
          <a:xfrm>
            <a:off x="2915816" y="2564904"/>
            <a:ext cx="3168030" cy="400110"/>
          </a:xfrm>
          <a:prstGeom prst="rect">
            <a:avLst/>
          </a:prstGeom>
          <a:noFill/>
        </p:spPr>
        <p:txBody>
          <a:bodyPr wrap="square">
            <a:spAutoFit/>
          </a:bodyPr>
          <a:lstStyle/>
          <a:p>
            <a:pPr algn="ctr" fontAlgn="auto">
              <a:spcBef>
                <a:spcPts val="0"/>
              </a:spcBef>
              <a:spcAft>
                <a:spcPts val="0"/>
              </a:spcAft>
              <a:defRPr/>
            </a:pPr>
            <a:r>
              <a:rPr lang="ja-JP" altLang="en-US" sz="2000" b="1" dirty="0" smtClean="0">
                <a:latin typeface="+mn-ea"/>
              </a:rPr>
              <a:t>感染源となる患者がいる</a:t>
            </a:r>
            <a:endParaRPr lang="en-US" altLang="ja-JP" sz="2000" b="1" dirty="0">
              <a:latin typeface="+mn-ea"/>
            </a:endParaRPr>
          </a:p>
        </p:txBody>
      </p: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35</a:t>
            </a:fld>
            <a:endParaRPr kumimoji="1" lang="ja-JP" altLang="en-US"/>
          </a:p>
        </p:txBody>
      </p:sp>
    </p:spTree>
    <p:extLst>
      <p:ext uri="{BB962C8B-B14F-4D97-AF65-F5344CB8AC3E}">
        <p14:creationId xmlns:p14="http://schemas.microsoft.com/office/powerpoint/2010/main" val="13617490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582612"/>
          </a:xfrm>
        </p:spPr>
        <p:txBody>
          <a:bodyPr>
            <a:noAutofit/>
          </a:bodyPr>
          <a:lstStyle/>
          <a:p>
            <a:pPr eaLnBrk="1" hangingPunct="1">
              <a:defRPr/>
            </a:pPr>
            <a:r>
              <a:rPr lang="ja-JP" altLang="en-US" sz="4000" b="1" dirty="0" smtClean="0">
                <a:latin typeface="+mn-ea"/>
                <a:ea typeface="+mn-ea"/>
              </a:rPr>
              <a:t>うつさない（感染源対策）</a:t>
            </a:r>
            <a:r>
              <a:rPr lang="ja-JP" altLang="en-US" dirty="0" smtClean="0">
                <a:latin typeface="+mn-ea"/>
                <a:ea typeface="+mn-ea"/>
              </a:rPr>
              <a:t>　</a:t>
            </a:r>
          </a:p>
        </p:txBody>
      </p:sp>
      <p:sp>
        <p:nvSpPr>
          <p:cNvPr id="5123" name="コンテンツ プレースホルダ 2"/>
          <p:cNvSpPr>
            <a:spLocks noGrp="1"/>
          </p:cNvSpPr>
          <p:nvPr>
            <p:ph idx="1"/>
          </p:nvPr>
        </p:nvSpPr>
        <p:spPr>
          <a:xfrm>
            <a:off x="107504" y="764704"/>
            <a:ext cx="8928422" cy="5976664"/>
          </a:xfrm>
        </p:spPr>
        <p:txBody>
          <a:bodyPr>
            <a:noAutofit/>
          </a:bodyPr>
          <a:lstStyle/>
          <a:p>
            <a:pPr eaLnBrk="1" hangingPunct="1"/>
            <a:r>
              <a:rPr lang="ja-JP" altLang="en-US" sz="2800" dirty="0" smtClean="0">
                <a:latin typeface="+mn-ea"/>
              </a:rPr>
              <a:t>咳が出る人はマスクをする（咳エチケット）。</a:t>
            </a:r>
            <a:endParaRPr lang="en-US" altLang="ja-JP" sz="2800" dirty="0" smtClean="0">
              <a:latin typeface="+mn-ea"/>
            </a:endParaRPr>
          </a:p>
          <a:p>
            <a:pPr marL="0" indent="0" eaLnBrk="1" hangingPunct="1">
              <a:buNone/>
            </a:pPr>
            <a:endParaRPr lang="en-US" altLang="ja-JP" sz="1800" dirty="0" smtClean="0">
              <a:latin typeface="+mn-ea"/>
            </a:endParaRPr>
          </a:p>
          <a:p>
            <a:pPr eaLnBrk="1" hangingPunct="1"/>
            <a:r>
              <a:rPr lang="ja-JP" altLang="en-US" sz="2800" dirty="0" smtClean="0">
                <a:latin typeface="+mn-ea"/>
              </a:rPr>
              <a:t>自宅での療養の際には他の家族と離れた部屋</a:t>
            </a:r>
            <a:r>
              <a:rPr lang="ja-JP" altLang="en-US" sz="2800" dirty="0">
                <a:latin typeface="+mn-ea"/>
              </a:rPr>
              <a:t>で</a:t>
            </a:r>
            <a:r>
              <a:rPr lang="ja-JP" altLang="en-US" sz="2800" dirty="0" smtClean="0">
                <a:latin typeface="+mn-ea"/>
              </a:rPr>
              <a:t>過ごす。</a:t>
            </a:r>
            <a:endParaRPr lang="en-US" altLang="ja-JP" sz="2800" dirty="0" smtClean="0">
              <a:latin typeface="+mn-ea"/>
            </a:endParaRPr>
          </a:p>
          <a:p>
            <a:pPr marL="0" indent="0">
              <a:buNone/>
            </a:pPr>
            <a:endParaRPr lang="en-US" altLang="ja-JP" sz="1800" dirty="0" smtClean="0">
              <a:latin typeface="+mn-ea"/>
            </a:endParaRPr>
          </a:p>
          <a:p>
            <a:r>
              <a:rPr lang="ja-JP" altLang="en-US" sz="2800" dirty="0" smtClean="0">
                <a:latin typeface="+mn-ea"/>
              </a:rPr>
              <a:t>症状</a:t>
            </a:r>
            <a:r>
              <a:rPr lang="ja-JP" altLang="en-US" sz="2800" dirty="0">
                <a:latin typeface="+mn-ea"/>
              </a:rPr>
              <a:t>が</a:t>
            </a:r>
            <a:r>
              <a:rPr lang="ja-JP" altLang="en-US" sz="2800" dirty="0" smtClean="0">
                <a:latin typeface="+mn-ea"/>
              </a:rPr>
              <a:t>ある間は外出しない。</a:t>
            </a:r>
            <a:endParaRPr lang="en-US" altLang="ja-JP" sz="2800" dirty="0" smtClean="0">
              <a:latin typeface="+mn-ea"/>
            </a:endParaRPr>
          </a:p>
          <a:p>
            <a:pPr marL="0" indent="0">
              <a:buNone/>
            </a:pPr>
            <a:r>
              <a:rPr lang="ja-JP" altLang="en-US" sz="2800" dirty="0">
                <a:latin typeface="+mn-ea"/>
              </a:rPr>
              <a:t>　</a:t>
            </a:r>
            <a:r>
              <a:rPr lang="ja-JP" altLang="en-US" sz="2800" dirty="0" smtClean="0">
                <a:latin typeface="+mn-ea"/>
              </a:rPr>
              <a:t>学校保健安全法では、インフルエンザにかかった場合、発症した後</a:t>
            </a:r>
            <a:r>
              <a:rPr lang="en-US" altLang="ja-JP" sz="2800" dirty="0" smtClean="0">
                <a:latin typeface="+mn-ea"/>
              </a:rPr>
              <a:t>5</a:t>
            </a:r>
            <a:r>
              <a:rPr lang="ja-JP" altLang="en-US" sz="2800" dirty="0" smtClean="0">
                <a:latin typeface="+mn-ea"/>
              </a:rPr>
              <a:t>日を経過し、かつ解熱後</a:t>
            </a:r>
            <a:r>
              <a:rPr lang="en-US" altLang="ja-JP" sz="2800" dirty="0" smtClean="0">
                <a:latin typeface="+mn-ea"/>
              </a:rPr>
              <a:t>2</a:t>
            </a:r>
            <a:r>
              <a:rPr lang="ja-JP" altLang="en-US" sz="2800" dirty="0" smtClean="0">
                <a:latin typeface="+mn-ea"/>
              </a:rPr>
              <a:t>日（幼児にあっては　</a:t>
            </a:r>
            <a:r>
              <a:rPr lang="en-US" altLang="ja-JP" sz="2800" dirty="0" smtClean="0">
                <a:latin typeface="+mn-ea"/>
              </a:rPr>
              <a:t>3</a:t>
            </a:r>
            <a:r>
              <a:rPr lang="ja-JP" altLang="en-US" sz="2800" dirty="0" smtClean="0">
                <a:latin typeface="+mn-ea"/>
              </a:rPr>
              <a:t>日）を経過するまで出席停止としている。（</a:t>
            </a:r>
            <a:r>
              <a:rPr lang="en-US" altLang="ja-JP" sz="2800" dirty="0" smtClean="0">
                <a:latin typeface="+mn-ea"/>
              </a:rPr>
              <a:t>※</a:t>
            </a:r>
            <a:r>
              <a:rPr lang="ja-JP" altLang="en-US" sz="2800" dirty="0" smtClean="0">
                <a:latin typeface="+mn-ea"/>
              </a:rPr>
              <a:t>）</a:t>
            </a:r>
            <a:endParaRPr lang="en-US" altLang="ja-JP" sz="2800" dirty="0" smtClean="0">
              <a:latin typeface="+mn-ea"/>
            </a:endParaRPr>
          </a:p>
          <a:p>
            <a:pPr marL="0" indent="0">
              <a:buNone/>
            </a:pPr>
            <a:r>
              <a:rPr lang="ja-JP" altLang="en-US" sz="2800" dirty="0" smtClean="0">
                <a:latin typeface="+mn-ea"/>
              </a:rPr>
              <a:t>　</a:t>
            </a:r>
            <a:r>
              <a:rPr lang="en-US" altLang="ja-JP" sz="2800" dirty="0" smtClean="0">
                <a:latin typeface="+mn-ea"/>
              </a:rPr>
              <a:t>※</a:t>
            </a:r>
            <a:r>
              <a:rPr lang="ja-JP" altLang="en-US" sz="2800" dirty="0">
                <a:latin typeface="+mn-ea"/>
              </a:rPr>
              <a:t>鳥インフルエンザ（</a:t>
            </a:r>
            <a:r>
              <a:rPr lang="en-US" altLang="ja-JP" sz="2800" dirty="0">
                <a:latin typeface="+mn-ea"/>
              </a:rPr>
              <a:t>H5N1</a:t>
            </a:r>
            <a:r>
              <a:rPr lang="ja-JP" altLang="en-US" sz="2800" dirty="0">
                <a:latin typeface="+mn-ea"/>
              </a:rPr>
              <a:t>）を除く。新型インフルエンザ</a:t>
            </a:r>
            <a:r>
              <a:rPr lang="ja-JP" altLang="en-US" sz="2800" dirty="0" smtClean="0">
                <a:latin typeface="+mn-ea"/>
              </a:rPr>
              <a:t>等</a:t>
            </a:r>
            <a:r>
              <a:rPr lang="ja-JP" altLang="en-US" sz="2800" dirty="0">
                <a:latin typeface="+mn-ea"/>
              </a:rPr>
              <a:t>　</a:t>
            </a:r>
            <a:r>
              <a:rPr lang="ja-JP" altLang="en-US" sz="2800" dirty="0" smtClean="0">
                <a:latin typeface="+mn-ea"/>
              </a:rPr>
              <a:t>　　　感染症</a:t>
            </a:r>
            <a:r>
              <a:rPr lang="ja-JP" altLang="en-US" sz="2800" dirty="0">
                <a:latin typeface="+mn-ea"/>
              </a:rPr>
              <a:t>については治癒するまで出席停止</a:t>
            </a:r>
            <a:r>
              <a:rPr lang="ja-JP" altLang="en-US" sz="2800" dirty="0" smtClean="0">
                <a:latin typeface="+mn-ea"/>
              </a:rPr>
              <a:t>。</a:t>
            </a:r>
            <a:endParaRPr lang="en-US" altLang="ja-JP" sz="2800" dirty="0" smtClean="0">
              <a:latin typeface="+mn-ea"/>
            </a:endParaRPr>
          </a:p>
          <a:p>
            <a:pPr marL="0" indent="0">
              <a:buNone/>
            </a:pPr>
            <a:r>
              <a:rPr lang="ja-JP" altLang="en-US" sz="2800" dirty="0" smtClean="0">
                <a:latin typeface="+mn-ea"/>
              </a:rPr>
              <a:t>　成人では基準が法令などでは示されておらず、それぞれの企業などで判断が求められる。</a:t>
            </a:r>
            <a:endParaRPr lang="en-US" altLang="ja-JP" sz="2800" dirty="0" smtClean="0">
              <a:latin typeface="+mn-ea"/>
            </a:endParaRPr>
          </a:p>
        </p:txBody>
      </p:sp>
      <p:cxnSp>
        <p:nvCxnSpPr>
          <p:cNvPr id="5" name="直線コネクタ 4"/>
          <p:cNvCxnSpPr/>
          <p:nvPr/>
        </p:nvCxnSpPr>
        <p:spPr>
          <a:xfrm>
            <a:off x="1799184" y="692696"/>
            <a:ext cx="5509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61A77E1A-5659-4A71-9711-B5520BF8F5FB}" type="slidenum">
              <a:rPr kumimoji="1" lang="ja-JP" altLang="en-US" smtClean="0"/>
              <a:pPr/>
              <a:t>36</a:t>
            </a:fld>
            <a:endParaRPr kumimoji="1" lang="ja-JP" altLang="en-US" dirty="0"/>
          </a:p>
        </p:txBody>
      </p:sp>
    </p:spTree>
    <p:extLst>
      <p:ext uri="{BB962C8B-B14F-4D97-AF65-F5344CB8AC3E}">
        <p14:creationId xmlns:p14="http://schemas.microsoft.com/office/powerpoint/2010/main" val="663526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5988"/>
            <a:ext cx="5040560" cy="6852012"/>
          </a:xfrm>
        </p:spPr>
      </p:pic>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37</a:t>
            </a:fld>
            <a:endParaRPr kumimoji="1" lang="ja-JP" altLang="en-US"/>
          </a:p>
        </p:txBody>
      </p:sp>
    </p:spTree>
    <p:extLst>
      <p:ext uri="{BB962C8B-B14F-4D97-AF65-F5344CB8AC3E}">
        <p14:creationId xmlns:p14="http://schemas.microsoft.com/office/powerpoint/2010/main" val="2527870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0" y="26064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4000" dirty="0">
                <a:latin typeface="+mn-ea"/>
              </a:rPr>
              <a:t>うつらない</a:t>
            </a:r>
          </a:p>
        </p:txBody>
      </p:sp>
      <p:sp>
        <p:nvSpPr>
          <p:cNvPr id="5" name="コンテンツ プレースホルダ 2"/>
          <p:cNvSpPr>
            <a:spLocks/>
          </p:cNvSpPr>
          <p:nvPr/>
        </p:nvSpPr>
        <p:spPr bwMode="auto">
          <a:xfrm>
            <a:off x="215008" y="1124744"/>
            <a:ext cx="892899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defRPr/>
            </a:pPr>
            <a:r>
              <a:rPr lang="ja-JP" altLang="en-US" sz="2800" dirty="0" smtClean="0">
                <a:latin typeface="+mn-ea"/>
              </a:rPr>
              <a:t>Ｉ</a:t>
            </a:r>
            <a:r>
              <a:rPr lang="en-US" altLang="ja-JP" sz="2800" dirty="0" smtClean="0">
                <a:latin typeface="+mn-ea"/>
              </a:rPr>
              <a:t>.</a:t>
            </a:r>
            <a:r>
              <a:rPr lang="ja-JP" altLang="en-US" sz="2800" dirty="0">
                <a:latin typeface="+mn-ea"/>
              </a:rPr>
              <a:t> </a:t>
            </a:r>
            <a:r>
              <a:rPr lang="ja-JP" altLang="en-US" sz="2800" dirty="0" smtClean="0">
                <a:latin typeface="+mn-ea"/>
              </a:rPr>
              <a:t>感染</a:t>
            </a:r>
            <a:r>
              <a:rPr lang="ja-JP" altLang="en-US" sz="2800" dirty="0">
                <a:latin typeface="+mn-ea"/>
              </a:rPr>
              <a:t>経路</a:t>
            </a:r>
            <a:r>
              <a:rPr lang="ja-JP" altLang="en-US" sz="2800" dirty="0" smtClean="0">
                <a:latin typeface="+mn-ea"/>
              </a:rPr>
              <a:t>対策</a:t>
            </a:r>
            <a:endParaRPr lang="en-US" altLang="ja-JP" sz="2800" dirty="0" smtClean="0">
              <a:latin typeface="+mn-ea"/>
            </a:endParaRPr>
          </a:p>
          <a:p>
            <a:pPr marL="342900" indent="-342900">
              <a:spcBef>
                <a:spcPct val="20000"/>
              </a:spcBef>
              <a:buFont typeface="Arial" charset="0"/>
              <a:buChar char="•"/>
              <a:defRPr/>
            </a:pPr>
            <a:r>
              <a:rPr lang="ja-JP" altLang="en-US" sz="2800" dirty="0" smtClean="0">
                <a:latin typeface="+mn-ea"/>
              </a:rPr>
              <a:t>こまめ</a:t>
            </a:r>
            <a:r>
              <a:rPr lang="ja-JP" altLang="en-US" sz="2800" dirty="0">
                <a:latin typeface="+mn-ea"/>
              </a:rPr>
              <a:t>な</a:t>
            </a:r>
            <a:r>
              <a:rPr lang="ja-JP" altLang="en-US" sz="2800" dirty="0" smtClean="0">
                <a:latin typeface="+mn-ea"/>
              </a:rPr>
              <a:t>手洗い（インフルエンザにはアルコール手指　　消毒液が効果的）</a:t>
            </a:r>
            <a:endParaRPr lang="en-US" altLang="ja-JP" sz="2800" dirty="0" smtClean="0">
              <a:latin typeface="+mn-ea"/>
            </a:endParaRPr>
          </a:p>
          <a:p>
            <a:pPr marL="342900" indent="-342900">
              <a:spcBef>
                <a:spcPct val="20000"/>
              </a:spcBef>
              <a:buFont typeface="Arial" charset="0"/>
              <a:buChar char="•"/>
              <a:defRPr/>
            </a:pPr>
            <a:r>
              <a:rPr lang="ja-JP" altLang="en-US" sz="2800" dirty="0" smtClean="0">
                <a:latin typeface="+mn-ea"/>
              </a:rPr>
              <a:t>顔</a:t>
            </a:r>
            <a:r>
              <a:rPr lang="ja-JP" altLang="en-US" sz="2800" dirty="0">
                <a:latin typeface="+mn-ea"/>
              </a:rPr>
              <a:t>を汚れた手で</a:t>
            </a:r>
            <a:r>
              <a:rPr lang="ja-JP" altLang="en-US" sz="2800" dirty="0" smtClean="0">
                <a:latin typeface="+mn-ea"/>
              </a:rPr>
              <a:t>触らない</a:t>
            </a:r>
            <a:endParaRPr lang="en-US" altLang="ja-JP" sz="2800" dirty="0" smtClean="0">
              <a:latin typeface="+mn-ea"/>
            </a:endParaRPr>
          </a:p>
          <a:p>
            <a:pPr marL="342900" indent="-342900">
              <a:spcBef>
                <a:spcPct val="20000"/>
              </a:spcBef>
              <a:buFont typeface="Arial" charset="0"/>
              <a:buChar char="•"/>
              <a:defRPr/>
            </a:pPr>
            <a:r>
              <a:rPr lang="ja-JP" altLang="en-US" sz="2800" dirty="0" smtClean="0">
                <a:latin typeface="+mn-ea"/>
              </a:rPr>
              <a:t>人混み</a:t>
            </a:r>
            <a:r>
              <a:rPr lang="ja-JP" altLang="en-US" sz="2800" dirty="0">
                <a:latin typeface="+mn-ea"/>
              </a:rPr>
              <a:t>に行く際はマスクを</a:t>
            </a:r>
            <a:r>
              <a:rPr lang="ja-JP" altLang="en-US" sz="2800" dirty="0" smtClean="0">
                <a:latin typeface="+mn-ea"/>
              </a:rPr>
              <a:t>する</a:t>
            </a:r>
            <a:endParaRPr lang="en-US" altLang="ja-JP" sz="2800" dirty="0">
              <a:latin typeface="+mn-ea"/>
            </a:endParaRPr>
          </a:p>
          <a:p>
            <a:pPr marL="342900" indent="-342900">
              <a:spcBef>
                <a:spcPct val="20000"/>
              </a:spcBef>
              <a:buFont typeface="Arial" charset="0"/>
              <a:buChar char="•"/>
              <a:defRPr/>
            </a:pPr>
            <a:r>
              <a:rPr lang="ja-JP" altLang="en-US" sz="2800" dirty="0" smtClean="0">
                <a:latin typeface="+mn-ea"/>
              </a:rPr>
              <a:t>感染者</a:t>
            </a:r>
            <a:r>
              <a:rPr lang="ja-JP" altLang="en-US" sz="2800" dirty="0">
                <a:latin typeface="+mn-ea"/>
              </a:rPr>
              <a:t>の</a:t>
            </a:r>
            <a:r>
              <a:rPr lang="ja-JP" altLang="en-US" sz="2800" dirty="0" smtClean="0">
                <a:latin typeface="+mn-ea"/>
              </a:rPr>
              <a:t>看病する人はマスク</a:t>
            </a:r>
            <a:r>
              <a:rPr lang="ja-JP" altLang="en-US" sz="2800" dirty="0">
                <a:latin typeface="+mn-ea"/>
              </a:rPr>
              <a:t>をし</a:t>
            </a:r>
            <a:r>
              <a:rPr lang="ja-JP" altLang="en-US" sz="2800" dirty="0" smtClean="0">
                <a:latin typeface="+mn-ea"/>
              </a:rPr>
              <a:t>、手</a:t>
            </a:r>
            <a:r>
              <a:rPr lang="ja-JP" altLang="en-US" sz="2800" dirty="0">
                <a:latin typeface="+mn-ea"/>
              </a:rPr>
              <a:t>を</a:t>
            </a:r>
            <a:r>
              <a:rPr lang="ja-JP" altLang="en-US" sz="2800" dirty="0" smtClean="0">
                <a:latin typeface="+mn-ea"/>
              </a:rPr>
              <a:t>洗う</a:t>
            </a:r>
            <a:endParaRPr lang="en-US" altLang="ja-JP" sz="2800" dirty="0" smtClean="0">
              <a:latin typeface="+mn-ea"/>
            </a:endParaRPr>
          </a:p>
          <a:p>
            <a:pPr marL="342900" indent="-342900">
              <a:spcBef>
                <a:spcPct val="20000"/>
              </a:spcBef>
              <a:buFont typeface="Arial" charset="0"/>
              <a:buChar char="•"/>
              <a:defRPr/>
            </a:pPr>
            <a:r>
              <a:rPr lang="ja-JP" altLang="en-US" sz="2800" dirty="0">
                <a:latin typeface="+mn-ea"/>
              </a:rPr>
              <a:t>外出から帰ったらうがいを</a:t>
            </a:r>
            <a:r>
              <a:rPr lang="ja-JP" altLang="en-US" sz="2800" dirty="0" smtClean="0">
                <a:latin typeface="+mn-ea"/>
              </a:rPr>
              <a:t>する</a:t>
            </a:r>
            <a:endParaRPr lang="en-US" altLang="ja-JP" sz="2800" dirty="0" smtClean="0">
              <a:latin typeface="+mn-ea"/>
            </a:endParaRPr>
          </a:p>
          <a:p>
            <a:pPr>
              <a:spcBef>
                <a:spcPct val="20000"/>
              </a:spcBef>
              <a:defRPr/>
            </a:pPr>
            <a:endParaRPr lang="en-US" altLang="ja-JP" sz="2800" dirty="0" smtClean="0">
              <a:latin typeface="+mn-ea"/>
            </a:endParaRPr>
          </a:p>
          <a:p>
            <a:pPr>
              <a:spcBef>
                <a:spcPct val="20000"/>
              </a:spcBef>
              <a:defRPr/>
            </a:pPr>
            <a:r>
              <a:rPr lang="en-US" altLang="ja-JP" sz="2800" dirty="0" smtClean="0">
                <a:latin typeface="+mn-ea"/>
              </a:rPr>
              <a:t>Ⅱ.</a:t>
            </a:r>
            <a:r>
              <a:rPr lang="ja-JP" altLang="en-US" sz="2800" dirty="0" smtClean="0">
                <a:latin typeface="+mn-ea"/>
              </a:rPr>
              <a:t>宿主の感受性対策（免疫を確保する）</a:t>
            </a:r>
            <a:endParaRPr lang="en-US" altLang="ja-JP" sz="2800" dirty="0">
              <a:latin typeface="+mn-ea"/>
            </a:endParaRPr>
          </a:p>
          <a:p>
            <a:pPr marL="342900" indent="-342900">
              <a:spcBef>
                <a:spcPct val="20000"/>
              </a:spcBef>
              <a:buFont typeface="Arial" charset="0"/>
              <a:buChar char="•"/>
              <a:defRPr/>
            </a:pPr>
            <a:r>
              <a:rPr lang="ja-JP" altLang="en-US" sz="2800" dirty="0">
                <a:latin typeface="+mn-ea"/>
              </a:rPr>
              <a:t>ワクチン</a:t>
            </a:r>
            <a:r>
              <a:rPr lang="ja-JP" altLang="en-US" sz="2800" dirty="0" smtClean="0">
                <a:latin typeface="+mn-ea"/>
              </a:rPr>
              <a:t>接種</a:t>
            </a:r>
            <a:endParaRPr lang="ja-JP" altLang="en-US" sz="2800" dirty="0">
              <a:latin typeface="+mn-ea"/>
            </a:endParaRPr>
          </a:p>
          <a:p>
            <a:pPr marL="342900" indent="-342900">
              <a:spcBef>
                <a:spcPct val="20000"/>
              </a:spcBef>
              <a:buFont typeface="Arial" charset="0"/>
              <a:buChar char="•"/>
              <a:defRPr/>
            </a:pPr>
            <a:r>
              <a:rPr lang="ja-JP" altLang="en-US" sz="2800" dirty="0">
                <a:latin typeface="+mn-ea"/>
              </a:rPr>
              <a:t>普段から体調管理を</a:t>
            </a:r>
            <a:r>
              <a:rPr lang="ja-JP" altLang="en-US" sz="2800" dirty="0" smtClean="0">
                <a:latin typeface="+mn-ea"/>
              </a:rPr>
              <a:t>心がける（</a:t>
            </a:r>
            <a:r>
              <a:rPr lang="ja-JP" altLang="en-US" sz="2800" dirty="0">
                <a:latin typeface="+mn-ea"/>
              </a:rPr>
              <a:t>睡眠、食事、運動など）</a:t>
            </a:r>
            <a:endParaRPr lang="en-US" altLang="ja-JP" sz="2800" dirty="0">
              <a:latin typeface="+mn-ea"/>
            </a:endParaRPr>
          </a:p>
          <a:p>
            <a:pPr>
              <a:spcBef>
                <a:spcPct val="20000"/>
              </a:spcBef>
              <a:defRPr/>
            </a:pPr>
            <a:endParaRPr lang="en-US" altLang="ja-JP" sz="2800" dirty="0">
              <a:latin typeface="+mn-ea"/>
            </a:endParaRPr>
          </a:p>
        </p:txBody>
      </p:sp>
      <p:cxnSp>
        <p:nvCxnSpPr>
          <p:cNvPr id="4" name="直線コネクタ 3"/>
          <p:cNvCxnSpPr/>
          <p:nvPr/>
        </p:nvCxnSpPr>
        <p:spPr>
          <a:xfrm>
            <a:off x="1799184" y="908720"/>
            <a:ext cx="5509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38</a:t>
            </a:fld>
            <a:endParaRPr kumimoji="1" lang="ja-JP" altLang="en-US"/>
          </a:p>
        </p:txBody>
      </p:sp>
    </p:spTree>
    <p:extLst>
      <p:ext uri="{BB962C8B-B14F-4D97-AF65-F5344CB8AC3E}">
        <p14:creationId xmlns:p14="http://schemas.microsoft.com/office/powerpoint/2010/main" val="33634720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グループ化 42"/>
          <p:cNvGrpSpPr/>
          <p:nvPr/>
        </p:nvGrpSpPr>
        <p:grpSpPr>
          <a:xfrm>
            <a:off x="6444208" y="2708920"/>
            <a:ext cx="1966186" cy="2271737"/>
            <a:chOff x="6444208" y="2708920"/>
            <a:chExt cx="1966186" cy="2271737"/>
          </a:xfrm>
        </p:grpSpPr>
        <p:pic>
          <p:nvPicPr>
            <p:cNvPr id="9" name="図 8" descr="046.jpg"/>
            <p:cNvPicPr>
              <a:picLocks noChangeAspect="1"/>
            </p:cNvPicPr>
            <p:nvPr/>
          </p:nvPicPr>
          <p:blipFill>
            <a:blip r:embed="rId3" cstate="print"/>
            <a:stretch>
              <a:fillRect/>
            </a:stretch>
          </p:blipFill>
          <p:spPr>
            <a:xfrm>
              <a:off x="6660232" y="2708920"/>
              <a:ext cx="1750162" cy="1684325"/>
            </a:xfrm>
            <a:prstGeom prst="rect">
              <a:avLst/>
            </a:prstGeom>
          </p:spPr>
        </p:pic>
        <p:sp>
          <p:nvSpPr>
            <p:cNvPr id="37" name="Rectangle 279"/>
            <p:cNvSpPr>
              <a:spLocks noChangeArrowheads="1"/>
            </p:cNvSpPr>
            <p:nvPr/>
          </p:nvSpPr>
          <p:spPr bwMode="auto">
            <a:xfrm>
              <a:off x="6444208" y="4365104"/>
              <a:ext cx="184785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ja-JP" altLang="en-US" sz="2000" dirty="0" smtClean="0">
                  <a:latin typeface="+mn-ea"/>
                  <a:cs typeface="Arial" pitchFamily="34" charset="0"/>
                </a:rPr>
                <a:t>④親指の周囲も洗う</a:t>
              </a:r>
              <a:endParaRPr lang="ja-JP" altLang="ja-JP" sz="2000" dirty="0">
                <a:latin typeface="+mn-ea"/>
                <a:cs typeface="Arial" pitchFamily="34" charset="0"/>
              </a:endParaRPr>
            </a:p>
          </p:txBody>
        </p:sp>
      </p:grpSp>
      <p:sp>
        <p:nvSpPr>
          <p:cNvPr id="8212" name="Rectangle 26"/>
          <p:cNvSpPr>
            <a:spLocks noChangeArrowheads="1"/>
          </p:cNvSpPr>
          <p:nvPr/>
        </p:nvSpPr>
        <p:spPr bwMode="auto">
          <a:xfrm>
            <a:off x="971600" y="5357813"/>
            <a:ext cx="6984776" cy="1323439"/>
          </a:xfrm>
          <a:prstGeom prst="rect">
            <a:avLst/>
          </a:prstGeom>
          <a:noFill/>
          <a:ln w="28575" algn="ctr">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ja-JP" altLang="en-US" b="1" dirty="0">
                <a:latin typeface="+mn-ea"/>
              </a:rPr>
              <a:t>・</a:t>
            </a:r>
            <a:r>
              <a:rPr lang="ja-JP" altLang="en-US" sz="2000" b="1" dirty="0">
                <a:latin typeface="+mn-ea"/>
              </a:rPr>
              <a:t>手洗い後すぐに清潔なタオルかペーパータオルで拭き取り、</a:t>
            </a:r>
            <a:br>
              <a:rPr lang="ja-JP" altLang="en-US" sz="2000" b="1" dirty="0">
                <a:latin typeface="+mn-ea"/>
              </a:rPr>
            </a:br>
            <a:r>
              <a:rPr lang="ja-JP" altLang="en-US" sz="2000" b="1" dirty="0" smtClean="0">
                <a:latin typeface="+mn-ea"/>
              </a:rPr>
              <a:t>　ペーパータオル</a:t>
            </a:r>
            <a:r>
              <a:rPr lang="ja-JP" altLang="en-US" sz="2000" b="1" dirty="0">
                <a:latin typeface="+mn-ea"/>
              </a:rPr>
              <a:t>はすぐに捨てます</a:t>
            </a:r>
          </a:p>
          <a:p>
            <a:r>
              <a:rPr lang="ja-JP" altLang="en-US" sz="2000" b="1" dirty="0">
                <a:latin typeface="+mn-ea"/>
              </a:rPr>
              <a:t>・外出先など手洗いができない環境では速乾式手指</a:t>
            </a:r>
            <a:r>
              <a:rPr lang="ja-JP" altLang="en-US" sz="2000" b="1" dirty="0" smtClean="0">
                <a:latin typeface="+mn-ea"/>
              </a:rPr>
              <a:t>消毒用</a:t>
            </a:r>
            <a:endParaRPr lang="en-US" altLang="ja-JP" sz="2000" b="1" dirty="0" smtClean="0">
              <a:latin typeface="+mn-ea"/>
            </a:endParaRPr>
          </a:p>
          <a:p>
            <a:r>
              <a:rPr lang="ja-JP" altLang="en-US" sz="2000" b="1" dirty="0" smtClean="0">
                <a:latin typeface="+mn-ea"/>
              </a:rPr>
              <a:t>　アルコール</a:t>
            </a:r>
            <a:r>
              <a:rPr lang="ja-JP" altLang="en-US" sz="2000" b="1" dirty="0">
                <a:latin typeface="+mn-ea"/>
              </a:rPr>
              <a:t>（市販されています）を携行すること</a:t>
            </a:r>
            <a:r>
              <a:rPr lang="ja-JP" altLang="en-US" sz="2000" b="1" dirty="0" smtClean="0">
                <a:latin typeface="+mn-ea"/>
              </a:rPr>
              <a:t>も対策となる</a:t>
            </a:r>
            <a:endParaRPr lang="ja-JP" altLang="en-US" sz="2000" b="1" dirty="0">
              <a:latin typeface="+mn-ea"/>
            </a:endParaRPr>
          </a:p>
        </p:txBody>
      </p:sp>
      <p:sp>
        <p:nvSpPr>
          <p:cNvPr id="8213" name="Text Box 27"/>
          <p:cNvSpPr txBox="1">
            <a:spLocks noChangeArrowheads="1"/>
          </p:cNvSpPr>
          <p:nvPr/>
        </p:nvSpPr>
        <p:spPr bwMode="auto">
          <a:xfrm>
            <a:off x="1475656" y="4725144"/>
            <a:ext cx="63367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b="1" dirty="0">
                <a:solidFill>
                  <a:srgbClr val="0070C0"/>
                </a:solidFill>
                <a:latin typeface="+mn-ea"/>
                <a:ea typeface="+mn-ea"/>
              </a:rPr>
              <a:t>１５秒間</a:t>
            </a:r>
            <a:r>
              <a:rPr lang="ja-JP" altLang="en-US" sz="2000" b="1" dirty="0" smtClean="0">
                <a:solidFill>
                  <a:srgbClr val="0070C0"/>
                </a:solidFill>
                <a:latin typeface="+mn-ea"/>
                <a:ea typeface="+mn-ea"/>
              </a:rPr>
              <a:t>以上を目安に洗います</a:t>
            </a:r>
            <a:r>
              <a:rPr lang="ja-JP" altLang="en-US" sz="2000" b="1" dirty="0">
                <a:solidFill>
                  <a:srgbClr val="0070C0"/>
                </a:solidFill>
                <a:latin typeface="+mn-ea"/>
                <a:ea typeface="+mn-ea"/>
              </a:rPr>
              <a:t>！</a:t>
            </a:r>
          </a:p>
        </p:txBody>
      </p:sp>
      <p:sp>
        <p:nvSpPr>
          <p:cNvPr id="24" name="タイトル 1"/>
          <p:cNvSpPr txBox="1">
            <a:spLocks/>
          </p:cNvSpPr>
          <p:nvPr/>
        </p:nvSpPr>
        <p:spPr>
          <a:xfrm>
            <a:off x="0" y="188640"/>
            <a:ext cx="9144000" cy="648072"/>
          </a:xfrm>
          <a:prstGeom prst="rect">
            <a:avLst/>
          </a:prstGeom>
        </p:spPr>
        <p:txBody>
          <a:bodyPr/>
          <a:lstStyle/>
          <a:p>
            <a:pPr algn="ctr" fontAlgn="auto">
              <a:spcAft>
                <a:spcPts val="0"/>
              </a:spcAft>
              <a:defRPr/>
            </a:pPr>
            <a:r>
              <a:rPr lang="ja-JP" altLang="en-US" sz="4000" cap="small" dirty="0">
                <a:latin typeface="+mn-ea"/>
                <a:cs typeface="+mj-cs"/>
              </a:rPr>
              <a:t>しっかり、こまめに手を洗いましょう</a:t>
            </a:r>
          </a:p>
        </p:txBody>
      </p:sp>
      <p:grpSp>
        <p:nvGrpSpPr>
          <p:cNvPr id="44" name="グループ化 43"/>
          <p:cNvGrpSpPr/>
          <p:nvPr/>
        </p:nvGrpSpPr>
        <p:grpSpPr>
          <a:xfrm>
            <a:off x="2915815" y="1484784"/>
            <a:ext cx="4910679" cy="2390398"/>
            <a:chOff x="2915815" y="1484784"/>
            <a:chExt cx="4910679" cy="2390398"/>
          </a:xfrm>
        </p:grpSpPr>
        <p:grpSp>
          <p:nvGrpSpPr>
            <p:cNvPr id="12" name="Group 27"/>
            <p:cNvGrpSpPr>
              <a:grpSpLocks noChangeAspect="1"/>
            </p:cNvGrpSpPr>
            <p:nvPr/>
          </p:nvGrpSpPr>
          <p:grpSpPr bwMode="auto">
            <a:xfrm rot="-5400000">
              <a:off x="2936331" y="1464268"/>
              <a:ext cx="374174" cy="415205"/>
              <a:chOff x="1666" y="1562"/>
              <a:chExt cx="1038" cy="899"/>
            </a:xfrm>
          </p:grpSpPr>
          <p:sp>
            <p:nvSpPr>
              <p:cNvPr id="13" name="AutoShape 25"/>
              <p:cNvSpPr>
                <a:spLocks noChangeAspect="1" noChangeArrowheads="1"/>
              </p:cNvSpPr>
              <p:nvPr/>
            </p:nvSpPr>
            <p:spPr bwMode="auto">
              <a:xfrm flipV="1">
                <a:off x="1666" y="2088"/>
                <a:ext cx="1038" cy="373"/>
              </a:xfrm>
              <a:prstGeom prst="triangle">
                <a:avLst>
                  <a:gd name="adj" fmla="val 50000"/>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ja-JP" altLang="en-US" sz="2000" dirty="0">
                  <a:solidFill>
                    <a:srgbClr val="0066FF"/>
                  </a:solidFill>
                  <a:latin typeface="+mn-ea"/>
                  <a:cs typeface="Arial" pitchFamily="34" charset="0"/>
                </a:endParaRPr>
              </a:p>
            </p:txBody>
          </p:sp>
          <p:sp>
            <p:nvSpPr>
              <p:cNvPr id="14" name="Rectangle 26"/>
              <p:cNvSpPr>
                <a:spLocks noChangeAspect="1" noChangeArrowheads="1"/>
              </p:cNvSpPr>
              <p:nvPr/>
            </p:nvSpPr>
            <p:spPr bwMode="auto">
              <a:xfrm>
                <a:off x="1874" y="1562"/>
                <a:ext cx="610" cy="572"/>
              </a:xfrm>
              <a:prstGeom prst="rect">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algn="ctr"/>
                <a:endParaRPr lang="ja-JP" altLang="en-US" sz="2000" dirty="0">
                  <a:solidFill>
                    <a:srgbClr val="0066FF"/>
                  </a:solidFill>
                  <a:latin typeface="+mn-ea"/>
                  <a:cs typeface="Arial" pitchFamily="34" charset="0"/>
                </a:endParaRPr>
              </a:p>
            </p:txBody>
          </p:sp>
        </p:grpSp>
        <p:grpSp>
          <p:nvGrpSpPr>
            <p:cNvPr id="15" name="Group 27"/>
            <p:cNvGrpSpPr>
              <a:grpSpLocks noChangeAspect="1"/>
            </p:cNvGrpSpPr>
            <p:nvPr/>
          </p:nvGrpSpPr>
          <p:grpSpPr bwMode="auto">
            <a:xfrm rot="-5400000">
              <a:off x="5672636" y="1464268"/>
              <a:ext cx="374174" cy="415205"/>
              <a:chOff x="1666" y="1562"/>
              <a:chExt cx="1038" cy="899"/>
            </a:xfrm>
          </p:grpSpPr>
          <p:sp>
            <p:nvSpPr>
              <p:cNvPr id="16" name="AutoShape 25"/>
              <p:cNvSpPr>
                <a:spLocks noChangeAspect="1" noChangeArrowheads="1"/>
              </p:cNvSpPr>
              <p:nvPr/>
            </p:nvSpPr>
            <p:spPr bwMode="auto">
              <a:xfrm flipV="1">
                <a:off x="1666" y="2088"/>
                <a:ext cx="1038" cy="373"/>
              </a:xfrm>
              <a:prstGeom prst="triangle">
                <a:avLst>
                  <a:gd name="adj" fmla="val 50000"/>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ja-JP" altLang="en-US" sz="2000" dirty="0">
                  <a:solidFill>
                    <a:srgbClr val="0066FF"/>
                  </a:solidFill>
                  <a:latin typeface="+mn-ea"/>
                  <a:cs typeface="Arial" pitchFamily="34" charset="0"/>
                </a:endParaRPr>
              </a:p>
            </p:txBody>
          </p:sp>
          <p:sp>
            <p:nvSpPr>
              <p:cNvPr id="17" name="Rectangle 26"/>
              <p:cNvSpPr>
                <a:spLocks noChangeAspect="1" noChangeArrowheads="1"/>
              </p:cNvSpPr>
              <p:nvPr/>
            </p:nvSpPr>
            <p:spPr bwMode="auto">
              <a:xfrm>
                <a:off x="1874" y="1562"/>
                <a:ext cx="610" cy="572"/>
              </a:xfrm>
              <a:prstGeom prst="rect">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algn="ctr"/>
                <a:endParaRPr lang="ja-JP" altLang="en-US" sz="2000" dirty="0">
                  <a:solidFill>
                    <a:srgbClr val="0066FF"/>
                  </a:solidFill>
                  <a:latin typeface="+mn-ea"/>
                  <a:cs typeface="Arial" pitchFamily="34" charset="0"/>
                </a:endParaRPr>
              </a:p>
            </p:txBody>
          </p:sp>
        </p:grpSp>
        <p:grpSp>
          <p:nvGrpSpPr>
            <p:cNvPr id="21" name="Group 27"/>
            <p:cNvGrpSpPr>
              <a:grpSpLocks noChangeAspect="1"/>
            </p:cNvGrpSpPr>
            <p:nvPr/>
          </p:nvGrpSpPr>
          <p:grpSpPr bwMode="auto">
            <a:xfrm rot="5400000" flipH="1">
              <a:off x="2936332" y="3480492"/>
              <a:ext cx="374174" cy="415205"/>
              <a:chOff x="1666" y="1562"/>
              <a:chExt cx="1038" cy="899"/>
            </a:xfrm>
          </p:grpSpPr>
          <p:sp>
            <p:nvSpPr>
              <p:cNvPr id="22" name="AutoShape 25"/>
              <p:cNvSpPr>
                <a:spLocks noChangeAspect="1" noChangeArrowheads="1"/>
              </p:cNvSpPr>
              <p:nvPr/>
            </p:nvSpPr>
            <p:spPr bwMode="auto">
              <a:xfrm flipV="1">
                <a:off x="1666" y="2088"/>
                <a:ext cx="1038" cy="373"/>
              </a:xfrm>
              <a:prstGeom prst="triangle">
                <a:avLst>
                  <a:gd name="adj" fmla="val 50000"/>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ja-JP" altLang="en-US" sz="2000" dirty="0">
                  <a:solidFill>
                    <a:srgbClr val="0066FF"/>
                  </a:solidFill>
                  <a:latin typeface="+mn-ea"/>
                  <a:cs typeface="Arial" pitchFamily="34" charset="0"/>
                </a:endParaRPr>
              </a:p>
            </p:txBody>
          </p:sp>
          <p:sp>
            <p:nvSpPr>
              <p:cNvPr id="25" name="Rectangle 26"/>
              <p:cNvSpPr>
                <a:spLocks noChangeAspect="1" noChangeArrowheads="1"/>
              </p:cNvSpPr>
              <p:nvPr/>
            </p:nvSpPr>
            <p:spPr bwMode="auto">
              <a:xfrm>
                <a:off x="1874" y="1562"/>
                <a:ext cx="610" cy="572"/>
              </a:xfrm>
              <a:prstGeom prst="rect">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algn="ctr"/>
                <a:endParaRPr lang="ja-JP" altLang="en-US" sz="2000" dirty="0">
                  <a:solidFill>
                    <a:srgbClr val="0066FF"/>
                  </a:solidFill>
                  <a:latin typeface="+mn-ea"/>
                  <a:cs typeface="Arial" pitchFamily="34" charset="0"/>
                </a:endParaRPr>
              </a:p>
            </p:txBody>
          </p:sp>
        </p:grpSp>
        <p:grpSp>
          <p:nvGrpSpPr>
            <p:cNvPr id="26" name="Group 27"/>
            <p:cNvGrpSpPr>
              <a:grpSpLocks noChangeAspect="1"/>
            </p:cNvGrpSpPr>
            <p:nvPr/>
          </p:nvGrpSpPr>
          <p:grpSpPr bwMode="auto">
            <a:xfrm rot="5400000" flipH="1">
              <a:off x="5672637" y="3480492"/>
              <a:ext cx="374174" cy="415205"/>
              <a:chOff x="1666" y="1562"/>
              <a:chExt cx="1038" cy="899"/>
            </a:xfrm>
          </p:grpSpPr>
          <p:sp>
            <p:nvSpPr>
              <p:cNvPr id="27" name="AutoShape 25"/>
              <p:cNvSpPr>
                <a:spLocks noChangeAspect="1" noChangeArrowheads="1"/>
              </p:cNvSpPr>
              <p:nvPr/>
            </p:nvSpPr>
            <p:spPr bwMode="auto">
              <a:xfrm flipV="1">
                <a:off x="1666" y="2088"/>
                <a:ext cx="1038" cy="373"/>
              </a:xfrm>
              <a:prstGeom prst="triangle">
                <a:avLst>
                  <a:gd name="adj" fmla="val 50000"/>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ja-JP" altLang="en-US" sz="2000" dirty="0">
                  <a:solidFill>
                    <a:srgbClr val="0066FF"/>
                  </a:solidFill>
                  <a:latin typeface="+mn-ea"/>
                  <a:cs typeface="Arial" pitchFamily="34" charset="0"/>
                </a:endParaRPr>
              </a:p>
            </p:txBody>
          </p:sp>
          <p:sp>
            <p:nvSpPr>
              <p:cNvPr id="28" name="Rectangle 26"/>
              <p:cNvSpPr>
                <a:spLocks noChangeAspect="1" noChangeArrowheads="1"/>
              </p:cNvSpPr>
              <p:nvPr/>
            </p:nvSpPr>
            <p:spPr bwMode="auto">
              <a:xfrm>
                <a:off x="1874" y="1562"/>
                <a:ext cx="610" cy="572"/>
              </a:xfrm>
              <a:prstGeom prst="rect">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algn="ctr"/>
                <a:endParaRPr lang="ja-JP" altLang="en-US" sz="2000" dirty="0">
                  <a:solidFill>
                    <a:srgbClr val="0066FF"/>
                  </a:solidFill>
                  <a:latin typeface="+mn-ea"/>
                  <a:cs typeface="Arial" pitchFamily="34" charset="0"/>
                </a:endParaRPr>
              </a:p>
            </p:txBody>
          </p:sp>
        </p:grpSp>
        <p:grpSp>
          <p:nvGrpSpPr>
            <p:cNvPr id="29" name="Group 27"/>
            <p:cNvGrpSpPr>
              <a:grpSpLocks noChangeAspect="1"/>
            </p:cNvGrpSpPr>
            <p:nvPr/>
          </p:nvGrpSpPr>
          <p:grpSpPr bwMode="auto">
            <a:xfrm flipH="1">
              <a:off x="7452320" y="2636912"/>
              <a:ext cx="374174" cy="415205"/>
              <a:chOff x="1666" y="1562"/>
              <a:chExt cx="1038" cy="899"/>
            </a:xfrm>
          </p:grpSpPr>
          <p:sp>
            <p:nvSpPr>
              <p:cNvPr id="30" name="AutoShape 25"/>
              <p:cNvSpPr>
                <a:spLocks noChangeAspect="1" noChangeArrowheads="1"/>
              </p:cNvSpPr>
              <p:nvPr/>
            </p:nvSpPr>
            <p:spPr bwMode="auto">
              <a:xfrm flipV="1">
                <a:off x="1666" y="2088"/>
                <a:ext cx="1038" cy="373"/>
              </a:xfrm>
              <a:prstGeom prst="triangle">
                <a:avLst>
                  <a:gd name="adj" fmla="val 50000"/>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ja-JP" altLang="en-US" sz="2000" dirty="0">
                  <a:solidFill>
                    <a:srgbClr val="0066FF"/>
                  </a:solidFill>
                  <a:latin typeface="+mn-ea"/>
                  <a:cs typeface="Arial" pitchFamily="34" charset="0"/>
                </a:endParaRPr>
              </a:p>
            </p:txBody>
          </p:sp>
          <p:sp>
            <p:nvSpPr>
              <p:cNvPr id="31" name="Rectangle 26"/>
              <p:cNvSpPr>
                <a:spLocks noChangeAspect="1" noChangeArrowheads="1"/>
              </p:cNvSpPr>
              <p:nvPr/>
            </p:nvSpPr>
            <p:spPr bwMode="auto">
              <a:xfrm>
                <a:off x="1874" y="1562"/>
                <a:ext cx="610" cy="572"/>
              </a:xfrm>
              <a:prstGeom prst="rect">
                <a:avLst/>
              </a:prstGeom>
              <a:solidFill>
                <a:srgbClr val="8181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algn="ctr"/>
                <a:endParaRPr lang="ja-JP" altLang="en-US" sz="2000" dirty="0">
                  <a:solidFill>
                    <a:srgbClr val="0066FF"/>
                  </a:solidFill>
                  <a:latin typeface="+mn-ea"/>
                  <a:cs typeface="Arial" pitchFamily="34" charset="0"/>
                </a:endParaRPr>
              </a:p>
            </p:txBody>
          </p:sp>
        </p:grpSp>
      </p:grpSp>
      <p:grpSp>
        <p:nvGrpSpPr>
          <p:cNvPr id="38" name="グループ化 37"/>
          <p:cNvGrpSpPr/>
          <p:nvPr/>
        </p:nvGrpSpPr>
        <p:grpSpPr>
          <a:xfrm>
            <a:off x="755575" y="1052735"/>
            <a:ext cx="1907210" cy="1728938"/>
            <a:chOff x="755575" y="1052735"/>
            <a:chExt cx="1907210" cy="1728938"/>
          </a:xfrm>
        </p:grpSpPr>
        <p:pic>
          <p:nvPicPr>
            <p:cNvPr id="6" name="図 5" descr="041.jpg"/>
            <p:cNvPicPr>
              <a:picLocks noChangeAspect="1"/>
            </p:cNvPicPr>
            <p:nvPr/>
          </p:nvPicPr>
          <p:blipFill>
            <a:blip r:embed="rId4" cstate="print"/>
            <a:stretch>
              <a:fillRect/>
            </a:stretch>
          </p:blipFill>
          <p:spPr>
            <a:xfrm>
              <a:off x="827584" y="1052735"/>
              <a:ext cx="1835201" cy="1209751"/>
            </a:xfrm>
            <a:prstGeom prst="rect">
              <a:avLst/>
            </a:prstGeom>
          </p:spPr>
        </p:pic>
        <p:sp>
          <p:nvSpPr>
            <p:cNvPr id="32" name="Rectangle 279"/>
            <p:cNvSpPr>
              <a:spLocks noChangeArrowheads="1"/>
            </p:cNvSpPr>
            <p:nvPr/>
          </p:nvSpPr>
          <p:spPr bwMode="auto">
            <a:xfrm>
              <a:off x="755575" y="2473896"/>
              <a:ext cx="19072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ja-JP" altLang="en-US" sz="2000" dirty="0" smtClean="0">
                  <a:solidFill>
                    <a:srgbClr val="000000"/>
                  </a:solidFill>
                  <a:latin typeface="+mn-ea"/>
                  <a:cs typeface="Arial" pitchFamily="34" charset="0"/>
                </a:rPr>
                <a:t>①手のひらを洗う</a:t>
              </a:r>
              <a:endParaRPr lang="ja-JP" altLang="ja-JP" sz="2000" dirty="0">
                <a:latin typeface="+mn-ea"/>
                <a:cs typeface="Arial" pitchFamily="34" charset="0"/>
              </a:endParaRPr>
            </a:p>
          </p:txBody>
        </p:sp>
      </p:grpSp>
      <p:grpSp>
        <p:nvGrpSpPr>
          <p:cNvPr id="39" name="グループ化 38"/>
          <p:cNvGrpSpPr/>
          <p:nvPr/>
        </p:nvGrpSpPr>
        <p:grpSpPr>
          <a:xfrm>
            <a:off x="3203848" y="980727"/>
            <a:ext cx="2304256" cy="2108722"/>
            <a:chOff x="3203848" y="980727"/>
            <a:chExt cx="2304256" cy="2108722"/>
          </a:xfrm>
        </p:grpSpPr>
        <p:pic>
          <p:nvPicPr>
            <p:cNvPr id="7" name="図 6" descr="042.jpg"/>
            <p:cNvPicPr>
              <a:picLocks noChangeAspect="1"/>
            </p:cNvPicPr>
            <p:nvPr/>
          </p:nvPicPr>
          <p:blipFill>
            <a:blip r:embed="rId5" cstate="print"/>
            <a:stretch>
              <a:fillRect/>
            </a:stretch>
          </p:blipFill>
          <p:spPr>
            <a:xfrm>
              <a:off x="3629700" y="980727"/>
              <a:ext cx="1577340" cy="1426464"/>
            </a:xfrm>
            <a:prstGeom prst="rect">
              <a:avLst/>
            </a:prstGeom>
          </p:spPr>
        </p:pic>
        <p:sp>
          <p:nvSpPr>
            <p:cNvPr id="33" name="Rectangle 279"/>
            <p:cNvSpPr>
              <a:spLocks noChangeArrowheads="1"/>
            </p:cNvSpPr>
            <p:nvPr/>
          </p:nvSpPr>
          <p:spPr bwMode="auto">
            <a:xfrm>
              <a:off x="3203848" y="2473896"/>
              <a:ext cx="2304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ja-JP" altLang="en-US" sz="2000" dirty="0" smtClean="0">
                  <a:latin typeface="+mn-ea"/>
                  <a:cs typeface="Arial" pitchFamily="34" charset="0"/>
                </a:rPr>
                <a:t>②手の甲を包むように洗う</a:t>
              </a:r>
              <a:endParaRPr lang="ja-JP" altLang="ja-JP" sz="2000" dirty="0">
                <a:latin typeface="+mn-ea"/>
                <a:cs typeface="Arial" pitchFamily="34" charset="0"/>
              </a:endParaRPr>
            </a:p>
          </p:txBody>
        </p:sp>
      </p:grpSp>
      <p:grpSp>
        <p:nvGrpSpPr>
          <p:cNvPr id="40" name="グループ化 39"/>
          <p:cNvGrpSpPr/>
          <p:nvPr/>
        </p:nvGrpSpPr>
        <p:grpSpPr>
          <a:xfrm>
            <a:off x="6228184" y="836712"/>
            <a:ext cx="1944240" cy="1839689"/>
            <a:chOff x="6228184" y="836712"/>
            <a:chExt cx="1944240" cy="1839689"/>
          </a:xfrm>
        </p:grpSpPr>
        <p:pic>
          <p:nvPicPr>
            <p:cNvPr id="8" name="図 7" descr="043.jpg"/>
            <p:cNvPicPr>
              <a:picLocks noChangeAspect="1"/>
            </p:cNvPicPr>
            <p:nvPr/>
          </p:nvPicPr>
          <p:blipFill>
            <a:blip r:embed="rId6" cstate="print"/>
            <a:stretch>
              <a:fillRect/>
            </a:stretch>
          </p:blipFill>
          <p:spPr>
            <a:xfrm>
              <a:off x="6444208" y="836712"/>
              <a:ext cx="1728216" cy="1684325"/>
            </a:xfrm>
            <a:prstGeom prst="rect">
              <a:avLst/>
            </a:prstGeom>
          </p:spPr>
        </p:pic>
        <p:sp>
          <p:nvSpPr>
            <p:cNvPr id="34" name="Rectangle 279"/>
            <p:cNvSpPr>
              <a:spLocks noChangeArrowheads="1"/>
            </p:cNvSpPr>
            <p:nvPr/>
          </p:nvSpPr>
          <p:spPr bwMode="auto">
            <a:xfrm>
              <a:off x="6228184" y="2060848"/>
              <a:ext cx="10801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06375" indent="-206375"/>
              <a:r>
                <a:rPr lang="ja-JP" altLang="en-US" sz="2000" dirty="0" smtClean="0">
                  <a:latin typeface="+mn-ea"/>
                  <a:cs typeface="Arial" pitchFamily="34" charset="0"/>
                </a:rPr>
                <a:t>③指の間も洗う</a:t>
              </a:r>
              <a:endParaRPr lang="ja-JP" altLang="ja-JP" sz="2000" dirty="0">
                <a:latin typeface="+mn-ea"/>
                <a:cs typeface="Arial" pitchFamily="34" charset="0"/>
              </a:endParaRPr>
            </a:p>
          </p:txBody>
        </p:sp>
      </p:grpSp>
      <p:grpSp>
        <p:nvGrpSpPr>
          <p:cNvPr id="41" name="グループ化 40"/>
          <p:cNvGrpSpPr/>
          <p:nvPr/>
        </p:nvGrpSpPr>
        <p:grpSpPr>
          <a:xfrm>
            <a:off x="755576" y="2924944"/>
            <a:ext cx="1847850" cy="1747937"/>
            <a:chOff x="755576" y="2924944"/>
            <a:chExt cx="1847850" cy="1747937"/>
          </a:xfrm>
        </p:grpSpPr>
        <p:pic>
          <p:nvPicPr>
            <p:cNvPr id="11" name="図 10" descr="044.jpg"/>
            <p:cNvPicPr>
              <a:picLocks noChangeAspect="1"/>
            </p:cNvPicPr>
            <p:nvPr/>
          </p:nvPicPr>
          <p:blipFill>
            <a:blip r:embed="rId7" cstate="print"/>
            <a:stretch>
              <a:fillRect/>
            </a:stretch>
          </p:blipFill>
          <p:spPr>
            <a:xfrm>
              <a:off x="755576" y="2924944"/>
              <a:ext cx="1813255" cy="1382573"/>
            </a:xfrm>
            <a:prstGeom prst="rect">
              <a:avLst/>
            </a:prstGeom>
          </p:spPr>
        </p:pic>
        <p:sp>
          <p:nvSpPr>
            <p:cNvPr id="35" name="Rectangle 279"/>
            <p:cNvSpPr>
              <a:spLocks noChangeArrowheads="1"/>
            </p:cNvSpPr>
            <p:nvPr/>
          </p:nvSpPr>
          <p:spPr bwMode="auto">
            <a:xfrm>
              <a:off x="755576" y="4365104"/>
              <a:ext cx="18478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ja-JP" altLang="en-US" sz="2000" dirty="0" smtClean="0">
                  <a:latin typeface="+mn-ea"/>
                  <a:cs typeface="Arial" pitchFamily="34" charset="0"/>
                </a:rPr>
                <a:t>⑥手首も洗う</a:t>
              </a:r>
              <a:endParaRPr lang="ja-JP" altLang="ja-JP" sz="2000" dirty="0">
                <a:latin typeface="+mn-ea"/>
                <a:cs typeface="Arial" pitchFamily="34" charset="0"/>
              </a:endParaRPr>
            </a:p>
          </p:txBody>
        </p:sp>
      </p:grpSp>
      <p:grpSp>
        <p:nvGrpSpPr>
          <p:cNvPr id="42" name="グループ化 41"/>
          <p:cNvGrpSpPr/>
          <p:nvPr/>
        </p:nvGrpSpPr>
        <p:grpSpPr>
          <a:xfrm>
            <a:off x="3491880" y="2780928"/>
            <a:ext cx="1847850" cy="1891953"/>
            <a:chOff x="3491880" y="2780928"/>
            <a:chExt cx="1847850" cy="1891953"/>
          </a:xfrm>
        </p:grpSpPr>
        <p:pic>
          <p:nvPicPr>
            <p:cNvPr id="10" name="図 9" descr="045.jpg"/>
            <p:cNvPicPr>
              <a:picLocks noChangeAspect="1"/>
            </p:cNvPicPr>
            <p:nvPr/>
          </p:nvPicPr>
          <p:blipFill>
            <a:blip r:embed="rId8" cstate="print"/>
            <a:stretch>
              <a:fillRect/>
            </a:stretch>
          </p:blipFill>
          <p:spPr>
            <a:xfrm>
              <a:off x="3557693" y="2780928"/>
              <a:ext cx="1662379" cy="1577340"/>
            </a:xfrm>
            <a:prstGeom prst="rect">
              <a:avLst/>
            </a:prstGeom>
          </p:spPr>
        </p:pic>
        <p:sp>
          <p:nvSpPr>
            <p:cNvPr id="36" name="Rectangle 279"/>
            <p:cNvSpPr>
              <a:spLocks noChangeArrowheads="1"/>
            </p:cNvSpPr>
            <p:nvPr/>
          </p:nvSpPr>
          <p:spPr bwMode="auto">
            <a:xfrm>
              <a:off x="3491880" y="4365104"/>
              <a:ext cx="18478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ja-JP" altLang="en-US" sz="2000" dirty="0" smtClean="0">
                  <a:latin typeface="+mn-ea"/>
                  <a:cs typeface="Arial" pitchFamily="34" charset="0"/>
                </a:rPr>
                <a:t>⑤指先、爪も洗う</a:t>
              </a:r>
              <a:endParaRPr lang="ja-JP" altLang="ja-JP" sz="2000" dirty="0">
                <a:latin typeface="+mn-ea"/>
                <a:cs typeface="Arial" pitchFamily="34" charset="0"/>
              </a:endParaRPr>
            </a:p>
          </p:txBody>
        </p:sp>
      </p:grp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39</a:t>
            </a:fld>
            <a:endParaRPr kumimoji="1" lang="ja-JP" altLang="en-US"/>
          </a:p>
        </p:txBody>
      </p:sp>
    </p:spTree>
    <p:extLst>
      <p:ext uri="{BB962C8B-B14F-4D97-AF65-F5344CB8AC3E}">
        <p14:creationId xmlns:p14="http://schemas.microsoft.com/office/powerpoint/2010/main" val="216350522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3"/>
          <p:cNvSpPr>
            <a:spLocks noGrp="1"/>
          </p:cNvSpPr>
          <p:nvPr>
            <p:ph type="title"/>
          </p:nvPr>
        </p:nvSpPr>
        <p:spPr>
          <a:xfrm>
            <a:off x="0" y="260648"/>
            <a:ext cx="9144000" cy="864096"/>
          </a:xfrm>
        </p:spPr>
        <p:txBody>
          <a:bodyPr anchor="b">
            <a:noAutofit/>
          </a:bodyPr>
          <a:lstStyle/>
          <a:p>
            <a:pPr eaLnBrk="1" hangingPunct="1">
              <a:lnSpc>
                <a:spcPct val="150000"/>
              </a:lnSpc>
            </a:pPr>
            <a:r>
              <a:rPr lang="en-US" altLang="ja-JP" b="1" dirty="0" smtClean="0">
                <a:latin typeface="+mn-ea"/>
                <a:ea typeface="+mn-ea"/>
                <a:cs typeface="Meiryo UI" pitchFamily="50" charset="-128"/>
              </a:rPr>
              <a:t>1) </a:t>
            </a:r>
            <a:r>
              <a:rPr lang="ja-JP" altLang="en-US" b="1" dirty="0" smtClean="0">
                <a:latin typeface="+mn-ea"/>
                <a:ea typeface="+mn-ea"/>
                <a:cs typeface="Meiryo UI" pitchFamily="50" charset="-128"/>
              </a:rPr>
              <a:t>入門編</a:t>
            </a:r>
            <a:endParaRPr lang="ja-JP" altLang="en-US" dirty="0" smtClean="0">
              <a:latin typeface="+mn-ea"/>
              <a:ea typeface="+mn-ea"/>
              <a:cs typeface="Meiryo UI" pitchFamily="50" charset="-128"/>
            </a:endParaRPr>
          </a:p>
        </p:txBody>
      </p:sp>
      <p:sp>
        <p:nvSpPr>
          <p:cNvPr id="3" name="コンテンツ プレースホルダー 3"/>
          <p:cNvSpPr txBox="1">
            <a:spLocks/>
          </p:cNvSpPr>
          <p:nvPr/>
        </p:nvSpPr>
        <p:spPr>
          <a:xfrm>
            <a:off x="755576" y="2060848"/>
            <a:ext cx="7776864" cy="4176464"/>
          </a:xfrm>
          <a:prstGeom prst="rect">
            <a:avLst/>
          </a:prstGeom>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ja-JP" altLang="en-US" sz="3600" dirty="0" smtClean="0">
                <a:latin typeface="+mn-ea"/>
                <a:cs typeface="Meiryo UI" pitchFamily="50" charset="-128"/>
              </a:rPr>
              <a:t>感染症とは？</a:t>
            </a:r>
          </a:p>
          <a:p>
            <a:pPr eaLnBrk="1" hangingPunct="1"/>
            <a:r>
              <a:rPr lang="ja-JP" altLang="en-US" sz="3600" dirty="0" smtClean="0">
                <a:latin typeface="+mn-ea"/>
                <a:cs typeface="Meiryo UI" pitchFamily="50" charset="-128"/>
              </a:rPr>
              <a:t>感染源と感染経路</a:t>
            </a:r>
            <a:endParaRPr lang="en-US" altLang="ja-JP" sz="3600" dirty="0" smtClean="0">
              <a:latin typeface="+mn-ea"/>
              <a:cs typeface="Meiryo UI" pitchFamily="50" charset="-128"/>
            </a:endParaRPr>
          </a:p>
          <a:p>
            <a:pPr eaLnBrk="1" hangingPunct="1"/>
            <a:r>
              <a:rPr lang="ja-JP" altLang="en-US" sz="3600" dirty="0" smtClean="0">
                <a:latin typeface="+mn-ea"/>
                <a:cs typeface="Meiryo UI" pitchFamily="50" charset="-128"/>
              </a:rPr>
              <a:t>輸入感染症と人類を脅かす感染症</a:t>
            </a:r>
          </a:p>
          <a:p>
            <a:pPr eaLnBrk="1" hangingPunct="1"/>
            <a:r>
              <a:rPr lang="ja-JP" altLang="en-US" sz="3600" dirty="0" smtClean="0">
                <a:latin typeface="+mn-ea"/>
                <a:cs typeface="Meiryo UI" pitchFamily="50" charset="-128"/>
              </a:rPr>
              <a:t>感染症対策の法律（感染症法、新型インフルエンザ等対策特別措置法）</a:t>
            </a:r>
          </a:p>
        </p:txBody>
      </p:sp>
      <p:sp>
        <p:nvSpPr>
          <p:cNvPr id="2" name="正方形/長方形 1"/>
          <p:cNvSpPr/>
          <p:nvPr/>
        </p:nvSpPr>
        <p:spPr>
          <a:xfrm>
            <a:off x="0" y="1095127"/>
            <a:ext cx="9144000" cy="584775"/>
          </a:xfrm>
          <a:prstGeom prst="rect">
            <a:avLst/>
          </a:prstGeom>
        </p:spPr>
        <p:txBody>
          <a:bodyPr wrap="square">
            <a:spAutoFit/>
          </a:bodyPr>
          <a:lstStyle/>
          <a:p>
            <a:pPr algn="ctr"/>
            <a:r>
              <a:rPr lang="ja-JP" altLang="en-US" sz="3200" dirty="0">
                <a:latin typeface="+mn-ea"/>
                <a:cs typeface="Meiryo UI" pitchFamily="50" charset="-128"/>
              </a:rPr>
              <a:t>～感染症に</a:t>
            </a:r>
            <a:r>
              <a:rPr lang="ja-JP" altLang="en-US" sz="3200" dirty="0" smtClean="0">
                <a:latin typeface="+mn-ea"/>
                <a:cs typeface="Meiryo UI" pitchFamily="50" charset="-128"/>
              </a:rPr>
              <a:t>ついて</a:t>
            </a:r>
            <a:r>
              <a:rPr lang="ja-JP" altLang="en-US" sz="3200" dirty="0">
                <a:latin typeface="+mn-ea"/>
                <a:cs typeface="Meiryo UI" pitchFamily="50" charset="-128"/>
              </a:rPr>
              <a:t>知る</a:t>
            </a:r>
            <a:r>
              <a:rPr lang="ja-JP" altLang="en-US" sz="3200" dirty="0" smtClean="0">
                <a:latin typeface="+mn-ea"/>
                <a:cs typeface="Meiryo UI" pitchFamily="50" charset="-128"/>
              </a:rPr>
              <a:t>～</a:t>
            </a:r>
            <a:endParaRPr lang="ja-JP" altLang="en-US" sz="3200" dirty="0">
              <a:latin typeface="+mn-ea"/>
            </a:endParaRPr>
          </a:p>
        </p:txBody>
      </p:sp>
      <p:cxnSp>
        <p:nvCxnSpPr>
          <p:cNvPr id="6" name="直線コネクタ 5"/>
          <p:cNvCxnSpPr/>
          <p:nvPr/>
        </p:nvCxnSpPr>
        <p:spPr>
          <a:xfrm>
            <a:off x="1187624" y="1702947"/>
            <a:ext cx="67687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17748" y="5661248"/>
            <a:ext cx="9108504" cy="1723549"/>
          </a:xfrm>
          <a:prstGeom prst="rect">
            <a:avLst/>
          </a:prstGeom>
        </p:spPr>
        <p:txBody>
          <a:bodyPr wrap="square">
            <a:spAutoFit/>
          </a:bodyPr>
          <a:lstStyle/>
          <a:p>
            <a:r>
              <a:rPr lang="ja-JP" altLang="en-US" dirty="0">
                <a:latin typeface="+mn-ea"/>
                <a:cs typeface="Meiryo UI" pitchFamily="50" charset="-128"/>
              </a:rPr>
              <a:t>平成</a:t>
            </a:r>
            <a:r>
              <a:rPr lang="en-US" altLang="ja-JP" dirty="0">
                <a:latin typeface="+mn-ea"/>
                <a:cs typeface="Meiryo UI" pitchFamily="50" charset="-128"/>
              </a:rPr>
              <a:t>24</a:t>
            </a:r>
            <a:r>
              <a:rPr lang="ja-JP" altLang="en-US" dirty="0">
                <a:latin typeface="+mn-ea"/>
                <a:cs typeface="Meiryo UI" pitchFamily="50" charset="-128"/>
              </a:rPr>
              <a:t>年度厚生労働科学研究費補助</a:t>
            </a:r>
            <a:r>
              <a:rPr lang="ja-JP" altLang="en-US" dirty="0" smtClean="0">
                <a:latin typeface="+mn-ea"/>
                <a:cs typeface="Meiryo UI" pitchFamily="50" charset="-128"/>
              </a:rPr>
              <a:t>金</a:t>
            </a:r>
            <a:r>
              <a:rPr lang="ja-JP" altLang="en-US" dirty="0">
                <a:latin typeface="+mn-ea"/>
                <a:cs typeface="Meiryo UI" pitchFamily="50" charset="-128"/>
              </a:rPr>
              <a:t>　</a:t>
            </a:r>
            <a:r>
              <a:rPr lang="ja-JP" altLang="en-US" dirty="0" smtClean="0">
                <a:latin typeface="+mn-ea"/>
                <a:cs typeface="Meiryo UI" pitchFamily="50" charset="-128"/>
              </a:rPr>
              <a:t>新型</a:t>
            </a:r>
            <a:r>
              <a:rPr lang="ja-JP" altLang="en-US" dirty="0">
                <a:latin typeface="+mn-ea"/>
                <a:cs typeface="Meiryo UI" pitchFamily="50" charset="-128"/>
              </a:rPr>
              <a:t>インフルエンザ発生時の公衆衛生対策の再構築に関する</a:t>
            </a:r>
            <a:r>
              <a:rPr lang="ja-JP" altLang="en-US" dirty="0" smtClean="0">
                <a:latin typeface="+mn-ea"/>
                <a:cs typeface="Meiryo UI" pitchFamily="50" charset="-128"/>
              </a:rPr>
              <a:t>研究分担</a:t>
            </a:r>
            <a:r>
              <a:rPr lang="ja-JP" altLang="en-US" dirty="0">
                <a:latin typeface="+mn-ea"/>
                <a:cs typeface="Meiryo UI" pitchFamily="50" charset="-128"/>
              </a:rPr>
              <a:t>研究者：北里大学医学部公衆衛生学　和田耕治</a:t>
            </a:r>
          </a:p>
          <a:p>
            <a:r>
              <a:rPr lang="ja-JP" altLang="en-US" dirty="0" smtClean="0">
                <a:latin typeface="+mn-ea"/>
                <a:cs typeface="Meiryo UI" pitchFamily="50" charset="-128"/>
              </a:rPr>
              <a:t>都道府県</a:t>
            </a:r>
            <a:r>
              <a:rPr lang="ja-JP" altLang="en-US" dirty="0">
                <a:latin typeface="+mn-ea"/>
                <a:cs typeface="Meiryo UI" pitchFamily="50" charset="-128"/>
              </a:rPr>
              <a:t>・市町村担当者を対象と</a:t>
            </a:r>
            <a:r>
              <a:rPr lang="ja-JP" altLang="en-US" dirty="0" smtClean="0">
                <a:latin typeface="+mn-ea"/>
                <a:cs typeface="Meiryo UI" pitchFamily="50" charset="-128"/>
              </a:rPr>
              <a:t>した新型</a:t>
            </a:r>
            <a:r>
              <a:rPr lang="ja-JP" altLang="en-US" dirty="0">
                <a:latin typeface="+mn-ea"/>
                <a:cs typeface="Meiryo UI" pitchFamily="50" charset="-128"/>
              </a:rPr>
              <a:t>インフルエンザ等対策特別措置法に</a:t>
            </a:r>
            <a:r>
              <a:rPr lang="en-US" altLang="ja-JP" dirty="0">
                <a:latin typeface="+mn-ea"/>
                <a:cs typeface="Meiryo UI" pitchFamily="50" charset="-128"/>
              </a:rPr>
              <a:t/>
            </a:r>
            <a:br>
              <a:rPr lang="en-US" altLang="ja-JP" dirty="0">
                <a:latin typeface="+mn-ea"/>
                <a:cs typeface="Meiryo UI" pitchFamily="50" charset="-128"/>
              </a:rPr>
            </a:br>
            <a:r>
              <a:rPr lang="ja-JP" altLang="en-US" dirty="0">
                <a:latin typeface="+mn-ea"/>
                <a:cs typeface="Meiryo UI" pitchFamily="50" charset="-128"/>
              </a:rPr>
              <a:t>対応するための医学的・公衆衛生学的</a:t>
            </a:r>
            <a:r>
              <a:rPr lang="ja-JP" altLang="en-US" dirty="0" smtClean="0">
                <a:latin typeface="+mn-ea"/>
                <a:cs typeface="Meiryo UI" pitchFamily="50" charset="-128"/>
              </a:rPr>
              <a:t>知識　平成</a:t>
            </a:r>
            <a:r>
              <a:rPr lang="en-US" altLang="ja-JP" dirty="0" smtClean="0">
                <a:latin typeface="+mn-ea"/>
                <a:cs typeface="Meiryo UI" pitchFamily="50" charset="-128"/>
              </a:rPr>
              <a:t>25</a:t>
            </a:r>
            <a:r>
              <a:rPr lang="ja-JP" altLang="en-US" dirty="0" smtClean="0">
                <a:latin typeface="+mn-ea"/>
                <a:cs typeface="Meiryo UI" pitchFamily="50" charset="-128"/>
              </a:rPr>
              <a:t>年</a:t>
            </a:r>
            <a:r>
              <a:rPr lang="en-US" altLang="ja-JP" dirty="0" smtClean="0">
                <a:latin typeface="+mn-ea"/>
                <a:cs typeface="Meiryo UI" pitchFamily="50" charset="-128"/>
              </a:rPr>
              <a:t>1</a:t>
            </a:r>
            <a:r>
              <a:rPr lang="ja-JP" altLang="en-US" dirty="0" smtClean="0">
                <a:latin typeface="+mn-ea"/>
                <a:cs typeface="Meiryo UI" pitchFamily="50" charset="-128"/>
              </a:rPr>
              <a:t>月</a:t>
            </a:r>
            <a:r>
              <a:rPr lang="en-US" altLang="ja-JP" dirty="0" smtClean="0">
                <a:latin typeface="+mn-ea"/>
                <a:cs typeface="Meiryo UI" pitchFamily="50" charset="-128"/>
              </a:rPr>
              <a:t>8</a:t>
            </a:r>
            <a:r>
              <a:rPr lang="ja-JP" altLang="en-US" dirty="0" smtClean="0">
                <a:latin typeface="+mn-ea"/>
                <a:cs typeface="Meiryo UI" pitchFamily="50" charset="-128"/>
              </a:rPr>
              <a:t>日作成</a:t>
            </a:r>
            <a:endParaRPr lang="en-US" altLang="ja-JP" dirty="0" smtClean="0">
              <a:latin typeface="+mn-ea"/>
              <a:cs typeface="Meiryo UI" pitchFamily="50" charset="-128"/>
            </a:endParaRPr>
          </a:p>
          <a:p>
            <a:r>
              <a:rPr lang="en-US" altLang="ja-JP" sz="1600" dirty="0">
                <a:latin typeface="+mn-ea"/>
                <a:cs typeface="Meiryo UI" pitchFamily="50" charset="-128"/>
              </a:rPr>
              <a:t/>
            </a:r>
            <a:br>
              <a:rPr lang="en-US" altLang="ja-JP" sz="1600" dirty="0">
                <a:latin typeface="+mn-ea"/>
                <a:cs typeface="Meiryo UI" pitchFamily="50" charset="-128"/>
              </a:rPr>
            </a:br>
            <a:endParaRPr lang="ja-JP" altLang="en-US" dirty="0"/>
          </a:p>
        </p:txBody>
      </p:sp>
      <p:sp>
        <p:nvSpPr>
          <p:cNvPr id="5" name="スライド番号プレースホルダー 4"/>
          <p:cNvSpPr>
            <a:spLocks noGrp="1"/>
          </p:cNvSpPr>
          <p:nvPr>
            <p:ph type="sldNum" sz="quarter" idx="12"/>
          </p:nvPr>
        </p:nvSpPr>
        <p:spPr/>
        <p:txBody>
          <a:bodyPr/>
          <a:lstStyle/>
          <a:p>
            <a:fld id="{61A77E1A-5659-4A71-9711-B5520BF8F5FB}" type="slidenum">
              <a:rPr kumimoji="1" lang="ja-JP" altLang="en-US" smtClean="0"/>
              <a:pPr/>
              <a:t>4</a:t>
            </a:fld>
            <a:endParaRPr kumimoji="1" lang="ja-JP" altLang="en-US"/>
          </a:p>
        </p:txBody>
      </p:sp>
    </p:spTree>
    <p:extLst>
      <p:ext uri="{BB962C8B-B14F-4D97-AF65-F5344CB8AC3E}">
        <p14:creationId xmlns:p14="http://schemas.microsoft.com/office/powerpoint/2010/main" val="34375939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コンテンツ プレースホルダ 2"/>
          <p:cNvSpPr>
            <a:spLocks noGrp="1"/>
          </p:cNvSpPr>
          <p:nvPr>
            <p:ph idx="1"/>
          </p:nvPr>
        </p:nvSpPr>
        <p:spPr>
          <a:xfrm>
            <a:off x="395288" y="1844675"/>
            <a:ext cx="8572500" cy="2454275"/>
          </a:xfrm>
        </p:spPr>
        <p:txBody>
          <a:bodyPr rtlCol="0">
            <a:noAutofit/>
          </a:bodyPr>
          <a:lstStyle/>
          <a:p>
            <a:pPr>
              <a:buClr>
                <a:schemeClr val="accent3"/>
              </a:buClr>
              <a:defRPr/>
            </a:pPr>
            <a:r>
              <a:rPr lang="ja-JP" altLang="en-US" b="1" dirty="0" smtClean="0">
                <a:latin typeface="+mn-ea"/>
              </a:rPr>
              <a:t>症状のある人が咳・くしゃみをすることによる</a:t>
            </a:r>
            <a:r>
              <a:rPr lang="en-US" altLang="ja-JP" b="1" dirty="0" smtClean="0">
                <a:latin typeface="+mn-ea"/>
              </a:rPr>
              <a:t/>
            </a:r>
            <a:br>
              <a:rPr lang="en-US" altLang="ja-JP" b="1" dirty="0" smtClean="0">
                <a:latin typeface="+mn-ea"/>
              </a:rPr>
            </a:br>
            <a:r>
              <a:rPr lang="ja-JP" altLang="en-US" b="1" dirty="0" smtClean="0">
                <a:latin typeface="+mn-ea"/>
              </a:rPr>
              <a:t>飛沫飛散を防ぐために不織布（ふしょくふ）製</a:t>
            </a:r>
            <a:r>
              <a:rPr lang="en-US" altLang="ja-JP" b="1" dirty="0" smtClean="0">
                <a:latin typeface="+mn-ea"/>
              </a:rPr>
              <a:t/>
            </a:r>
            <a:br>
              <a:rPr lang="en-US" altLang="ja-JP" b="1" dirty="0" smtClean="0">
                <a:latin typeface="+mn-ea"/>
              </a:rPr>
            </a:br>
            <a:r>
              <a:rPr lang="ja-JP" altLang="en-US" b="1" dirty="0" smtClean="0">
                <a:latin typeface="+mn-ea"/>
              </a:rPr>
              <a:t>マスクを積極的に着用することが推奨される</a:t>
            </a:r>
            <a:endParaRPr lang="en-US" altLang="ja-JP" b="1" dirty="0" smtClean="0">
              <a:latin typeface="+mn-ea"/>
            </a:endParaRPr>
          </a:p>
          <a:p>
            <a:pPr marL="274320" indent="-274320" eaLnBrk="1" fontAlgn="auto" hangingPunct="1">
              <a:spcAft>
                <a:spcPts val="0"/>
              </a:spcAft>
              <a:buClr>
                <a:schemeClr val="accent3"/>
              </a:buClr>
              <a:buFont typeface="Arial" charset="0"/>
              <a:buNone/>
              <a:defRPr/>
            </a:pPr>
            <a:r>
              <a:rPr lang="ja-JP" altLang="en-US" b="1" dirty="0" smtClean="0">
                <a:latin typeface="+mn-ea"/>
              </a:rPr>
              <a:t>　</a:t>
            </a:r>
            <a:endParaRPr lang="en-US" altLang="ja-JP" b="1" dirty="0" smtClean="0">
              <a:latin typeface="+mn-ea"/>
            </a:endParaRPr>
          </a:p>
          <a:p>
            <a:pPr marL="274320" indent="-274320" eaLnBrk="1" fontAlgn="auto" hangingPunct="1">
              <a:spcAft>
                <a:spcPts val="0"/>
              </a:spcAft>
              <a:buClr>
                <a:schemeClr val="accent3"/>
              </a:buClr>
              <a:buFont typeface="Arial" charset="0"/>
              <a:buNone/>
              <a:defRPr/>
            </a:pPr>
            <a:r>
              <a:rPr lang="ja-JP" altLang="en-US" b="1" dirty="0" smtClean="0">
                <a:latin typeface="+mn-ea"/>
              </a:rPr>
              <a:t>　</a:t>
            </a:r>
            <a:r>
              <a:rPr lang="ja-JP" altLang="en-US" b="1" u="sng" dirty="0" smtClean="0">
                <a:solidFill>
                  <a:srgbClr val="FF0000"/>
                </a:solidFill>
                <a:latin typeface="+mn-ea"/>
              </a:rPr>
              <a:t>咳エチケットとしてのマスク着用の推奨！</a:t>
            </a:r>
          </a:p>
        </p:txBody>
      </p:sp>
      <p:sp>
        <p:nvSpPr>
          <p:cNvPr id="69636" name="テキスト ボックス 3"/>
          <p:cNvSpPr txBox="1">
            <a:spLocks noChangeArrowheads="1"/>
          </p:cNvSpPr>
          <p:nvPr/>
        </p:nvSpPr>
        <p:spPr bwMode="auto">
          <a:xfrm>
            <a:off x="193715" y="6072188"/>
            <a:ext cx="8828058" cy="646331"/>
          </a:xfrm>
          <a:prstGeom prst="rect">
            <a:avLst/>
          </a:prstGeom>
          <a:noFill/>
          <a:ln w="9525">
            <a:noFill/>
            <a:miter lim="800000"/>
            <a:headEnd/>
            <a:tailEnd/>
          </a:ln>
        </p:spPr>
        <p:txBody>
          <a:bodyPr wrap="none">
            <a:spAutoFit/>
          </a:bodyPr>
          <a:lstStyle/>
          <a:p>
            <a:pPr fontAlgn="auto">
              <a:spcBef>
                <a:spcPts val="0"/>
              </a:spcBef>
              <a:spcAft>
                <a:spcPts val="0"/>
              </a:spcAft>
              <a:defRPr/>
            </a:pPr>
            <a:r>
              <a:rPr lang="ja-JP" altLang="en-US" b="1" dirty="0">
                <a:latin typeface="+mn-ea"/>
              </a:rPr>
              <a:t>新型インフルエンザ専門家会議</a:t>
            </a:r>
            <a:r>
              <a:rPr lang="en-US" altLang="ja-JP" b="1" dirty="0">
                <a:latin typeface="+mn-ea"/>
              </a:rPr>
              <a:t>,</a:t>
            </a:r>
            <a:r>
              <a:rPr lang="ja-JP" altLang="en-US" b="1" dirty="0">
                <a:latin typeface="+mn-ea"/>
              </a:rPr>
              <a:t>新型インフルエンザ流行時の日常生活のマスクの考え方</a:t>
            </a:r>
            <a:endParaRPr lang="en-US" altLang="ja-JP" b="1" dirty="0">
              <a:latin typeface="+mn-ea"/>
            </a:endParaRPr>
          </a:p>
          <a:p>
            <a:pPr fontAlgn="auto">
              <a:spcBef>
                <a:spcPts val="0"/>
              </a:spcBef>
              <a:spcAft>
                <a:spcPts val="0"/>
              </a:spcAft>
              <a:defRPr/>
            </a:pPr>
            <a:r>
              <a:rPr lang="en-GB" altLang="ja-JP" b="1" dirty="0">
                <a:latin typeface="+mn-ea"/>
              </a:rPr>
              <a:t>http://www.mhlw.go.jp/shingi/2008/09/dl/s0922-7b.pdf</a:t>
            </a:r>
            <a:endParaRPr lang="ja-JP" altLang="en-US" dirty="0">
              <a:latin typeface="+mn-ea"/>
            </a:endParaRPr>
          </a:p>
        </p:txBody>
      </p:sp>
      <p:sp>
        <p:nvSpPr>
          <p:cNvPr id="7" name="タイトル 1"/>
          <p:cNvSpPr txBox="1">
            <a:spLocks/>
          </p:cNvSpPr>
          <p:nvPr/>
        </p:nvSpPr>
        <p:spPr>
          <a:xfrm>
            <a:off x="0" y="188913"/>
            <a:ext cx="91440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dirty="0" smtClean="0">
                <a:latin typeface="+mj-ea"/>
              </a:rPr>
              <a:t>流行時の日常生活におけるマスクの考え方</a:t>
            </a:r>
            <a:endParaRPr lang="en-US" altLang="ja-JP" sz="4000" b="1" dirty="0" smtClean="0">
              <a:latin typeface="+mj-ea"/>
            </a:endParaRPr>
          </a:p>
          <a:p>
            <a:r>
              <a:rPr lang="ja-JP" altLang="en-US" sz="4000" b="1" dirty="0">
                <a:latin typeface="+mj-ea"/>
              </a:rPr>
              <a:t>１</a:t>
            </a:r>
            <a:r>
              <a:rPr lang="ja-JP" altLang="en-US" sz="4000" b="1" dirty="0" smtClean="0">
                <a:latin typeface="+mj-ea"/>
              </a:rPr>
              <a:t>．症状のある人がマスクをすること</a:t>
            </a:r>
          </a:p>
        </p:txBody>
      </p:sp>
      <p:cxnSp>
        <p:nvCxnSpPr>
          <p:cNvPr id="8" name="直線コネクタ 7"/>
          <p:cNvCxnSpPr/>
          <p:nvPr/>
        </p:nvCxnSpPr>
        <p:spPr>
          <a:xfrm>
            <a:off x="379547" y="1412776"/>
            <a:ext cx="85129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40</a:t>
            </a:fld>
            <a:endParaRPr kumimoji="1" lang="ja-JP" altLang="en-US"/>
          </a:p>
        </p:txBody>
      </p:sp>
    </p:spTree>
    <p:extLst>
      <p:ext uri="{BB962C8B-B14F-4D97-AF65-F5344CB8AC3E}">
        <p14:creationId xmlns:p14="http://schemas.microsoft.com/office/powerpoint/2010/main" val="3696325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コンテンツ プレースホルダ 2"/>
          <p:cNvSpPr>
            <a:spLocks noGrp="1"/>
          </p:cNvSpPr>
          <p:nvPr>
            <p:ph idx="1"/>
          </p:nvPr>
        </p:nvSpPr>
        <p:spPr>
          <a:xfrm>
            <a:off x="171450" y="1428750"/>
            <a:ext cx="8686800" cy="4857750"/>
          </a:xfrm>
        </p:spPr>
        <p:txBody>
          <a:bodyPr rtlCol="0">
            <a:normAutofit lnSpcReduction="10000"/>
          </a:bodyPr>
          <a:lstStyle/>
          <a:p>
            <a:pPr>
              <a:buClr>
                <a:schemeClr val="accent3"/>
              </a:buClr>
              <a:defRPr/>
            </a:pPr>
            <a:r>
              <a:rPr lang="ja-JP" altLang="en-US" sz="2800" b="1" dirty="0" smtClean="0">
                <a:latin typeface="+mj-ea"/>
                <a:ea typeface="+mj-ea"/>
              </a:rPr>
              <a:t> 不織布製マスクのフィルターに環境中のウイルスを</a:t>
            </a:r>
            <a:endParaRPr lang="en-US" altLang="ja-JP" sz="2800" b="1" dirty="0" smtClean="0">
              <a:latin typeface="+mj-ea"/>
              <a:ea typeface="+mj-ea"/>
            </a:endParaRPr>
          </a:p>
          <a:p>
            <a:pPr marL="274320" indent="-274320" eaLnBrk="1" fontAlgn="auto" hangingPunct="1">
              <a:spcAft>
                <a:spcPts val="0"/>
              </a:spcAft>
              <a:buClr>
                <a:schemeClr val="accent3"/>
              </a:buClr>
              <a:buFont typeface="Arial" charset="0"/>
              <a:buNone/>
              <a:defRPr/>
            </a:pPr>
            <a:r>
              <a:rPr lang="ja-JP" altLang="en-US" sz="2800" b="1" dirty="0" smtClean="0">
                <a:latin typeface="+mj-ea"/>
                <a:ea typeface="+mj-ea"/>
              </a:rPr>
              <a:t>　　含んだ飛沫が、ある程度は捕捉される</a:t>
            </a:r>
            <a:endParaRPr lang="en-US" altLang="ja-JP" sz="2800" b="1" dirty="0" smtClean="0">
              <a:latin typeface="+mj-ea"/>
              <a:ea typeface="+mj-ea"/>
            </a:endParaRPr>
          </a:p>
          <a:p>
            <a:pPr>
              <a:buClr>
                <a:schemeClr val="accent3"/>
              </a:buClr>
              <a:defRPr/>
            </a:pPr>
            <a:r>
              <a:rPr lang="en-US" altLang="ja-JP" sz="2800" b="1" dirty="0">
                <a:latin typeface="+mj-ea"/>
                <a:ea typeface="+mj-ea"/>
              </a:rPr>
              <a:t> </a:t>
            </a:r>
            <a:r>
              <a:rPr lang="ja-JP" altLang="en-US" sz="2800" b="1" dirty="0" smtClean="0">
                <a:latin typeface="+mj-ea"/>
                <a:ea typeface="+mj-ea"/>
              </a:rPr>
              <a:t>しかし、感染していない健康な人が、</a:t>
            </a:r>
            <a:r>
              <a:rPr lang="ja-JP" altLang="en-US" sz="2800" b="1" u="sng" dirty="0" smtClean="0">
                <a:latin typeface="+mj-ea"/>
                <a:ea typeface="+mj-ea"/>
              </a:rPr>
              <a:t>不織布製マスクを着用することで飛沫を完全に吸い込まないようにすることは出来ない</a:t>
            </a:r>
            <a:endParaRPr lang="en-US" altLang="ja-JP" sz="2800" b="1" u="sng" dirty="0" smtClean="0">
              <a:latin typeface="+mj-ea"/>
              <a:ea typeface="+mj-ea"/>
            </a:endParaRPr>
          </a:p>
          <a:p>
            <a:pPr>
              <a:buClr>
                <a:schemeClr val="accent3"/>
              </a:buClr>
              <a:defRPr/>
            </a:pPr>
            <a:r>
              <a:rPr lang="ja-JP" altLang="en-US" sz="2800" b="1" u="sng" dirty="0" smtClean="0">
                <a:latin typeface="+mj-ea"/>
                <a:ea typeface="+mj-ea"/>
              </a:rPr>
              <a:t>そのため以下の感染予防策を優先して実施する</a:t>
            </a:r>
            <a:endParaRPr lang="en-US" altLang="ja-JP" sz="2800" b="1" u="sng" dirty="0" smtClean="0">
              <a:latin typeface="+mj-ea"/>
              <a:ea typeface="+mj-ea"/>
            </a:endParaRPr>
          </a:p>
          <a:p>
            <a:pPr marL="0" indent="0">
              <a:buClr>
                <a:schemeClr val="accent3"/>
              </a:buClr>
              <a:buNone/>
              <a:defRPr/>
            </a:pPr>
            <a:r>
              <a:rPr lang="ja-JP" altLang="en-US" sz="2800" b="1" dirty="0" smtClean="0">
                <a:latin typeface="+mj-ea"/>
                <a:ea typeface="+mj-ea"/>
              </a:rPr>
              <a:t>　</a:t>
            </a:r>
            <a:r>
              <a:rPr lang="en-US" altLang="ja-JP" sz="2800" b="1" dirty="0" smtClean="0">
                <a:latin typeface="+mj-ea"/>
                <a:ea typeface="+mj-ea"/>
              </a:rPr>
              <a:t>1) </a:t>
            </a:r>
            <a:r>
              <a:rPr lang="ja-JP" altLang="en-US" sz="2800" b="1" dirty="0" smtClean="0">
                <a:latin typeface="+mj-ea"/>
                <a:ea typeface="+mj-ea"/>
              </a:rPr>
              <a:t>咳や発熱等の症状のある人に近寄らない　　　　　　　　　　　　　　　　　　　　　　</a:t>
            </a:r>
            <a:endParaRPr lang="en-US" altLang="ja-JP" sz="2800" b="1" dirty="0" smtClean="0">
              <a:latin typeface="+mj-ea"/>
              <a:ea typeface="+mj-ea"/>
            </a:endParaRPr>
          </a:p>
          <a:p>
            <a:pPr marL="0" indent="0">
              <a:buClr>
                <a:schemeClr val="accent3"/>
              </a:buClr>
              <a:buNone/>
              <a:defRPr/>
            </a:pPr>
            <a:r>
              <a:rPr lang="ja-JP" altLang="en-US" sz="2800" b="1" dirty="0">
                <a:latin typeface="+mj-ea"/>
                <a:ea typeface="+mj-ea"/>
              </a:rPr>
              <a:t>　</a:t>
            </a:r>
            <a:r>
              <a:rPr lang="ja-JP" altLang="en-US" sz="2800" b="1" dirty="0" smtClean="0">
                <a:latin typeface="+mj-ea"/>
                <a:ea typeface="+mj-ea"/>
              </a:rPr>
              <a:t>　（２メートル以内に近づかない）</a:t>
            </a:r>
            <a:endParaRPr lang="en-US" altLang="ja-JP" sz="2800" b="1" dirty="0" smtClean="0">
              <a:latin typeface="+mj-ea"/>
              <a:ea typeface="+mj-ea"/>
            </a:endParaRPr>
          </a:p>
          <a:p>
            <a:pPr marL="0" indent="0">
              <a:buClr>
                <a:schemeClr val="accent3"/>
              </a:buClr>
              <a:buNone/>
              <a:defRPr/>
            </a:pPr>
            <a:r>
              <a:rPr lang="ja-JP" altLang="en-US" sz="2800" b="1" dirty="0">
                <a:latin typeface="+mj-ea"/>
                <a:ea typeface="+mj-ea"/>
              </a:rPr>
              <a:t>　</a:t>
            </a:r>
            <a:r>
              <a:rPr lang="en-US" altLang="ja-JP" sz="2800" b="1" dirty="0" smtClean="0">
                <a:latin typeface="+mj-ea"/>
                <a:ea typeface="+mj-ea"/>
              </a:rPr>
              <a:t>2) </a:t>
            </a:r>
            <a:r>
              <a:rPr lang="ja-JP" altLang="en-US" sz="2800" b="1" dirty="0" smtClean="0">
                <a:latin typeface="+mj-ea"/>
                <a:ea typeface="+mj-ea"/>
              </a:rPr>
              <a:t>流行時には人混 みの多い場所に行かない</a:t>
            </a:r>
            <a:endParaRPr lang="en-US" altLang="ja-JP" sz="2800" b="1" dirty="0" smtClean="0">
              <a:latin typeface="+mj-ea"/>
              <a:ea typeface="+mj-ea"/>
            </a:endParaRPr>
          </a:p>
          <a:p>
            <a:pPr marL="0" indent="0">
              <a:buClr>
                <a:schemeClr val="accent3"/>
              </a:buClr>
              <a:buNone/>
              <a:defRPr/>
            </a:pPr>
            <a:r>
              <a:rPr lang="ja-JP" altLang="en-US" sz="2800" b="1" dirty="0">
                <a:latin typeface="+mj-ea"/>
                <a:ea typeface="+mj-ea"/>
              </a:rPr>
              <a:t>　</a:t>
            </a:r>
            <a:r>
              <a:rPr lang="en-US" altLang="ja-JP" sz="2800" b="1" dirty="0" smtClean="0">
                <a:latin typeface="+mj-ea"/>
                <a:ea typeface="+mj-ea"/>
              </a:rPr>
              <a:t>3)</a:t>
            </a:r>
            <a:r>
              <a:rPr lang="ja-JP" altLang="en-US" sz="2800" b="1" dirty="0" smtClean="0">
                <a:latin typeface="+mj-ea"/>
                <a:ea typeface="+mj-ea"/>
              </a:rPr>
              <a:t>手指を清潔に保つ</a:t>
            </a:r>
            <a:endParaRPr lang="en-US" altLang="ja-JP" sz="2800" b="1" dirty="0">
              <a:latin typeface="+mj-ea"/>
              <a:ea typeface="+mj-ea"/>
            </a:endParaRPr>
          </a:p>
        </p:txBody>
      </p:sp>
      <p:sp>
        <p:nvSpPr>
          <p:cNvPr id="3" name="タイトル 1"/>
          <p:cNvSpPr>
            <a:spLocks noGrp="1"/>
          </p:cNvSpPr>
          <p:nvPr>
            <p:ph type="title"/>
          </p:nvPr>
        </p:nvSpPr>
        <p:spPr>
          <a:xfrm>
            <a:off x="0" y="188913"/>
            <a:ext cx="9144000" cy="1143000"/>
          </a:xfrm>
        </p:spPr>
        <p:txBody>
          <a:bodyPr>
            <a:normAutofit fontScale="90000"/>
          </a:bodyPr>
          <a:lstStyle/>
          <a:p>
            <a:pPr eaLnBrk="1" hangingPunct="1"/>
            <a:r>
              <a:rPr lang="ja-JP" altLang="en-US" sz="4000" b="1" dirty="0" smtClean="0">
                <a:latin typeface="+mj-ea"/>
              </a:rPr>
              <a:t>流行時の日常生活</a:t>
            </a:r>
            <a:r>
              <a:rPr lang="ja-JP" altLang="en-US" sz="4000" b="1" dirty="0">
                <a:latin typeface="+mj-ea"/>
              </a:rPr>
              <a:t>に</a:t>
            </a:r>
            <a:r>
              <a:rPr lang="ja-JP" altLang="en-US" sz="4000" b="1" dirty="0" smtClean="0">
                <a:latin typeface="+mj-ea"/>
              </a:rPr>
              <a:t>おけるマスクの考え方</a:t>
            </a:r>
            <a:r>
              <a:rPr lang="en-US" altLang="ja-JP" sz="4000" b="1" dirty="0" smtClean="0">
                <a:latin typeface="+mj-ea"/>
              </a:rPr>
              <a:t/>
            </a:r>
            <a:br>
              <a:rPr lang="en-US" altLang="ja-JP" sz="4000" b="1" dirty="0" smtClean="0">
                <a:latin typeface="+mj-ea"/>
              </a:rPr>
            </a:br>
            <a:r>
              <a:rPr lang="ja-JP" altLang="en-US" sz="4000" b="1" dirty="0" smtClean="0">
                <a:latin typeface="+mj-ea"/>
              </a:rPr>
              <a:t>２．健康な人がマスクをすること</a:t>
            </a:r>
          </a:p>
        </p:txBody>
      </p:sp>
      <p:cxnSp>
        <p:nvCxnSpPr>
          <p:cNvPr id="4" name="直線コネクタ 3"/>
          <p:cNvCxnSpPr/>
          <p:nvPr/>
        </p:nvCxnSpPr>
        <p:spPr>
          <a:xfrm>
            <a:off x="379547" y="1412776"/>
            <a:ext cx="85129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3"/>
          <p:cNvSpPr txBox="1">
            <a:spLocks noChangeArrowheads="1"/>
          </p:cNvSpPr>
          <p:nvPr/>
        </p:nvSpPr>
        <p:spPr bwMode="auto">
          <a:xfrm>
            <a:off x="193715" y="6072188"/>
            <a:ext cx="8828058" cy="646331"/>
          </a:xfrm>
          <a:prstGeom prst="rect">
            <a:avLst/>
          </a:prstGeom>
          <a:noFill/>
          <a:ln w="9525">
            <a:noFill/>
            <a:miter lim="800000"/>
            <a:headEnd/>
            <a:tailEnd/>
          </a:ln>
        </p:spPr>
        <p:txBody>
          <a:bodyPr wrap="none">
            <a:spAutoFit/>
          </a:bodyPr>
          <a:lstStyle/>
          <a:p>
            <a:pPr fontAlgn="auto">
              <a:spcBef>
                <a:spcPts val="0"/>
              </a:spcBef>
              <a:spcAft>
                <a:spcPts val="0"/>
              </a:spcAft>
              <a:defRPr/>
            </a:pPr>
            <a:r>
              <a:rPr lang="ja-JP" altLang="en-US" b="1" dirty="0">
                <a:latin typeface="+mn-ea"/>
              </a:rPr>
              <a:t>新型インフルエンザ専門家会議</a:t>
            </a:r>
            <a:r>
              <a:rPr lang="en-US" altLang="ja-JP" b="1" dirty="0">
                <a:latin typeface="+mn-ea"/>
              </a:rPr>
              <a:t>,</a:t>
            </a:r>
            <a:r>
              <a:rPr lang="ja-JP" altLang="en-US" b="1" dirty="0">
                <a:latin typeface="+mn-ea"/>
              </a:rPr>
              <a:t>新型インフルエンザ流行時の日常生活のマスクの考え方</a:t>
            </a:r>
            <a:endParaRPr lang="en-US" altLang="ja-JP" b="1" dirty="0">
              <a:latin typeface="+mn-ea"/>
            </a:endParaRPr>
          </a:p>
          <a:p>
            <a:pPr fontAlgn="auto">
              <a:spcBef>
                <a:spcPts val="0"/>
              </a:spcBef>
              <a:spcAft>
                <a:spcPts val="0"/>
              </a:spcAft>
              <a:defRPr/>
            </a:pPr>
            <a:r>
              <a:rPr lang="en-GB" altLang="ja-JP" b="1" dirty="0">
                <a:latin typeface="+mn-ea"/>
              </a:rPr>
              <a:t>http://www.mhlw.go.jp/shingi/2008/09/dl/s0922-7b.pdf</a:t>
            </a:r>
            <a:endParaRPr lang="ja-JP" altLang="en-US" dirty="0">
              <a:latin typeface="+mn-ea"/>
            </a:endParaRPr>
          </a:p>
        </p:txBody>
      </p: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41</a:t>
            </a:fld>
            <a:endParaRPr kumimoji="1" lang="ja-JP" altLang="en-US"/>
          </a:p>
        </p:txBody>
      </p:sp>
    </p:spTree>
    <p:extLst>
      <p:ext uri="{BB962C8B-B14F-4D97-AF65-F5344CB8AC3E}">
        <p14:creationId xmlns:p14="http://schemas.microsoft.com/office/powerpoint/2010/main" val="25272720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4644008" y="1340768"/>
            <a:ext cx="4492492" cy="4752528"/>
          </a:xfrm>
        </p:spPr>
        <p:txBody>
          <a:bodyPr>
            <a:normAutofit fontScale="90000"/>
          </a:bodyPr>
          <a:lstStyle/>
          <a:p>
            <a:pPr algn="l"/>
            <a:r>
              <a:rPr lang="ja-JP" altLang="en-US" sz="3200" dirty="0" smtClean="0">
                <a:latin typeface="+mn-ea"/>
                <a:ea typeface="+mn-ea"/>
              </a:rPr>
              <a:t>・不織布製マスクは正面から来る飛沫を表面に捕捉　することができる</a:t>
            </a:r>
            <a:r>
              <a:rPr lang="en-US" altLang="ja-JP" sz="3200" dirty="0" smtClean="0">
                <a:latin typeface="+mn-ea"/>
                <a:ea typeface="+mn-ea"/>
              </a:rPr>
              <a:t/>
            </a:r>
            <a:br>
              <a:rPr lang="en-US" altLang="ja-JP" sz="3200" dirty="0" smtClean="0">
                <a:latin typeface="+mn-ea"/>
                <a:ea typeface="+mn-ea"/>
              </a:rPr>
            </a:br>
            <a:r>
              <a:rPr lang="ja-JP" altLang="en-US" sz="3200" dirty="0" smtClean="0">
                <a:latin typeface="+mn-ea"/>
                <a:ea typeface="+mn-ea"/>
              </a:rPr>
              <a:t>・しかし、顔とマスクの間から多くの空気が「漏れ」て　吸い込まれる可能性がある</a:t>
            </a:r>
            <a:r>
              <a:rPr lang="en-US" altLang="ja-JP" sz="3200" dirty="0" smtClean="0">
                <a:latin typeface="+mn-ea"/>
                <a:ea typeface="+mn-ea"/>
              </a:rPr>
              <a:t/>
            </a:r>
            <a:br>
              <a:rPr lang="en-US" altLang="ja-JP" sz="3200" dirty="0" smtClean="0">
                <a:latin typeface="+mn-ea"/>
                <a:ea typeface="+mn-ea"/>
              </a:rPr>
            </a:br>
            <a:r>
              <a:rPr lang="ja-JP" altLang="en-US" sz="3200" dirty="0" smtClean="0">
                <a:latin typeface="+mn-ea"/>
                <a:ea typeface="+mn-ea"/>
              </a:rPr>
              <a:t>・なるべく顔にフィットさせる</a:t>
            </a:r>
            <a:r>
              <a:rPr lang="en-US" altLang="ja-JP" sz="3200" dirty="0" smtClean="0">
                <a:latin typeface="+mn-ea"/>
                <a:ea typeface="+mn-ea"/>
              </a:rPr>
              <a:t/>
            </a:r>
            <a:br>
              <a:rPr lang="en-US" altLang="ja-JP" sz="3200" dirty="0" smtClean="0">
                <a:latin typeface="+mn-ea"/>
                <a:ea typeface="+mn-ea"/>
              </a:rPr>
            </a:br>
            <a:r>
              <a:rPr lang="ja-JP" altLang="en-US" sz="3200" dirty="0" smtClean="0">
                <a:latin typeface="+mn-ea"/>
                <a:ea typeface="+mn-ea"/>
              </a:rPr>
              <a:t>・マスクの効果を過信しない</a:t>
            </a:r>
          </a:p>
        </p:txBody>
      </p:sp>
      <p:pic>
        <p:nvPicPr>
          <p:cNvPr id="11267"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6512" y="1341438"/>
            <a:ext cx="4743450" cy="4651375"/>
          </a:xfrm>
        </p:spPr>
      </p:pic>
      <p:sp>
        <p:nvSpPr>
          <p:cNvPr id="4" name="タイトル 1"/>
          <p:cNvSpPr txBox="1">
            <a:spLocks/>
          </p:cNvSpPr>
          <p:nvPr/>
        </p:nvSpPr>
        <p:spPr>
          <a:xfrm>
            <a:off x="0" y="188913"/>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dirty="0" smtClean="0">
                <a:latin typeface="+mn-ea"/>
                <a:ea typeface="+mn-ea"/>
              </a:rPr>
              <a:t>不織布製マスクの空気の漏れ</a:t>
            </a:r>
          </a:p>
        </p:txBody>
      </p:sp>
      <p:cxnSp>
        <p:nvCxnSpPr>
          <p:cNvPr id="5" name="直線コネクタ 4"/>
          <p:cNvCxnSpPr/>
          <p:nvPr/>
        </p:nvCxnSpPr>
        <p:spPr>
          <a:xfrm>
            <a:off x="971600" y="1124744"/>
            <a:ext cx="72722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760028" y="6211669"/>
            <a:ext cx="4376198" cy="646331"/>
          </a:xfrm>
          <a:prstGeom prst="rect">
            <a:avLst/>
          </a:prstGeom>
        </p:spPr>
        <p:txBody>
          <a:bodyPr wrap="none">
            <a:spAutoFit/>
          </a:bodyPr>
          <a:lstStyle/>
          <a:p>
            <a:r>
              <a:rPr lang="ja-JP" altLang="en-US" dirty="0" smtClean="0">
                <a:solidFill>
                  <a:srgbClr val="FF0000"/>
                </a:solidFill>
              </a:rPr>
              <a:t>独立行政法人　国民生活センター</a:t>
            </a:r>
            <a:endParaRPr lang="en-US" altLang="ja-JP" dirty="0" smtClean="0">
              <a:solidFill>
                <a:srgbClr val="FF0000"/>
              </a:solidFill>
            </a:endParaRPr>
          </a:p>
          <a:p>
            <a:r>
              <a:rPr lang="en-US" altLang="ja-JP" dirty="0" smtClean="0">
                <a:solidFill>
                  <a:srgbClr val="FF0000"/>
                </a:solidFill>
              </a:rPr>
              <a:t>www.kokusen.go.jp/pdf/n-20091118_1.pdf</a:t>
            </a:r>
            <a:endParaRPr lang="ja-JP" altLang="en-US" dirty="0">
              <a:solidFill>
                <a:srgbClr val="FF0000"/>
              </a:solidFill>
            </a:endParaRPr>
          </a:p>
        </p:txBody>
      </p: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42</a:t>
            </a:fld>
            <a:endParaRPr kumimoji="1" lang="ja-JP" altLang="en-US"/>
          </a:p>
        </p:txBody>
      </p:sp>
    </p:spTree>
    <p:extLst>
      <p:ext uri="{BB962C8B-B14F-4D97-AF65-F5344CB8AC3E}">
        <p14:creationId xmlns:p14="http://schemas.microsoft.com/office/powerpoint/2010/main" val="23375516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0" y="188640"/>
            <a:ext cx="9144000" cy="511175"/>
          </a:xfrm>
        </p:spPr>
        <p:txBody>
          <a:bodyPr>
            <a:noAutofit/>
          </a:bodyPr>
          <a:lstStyle/>
          <a:p>
            <a:pPr eaLnBrk="1" hangingPunct="1"/>
            <a:r>
              <a:rPr lang="ja-JP" altLang="en-US" sz="3200" dirty="0" smtClean="0">
                <a:latin typeface="+mn-ea"/>
                <a:ea typeface="+mn-ea"/>
              </a:rPr>
              <a:t>インフルエンザワクチン</a:t>
            </a:r>
          </a:p>
        </p:txBody>
      </p:sp>
      <p:sp>
        <p:nvSpPr>
          <p:cNvPr id="12291" name="コンテンツ プレースホルダ 2"/>
          <p:cNvSpPr>
            <a:spLocks noGrp="1"/>
          </p:cNvSpPr>
          <p:nvPr>
            <p:ph idx="1"/>
          </p:nvPr>
        </p:nvSpPr>
        <p:spPr>
          <a:xfrm>
            <a:off x="211406" y="1009759"/>
            <a:ext cx="8825089" cy="5803617"/>
          </a:xfrm>
        </p:spPr>
        <p:txBody>
          <a:bodyPr>
            <a:normAutofit lnSpcReduction="10000"/>
          </a:bodyPr>
          <a:lstStyle/>
          <a:p>
            <a:pPr eaLnBrk="1" hangingPunct="1"/>
            <a:r>
              <a:rPr lang="ja-JP" altLang="en-US" sz="2800" dirty="0" smtClean="0">
                <a:latin typeface="+mn-ea"/>
              </a:rPr>
              <a:t>ワクチン接種により発症の予防が期待できると考えられるが、接種を行っても感染することがある。高齢者の重症化（入院）を防ぐ。</a:t>
            </a:r>
            <a:endParaRPr lang="en-US" altLang="ja-JP" sz="2800" dirty="0" smtClean="0">
              <a:latin typeface="+mn-ea"/>
            </a:endParaRPr>
          </a:p>
          <a:p>
            <a:pPr eaLnBrk="1" hangingPunct="1"/>
            <a:r>
              <a:rPr lang="ja-JP" altLang="en-US" sz="2800" dirty="0" smtClean="0">
                <a:latin typeface="+mn-ea"/>
              </a:rPr>
              <a:t>インフルエンザワクチンの効果があらわれるのは接種　してから２週間以降。</a:t>
            </a:r>
            <a:endParaRPr lang="en-US" altLang="ja-JP" sz="2800" dirty="0" smtClean="0">
              <a:latin typeface="+mn-ea"/>
            </a:endParaRPr>
          </a:p>
          <a:p>
            <a:pPr eaLnBrk="1" hangingPunct="1"/>
            <a:r>
              <a:rPr lang="ja-JP" altLang="en-US" sz="2800" dirty="0" smtClean="0">
                <a:latin typeface="+mn-ea"/>
              </a:rPr>
              <a:t>季節性インフルエンザ対策としては</a:t>
            </a:r>
            <a:r>
              <a:rPr lang="en-US" altLang="ja-JP" sz="2800" dirty="0" smtClean="0">
                <a:latin typeface="+mn-ea"/>
              </a:rPr>
              <a:t>11</a:t>
            </a:r>
            <a:r>
              <a:rPr lang="ja-JP" altLang="en-US" sz="2800" dirty="0" smtClean="0">
                <a:latin typeface="+mn-ea"/>
              </a:rPr>
              <a:t>月～</a:t>
            </a:r>
            <a:r>
              <a:rPr lang="en-US" altLang="ja-JP" sz="2800" dirty="0" smtClean="0">
                <a:latin typeface="+mn-ea"/>
              </a:rPr>
              <a:t>12</a:t>
            </a:r>
            <a:r>
              <a:rPr lang="ja-JP" altLang="en-US" sz="2800" dirty="0" smtClean="0">
                <a:latin typeface="+mn-ea"/>
              </a:rPr>
              <a:t>月中に　　　接種することが望ましい。</a:t>
            </a:r>
            <a:endParaRPr lang="en-US" altLang="ja-JP" sz="2800" dirty="0" smtClean="0">
              <a:latin typeface="+mn-ea"/>
            </a:endParaRPr>
          </a:p>
          <a:p>
            <a:pPr eaLnBrk="1" hangingPunct="1"/>
            <a:r>
              <a:rPr lang="ja-JP" altLang="en-US" sz="2800" dirty="0" smtClean="0">
                <a:latin typeface="+mn-ea"/>
              </a:rPr>
              <a:t>インフルエンザワクチンの効果は約</a:t>
            </a:r>
            <a:r>
              <a:rPr lang="en-US" altLang="ja-JP" sz="2800" dirty="0" smtClean="0">
                <a:latin typeface="+mn-ea"/>
              </a:rPr>
              <a:t>5</a:t>
            </a:r>
            <a:r>
              <a:rPr lang="ja-JP" altLang="en-US" sz="2800" dirty="0" smtClean="0">
                <a:latin typeface="+mn-ea"/>
              </a:rPr>
              <a:t>カ月間。　</a:t>
            </a:r>
            <a:endParaRPr lang="en-US" altLang="ja-JP" sz="2800" dirty="0" smtClean="0">
              <a:latin typeface="+mn-ea"/>
            </a:endParaRPr>
          </a:p>
          <a:p>
            <a:pPr eaLnBrk="1" hangingPunct="1">
              <a:buFont typeface="Arial" charset="0"/>
              <a:buNone/>
            </a:pPr>
            <a:r>
              <a:rPr lang="ja-JP" altLang="en-US" sz="2800" dirty="0" smtClean="0">
                <a:latin typeface="+mn-ea"/>
              </a:rPr>
              <a:t>　　毎年流行の型を予測して製造される。</a:t>
            </a:r>
            <a:endParaRPr lang="en-US" altLang="ja-JP" sz="2800" dirty="0">
              <a:latin typeface="+mn-ea"/>
            </a:endParaRPr>
          </a:p>
          <a:p>
            <a:r>
              <a:rPr lang="ja-JP" altLang="en-US" sz="2800" dirty="0" smtClean="0">
                <a:latin typeface="+mn-ea"/>
              </a:rPr>
              <a:t>重症化のリスクの高い方は積極的に接種する。</a:t>
            </a:r>
            <a:endParaRPr lang="en-US" altLang="ja-JP" sz="2800" dirty="0" smtClean="0">
              <a:latin typeface="+mn-ea"/>
            </a:endParaRPr>
          </a:p>
          <a:p>
            <a:pPr marL="0" indent="0">
              <a:buNone/>
            </a:pPr>
            <a:r>
              <a:rPr lang="ja-JP" altLang="en-US" sz="2800" dirty="0" smtClean="0">
                <a:latin typeface="+mn-ea"/>
              </a:rPr>
              <a:t>　（高齢者、子供、妊婦、持病のある人（慢性の心疾患、　　呼吸器疾患、神経疾患、糖尿病など））</a:t>
            </a:r>
            <a:endParaRPr lang="en-US" altLang="ja-JP" sz="2800" dirty="0" smtClean="0">
              <a:latin typeface="+mn-ea"/>
            </a:endParaRPr>
          </a:p>
          <a:p>
            <a:pPr marL="0" indent="0">
              <a:buNone/>
            </a:pPr>
            <a:r>
              <a:rPr lang="ja-JP" altLang="en-US" sz="2400" dirty="0" smtClean="0">
                <a:latin typeface="+mn-ea"/>
              </a:rPr>
              <a:t>　</a:t>
            </a:r>
            <a:endParaRPr lang="en-US" altLang="ja-JP" sz="2400" dirty="0" smtClean="0">
              <a:latin typeface="+mn-ea"/>
            </a:endParaRPr>
          </a:p>
          <a:p>
            <a:pPr eaLnBrk="1" hangingPunct="1">
              <a:buFont typeface="Arial" charset="0"/>
              <a:buNone/>
            </a:pPr>
            <a:endParaRPr lang="en-US" altLang="ja-JP" sz="2400" dirty="0" smtClean="0">
              <a:latin typeface="+mn-ea"/>
            </a:endParaRPr>
          </a:p>
          <a:p>
            <a:pPr eaLnBrk="1" hangingPunct="1">
              <a:buFont typeface="Arial" charset="0"/>
              <a:buNone/>
            </a:pPr>
            <a:endParaRPr lang="ja-JP" altLang="en-US" sz="2400" dirty="0" smtClean="0">
              <a:latin typeface="+mn-ea"/>
            </a:endParaRPr>
          </a:p>
        </p:txBody>
      </p:sp>
      <p:cxnSp>
        <p:nvCxnSpPr>
          <p:cNvPr id="5" name="直線コネクタ 4"/>
          <p:cNvCxnSpPr/>
          <p:nvPr/>
        </p:nvCxnSpPr>
        <p:spPr>
          <a:xfrm>
            <a:off x="1795038" y="699815"/>
            <a:ext cx="5509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43</a:t>
            </a:fld>
            <a:endParaRPr kumimoji="1" lang="ja-JP" altLang="en-US"/>
          </a:p>
        </p:txBody>
      </p:sp>
    </p:spTree>
    <p:extLst>
      <p:ext uri="{BB962C8B-B14F-4D97-AF65-F5344CB8AC3E}">
        <p14:creationId xmlns:p14="http://schemas.microsoft.com/office/powerpoint/2010/main" val="7725097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86800" cy="1210146"/>
          </a:xfrm>
        </p:spPr>
        <p:txBody>
          <a:bodyPr>
            <a:normAutofit/>
          </a:bodyPr>
          <a:lstStyle/>
          <a:p>
            <a:r>
              <a:rPr lang="ja-JP" altLang="en-US" dirty="0" smtClean="0"/>
              <a:t>個人の感染</a:t>
            </a:r>
            <a:r>
              <a:rPr kumimoji="1" lang="ja-JP" altLang="en-US" dirty="0" smtClean="0"/>
              <a:t>予防策の留意点</a:t>
            </a:r>
            <a:endParaRPr kumimoji="1" lang="ja-JP" altLang="en-US" dirty="0"/>
          </a:p>
        </p:txBody>
      </p:sp>
      <p:sp>
        <p:nvSpPr>
          <p:cNvPr id="3" name="コンテンツ プレースホルダー 2"/>
          <p:cNvSpPr>
            <a:spLocks noGrp="1"/>
          </p:cNvSpPr>
          <p:nvPr>
            <p:ph idx="1"/>
          </p:nvPr>
        </p:nvSpPr>
        <p:spPr>
          <a:xfrm>
            <a:off x="228600" y="1628800"/>
            <a:ext cx="8686800" cy="4925144"/>
          </a:xfrm>
        </p:spPr>
        <p:txBody>
          <a:bodyPr>
            <a:normAutofit/>
          </a:bodyPr>
          <a:lstStyle/>
          <a:p>
            <a:r>
              <a:rPr lang="ja-JP" altLang="en-US" dirty="0" smtClean="0"/>
              <a:t>個人の感染予防策としては、単独で有効なものは少ないため、様々な予防策を組み合わせて　行う。</a:t>
            </a:r>
            <a:endParaRPr lang="en-US" altLang="ja-JP" dirty="0" smtClean="0"/>
          </a:p>
          <a:p>
            <a:r>
              <a:rPr lang="ja-JP" altLang="en-US" dirty="0" smtClean="0"/>
              <a:t>流行時には、効果の疑わしい予防策や物品が話題になるおそれがある。</a:t>
            </a:r>
            <a:endParaRPr lang="en-US" altLang="ja-JP" dirty="0" smtClean="0"/>
          </a:p>
          <a:p>
            <a:r>
              <a:rPr lang="ja-JP" altLang="en-US" dirty="0" smtClean="0"/>
              <a:t>行政の担当者はそれらの根拠や効果について確認し、市民に無用なものを買わせることがないようにする。</a:t>
            </a:r>
            <a:endParaRPr kumimoji="1" lang="ja-JP" altLang="en-US" dirty="0"/>
          </a:p>
        </p:txBody>
      </p:sp>
      <p:cxnSp>
        <p:nvCxnSpPr>
          <p:cNvPr id="4" name="直線コネクタ 3"/>
          <p:cNvCxnSpPr/>
          <p:nvPr/>
        </p:nvCxnSpPr>
        <p:spPr>
          <a:xfrm>
            <a:off x="467544" y="1171315"/>
            <a:ext cx="82089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61A77E1A-5659-4A71-9711-B5520BF8F5FB}" type="slidenum">
              <a:rPr kumimoji="1" lang="ja-JP" altLang="en-US" smtClean="0"/>
              <a:pPr/>
              <a:t>44</a:t>
            </a:fld>
            <a:endParaRPr kumimoji="1" lang="ja-JP" altLang="en-US"/>
          </a:p>
        </p:txBody>
      </p:sp>
    </p:spTree>
    <p:extLst>
      <p:ext uri="{BB962C8B-B14F-4D97-AF65-F5344CB8AC3E}">
        <p14:creationId xmlns:p14="http://schemas.microsoft.com/office/powerpoint/2010/main" val="980653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r>
              <a:rPr lang="ja-JP" altLang="en-US" dirty="0" smtClean="0">
                <a:latin typeface="+mn-ea"/>
                <a:ea typeface="+mn-ea"/>
              </a:rPr>
              <a:t>まとめ</a:t>
            </a:r>
          </a:p>
        </p:txBody>
      </p:sp>
      <p:sp>
        <p:nvSpPr>
          <p:cNvPr id="3" name="コンテンツ プレースホルダー 2"/>
          <p:cNvSpPr>
            <a:spLocks noGrp="1"/>
          </p:cNvSpPr>
          <p:nvPr>
            <p:ph idx="1"/>
          </p:nvPr>
        </p:nvSpPr>
        <p:spPr>
          <a:xfrm>
            <a:off x="457200" y="1600200"/>
            <a:ext cx="8435280" cy="4925144"/>
          </a:xfrm>
        </p:spPr>
        <p:txBody>
          <a:bodyPr/>
          <a:lstStyle/>
          <a:p>
            <a:pPr>
              <a:defRPr/>
            </a:pPr>
            <a:r>
              <a:rPr lang="ja-JP" altLang="en-US" dirty="0" smtClean="0">
                <a:latin typeface="+mn-ea"/>
              </a:rPr>
              <a:t>インフルエンザ予防策の基本は、うつさない、うつらない。</a:t>
            </a:r>
            <a:endParaRPr lang="en-US" altLang="ja-JP" dirty="0" smtClean="0">
              <a:latin typeface="+mn-ea"/>
            </a:endParaRPr>
          </a:p>
          <a:p>
            <a:pPr>
              <a:defRPr/>
            </a:pPr>
            <a:r>
              <a:rPr lang="ja-JP" altLang="en-US" dirty="0" smtClean="0">
                <a:latin typeface="+mn-ea"/>
              </a:rPr>
              <a:t>様々な</a:t>
            </a:r>
            <a:r>
              <a:rPr lang="ja-JP" altLang="en-US" dirty="0">
                <a:latin typeface="+mn-ea"/>
              </a:rPr>
              <a:t>予防</a:t>
            </a:r>
            <a:r>
              <a:rPr lang="ja-JP" altLang="en-US" dirty="0" smtClean="0">
                <a:latin typeface="+mn-ea"/>
              </a:rPr>
              <a:t>策を組み合わせて行う。一つの　　予防策だけに依存しない。</a:t>
            </a:r>
            <a:endParaRPr lang="en-US" altLang="ja-JP" dirty="0" smtClean="0">
              <a:latin typeface="+mn-ea"/>
            </a:endParaRPr>
          </a:p>
          <a:p>
            <a:pPr>
              <a:defRPr/>
            </a:pPr>
            <a:r>
              <a:rPr lang="ja-JP" altLang="en-US" dirty="0" smtClean="0">
                <a:latin typeface="+mn-ea"/>
              </a:rPr>
              <a:t>マスクの効果を過信しない。</a:t>
            </a:r>
            <a:endParaRPr lang="en-US" altLang="ja-JP" dirty="0" smtClean="0">
              <a:latin typeface="+mn-ea"/>
            </a:endParaRPr>
          </a:p>
          <a:p>
            <a:pPr>
              <a:defRPr/>
            </a:pPr>
            <a:r>
              <a:rPr lang="ja-JP" altLang="en-US" dirty="0" smtClean="0">
                <a:latin typeface="+mn-ea"/>
              </a:rPr>
              <a:t>ワクチン接種は、発症の予防の効果には限界がある。重症化の予防の効果が期待される。</a:t>
            </a:r>
            <a:endParaRPr lang="en-US" altLang="ja-JP" dirty="0" smtClean="0">
              <a:latin typeface="+mn-ea"/>
            </a:endParaRPr>
          </a:p>
          <a:p>
            <a:pPr marL="0" indent="0">
              <a:buNone/>
              <a:defRPr/>
            </a:pPr>
            <a:endParaRPr lang="en-US" altLang="ja-JP" dirty="0" smtClean="0">
              <a:latin typeface="+mn-ea"/>
            </a:endParaRPr>
          </a:p>
        </p:txBody>
      </p:sp>
      <p:cxnSp>
        <p:nvCxnSpPr>
          <p:cNvPr id="4" name="直線コネクタ 3"/>
          <p:cNvCxnSpPr/>
          <p:nvPr/>
        </p:nvCxnSpPr>
        <p:spPr>
          <a:xfrm>
            <a:off x="3023320" y="1196752"/>
            <a:ext cx="31328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45</a:t>
            </a:fld>
            <a:endParaRPr kumimoji="1" lang="ja-JP" altLang="en-US"/>
          </a:p>
        </p:txBody>
      </p:sp>
    </p:spTree>
    <p:extLst>
      <p:ext uri="{BB962C8B-B14F-4D97-AF65-F5344CB8AC3E}">
        <p14:creationId xmlns:p14="http://schemas.microsoft.com/office/powerpoint/2010/main" val="37800274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title"/>
          </p:nvPr>
        </p:nvSpPr>
        <p:spPr>
          <a:xfrm>
            <a:off x="-612576" y="1052513"/>
            <a:ext cx="9515275" cy="1008336"/>
          </a:xfrm>
        </p:spPr>
        <p:txBody>
          <a:bodyPr>
            <a:normAutofit fontScale="90000"/>
          </a:bodyPr>
          <a:lstStyle/>
          <a:p>
            <a:pPr eaLnBrk="1" hangingPunct="1"/>
            <a:r>
              <a:rPr lang="en-US" altLang="ja-JP" sz="5400" dirty="0" smtClean="0">
                <a:latin typeface="+mn-ea"/>
                <a:ea typeface="+mn-ea"/>
              </a:rPr>
              <a:t>4) </a:t>
            </a:r>
            <a:r>
              <a:rPr lang="ja-JP" altLang="en-US" sz="5400" dirty="0" smtClean="0">
                <a:latin typeface="+mn-ea"/>
                <a:ea typeface="+mn-ea"/>
              </a:rPr>
              <a:t>上級編</a:t>
            </a:r>
            <a:r>
              <a:rPr lang="en-US" altLang="ja-JP" dirty="0" smtClean="0">
                <a:latin typeface="+mn-ea"/>
                <a:ea typeface="+mn-ea"/>
              </a:rPr>
              <a:t/>
            </a:r>
            <a:br>
              <a:rPr lang="en-US" altLang="ja-JP" dirty="0" smtClean="0">
                <a:latin typeface="+mn-ea"/>
                <a:ea typeface="+mn-ea"/>
              </a:rPr>
            </a:br>
            <a:r>
              <a:rPr lang="ja-JP" altLang="en-US" sz="3100" b="1" dirty="0">
                <a:latin typeface="+mn-ea"/>
                <a:ea typeface="+mn-ea"/>
              </a:rPr>
              <a:t>～</a:t>
            </a:r>
            <a:r>
              <a:rPr lang="ja-JP" altLang="en-US" sz="3100" b="1" dirty="0" smtClean="0">
                <a:latin typeface="+mn-ea"/>
                <a:ea typeface="+mn-ea"/>
              </a:rPr>
              <a:t>新型インフルエンザに対する</a:t>
            </a:r>
            <a:r>
              <a:rPr lang="en-US" altLang="ja-JP" sz="3100" b="1" dirty="0" smtClean="0">
                <a:latin typeface="+mn-ea"/>
                <a:ea typeface="+mn-ea"/>
              </a:rPr>
              <a:t/>
            </a:r>
            <a:br>
              <a:rPr lang="en-US" altLang="ja-JP" sz="3100" b="1" dirty="0" smtClean="0">
                <a:latin typeface="+mn-ea"/>
                <a:ea typeface="+mn-ea"/>
              </a:rPr>
            </a:br>
            <a:r>
              <a:rPr lang="ja-JP" altLang="en-US" sz="3100" b="1" dirty="0" smtClean="0">
                <a:latin typeface="+mn-ea"/>
                <a:ea typeface="+mn-ea"/>
              </a:rPr>
              <a:t>公衆衛生対応</a:t>
            </a:r>
            <a:r>
              <a:rPr lang="ja-JP" altLang="en-US" sz="3100" b="1" dirty="0">
                <a:latin typeface="+mn-ea"/>
                <a:ea typeface="+mn-ea"/>
              </a:rPr>
              <a:t>に</a:t>
            </a:r>
            <a:r>
              <a:rPr lang="ja-JP" altLang="en-US" sz="3100" b="1" dirty="0" smtClean="0">
                <a:latin typeface="+mn-ea"/>
                <a:ea typeface="+mn-ea"/>
              </a:rPr>
              <a:t>ついて知る～</a:t>
            </a:r>
            <a:endParaRPr lang="ja-JP" altLang="en-US" dirty="0" smtClean="0">
              <a:latin typeface="+mn-ea"/>
              <a:ea typeface="+mn-ea"/>
            </a:endParaRPr>
          </a:p>
        </p:txBody>
      </p:sp>
      <p:sp>
        <p:nvSpPr>
          <p:cNvPr id="2051" name="コンテンツ プレースホルダー 3"/>
          <p:cNvSpPr>
            <a:spLocks/>
          </p:cNvSpPr>
          <p:nvPr/>
        </p:nvSpPr>
        <p:spPr bwMode="auto">
          <a:xfrm>
            <a:off x="673100" y="3068638"/>
            <a:ext cx="8229600" cy="21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Arial" charset="0"/>
              <a:buChar char="•"/>
            </a:pPr>
            <a:r>
              <a:rPr lang="ja-JP" altLang="en-US" sz="2800" dirty="0">
                <a:latin typeface="+mn-ea"/>
              </a:rPr>
              <a:t>新型インフルエンザにより想定される被害</a:t>
            </a:r>
            <a:endParaRPr lang="en-US" altLang="ja-JP" sz="2800" dirty="0">
              <a:latin typeface="+mn-ea"/>
            </a:endParaRPr>
          </a:p>
          <a:p>
            <a:pPr marL="342900" indent="-342900">
              <a:spcBef>
                <a:spcPct val="20000"/>
              </a:spcBef>
              <a:buFont typeface="Arial" charset="0"/>
              <a:buChar char="•"/>
            </a:pPr>
            <a:r>
              <a:rPr lang="ja-JP" altLang="en-US" sz="2800" dirty="0">
                <a:latin typeface="+mn-ea"/>
              </a:rPr>
              <a:t>被害を低減するための対策</a:t>
            </a:r>
          </a:p>
          <a:p>
            <a:pPr marL="342900" indent="-342900">
              <a:spcBef>
                <a:spcPct val="20000"/>
              </a:spcBef>
              <a:buFont typeface="Arial" charset="0"/>
              <a:buChar char="•"/>
            </a:pPr>
            <a:r>
              <a:rPr lang="ja-JP" altLang="en-US" sz="2800" dirty="0">
                <a:latin typeface="+mn-ea"/>
              </a:rPr>
              <a:t>新型インフルエンザ等対策特別措置法による措置</a:t>
            </a:r>
            <a:br>
              <a:rPr lang="ja-JP" altLang="en-US" sz="2800" dirty="0">
                <a:latin typeface="+mn-ea"/>
              </a:rPr>
            </a:br>
            <a:r>
              <a:rPr lang="ja-JP" altLang="en-US" sz="2800" dirty="0">
                <a:latin typeface="+mn-ea"/>
              </a:rPr>
              <a:t>（国・都道府県・市町村</a:t>
            </a:r>
            <a:r>
              <a:rPr lang="ja-JP" altLang="en-US" sz="2800" dirty="0" smtClean="0">
                <a:latin typeface="+mn-ea"/>
              </a:rPr>
              <a:t>別</a:t>
            </a:r>
            <a:r>
              <a:rPr lang="ja-JP" altLang="en-US" sz="2800" dirty="0">
                <a:latin typeface="+mn-ea"/>
              </a:rPr>
              <a:t>）</a:t>
            </a:r>
          </a:p>
        </p:txBody>
      </p:sp>
      <p:cxnSp>
        <p:nvCxnSpPr>
          <p:cNvPr id="4" name="直線コネクタ 3"/>
          <p:cNvCxnSpPr/>
          <p:nvPr/>
        </p:nvCxnSpPr>
        <p:spPr>
          <a:xfrm>
            <a:off x="827584" y="2492896"/>
            <a:ext cx="75608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17748" y="5661248"/>
            <a:ext cx="9108504" cy="1723549"/>
          </a:xfrm>
          <a:prstGeom prst="rect">
            <a:avLst/>
          </a:prstGeom>
        </p:spPr>
        <p:txBody>
          <a:bodyPr wrap="square">
            <a:spAutoFit/>
          </a:bodyPr>
          <a:lstStyle/>
          <a:p>
            <a:r>
              <a:rPr lang="ja-JP" altLang="en-US" dirty="0">
                <a:latin typeface="+mn-ea"/>
                <a:cs typeface="Meiryo UI" pitchFamily="50" charset="-128"/>
              </a:rPr>
              <a:t>平成</a:t>
            </a:r>
            <a:r>
              <a:rPr lang="en-US" altLang="ja-JP" dirty="0">
                <a:latin typeface="+mn-ea"/>
                <a:cs typeface="Meiryo UI" pitchFamily="50" charset="-128"/>
              </a:rPr>
              <a:t>24</a:t>
            </a:r>
            <a:r>
              <a:rPr lang="ja-JP" altLang="en-US" dirty="0">
                <a:latin typeface="+mn-ea"/>
                <a:cs typeface="Meiryo UI" pitchFamily="50" charset="-128"/>
              </a:rPr>
              <a:t>年度厚生労働科学研究費補助</a:t>
            </a:r>
            <a:r>
              <a:rPr lang="ja-JP" altLang="en-US" dirty="0" smtClean="0">
                <a:latin typeface="+mn-ea"/>
                <a:cs typeface="Meiryo UI" pitchFamily="50" charset="-128"/>
              </a:rPr>
              <a:t>金</a:t>
            </a:r>
            <a:r>
              <a:rPr lang="ja-JP" altLang="en-US" dirty="0">
                <a:latin typeface="+mn-ea"/>
                <a:cs typeface="Meiryo UI" pitchFamily="50" charset="-128"/>
              </a:rPr>
              <a:t>　</a:t>
            </a:r>
            <a:r>
              <a:rPr lang="ja-JP" altLang="en-US" dirty="0" smtClean="0">
                <a:latin typeface="+mn-ea"/>
                <a:cs typeface="Meiryo UI" pitchFamily="50" charset="-128"/>
              </a:rPr>
              <a:t>新型</a:t>
            </a:r>
            <a:r>
              <a:rPr lang="ja-JP" altLang="en-US" dirty="0">
                <a:latin typeface="+mn-ea"/>
                <a:cs typeface="Meiryo UI" pitchFamily="50" charset="-128"/>
              </a:rPr>
              <a:t>インフルエンザ発生時の公衆衛生対策の再構築に関する</a:t>
            </a:r>
            <a:r>
              <a:rPr lang="ja-JP" altLang="en-US" dirty="0" smtClean="0">
                <a:latin typeface="+mn-ea"/>
                <a:cs typeface="Meiryo UI" pitchFamily="50" charset="-128"/>
              </a:rPr>
              <a:t>研究分担</a:t>
            </a:r>
            <a:r>
              <a:rPr lang="ja-JP" altLang="en-US" dirty="0">
                <a:latin typeface="+mn-ea"/>
                <a:cs typeface="Meiryo UI" pitchFamily="50" charset="-128"/>
              </a:rPr>
              <a:t>研究者：北里大学医学部公衆衛生学　和田耕治</a:t>
            </a:r>
          </a:p>
          <a:p>
            <a:r>
              <a:rPr lang="ja-JP" altLang="en-US" dirty="0" smtClean="0">
                <a:latin typeface="+mn-ea"/>
                <a:cs typeface="Meiryo UI" pitchFamily="50" charset="-128"/>
              </a:rPr>
              <a:t>都道府県</a:t>
            </a:r>
            <a:r>
              <a:rPr lang="ja-JP" altLang="en-US" dirty="0">
                <a:latin typeface="+mn-ea"/>
                <a:cs typeface="Meiryo UI" pitchFamily="50" charset="-128"/>
              </a:rPr>
              <a:t>・市町村担当者を対象と</a:t>
            </a:r>
            <a:r>
              <a:rPr lang="ja-JP" altLang="en-US" dirty="0" smtClean="0">
                <a:latin typeface="+mn-ea"/>
                <a:cs typeface="Meiryo UI" pitchFamily="50" charset="-128"/>
              </a:rPr>
              <a:t>した新型</a:t>
            </a:r>
            <a:r>
              <a:rPr lang="ja-JP" altLang="en-US" dirty="0">
                <a:latin typeface="+mn-ea"/>
                <a:cs typeface="Meiryo UI" pitchFamily="50" charset="-128"/>
              </a:rPr>
              <a:t>インフルエンザ等対策特別措置法に</a:t>
            </a:r>
            <a:r>
              <a:rPr lang="en-US" altLang="ja-JP" dirty="0">
                <a:latin typeface="+mn-ea"/>
                <a:cs typeface="Meiryo UI" pitchFamily="50" charset="-128"/>
              </a:rPr>
              <a:t/>
            </a:r>
            <a:br>
              <a:rPr lang="en-US" altLang="ja-JP" dirty="0">
                <a:latin typeface="+mn-ea"/>
                <a:cs typeface="Meiryo UI" pitchFamily="50" charset="-128"/>
              </a:rPr>
            </a:br>
            <a:r>
              <a:rPr lang="ja-JP" altLang="en-US" dirty="0">
                <a:latin typeface="+mn-ea"/>
                <a:cs typeface="Meiryo UI" pitchFamily="50" charset="-128"/>
              </a:rPr>
              <a:t>対応するための医学的・公衆衛生学的</a:t>
            </a:r>
            <a:r>
              <a:rPr lang="ja-JP" altLang="en-US" dirty="0" smtClean="0">
                <a:latin typeface="+mn-ea"/>
                <a:cs typeface="Meiryo UI" pitchFamily="50" charset="-128"/>
              </a:rPr>
              <a:t>知識　平成</a:t>
            </a:r>
            <a:r>
              <a:rPr lang="en-US" altLang="ja-JP" dirty="0" smtClean="0">
                <a:latin typeface="+mn-ea"/>
                <a:cs typeface="Meiryo UI" pitchFamily="50" charset="-128"/>
              </a:rPr>
              <a:t>25</a:t>
            </a:r>
            <a:r>
              <a:rPr lang="ja-JP" altLang="en-US" dirty="0" smtClean="0">
                <a:latin typeface="+mn-ea"/>
                <a:cs typeface="Meiryo UI" pitchFamily="50" charset="-128"/>
              </a:rPr>
              <a:t>年</a:t>
            </a:r>
            <a:r>
              <a:rPr lang="en-US" altLang="ja-JP" dirty="0" smtClean="0">
                <a:latin typeface="+mn-ea"/>
                <a:cs typeface="Meiryo UI" pitchFamily="50" charset="-128"/>
              </a:rPr>
              <a:t>1</a:t>
            </a:r>
            <a:r>
              <a:rPr lang="ja-JP" altLang="en-US" dirty="0" smtClean="0">
                <a:latin typeface="+mn-ea"/>
                <a:cs typeface="Meiryo UI" pitchFamily="50" charset="-128"/>
              </a:rPr>
              <a:t>月</a:t>
            </a:r>
            <a:r>
              <a:rPr lang="en-US" altLang="ja-JP" dirty="0" smtClean="0">
                <a:latin typeface="+mn-ea"/>
                <a:cs typeface="Meiryo UI" pitchFamily="50" charset="-128"/>
              </a:rPr>
              <a:t>8</a:t>
            </a:r>
            <a:r>
              <a:rPr lang="ja-JP" altLang="en-US" dirty="0" smtClean="0">
                <a:latin typeface="+mn-ea"/>
                <a:cs typeface="Meiryo UI" pitchFamily="50" charset="-128"/>
              </a:rPr>
              <a:t>日作成</a:t>
            </a:r>
            <a:endParaRPr lang="en-US" altLang="ja-JP" dirty="0" smtClean="0">
              <a:latin typeface="+mn-ea"/>
              <a:cs typeface="Meiryo UI" pitchFamily="50" charset="-128"/>
            </a:endParaRPr>
          </a:p>
          <a:p>
            <a:r>
              <a:rPr lang="en-US" altLang="ja-JP" sz="1600" dirty="0">
                <a:latin typeface="+mn-ea"/>
                <a:cs typeface="Meiryo UI" pitchFamily="50" charset="-128"/>
              </a:rPr>
              <a:t/>
            </a:r>
            <a:br>
              <a:rPr lang="en-US" altLang="ja-JP" sz="1600" dirty="0">
                <a:latin typeface="+mn-ea"/>
                <a:cs typeface="Meiryo UI" pitchFamily="50" charset="-128"/>
              </a:rPr>
            </a:br>
            <a:endParaRPr lang="ja-JP" altLang="en-US" dirty="0"/>
          </a:p>
        </p:txBody>
      </p: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46</a:t>
            </a:fld>
            <a:endParaRPr kumimoji="1" lang="ja-JP" altLang="en-US"/>
          </a:p>
        </p:txBody>
      </p:sp>
    </p:spTree>
    <p:extLst>
      <p:ext uri="{BB962C8B-B14F-4D97-AF65-F5344CB8AC3E}">
        <p14:creationId xmlns:p14="http://schemas.microsoft.com/office/powerpoint/2010/main" val="13527066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idx="4294967295"/>
          </p:nvPr>
        </p:nvSpPr>
        <p:spPr>
          <a:xfrm>
            <a:off x="0" y="274638"/>
            <a:ext cx="9144000" cy="1143000"/>
          </a:xfrm>
        </p:spPr>
        <p:txBody>
          <a:bodyPr>
            <a:noAutofit/>
          </a:bodyPr>
          <a:lstStyle/>
          <a:p>
            <a:pPr eaLnBrk="1" hangingPunct="1"/>
            <a:r>
              <a:rPr lang="ja-JP" altLang="en-US" sz="4000" dirty="0" smtClean="0">
                <a:latin typeface="+mn-ea"/>
                <a:ea typeface="+mn-ea"/>
              </a:rPr>
              <a:t>新型インフルエンザの被害を決める</a:t>
            </a:r>
            <a:r>
              <a:rPr lang="en-US" altLang="ja-JP" sz="4000" dirty="0" smtClean="0">
                <a:latin typeface="+mn-ea"/>
                <a:ea typeface="+mn-ea"/>
              </a:rPr>
              <a:t/>
            </a:r>
            <a:br>
              <a:rPr lang="en-US" altLang="ja-JP" sz="4000" dirty="0" smtClean="0">
                <a:latin typeface="+mn-ea"/>
                <a:ea typeface="+mn-ea"/>
              </a:rPr>
            </a:br>
            <a:r>
              <a:rPr lang="ja-JP" altLang="en-US" sz="4000" dirty="0" smtClean="0">
                <a:latin typeface="+mn-ea"/>
                <a:ea typeface="+mn-ea"/>
              </a:rPr>
              <a:t>２つの要因</a:t>
            </a:r>
          </a:p>
        </p:txBody>
      </p:sp>
      <p:sp>
        <p:nvSpPr>
          <p:cNvPr id="5" name="テキスト ボックス 4"/>
          <p:cNvSpPr txBox="1"/>
          <p:nvPr/>
        </p:nvSpPr>
        <p:spPr>
          <a:xfrm>
            <a:off x="1692275" y="1916832"/>
            <a:ext cx="2071688" cy="1754326"/>
          </a:xfrm>
          <a:prstGeom prst="rect">
            <a:avLst/>
          </a:prstGeom>
          <a:solidFill>
            <a:srgbClr val="92D050"/>
          </a:solidFill>
        </p:spPr>
        <p:txBody>
          <a:bodyPr wrap="square">
            <a:spAutoFit/>
          </a:bodyPr>
          <a:lstStyle/>
          <a:p>
            <a:pPr algn="ctr" fontAlgn="auto">
              <a:spcBef>
                <a:spcPts val="0"/>
              </a:spcBef>
              <a:spcAft>
                <a:spcPts val="0"/>
              </a:spcAft>
              <a:defRPr/>
            </a:pPr>
            <a:endParaRPr lang="en-US" altLang="ja-JP" sz="3600" dirty="0" smtClean="0">
              <a:solidFill>
                <a:schemeClr val="accent1">
                  <a:lumMod val="50000"/>
                </a:schemeClr>
              </a:solidFill>
              <a:latin typeface="+mn-ea"/>
            </a:endParaRPr>
          </a:p>
          <a:p>
            <a:pPr algn="ctr" fontAlgn="auto">
              <a:spcBef>
                <a:spcPts val="0"/>
              </a:spcBef>
              <a:spcAft>
                <a:spcPts val="0"/>
              </a:spcAft>
              <a:defRPr/>
            </a:pPr>
            <a:r>
              <a:rPr lang="ja-JP" altLang="en-US" sz="3600" dirty="0" smtClean="0">
                <a:solidFill>
                  <a:schemeClr val="accent1">
                    <a:lumMod val="50000"/>
                  </a:schemeClr>
                </a:solidFill>
                <a:latin typeface="+mn-ea"/>
              </a:rPr>
              <a:t>感染性</a:t>
            </a:r>
            <a:endParaRPr lang="en-US" altLang="ja-JP" sz="3600" dirty="0">
              <a:solidFill>
                <a:schemeClr val="accent1">
                  <a:lumMod val="50000"/>
                </a:schemeClr>
              </a:solidFill>
              <a:latin typeface="+mn-ea"/>
            </a:endParaRPr>
          </a:p>
          <a:p>
            <a:pPr algn="ctr" fontAlgn="auto">
              <a:spcBef>
                <a:spcPts val="0"/>
              </a:spcBef>
              <a:spcAft>
                <a:spcPts val="0"/>
              </a:spcAft>
              <a:defRPr/>
            </a:pPr>
            <a:endParaRPr lang="en-US" altLang="ja-JP" sz="3600" dirty="0">
              <a:solidFill>
                <a:schemeClr val="accent1">
                  <a:lumMod val="50000"/>
                </a:schemeClr>
              </a:solidFill>
              <a:latin typeface="+mn-ea"/>
            </a:endParaRPr>
          </a:p>
        </p:txBody>
      </p:sp>
      <p:sp>
        <p:nvSpPr>
          <p:cNvPr id="7" name="乗算記号 6"/>
          <p:cNvSpPr/>
          <p:nvPr/>
        </p:nvSpPr>
        <p:spPr>
          <a:xfrm>
            <a:off x="3843338" y="2342902"/>
            <a:ext cx="1428750" cy="1357313"/>
          </a:xfrm>
          <a:prstGeom prst="mathMultipl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8" name="テキスト ボックス 7"/>
          <p:cNvSpPr txBox="1"/>
          <p:nvPr/>
        </p:nvSpPr>
        <p:spPr>
          <a:xfrm>
            <a:off x="5414963" y="1772816"/>
            <a:ext cx="2071687" cy="2308324"/>
          </a:xfrm>
          <a:prstGeom prst="rect">
            <a:avLst/>
          </a:prstGeom>
          <a:solidFill>
            <a:srgbClr val="FFC000"/>
          </a:solidFill>
        </p:spPr>
        <p:txBody>
          <a:bodyPr>
            <a:spAutoFit/>
          </a:bodyPr>
          <a:lstStyle/>
          <a:p>
            <a:pPr algn="ctr" fontAlgn="auto">
              <a:spcBef>
                <a:spcPts val="0"/>
              </a:spcBef>
              <a:spcAft>
                <a:spcPts val="0"/>
              </a:spcAft>
              <a:defRPr/>
            </a:pPr>
            <a:endParaRPr lang="en-US" altLang="ja-JP" sz="3600" dirty="0" smtClean="0">
              <a:solidFill>
                <a:schemeClr val="accent1">
                  <a:lumMod val="50000"/>
                </a:schemeClr>
              </a:solidFill>
              <a:latin typeface="+mn-ea"/>
            </a:endParaRPr>
          </a:p>
          <a:p>
            <a:pPr algn="ctr" fontAlgn="auto">
              <a:spcBef>
                <a:spcPts val="0"/>
              </a:spcBef>
              <a:spcAft>
                <a:spcPts val="0"/>
              </a:spcAft>
              <a:defRPr/>
            </a:pPr>
            <a:r>
              <a:rPr lang="ja-JP" altLang="en-US" sz="3600" dirty="0" smtClean="0">
                <a:solidFill>
                  <a:schemeClr val="accent1">
                    <a:lumMod val="50000"/>
                  </a:schemeClr>
                </a:solidFill>
                <a:latin typeface="+mn-ea"/>
              </a:rPr>
              <a:t>病原性</a:t>
            </a:r>
            <a:r>
              <a:rPr lang="ja-JP" altLang="en-US" sz="3600" dirty="0">
                <a:solidFill>
                  <a:schemeClr val="accent1">
                    <a:lumMod val="50000"/>
                  </a:schemeClr>
                </a:solidFill>
                <a:latin typeface="+mn-ea"/>
              </a:rPr>
              <a:t>（毒性</a:t>
            </a:r>
            <a:r>
              <a:rPr lang="ja-JP" altLang="en-US" sz="3600" dirty="0" smtClean="0">
                <a:solidFill>
                  <a:schemeClr val="accent1">
                    <a:lumMod val="50000"/>
                  </a:schemeClr>
                </a:solidFill>
                <a:latin typeface="+mn-ea"/>
              </a:rPr>
              <a:t>）</a:t>
            </a:r>
            <a:endParaRPr lang="en-US" altLang="ja-JP" sz="3600" dirty="0" smtClean="0">
              <a:solidFill>
                <a:schemeClr val="accent1">
                  <a:lumMod val="50000"/>
                </a:schemeClr>
              </a:solidFill>
              <a:latin typeface="+mn-ea"/>
            </a:endParaRPr>
          </a:p>
          <a:p>
            <a:pPr algn="ctr" fontAlgn="auto">
              <a:spcBef>
                <a:spcPts val="0"/>
              </a:spcBef>
              <a:spcAft>
                <a:spcPts val="0"/>
              </a:spcAft>
              <a:defRPr/>
            </a:pPr>
            <a:endParaRPr lang="en-US" altLang="ja-JP" sz="3600" dirty="0">
              <a:solidFill>
                <a:schemeClr val="accent1">
                  <a:lumMod val="50000"/>
                </a:schemeClr>
              </a:solidFill>
              <a:latin typeface="+mn-ea"/>
            </a:endParaRPr>
          </a:p>
        </p:txBody>
      </p:sp>
      <p:sp>
        <p:nvSpPr>
          <p:cNvPr id="3078" name="正方形/長方形 1"/>
          <p:cNvSpPr>
            <a:spLocks noChangeArrowheads="1"/>
          </p:cNvSpPr>
          <p:nvPr/>
        </p:nvSpPr>
        <p:spPr bwMode="auto">
          <a:xfrm>
            <a:off x="820996" y="4255294"/>
            <a:ext cx="352839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800" b="1" dirty="0">
                <a:latin typeface="+mn-ea"/>
              </a:rPr>
              <a:t>感染者数を決める</a:t>
            </a:r>
          </a:p>
          <a:p>
            <a:pPr algn="ctr"/>
            <a:endParaRPr lang="en-US" altLang="ja-JP" sz="2800" b="1" dirty="0">
              <a:latin typeface="+mn-ea"/>
            </a:endParaRPr>
          </a:p>
          <a:p>
            <a:pPr algn="ctr"/>
            <a:r>
              <a:rPr lang="ja-JP" altLang="en-US" sz="2800" b="1" dirty="0">
                <a:latin typeface="+mn-ea"/>
              </a:rPr>
              <a:t>感染性：感染者</a:t>
            </a:r>
            <a:r>
              <a:rPr lang="ja-JP" altLang="en-US" sz="2800" b="1" dirty="0" smtClean="0">
                <a:latin typeface="+mn-ea"/>
              </a:rPr>
              <a:t>から　他</a:t>
            </a:r>
            <a:r>
              <a:rPr lang="ja-JP" altLang="en-US" sz="2800" b="1" dirty="0">
                <a:latin typeface="+mn-ea"/>
              </a:rPr>
              <a:t>の免疫のない人に感染させる能力</a:t>
            </a:r>
            <a:endParaRPr lang="en-US" altLang="ja-JP" sz="2800" b="1" dirty="0">
              <a:latin typeface="+mn-ea"/>
            </a:endParaRPr>
          </a:p>
        </p:txBody>
      </p:sp>
      <p:sp>
        <p:nvSpPr>
          <p:cNvPr id="3079" name="正方形/長方形 8"/>
          <p:cNvSpPr>
            <a:spLocks noChangeArrowheads="1"/>
          </p:cNvSpPr>
          <p:nvPr/>
        </p:nvSpPr>
        <p:spPr bwMode="auto">
          <a:xfrm>
            <a:off x="4608004" y="3824407"/>
            <a:ext cx="43924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en-US" altLang="ja-JP" sz="2800" b="1" dirty="0">
              <a:latin typeface="+mn-ea"/>
            </a:endParaRPr>
          </a:p>
          <a:p>
            <a:pPr algn="ctr"/>
            <a:r>
              <a:rPr lang="ja-JP" altLang="en-US" sz="2800" b="1" dirty="0">
                <a:latin typeface="+mn-ea"/>
              </a:rPr>
              <a:t>重症者数・死亡者数</a:t>
            </a:r>
            <a:r>
              <a:rPr lang="ja-JP" altLang="en-US" sz="2800" b="1" dirty="0" smtClean="0">
                <a:latin typeface="+mn-ea"/>
              </a:rPr>
              <a:t>を</a:t>
            </a:r>
            <a:endParaRPr lang="en-US" altLang="ja-JP" sz="2800" b="1" dirty="0" smtClean="0">
              <a:latin typeface="+mn-ea"/>
            </a:endParaRPr>
          </a:p>
          <a:p>
            <a:pPr algn="ctr"/>
            <a:r>
              <a:rPr lang="ja-JP" altLang="en-US" sz="2800" b="1" dirty="0" smtClean="0">
                <a:latin typeface="+mn-ea"/>
              </a:rPr>
              <a:t>決める</a:t>
            </a:r>
            <a:endParaRPr lang="en-US" altLang="ja-JP" sz="2800" b="1" dirty="0">
              <a:latin typeface="+mn-ea"/>
            </a:endParaRPr>
          </a:p>
          <a:p>
            <a:pPr algn="ctr"/>
            <a:r>
              <a:rPr lang="ja-JP" altLang="en-US" sz="2800" b="1" dirty="0">
                <a:latin typeface="+mn-ea"/>
              </a:rPr>
              <a:t>病原性：感染者に</a:t>
            </a:r>
            <a:endParaRPr lang="en-US" altLang="ja-JP" sz="2800" b="1" dirty="0">
              <a:latin typeface="+mn-ea"/>
            </a:endParaRPr>
          </a:p>
          <a:p>
            <a:pPr algn="ctr"/>
            <a:r>
              <a:rPr lang="ja-JP" altLang="en-US" sz="2800" b="1" dirty="0" smtClean="0">
                <a:latin typeface="+mn-ea"/>
              </a:rPr>
              <a:t>病気を起こす性質</a:t>
            </a:r>
            <a:endParaRPr lang="en-US" altLang="ja-JP" sz="2800" b="1" dirty="0">
              <a:latin typeface="+mn-ea"/>
            </a:endParaRPr>
          </a:p>
          <a:p>
            <a:pPr algn="ctr"/>
            <a:r>
              <a:rPr lang="ja-JP" altLang="en-US" sz="2800" b="1" dirty="0">
                <a:latin typeface="+mn-ea"/>
              </a:rPr>
              <a:t>毒性：病原性</a:t>
            </a:r>
            <a:r>
              <a:rPr lang="ja-JP" altLang="en-US" sz="2800" b="1" dirty="0" smtClean="0">
                <a:latin typeface="+mn-ea"/>
              </a:rPr>
              <a:t>の程度・強弱</a:t>
            </a:r>
            <a:endParaRPr lang="en-US" altLang="ja-JP" sz="2800" b="1" dirty="0">
              <a:latin typeface="+mn-ea"/>
            </a:endParaRPr>
          </a:p>
        </p:txBody>
      </p:sp>
      <p:cxnSp>
        <p:nvCxnSpPr>
          <p:cNvPr id="9" name="直線コネクタ 8"/>
          <p:cNvCxnSpPr/>
          <p:nvPr/>
        </p:nvCxnSpPr>
        <p:spPr>
          <a:xfrm>
            <a:off x="755576" y="1484784"/>
            <a:ext cx="77048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47</a:t>
            </a:fld>
            <a:endParaRPr kumimoji="1" lang="ja-JP" altLang="en-US"/>
          </a:p>
        </p:txBody>
      </p:sp>
    </p:spTree>
    <p:extLst>
      <p:ext uri="{BB962C8B-B14F-4D97-AF65-F5344CB8AC3E}">
        <p14:creationId xmlns:p14="http://schemas.microsoft.com/office/powerpoint/2010/main" val="34175010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idx="4294967295"/>
          </p:nvPr>
        </p:nvSpPr>
        <p:spPr>
          <a:xfrm>
            <a:off x="0" y="642938"/>
            <a:ext cx="9144000" cy="503237"/>
          </a:xfrm>
        </p:spPr>
        <p:txBody>
          <a:bodyPr>
            <a:noAutofit/>
          </a:bodyPr>
          <a:lstStyle/>
          <a:p>
            <a:pPr eaLnBrk="1" hangingPunct="1">
              <a:defRPr/>
            </a:pPr>
            <a:r>
              <a:rPr lang="ja-JP" altLang="en-US" sz="3600" dirty="0" smtClean="0">
                <a:latin typeface="+mn-ea"/>
                <a:ea typeface="+mn-ea"/>
              </a:rPr>
              <a:t>日本</a:t>
            </a:r>
            <a:r>
              <a:rPr lang="ja-JP" altLang="en-US" sz="3600" dirty="0">
                <a:latin typeface="+mn-ea"/>
                <a:ea typeface="+mn-ea"/>
              </a:rPr>
              <a:t>で</a:t>
            </a:r>
            <a:r>
              <a:rPr lang="ja-JP" altLang="en-US" sz="3600" dirty="0" smtClean="0">
                <a:latin typeface="+mn-ea"/>
                <a:ea typeface="+mn-ea"/>
              </a:rPr>
              <a:t>感染する人の割合・感染者数の想定</a:t>
            </a:r>
            <a:r>
              <a:rPr lang="en-US" altLang="ja-JP" sz="3600" dirty="0" smtClean="0">
                <a:latin typeface="+mn-ea"/>
                <a:ea typeface="+mn-ea"/>
              </a:rPr>
              <a:t/>
            </a:r>
            <a:br>
              <a:rPr lang="en-US" altLang="ja-JP" sz="3600" dirty="0" smtClean="0">
                <a:latin typeface="+mn-ea"/>
                <a:ea typeface="+mn-ea"/>
              </a:rPr>
            </a:br>
            <a:endParaRPr lang="ja-JP" altLang="en-US" sz="3600" dirty="0" smtClean="0">
              <a:latin typeface="+mn-ea"/>
              <a:ea typeface="+mn-ea"/>
            </a:endParaRPr>
          </a:p>
        </p:txBody>
      </p:sp>
      <p:grpSp>
        <p:nvGrpSpPr>
          <p:cNvPr id="4099" name="Group 3"/>
          <p:cNvGrpSpPr>
            <a:grpSpLocks/>
          </p:cNvGrpSpPr>
          <p:nvPr/>
        </p:nvGrpSpPr>
        <p:grpSpPr bwMode="auto">
          <a:xfrm>
            <a:off x="755576" y="2443138"/>
            <a:ext cx="2763592" cy="2346109"/>
            <a:chOff x="607" y="675"/>
            <a:chExt cx="1567" cy="1330"/>
          </a:xfrm>
        </p:grpSpPr>
        <p:sp>
          <p:nvSpPr>
            <p:cNvPr id="4102" name="Oval 4"/>
            <p:cNvSpPr>
              <a:spLocks noChangeArrowheads="1"/>
            </p:cNvSpPr>
            <p:nvPr/>
          </p:nvSpPr>
          <p:spPr bwMode="auto">
            <a:xfrm>
              <a:off x="702" y="675"/>
              <a:ext cx="1419" cy="1330"/>
            </a:xfrm>
            <a:prstGeom prst="ellipse">
              <a:avLst/>
            </a:prstGeom>
            <a:solidFill>
              <a:srgbClr val="FFFF99">
                <a:alpha val="70195"/>
              </a:srgbClr>
            </a:solidFill>
            <a:ln w="9525">
              <a:solidFill>
                <a:srgbClr val="FFCC00"/>
              </a:solidFill>
              <a:round/>
              <a:headEnd/>
              <a:tailEnd/>
            </a:ln>
          </p:spPr>
          <p:txBody>
            <a:bodyPr wrap="none" anchor="ctr"/>
            <a:lstStyle/>
            <a:p>
              <a:endParaRPr lang="ja-JP" altLang="en-US" sz="2400">
                <a:latin typeface="+mn-ea"/>
              </a:endParaRPr>
            </a:p>
          </p:txBody>
        </p:sp>
        <p:sp>
          <p:nvSpPr>
            <p:cNvPr id="4103" name="Text Box 6"/>
            <p:cNvSpPr txBox="1">
              <a:spLocks noChangeArrowheads="1"/>
            </p:cNvSpPr>
            <p:nvPr/>
          </p:nvSpPr>
          <p:spPr bwMode="auto">
            <a:xfrm>
              <a:off x="607" y="902"/>
              <a:ext cx="1567" cy="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b="1" dirty="0">
                  <a:latin typeface="+mn-ea"/>
                  <a:ea typeface="+mn-ea"/>
                </a:rPr>
                <a:t>季節性インフルエンザ</a:t>
              </a:r>
              <a:r>
                <a:rPr lang="ja-JP" altLang="en-US" sz="2400" b="1" dirty="0" smtClean="0">
                  <a:latin typeface="+mn-ea"/>
                  <a:ea typeface="+mn-ea"/>
                </a:rPr>
                <a:t>の流行</a:t>
              </a:r>
              <a:endParaRPr lang="ja-JP" altLang="en-US" sz="2400" b="1" dirty="0">
                <a:latin typeface="+mn-ea"/>
                <a:ea typeface="+mn-ea"/>
              </a:endParaRPr>
            </a:p>
            <a:p>
              <a:pPr algn="ctr" eaLnBrk="1" hangingPunct="1"/>
              <a:r>
                <a:rPr lang="ja-JP" altLang="en-US" sz="2400" b="1" dirty="0">
                  <a:latin typeface="+mn-ea"/>
                  <a:ea typeface="+mn-ea"/>
                </a:rPr>
                <a:t>（感染する人の割合</a:t>
              </a:r>
              <a:r>
                <a:rPr lang="en-US" altLang="ja-JP" sz="2400" b="1" dirty="0">
                  <a:latin typeface="+mn-ea"/>
                  <a:ea typeface="+mn-ea"/>
                </a:rPr>
                <a:t>5-10</a:t>
              </a:r>
              <a:r>
                <a:rPr lang="ja-JP" altLang="en-US" sz="2400" b="1" dirty="0">
                  <a:latin typeface="+mn-ea"/>
                  <a:ea typeface="+mn-ea"/>
                </a:rPr>
                <a:t>％・感染者数</a:t>
              </a:r>
              <a:r>
                <a:rPr lang="en-US" altLang="ja-JP" sz="2400" b="1" dirty="0">
                  <a:latin typeface="+mn-ea"/>
                  <a:ea typeface="+mn-ea"/>
                </a:rPr>
                <a:t>500-1000</a:t>
              </a:r>
              <a:r>
                <a:rPr lang="ja-JP" altLang="en-US" sz="2400" b="1" dirty="0">
                  <a:latin typeface="+mn-ea"/>
                  <a:ea typeface="+mn-ea"/>
                </a:rPr>
                <a:t>万人）</a:t>
              </a:r>
            </a:p>
          </p:txBody>
        </p:sp>
      </p:grpSp>
      <p:sp>
        <p:nvSpPr>
          <p:cNvPr id="4100" name="Oval 10"/>
          <p:cNvSpPr>
            <a:spLocks noChangeArrowheads="1"/>
          </p:cNvSpPr>
          <p:nvPr/>
        </p:nvSpPr>
        <p:spPr bwMode="auto">
          <a:xfrm>
            <a:off x="3607371" y="1427039"/>
            <a:ext cx="4823724" cy="4522241"/>
          </a:xfrm>
          <a:prstGeom prst="ellipse">
            <a:avLst/>
          </a:prstGeom>
          <a:solidFill>
            <a:srgbClr val="FFFF99">
              <a:alpha val="70195"/>
            </a:srgbClr>
          </a:solidFill>
          <a:ln w="9525">
            <a:solidFill>
              <a:srgbClr val="FFCC00"/>
            </a:solidFill>
            <a:round/>
            <a:headEnd/>
            <a:tailEnd/>
          </a:ln>
        </p:spPr>
        <p:txBody>
          <a:bodyPr wrap="none" anchor="ctr"/>
          <a:lstStyle/>
          <a:p>
            <a:endParaRPr lang="ja-JP" altLang="en-US" sz="2400">
              <a:latin typeface="+mn-ea"/>
            </a:endParaRPr>
          </a:p>
        </p:txBody>
      </p:sp>
      <p:sp>
        <p:nvSpPr>
          <p:cNvPr id="4101" name="Text Box 6"/>
          <p:cNvSpPr txBox="1">
            <a:spLocks noChangeArrowheads="1"/>
          </p:cNvSpPr>
          <p:nvPr/>
        </p:nvSpPr>
        <p:spPr bwMode="auto">
          <a:xfrm>
            <a:off x="3873400" y="3087994"/>
            <a:ext cx="429166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800" b="1" dirty="0">
                <a:latin typeface="+mn-ea"/>
                <a:ea typeface="+mn-ea"/>
              </a:rPr>
              <a:t>新型インフルエンザ</a:t>
            </a:r>
            <a:r>
              <a:rPr lang="ja-JP" altLang="en-US" sz="2800" b="1" dirty="0" smtClean="0">
                <a:latin typeface="+mn-ea"/>
                <a:ea typeface="+mn-ea"/>
              </a:rPr>
              <a:t>の流行</a:t>
            </a:r>
            <a:endParaRPr lang="en-US" altLang="ja-JP" sz="2800" b="1" dirty="0" smtClean="0">
              <a:latin typeface="+mn-ea"/>
              <a:ea typeface="+mn-ea"/>
            </a:endParaRPr>
          </a:p>
          <a:p>
            <a:pPr algn="ctr" eaLnBrk="1" hangingPunct="1"/>
            <a:r>
              <a:rPr lang="ja-JP" altLang="en-US" sz="2800" b="1" dirty="0" smtClean="0">
                <a:latin typeface="+mn-ea"/>
                <a:ea typeface="+mn-ea"/>
              </a:rPr>
              <a:t>（</a:t>
            </a:r>
            <a:r>
              <a:rPr lang="ja-JP" altLang="en-US" sz="2800" b="1" dirty="0">
                <a:latin typeface="+mn-ea"/>
                <a:ea typeface="+mn-ea"/>
              </a:rPr>
              <a:t>感染する人の</a:t>
            </a:r>
            <a:r>
              <a:rPr lang="ja-JP" altLang="en-US" sz="2800" b="1" dirty="0" smtClean="0">
                <a:latin typeface="+mn-ea"/>
                <a:ea typeface="+mn-ea"/>
              </a:rPr>
              <a:t>割合</a:t>
            </a:r>
            <a:endParaRPr lang="en-US" altLang="ja-JP" sz="2800" b="1" dirty="0" smtClean="0">
              <a:latin typeface="+mn-ea"/>
              <a:ea typeface="+mn-ea"/>
            </a:endParaRPr>
          </a:p>
          <a:p>
            <a:pPr algn="ctr" eaLnBrk="1" hangingPunct="1"/>
            <a:r>
              <a:rPr lang="en-US" altLang="ja-JP" sz="2800" b="1" dirty="0" smtClean="0">
                <a:latin typeface="+mn-ea"/>
                <a:ea typeface="+mn-ea"/>
              </a:rPr>
              <a:t>20%-30%</a:t>
            </a:r>
          </a:p>
          <a:p>
            <a:pPr algn="ctr" eaLnBrk="1" hangingPunct="1"/>
            <a:r>
              <a:rPr lang="ja-JP" altLang="en-US" sz="2800" b="1" dirty="0" smtClean="0">
                <a:latin typeface="+mn-ea"/>
                <a:ea typeface="+mn-ea"/>
              </a:rPr>
              <a:t>感染者</a:t>
            </a:r>
            <a:r>
              <a:rPr lang="ja-JP" altLang="en-US" sz="2800" b="1" dirty="0">
                <a:latin typeface="+mn-ea"/>
                <a:ea typeface="+mn-ea"/>
              </a:rPr>
              <a:t>数</a:t>
            </a:r>
            <a:r>
              <a:rPr lang="en-US" altLang="ja-JP" sz="2800" b="1" dirty="0" smtClean="0">
                <a:latin typeface="+mn-ea"/>
                <a:ea typeface="+mn-ea"/>
              </a:rPr>
              <a:t>2000</a:t>
            </a:r>
            <a:r>
              <a:rPr lang="en-US" altLang="ja-JP" sz="2800" b="1" dirty="0">
                <a:latin typeface="+mn-ea"/>
                <a:ea typeface="+mn-ea"/>
              </a:rPr>
              <a:t>-</a:t>
            </a:r>
            <a:r>
              <a:rPr lang="en-US" altLang="ja-JP" sz="2800" b="1" dirty="0" smtClean="0">
                <a:latin typeface="+mn-ea"/>
                <a:ea typeface="+mn-ea"/>
              </a:rPr>
              <a:t>3000</a:t>
            </a:r>
            <a:r>
              <a:rPr lang="ja-JP" altLang="en-US" sz="2800" b="1" dirty="0">
                <a:latin typeface="+mn-ea"/>
                <a:ea typeface="+mn-ea"/>
              </a:rPr>
              <a:t>万人）</a:t>
            </a:r>
          </a:p>
        </p:txBody>
      </p:sp>
      <p:cxnSp>
        <p:nvCxnSpPr>
          <p:cNvPr id="8" name="直線コネクタ 7"/>
          <p:cNvCxnSpPr/>
          <p:nvPr/>
        </p:nvCxnSpPr>
        <p:spPr>
          <a:xfrm>
            <a:off x="273000" y="1052736"/>
            <a:ext cx="85474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48</a:t>
            </a:fld>
            <a:endParaRPr kumimoji="1" lang="ja-JP" altLang="en-US"/>
          </a:p>
        </p:txBody>
      </p:sp>
    </p:spTree>
    <p:extLst>
      <p:ext uri="{BB962C8B-B14F-4D97-AF65-F5344CB8AC3E}">
        <p14:creationId xmlns:p14="http://schemas.microsoft.com/office/powerpoint/2010/main" val="133418988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124744"/>
            <a:ext cx="9144000" cy="503238"/>
          </a:xfrm>
        </p:spPr>
        <p:txBody>
          <a:bodyPr>
            <a:noAutofit/>
          </a:bodyPr>
          <a:lstStyle/>
          <a:p>
            <a:r>
              <a:rPr lang="ja-JP" altLang="en-US" sz="4000" b="1" dirty="0" smtClean="0">
                <a:latin typeface="+mn-ea"/>
                <a:ea typeface="+mn-ea"/>
              </a:rPr>
              <a:t>新型インフルエンザで</a:t>
            </a:r>
            <a:r>
              <a:rPr lang="en-US" altLang="ja-JP" sz="4000" b="1" dirty="0" smtClean="0">
                <a:latin typeface="+mn-ea"/>
                <a:ea typeface="+mn-ea"/>
              </a:rPr>
              <a:t/>
            </a:r>
            <a:br>
              <a:rPr lang="en-US" altLang="ja-JP" sz="4000" b="1" dirty="0" smtClean="0">
                <a:latin typeface="+mn-ea"/>
                <a:ea typeface="+mn-ea"/>
              </a:rPr>
            </a:br>
            <a:r>
              <a:rPr lang="ja-JP" altLang="en-US" sz="4000" b="1" dirty="0" smtClean="0">
                <a:latin typeface="+mn-ea"/>
                <a:ea typeface="+mn-ea"/>
              </a:rPr>
              <a:t>想定される致死率</a:t>
            </a:r>
            <a:r>
              <a:rPr lang="ja-JP" altLang="en-US" sz="4000" b="1" dirty="0" smtClean="0">
                <a:latin typeface="+mn-ea"/>
              </a:rPr>
              <a:t>（</a:t>
            </a:r>
            <a:r>
              <a:rPr lang="en-US" altLang="ja-JP" sz="4000" b="1" dirty="0">
                <a:latin typeface="+mn-ea"/>
              </a:rPr>
              <a:t>0</a:t>
            </a:r>
            <a:r>
              <a:rPr lang="en-US" altLang="ja-JP" sz="4000" b="1" dirty="0" smtClean="0">
                <a:latin typeface="+mn-ea"/>
              </a:rPr>
              <a:t>.02</a:t>
            </a:r>
            <a:r>
              <a:rPr lang="ja-JP" altLang="en-US" sz="4000" b="1" dirty="0">
                <a:latin typeface="+mn-ea"/>
              </a:rPr>
              <a:t>％と仮定）</a:t>
            </a:r>
            <a:br>
              <a:rPr lang="ja-JP" altLang="en-US" sz="4000" b="1" dirty="0">
                <a:latin typeface="+mn-ea"/>
              </a:rPr>
            </a:br>
            <a:r>
              <a:rPr lang="ja-JP" altLang="en-US" sz="4000" b="1" dirty="0">
                <a:latin typeface="+mn-ea"/>
                <a:ea typeface="+mn-ea"/>
              </a:rPr>
              <a:t>と</a:t>
            </a:r>
            <a:r>
              <a:rPr lang="ja-JP" altLang="en-US" sz="4000" b="1" dirty="0" smtClean="0">
                <a:latin typeface="+mn-ea"/>
                <a:ea typeface="+mn-ea"/>
              </a:rPr>
              <a:t>死亡者数</a:t>
            </a:r>
            <a:r>
              <a:rPr lang="ja-JP" altLang="en-US" sz="4000" b="1" dirty="0">
                <a:latin typeface="+mn-ea"/>
              </a:rPr>
              <a:t/>
            </a:r>
            <a:br>
              <a:rPr lang="ja-JP" altLang="en-US" sz="4000" b="1" dirty="0">
                <a:latin typeface="+mn-ea"/>
              </a:rPr>
            </a:br>
            <a:endParaRPr lang="ja-JP" altLang="en-US" sz="4000" b="1" dirty="0" smtClean="0">
              <a:latin typeface="+mn-ea"/>
              <a:ea typeface="+mn-ea"/>
            </a:endParaRPr>
          </a:p>
        </p:txBody>
      </p:sp>
      <p:cxnSp>
        <p:nvCxnSpPr>
          <p:cNvPr id="9" name="直線コネクタ 8"/>
          <p:cNvCxnSpPr/>
          <p:nvPr/>
        </p:nvCxnSpPr>
        <p:spPr>
          <a:xfrm>
            <a:off x="827584" y="1988840"/>
            <a:ext cx="75608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10"/>
          <p:cNvSpPr>
            <a:spLocks noChangeArrowheads="1"/>
          </p:cNvSpPr>
          <p:nvPr/>
        </p:nvSpPr>
        <p:spPr bwMode="auto">
          <a:xfrm>
            <a:off x="2606675" y="2312813"/>
            <a:ext cx="4114800" cy="3857625"/>
          </a:xfrm>
          <a:prstGeom prst="ellipse">
            <a:avLst/>
          </a:prstGeom>
          <a:solidFill>
            <a:srgbClr val="FFFF99">
              <a:alpha val="70195"/>
            </a:srgbClr>
          </a:solidFill>
          <a:ln w="9525">
            <a:solidFill>
              <a:srgbClr val="FFCC00"/>
            </a:solidFill>
            <a:round/>
            <a:headEnd/>
            <a:tailEnd/>
          </a:ln>
        </p:spPr>
        <p:txBody>
          <a:bodyPr wrap="none" anchor="ctr"/>
          <a:lstStyle/>
          <a:p>
            <a:endParaRPr lang="ja-JP" altLang="en-US">
              <a:latin typeface="+mn-ea"/>
            </a:endParaRPr>
          </a:p>
        </p:txBody>
      </p:sp>
      <p:sp>
        <p:nvSpPr>
          <p:cNvPr id="11" name="Oval 11"/>
          <p:cNvSpPr>
            <a:spLocks noChangeArrowheads="1"/>
          </p:cNvSpPr>
          <p:nvPr/>
        </p:nvSpPr>
        <p:spPr bwMode="auto">
          <a:xfrm>
            <a:off x="4625975" y="6006926"/>
            <a:ext cx="152400" cy="152400"/>
          </a:xfrm>
          <a:prstGeom prst="ellipse">
            <a:avLst/>
          </a:prstGeom>
          <a:gradFill rotWithShape="1">
            <a:gsLst>
              <a:gs pos="0">
                <a:srgbClr val="760000"/>
              </a:gs>
              <a:gs pos="100000">
                <a:srgbClr val="FF0000">
                  <a:alpha val="7000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13" name="Text Box 14"/>
          <p:cNvSpPr txBox="1">
            <a:spLocks noChangeArrowheads="1"/>
          </p:cNvSpPr>
          <p:nvPr/>
        </p:nvSpPr>
        <p:spPr bwMode="auto">
          <a:xfrm>
            <a:off x="3851920" y="4975001"/>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a:solidFill>
                  <a:srgbClr val="FF0000"/>
                </a:solidFill>
                <a:latin typeface="+mn-ea"/>
                <a:ea typeface="+mn-ea"/>
              </a:rPr>
              <a:t>死亡者数　</a:t>
            </a:r>
            <a:r>
              <a:rPr lang="en-US" altLang="ja-JP" sz="2400" b="1">
                <a:solidFill>
                  <a:srgbClr val="FF0000"/>
                </a:solidFill>
                <a:latin typeface="+mn-ea"/>
                <a:ea typeface="+mn-ea"/>
              </a:rPr>
              <a:t>6000</a:t>
            </a:r>
            <a:r>
              <a:rPr lang="ja-JP" altLang="en-US" sz="2400" b="1">
                <a:solidFill>
                  <a:srgbClr val="FF0000"/>
                </a:solidFill>
                <a:latin typeface="+mn-ea"/>
                <a:ea typeface="+mn-ea"/>
              </a:rPr>
              <a:t>人</a:t>
            </a:r>
          </a:p>
        </p:txBody>
      </p:sp>
      <p:sp>
        <p:nvSpPr>
          <p:cNvPr id="14" name="Text Box 13"/>
          <p:cNvSpPr txBox="1">
            <a:spLocks noChangeArrowheads="1"/>
          </p:cNvSpPr>
          <p:nvPr/>
        </p:nvSpPr>
        <p:spPr bwMode="auto">
          <a:xfrm>
            <a:off x="1692273" y="2306439"/>
            <a:ext cx="26637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dirty="0" smtClean="0">
                <a:solidFill>
                  <a:srgbClr val="CC3300"/>
                </a:solidFill>
                <a:latin typeface="+mn-ea"/>
                <a:ea typeface="+mn-ea"/>
              </a:rPr>
              <a:t>感染者（発症者）数</a:t>
            </a:r>
            <a:r>
              <a:rPr lang="ja-JP" altLang="en-US" sz="2400" b="1" dirty="0">
                <a:solidFill>
                  <a:srgbClr val="CC3300"/>
                </a:solidFill>
                <a:latin typeface="+mn-ea"/>
                <a:ea typeface="+mn-ea"/>
              </a:rPr>
              <a:t>　</a:t>
            </a:r>
            <a:r>
              <a:rPr lang="en-US" altLang="ja-JP" sz="2400" b="1" dirty="0">
                <a:solidFill>
                  <a:srgbClr val="CC3300"/>
                </a:solidFill>
                <a:latin typeface="+mn-ea"/>
                <a:ea typeface="+mn-ea"/>
              </a:rPr>
              <a:t>3000</a:t>
            </a:r>
            <a:r>
              <a:rPr lang="ja-JP" altLang="en-US" sz="2400" b="1" dirty="0">
                <a:solidFill>
                  <a:srgbClr val="CC3300"/>
                </a:solidFill>
                <a:latin typeface="+mn-ea"/>
                <a:ea typeface="+mn-ea"/>
              </a:rPr>
              <a:t>万人</a:t>
            </a:r>
          </a:p>
        </p:txBody>
      </p:sp>
      <p:sp>
        <p:nvSpPr>
          <p:cNvPr id="2" name="テキスト ボックス 1"/>
          <p:cNvSpPr txBox="1"/>
          <p:nvPr/>
        </p:nvSpPr>
        <p:spPr>
          <a:xfrm>
            <a:off x="6237545" y="5646131"/>
            <a:ext cx="2880320" cy="1200329"/>
          </a:xfrm>
          <a:prstGeom prst="rect">
            <a:avLst/>
          </a:prstGeom>
          <a:noFill/>
        </p:spPr>
        <p:txBody>
          <a:bodyPr wrap="square" rtlCol="0">
            <a:spAutoFit/>
          </a:bodyPr>
          <a:lstStyle/>
          <a:p>
            <a:r>
              <a:rPr kumimoji="1" lang="ja-JP" altLang="en-US" sz="2400" b="1" dirty="0" smtClean="0"/>
              <a:t>致死率（致命割合）：　　感染者のなかで死亡する人の割合</a:t>
            </a:r>
            <a:endParaRPr kumimoji="1" lang="ja-JP" altLang="en-US" sz="2400" b="1" dirty="0"/>
          </a:p>
        </p:txBody>
      </p:sp>
      <p:sp>
        <p:nvSpPr>
          <p:cNvPr id="4" name="テキスト ボックス 3"/>
          <p:cNvSpPr txBox="1"/>
          <p:nvPr/>
        </p:nvSpPr>
        <p:spPr>
          <a:xfrm>
            <a:off x="6679506" y="2132856"/>
            <a:ext cx="2501006" cy="1569660"/>
          </a:xfrm>
          <a:prstGeom prst="rect">
            <a:avLst/>
          </a:prstGeom>
          <a:noFill/>
        </p:spPr>
        <p:txBody>
          <a:bodyPr wrap="none" rtlCol="0">
            <a:spAutoFit/>
          </a:bodyPr>
          <a:lstStyle/>
          <a:p>
            <a:r>
              <a:rPr kumimoji="1" lang="ja-JP" altLang="en-US" sz="2400" dirty="0" smtClean="0"/>
              <a:t>致死率</a:t>
            </a:r>
            <a:r>
              <a:rPr kumimoji="1" lang="en-US" altLang="ja-JP" sz="2400" dirty="0" smtClean="0"/>
              <a:t>0.02%</a:t>
            </a:r>
            <a:r>
              <a:rPr kumimoji="1" lang="ja-JP" altLang="en-US" sz="2400" dirty="0" smtClean="0"/>
              <a:t>は</a:t>
            </a:r>
            <a:endParaRPr kumimoji="1" lang="en-US" altLang="ja-JP" sz="2400" dirty="0" smtClean="0"/>
          </a:p>
          <a:p>
            <a:r>
              <a:rPr kumimoji="1" lang="ja-JP" altLang="en-US" sz="2400" dirty="0" smtClean="0"/>
              <a:t>季節性</a:t>
            </a:r>
            <a:r>
              <a:rPr lang="ja-JP" altLang="en-US" sz="2400" dirty="0" smtClean="0"/>
              <a:t>インフル</a:t>
            </a:r>
            <a:endParaRPr lang="en-US" altLang="ja-JP" sz="2400" dirty="0" smtClean="0"/>
          </a:p>
          <a:p>
            <a:r>
              <a:rPr lang="ja-JP" altLang="en-US" sz="2400" dirty="0" smtClean="0"/>
              <a:t>エンザとほぼ同様</a:t>
            </a:r>
            <a:endParaRPr lang="en-US" altLang="ja-JP" sz="2400" dirty="0" smtClean="0"/>
          </a:p>
          <a:p>
            <a:r>
              <a:rPr kumimoji="1" lang="ja-JP" altLang="en-US" sz="2400" dirty="0" smtClean="0"/>
              <a:t>のレベル</a:t>
            </a:r>
            <a:endParaRPr kumimoji="1" lang="ja-JP" altLang="en-US" sz="2400" dirty="0"/>
          </a:p>
        </p:txBody>
      </p:sp>
      <p:sp>
        <p:nvSpPr>
          <p:cNvPr id="12" name="テキスト ボックス 11"/>
          <p:cNvSpPr txBox="1"/>
          <p:nvPr/>
        </p:nvSpPr>
        <p:spPr>
          <a:xfrm>
            <a:off x="0" y="6237312"/>
            <a:ext cx="3504486" cy="646331"/>
          </a:xfrm>
          <a:prstGeom prst="rect">
            <a:avLst/>
          </a:prstGeom>
          <a:noFill/>
        </p:spPr>
        <p:txBody>
          <a:bodyPr wrap="none" rtlCol="0">
            <a:spAutoFit/>
          </a:bodyPr>
          <a:lstStyle/>
          <a:p>
            <a:r>
              <a:rPr kumimoji="1" lang="ja-JP" altLang="en-US" dirty="0" smtClean="0"/>
              <a:t>参考値：平成</a:t>
            </a:r>
            <a:r>
              <a:rPr kumimoji="1" lang="en-US" altLang="ja-JP" dirty="0" smtClean="0"/>
              <a:t>21</a:t>
            </a:r>
            <a:r>
              <a:rPr kumimoji="1" lang="ja-JP" altLang="en-US" dirty="0" smtClean="0"/>
              <a:t>年の日本における</a:t>
            </a:r>
            <a:endParaRPr kumimoji="1" lang="en-US" altLang="ja-JP" dirty="0" smtClean="0"/>
          </a:p>
          <a:p>
            <a:r>
              <a:rPr kumimoji="1" lang="ja-JP" altLang="en-US" dirty="0" smtClean="0"/>
              <a:t>死亡者は</a:t>
            </a:r>
            <a:r>
              <a:rPr lang="en-US" altLang="ja-JP" dirty="0" smtClean="0"/>
              <a:t>114</a:t>
            </a:r>
            <a:r>
              <a:rPr lang="ja-JP" altLang="en-US" dirty="0" smtClean="0"/>
              <a:t>万人（すべての原因）</a:t>
            </a:r>
            <a:endParaRPr kumimoji="1" lang="ja-JP" altLang="en-US" dirty="0"/>
          </a:p>
        </p:txBody>
      </p:sp>
      <p:sp>
        <p:nvSpPr>
          <p:cNvPr id="3" name="スライド番号プレースホルダー 2"/>
          <p:cNvSpPr>
            <a:spLocks noGrp="1"/>
          </p:cNvSpPr>
          <p:nvPr>
            <p:ph type="sldNum" sz="quarter" idx="12"/>
          </p:nvPr>
        </p:nvSpPr>
        <p:spPr/>
        <p:txBody>
          <a:bodyPr/>
          <a:lstStyle/>
          <a:p>
            <a:fld id="{61A77E1A-5659-4A71-9711-B5520BF8F5FB}" type="slidenum">
              <a:rPr kumimoji="1" lang="ja-JP" altLang="en-US" smtClean="0"/>
              <a:pPr/>
              <a:t>49</a:t>
            </a:fld>
            <a:endParaRPr kumimoji="1" lang="ja-JP" altLang="en-US"/>
          </a:p>
        </p:txBody>
      </p:sp>
    </p:spTree>
    <p:extLst>
      <p:ext uri="{BB962C8B-B14F-4D97-AF65-F5344CB8AC3E}">
        <p14:creationId xmlns:p14="http://schemas.microsoft.com/office/powerpoint/2010/main" val="8069899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585548"/>
            <a:ext cx="3240360" cy="6155819"/>
          </a:xfrm>
          <a:prstGeom prst="rect">
            <a:avLst/>
          </a:prstGeom>
          <a:solidFill>
            <a:schemeClr val="bg1"/>
          </a:solidFill>
          <a:ln w="31750" cap="sq">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ja-JP" sz="2800" b="1" dirty="0">
                <a:solidFill>
                  <a:schemeClr val="tx1"/>
                </a:solidFill>
                <a:latin typeface="+mj-ea"/>
                <a:ea typeface="+mj-ea"/>
                <a:cs typeface="Meiryo UI" pitchFamily="50" charset="-128"/>
              </a:rPr>
              <a:t>動物</a:t>
            </a:r>
            <a:r>
              <a:rPr lang="ja-JP" altLang="ja-JP" sz="2800" b="1" dirty="0" smtClean="0">
                <a:solidFill>
                  <a:schemeClr val="tx1"/>
                </a:solidFill>
                <a:latin typeface="+mj-ea"/>
                <a:ea typeface="+mj-ea"/>
                <a:cs typeface="Meiryo UI" pitchFamily="50" charset="-128"/>
              </a:rPr>
              <a:t>（</a:t>
            </a:r>
            <a:r>
              <a:rPr lang="ja-JP" altLang="en-US" sz="2800" b="1" dirty="0" smtClean="0">
                <a:solidFill>
                  <a:schemeClr val="tx1"/>
                </a:solidFill>
                <a:latin typeface="+mj-ea"/>
                <a:ea typeface="+mj-ea"/>
                <a:cs typeface="Meiryo UI" pitchFamily="50" charset="-128"/>
              </a:rPr>
              <a:t>ヒト</a:t>
            </a:r>
            <a:r>
              <a:rPr lang="ja-JP" altLang="ja-JP" sz="2800" b="1" dirty="0" smtClean="0">
                <a:solidFill>
                  <a:schemeClr val="tx1"/>
                </a:solidFill>
                <a:latin typeface="+mj-ea"/>
                <a:ea typeface="+mj-ea"/>
                <a:cs typeface="Meiryo UI" pitchFamily="50" charset="-128"/>
              </a:rPr>
              <a:t>も</a:t>
            </a:r>
            <a:r>
              <a:rPr lang="ja-JP" altLang="ja-JP" sz="2800" b="1" dirty="0">
                <a:solidFill>
                  <a:schemeClr val="tx1"/>
                </a:solidFill>
                <a:latin typeface="+mj-ea"/>
                <a:ea typeface="+mj-ea"/>
                <a:cs typeface="Meiryo UI" pitchFamily="50" charset="-128"/>
              </a:rPr>
              <a:t>含む）</a:t>
            </a:r>
            <a:r>
              <a:rPr lang="ja-JP" altLang="en-US" sz="2800" b="1" dirty="0">
                <a:solidFill>
                  <a:schemeClr val="tx1"/>
                </a:solidFill>
                <a:latin typeface="+mj-ea"/>
                <a:ea typeface="+mj-ea"/>
                <a:cs typeface="Meiryo UI" pitchFamily="50" charset="-128"/>
              </a:rPr>
              <a:t>、水、</a:t>
            </a:r>
            <a:r>
              <a:rPr lang="ja-JP" altLang="ja-JP" sz="2800" b="1" dirty="0">
                <a:solidFill>
                  <a:schemeClr val="tx1"/>
                </a:solidFill>
                <a:latin typeface="+mj-ea"/>
                <a:ea typeface="+mj-ea"/>
                <a:cs typeface="Meiryo UI" pitchFamily="50" charset="-128"/>
              </a:rPr>
              <a:t>大気、</a:t>
            </a:r>
            <a:r>
              <a:rPr lang="ja-JP" altLang="ja-JP" sz="2800" b="1" dirty="0" smtClean="0">
                <a:solidFill>
                  <a:schemeClr val="tx1"/>
                </a:solidFill>
                <a:latin typeface="+mj-ea"/>
                <a:ea typeface="+mj-ea"/>
                <a:cs typeface="Meiryo UI" pitchFamily="50" charset="-128"/>
              </a:rPr>
              <a:t>土壌</a:t>
            </a:r>
            <a:r>
              <a:rPr lang="ja-JP" altLang="en-US" sz="2800" b="1" dirty="0">
                <a:solidFill>
                  <a:schemeClr val="tx1"/>
                </a:solidFill>
                <a:latin typeface="+mj-ea"/>
                <a:ea typeface="+mj-ea"/>
                <a:cs typeface="Meiryo UI" pitchFamily="50" charset="-128"/>
              </a:rPr>
              <a:t>な</a:t>
            </a:r>
            <a:r>
              <a:rPr lang="ja-JP" altLang="ja-JP" sz="2800" b="1" dirty="0" smtClean="0">
                <a:solidFill>
                  <a:schemeClr val="tx1"/>
                </a:solidFill>
                <a:latin typeface="+mj-ea"/>
                <a:ea typeface="+mj-ea"/>
                <a:cs typeface="Meiryo UI" pitchFamily="50" charset="-128"/>
              </a:rPr>
              <a:t>どに</a:t>
            </a:r>
            <a:r>
              <a:rPr lang="ja-JP" altLang="ja-JP" sz="2800" b="1" dirty="0">
                <a:solidFill>
                  <a:schemeClr val="tx1"/>
                </a:solidFill>
                <a:latin typeface="+mj-ea"/>
                <a:ea typeface="+mj-ea"/>
                <a:cs typeface="Meiryo UI" pitchFamily="50" charset="-128"/>
              </a:rPr>
              <a:t>存在</a:t>
            </a:r>
            <a:r>
              <a:rPr lang="ja-JP" altLang="ja-JP" sz="2800" b="1" dirty="0" smtClean="0">
                <a:solidFill>
                  <a:schemeClr val="tx1"/>
                </a:solidFill>
                <a:latin typeface="+mj-ea"/>
                <a:ea typeface="+mj-ea"/>
                <a:cs typeface="Meiryo UI" pitchFamily="50" charset="-128"/>
              </a:rPr>
              <a:t>する病原性の</a:t>
            </a:r>
            <a:r>
              <a:rPr lang="ja-JP" altLang="en-US" sz="2800" b="1" dirty="0" smtClean="0">
                <a:solidFill>
                  <a:schemeClr val="tx1"/>
                </a:solidFill>
                <a:latin typeface="+mj-ea"/>
                <a:ea typeface="+mj-ea"/>
                <a:cs typeface="Meiryo UI" pitchFamily="50" charset="-128"/>
              </a:rPr>
              <a:t>ある</a:t>
            </a:r>
            <a:r>
              <a:rPr lang="ja-JP" altLang="ja-JP" sz="2800" b="1" dirty="0" smtClean="0">
                <a:solidFill>
                  <a:schemeClr val="tx1"/>
                </a:solidFill>
                <a:latin typeface="+mj-ea"/>
                <a:ea typeface="+mj-ea"/>
                <a:cs typeface="Meiryo UI" pitchFamily="50" charset="-128"/>
              </a:rPr>
              <a:t>微生物</a:t>
            </a:r>
            <a:r>
              <a:rPr lang="ja-JP" altLang="en-US" sz="2800" b="1" dirty="0" smtClean="0">
                <a:solidFill>
                  <a:schemeClr val="tx1"/>
                </a:solidFill>
                <a:latin typeface="+mj-ea"/>
                <a:ea typeface="+mj-ea"/>
                <a:cs typeface="Meiryo UI" pitchFamily="50" charset="-128"/>
              </a:rPr>
              <a:t>（病原体）</a:t>
            </a:r>
            <a:r>
              <a:rPr lang="ja-JP" altLang="ja-JP" sz="2800" b="1" dirty="0" smtClean="0">
                <a:solidFill>
                  <a:schemeClr val="tx1"/>
                </a:solidFill>
                <a:latin typeface="+mj-ea"/>
                <a:ea typeface="+mj-ea"/>
                <a:cs typeface="Meiryo UI" pitchFamily="50" charset="-128"/>
              </a:rPr>
              <a:t>が</a:t>
            </a:r>
            <a:r>
              <a:rPr lang="ja-JP" altLang="ja-JP" sz="2800" b="1" dirty="0">
                <a:solidFill>
                  <a:schemeClr val="tx1"/>
                </a:solidFill>
                <a:latin typeface="+mj-ea"/>
                <a:ea typeface="+mj-ea"/>
                <a:cs typeface="Meiryo UI" pitchFamily="50" charset="-128"/>
              </a:rPr>
              <a:t>、人の体内</a:t>
            </a:r>
            <a:r>
              <a:rPr lang="ja-JP" altLang="ja-JP" sz="2800" b="1" dirty="0" smtClean="0">
                <a:solidFill>
                  <a:schemeClr val="tx1"/>
                </a:solidFill>
                <a:latin typeface="+mj-ea"/>
                <a:ea typeface="+mj-ea"/>
                <a:cs typeface="Meiryo UI" pitchFamily="50" charset="-128"/>
              </a:rPr>
              <a:t>に</a:t>
            </a:r>
            <a:r>
              <a:rPr lang="en-US" altLang="ja-JP" sz="2800" b="1" dirty="0" smtClean="0">
                <a:solidFill>
                  <a:schemeClr val="tx1"/>
                </a:solidFill>
                <a:latin typeface="+mj-ea"/>
                <a:ea typeface="+mj-ea"/>
                <a:cs typeface="Meiryo UI" pitchFamily="50" charset="-128"/>
              </a:rPr>
              <a:t/>
            </a:r>
            <a:br>
              <a:rPr lang="en-US" altLang="ja-JP" sz="2800" b="1" dirty="0" smtClean="0">
                <a:solidFill>
                  <a:schemeClr val="tx1"/>
                </a:solidFill>
                <a:latin typeface="+mj-ea"/>
                <a:ea typeface="+mj-ea"/>
                <a:cs typeface="Meiryo UI" pitchFamily="50" charset="-128"/>
              </a:rPr>
            </a:br>
            <a:r>
              <a:rPr lang="ja-JP" altLang="ja-JP" sz="2800" b="1" dirty="0" smtClean="0">
                <a:solidFill>
                  <a:schemeClr val="tx1"/>
                </a:solidFill>
                <a:latin typeface="+mj-ea"/>
                <a:ea typeface="+mj-ea"/>
                <a:cs typeface="Meiryo UI" pitchFamily="50" charset="-128"/>
              </a:rPr>
              <a:t>侵入</a:t>
            </a:r>
            <a:r>
              <a:rPr lang="ja-JP" altLang="en-US" sz="2800" b="1" dirty="0" smtClean="0">
                <a:solidFill>
                  <a:schemeClr val="tx1"/>
                </a:solidFill>
                <a:latin typeface="+mj-ea"/>
                <a:ea typeface="+mj-ea"/>
                <a:cs typeface="Meiryo UI" pitchFamily="50" charset="-128"/>
              </a:rPr>
              <a:t>（感染）し、増殖</a:t>
            </a:r>
            <a:r>
              <a:rPr lang="ja-JP" altLang="ja-JP" sz="2800" b="1" dirty="0" smtClean="0">
                <a:solidFill>
                  <a:schemeClr val="tx1"/>
                </a:solidFill>
                <a:latin typeface="+mj-ea"/>
                <a:ea typeface="+mj-ea"/>
                <a:cs typeface="Meiryo UI" pitchFamily="50" charset="-128"/>
              </a:rPr>
              <a:t>する</a:t>
            </a:r>
            <a:r>
              <a:rPr lang="ja-JP" altLang="ja-JP" sz="2800" b="1" dirty="0">
                <a:solidFill>
                  <a:schemeClr val="tx1"/>
                </a:solidFill>
                <a:latin typeface="+mj-ea"/>
                <a:ea typeface="+mj-ea"/>
                <a:cs typeface="Meiryo UI" pitchFamily="50" charset="-128"/>
              </a:rPr>
              <a:t>こと</a:t>
            </a:r>
            <a:r>
              <a:rPr lang="ja-JP" altLang="ja-JP" sz="2800" b="1" dirty="0" smtClean="0">
                <a:solidFill>
                  <a:schemeClr val="tx1"/>
                </a:solidFill>
                <a:latin typeface="+mj-ea"/>
                <a:ea typeface="+mj-ea"/>
                <a:cs typeface="Meiryo UI" pitchFamily="50" charset="-128"/>
              </a:rPr>
              <a:t>で</a:t>
            </a:r>
            <a:r>
              <a:rPr lang="ja-JP" altLang="en-US" sz="2800" b="1" dirty="0" smtClean="0">
                <a:solidFill>
                  <a:schemeClr val="tx1"/>
                </a:solidFill>
                <a:latin typeface="+mj-ea"/>
                <a:ea typeface="+mj-ea"/>
                <a:cs typeface="Meiryo UI" pitchFamily="50" charset="-128"/>
              </a:rPr>
              <a:t>症状（発熱、発疹など）を　　</a:t>
            </a:r>
            <a:r>
              <a:rPr lang="ja-JP" altLang="ja-JP" sz="2800" b="1" dirty="0" smtClean="0">
                <a:solidFill>
                  <a:schemeClr val="tx1"/>
                </a:solidFill>
                <a:latin typeface="+mj-ea"/>
                <a:ea typeface="+mj-ea"/>
                <a:cs typeface="Meiryo UI" pitchFamily="50" charset="-128"/>
              </a:rPr>
              <a:t>引き起こ</a:t>
            </a:r>
            <a:r>
              <a:rPr lang="ja-JP" altLang="en-US" sz="2800" b="1" dirty="0" smtClean="0">
                <a:solidFill>
                  <a:schemeClr val="tx1"/>
                </a:solidFill>
                <a:latin typeface="+mj-ea"/>
                <a:ea typeface="+mj-ea"/>
                <a:cs typeface="Meiryo UI" pitchFamily="50" charset="-128"/>
              </a:rPr>
              <a:t>す病気</a:t>
            </a:r>
            <a:endParaRPr lang="en-US" altLang="ja-JP" sz="2800" b="1" dirty="0">
              <a:solidFill>
                <a:schemeClr val="tx1"/>
              </a:solidFill>
              <a:latin typeface="+mj-ea"/>
              <a:ea typeface="+mj-ea"/>
              <a:cs typeface="Meiryo UI" pitchFamily="50" charset="-128"/>
            </a:endParaRPr>
          </a:p>
        </p:txBody>
      </p:sp>
      <p:grpSp>
        <p:nvGrpSpPr>
          <p:cNvPr id="56" name="グループ化 55"/>
          <p:cNvGrpSpPr/>
          <p:nvPr/>
        </p:nvGrpSpPr>
        <p:grpSpPr>
          <a:xfrm>
            <a:off x="3644559" y="264304"/>
            <a:ext cx="5837035" cy="6477063"/>
            <a:chOff x="179512" y="1975656"/>
            <a:chExt cx="4599178" cy="4621398"/>
          </a:xfrm>
        </p:grpSpPr>
        <p:grpSp>
          <p:nvGrpSpPr>
            <p:cNvPr id="55" name="グループ化 54"/>
            <p:cNvGrpSpPr/>
            <p:nvPr/>
          </p:nvGrpSpPr>
          <p:grpSpPr>
            <a:xfrm>
              <a:off x="179512" y="1975656"/>
              <a:ext cx="4248472" cy="4621398"/>
              <a:chOff x="179512" y="1975656"/>
              <a:chExt cx="4248472" cy="4621398"/>
            </a:xfrm>
          </p:grpSpPr>
          <p:sp>
            <p:nvSpPr>
              <p:cNvPr id="49" name="正方形/長方形 48"/>
              <p:cNvSpPr/>
              <p:nvPr/>
            </p:nvSpPr>
            <p:spPr>
              <a:xfrm>
                <a:off x="179512" y="2204864"/>
                <a:ext cx="4248472" cy="4392190"/>
              </a:xfrm>
              <a:prstGeom prst="rect">
                <a:avLst/>
              </a:prstGeom>
              <a:noFill/>
              <a:ln w="25400" cap="sq">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ltLang="ja-JP" sz="3200" b="1" dirty="0">
                  <a:solidFill>
                    <a:srgbClr val="FF0000"/>
                  </a:solidFill>
                  <a:latin typeface="+mj-ea"/>
                  <a:ea typeface="+mj-ea"/>
                  <a:cs typeface="Meiryo UI" pitchFamily="50" charset="-128"/>
                </a:endParaRPr>
              </a:p>
            </p:txBody>
          </p:sp>
          <p:sp>
            <p:nvSpPr>
              <p:cNvPr id="50" name="テキスト ボックス 49"/>
              <p:cNvSpPr txBox="1"/>
              <p:nvPr/>
            </p:nvSpPr>
            <p:spPr>
              <a:xfrm>
                <a:off x="615079" y="1975656"/>
                <a:ext cx="3245531" cy="362377"/>
              </a:xfrm>
              <a:prstGeom prst="rect">
                <a:avLst/>
              </a:prstGeom>
              <a:solidFill>
                <a:schemeClr val="bg1"/>
              </a:solidFill>
            </p:spPr>
            <p:txBody>
              <a:bodyPr wrap="square" rtlCol="0">
                <a:spAutoFit/>
              </a:bodyPr>
              <a:lstStyle/>
              <a:p>
                <a:r>
                  <a:rPr kumimoji="1" lang="ja-JP" altLang="en-US" sz="2400" dirty="0" smtClean="0">
                    <a:latin typeface="+mj-ea"/>
                    <a:ea typeface="+mj-ea"/>
                  </a:rPr>
                  <a:t>環境中に存在する病原微生物</a:t>
                </a:r>
                <a:endParaRPr kumimoji="1" lang="ja-JP" altLang="en-US" sz="2400" dirty="0">
                  <a:latin typeface="+mj-ea"/>
                  <a:ea typeface="+mj-ea"/>
                </a:endParaRPr>
              </a:p>
            </p:txBody>
          </p:sp>
        </p:grpSp>
        <p:grpSp>
          <p:nvGrpSpPr>
            <p:cNvPr id="54" name="グループ化 53"/>
            <p:cNvGrpSpPr/>
            <p:nvPr/>
          </p:nvGrpSpPr>
          <p:grpSpPr>
            <a:xfrm>
              <a:off x="234400" y="2380219"/>
              <a:ext cx="4544290" cy="4114081"/>
              <a:chOff x="234400" y="2380219"/>
              <a:chExt cx="4544290" cy="4114081"/>
            </a:xfrm>
          </p:grpSpPr>
          <p:cxnSp>
            <p:nvCxnSpPr>
              <p:cNvPr id="17" name="直線矢印コネクタ 16"/>
              <p:cNvCxnSpPr/>
              <p:nvPr/>
            </p:nvCxnSpPr>
            <p:spPr>
              <a:xfrm>
                <a:off x="2483768" y="2996952"/>
                <a:ext cx="648072" cy="504056"/>
              </a:xfrm>
              <a:prstGeom prst="straightConnector1">
                <a:avLst/>
              </a:prstGeom>
              <a:ln w="38100">
                <a:prstDash val="sysDot"/>
                <a:tailEnd type="triangle" w="med" len="lg"/>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899592" y="2380219"/>
                <a:ext cx="2156049" cy="760749"/>
                <a:chOff x="1187624" y="2380219"/>
                <a:chExt cx="2156049" cy="760749"/>
              </a:xfrm>
            </p:grpSpPr>
            <p:sp>
              <p:nvSpPr>
                <p:cNvPr id="12" name="角丸四角形 11"/>
                <p:cNvSpPr/>
                <p:nvPr/>
              </p:nvSpPr>
              <p:spPr>
                <a:xfrm>
                  <a:off x="1187624" y="2564904"/>
                  <a:ext cx="2156049" cy="576064"/>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dirty="0" smtClean="0">
                      <a:solidFill>
                        <a:schemeClr val="tx1"/>
                      </a:solidFill>
                      <a:latin typeface="+mj-ea"/>
                      <a:ea typeface="+mj-ea"/>
                    </a:rPr>
                    <a:t>・インフルエンザウイルス</a:t>
                  </a:r>
                  <a:endParaRPr kumimoji="1" lang="en-US" altLang="ja-JP" dirty="0" smtClean="0">
                    <a:solidFill>
                      <a:schemeClr val="tx1"/>
                    </a:solidFill>
                    <a:latin typeface="+mj-ea"/>
                    <a:ea typeface="+mj-ea"/>
                  </a:endParaRPr>
                </a:p>
                <a:p>
                  <a:r>
                    <a:rPr lang="ja-JP" altLang="en-US" dirty="0" smtClean="0">
                      <a:solidFill>
                        <a:schemeClr val="tx1"/>
                      </a:solidFill>
                      <a:latin typeface="+mj-ea"/>
                      <a:ea typeface="+mj-ea"/>
                    </a:rPr>
                    <a:t>・ノロウイルス など</a:t>
                  </a:r>
                  <a:endParaRPr kumimoji="1" lang="ja-JP" altLang="en-US" dirty="0">
                    <a:solidFill>
                      <a:schemeClr val="tx1"/>
                    </a:solidFill>
                    <a:latin typeface="+mj-ea"/>
                    <a:ea typeface="+mj-ea"/>
                  </a:endParaRPr>
                </a:p>
              </p:txBody>
            </p:sp>
            <p:sp>
              <p:nvSpPr>
                <p:cNvPr id="8" name="角丸四角形 7"/>
                <p:cNvSpPr/>
                <p:nvPr/>
              </p:nvSpPr>
              <p:spPr>
                <a:xfrm>
                  <a:off x="1760598" y="2380219"/>
                  <a:ext cx="1080120" cy="288032"/>
                </a:xfrm>
                <a:prstGeom prst="roundRect">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j-ea"/>
                      <a:ea typeface="+mj-ea"/>
                    </a:rPr>
                    <a:t>ウイルス</a:t>
                  </a:r>
                  <a:endParaRPr kumimoji="1" lang="ja-JP" altLang="en-US" dirty="0">
                    <a:solidFill>
                      <a:schemeClr val="tx1"/>
                    </a:solidFill>
                    <a:latin typeface="+mj-ea"/>
                    <a:ea typeface="+mj-ea"/>
                  </a:endParaRPr>
                </a:p>
              </p:txBody>
            </p:sp>
          </p:grpSp>
          <p:cxnSp>
            <p:nvCxnSpPr>
              <p:cNvPr id="33" name="直線矢印コネクタ 32"/>
              <p:cNvCxnSpPr/>
              <p:nvPr/>
            </p:nvCxnSpPr>
            <p:spPr>
              <a:xfrm>
                <a:off x="1547664" y="3356992"/>
                <a:ext cx="1584176" cy="360040"/>
              </a:xfrm>
              <a:prstGeom prst="straightConnector1">
                <a:avLst/>
              </a:prstGeom>
              <a:ln w="38100">
                <a:prstDash val="sysDot"/>
                <a:tailEnd type="triangle" w="med" len="lg"/>
              </a:ln>
            </p:spPr>
            <p:style>
              <a:lnRef idx="1">
                <a:schemeClr val="accent1"/>
              </a:lnRef>
              <a:fillRef idx="0">
                <a:schemeClr val="accent1"/>
              </a:fillRef>
              <a:effectRef idx="0">
                <a:schemeClr val="accent1"/>
              </a:effectRef>
              <a:fontRef idx="minor">
                <a:schemeClr val="tx1"/>
              </a:fontRef>
            </p:style>
          </p:cxnSp>
          <p:grpSp>
            <p:nvGrpSpPr>
              <p:cNvPr id="34" name="グループ化 33"/>
              <p:cNvGrpSpPr/>
              <p:nvPr/>
            </p:nvGrpSpPr>
            <p:grpSpPr>
              <a:xfrm>
                <a:off x="3203848" y="2924944"/>
                <a:ext cx="1080120" cy="2880319"/>
                <a:chOff x="4788024" y="2629292"/>
                <a:chExt cx="1080120" cy="2880319"/>
              </a:xfrm>
            </p:grpSpPr>
            <p:sp>
              <p:nvSpPr>
                <p:cNvPr id="36" name="角丸四角形 35"/>
                <p:cNvSpPr/>
                <p:nvPr/>
              </p:nvSpPr>
              <p:spPr>
                <a:xfrm>
                  <a:off x="4788024" y="2780928"/>
                  <a:ext cx="1080120" cy="2728683"/>
                </a:xfrm>
                <a:prstGeom prst="roundRect">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mj-ea"/>
                    <a:ea typeface="+mj-ea"/>
                  </a:endParaRPr>
                </a:p>
              </p:txBody>
            </p:sp>
            <p:sp>
              <p:nvSpPr>
                <p:cNvPr id="40" name="角丸四角形 39"/>
                <p:cNvSpPr/>
                <p:nvPr/>
              </p:nvSpPr>
              <p:spPr>
                <a:xfrm>
                  <a:off x="4913372" y="2629292"/>
                  <a:ext cx="792088" cy="28803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mj-ea"/>
                      <a:ea typeface="+mj-ea"/>
                    </a:rPr>
                    <a:t>感　染</a:t>
                  </a:r>
                  <a:endParaRPr kumimoji="1" lang="ja-JP" altLang="en-US" dirty="0">
                    <a:solidFill>
                      <a:schemeClr val="bg1"/>
                    </a:solidFill>
                    <a:latin typeface="+mj-ea"/>
                    <a:ea typeface="+mj-ea"/>
                  </a:endParaRPr>
                </a:p>
              </p:txBody>
            </p:sp>
            <p:pic>
              <p:nvPicPr>
                <p:cNvPr id="28" name="図 27" descr="0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860032" y="2996952"/>
                  <a:ext cx="925496" cy="2377452"/>
                </a:xfrm>
                <a:prstGeom prst="rect">
                  <a:avLst/>
                </a:prstGeom>
              </p:spPr>
            </p:pic>
          </p:grpSp>
          <p:cxnSp>
            <p:nvCxnSpPr>
              <p:cNvPr id="37" name="直線矢印コネクタ 36"/>
              <p:cNvCxnSpPr>
                <a:stCxn id="18" idx="3"/>
              </p:cNvCxnSpPr>
              <p:nvPr/>
            </p:nvCxnSpPr>
            <p:spPr>
              <a:xfrm>
                <a:off x="1403648" y="3717032"/>
                <a:ext cx="1728190" cy="360040"/>
              </a:xfrm>
              <a:prstGeom prst="straightConnector1">
                <a:avLst/>
              </a:prstGeom>
              <a:ln w="38100">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1259632" y="4077072"/>
                <a:ext cx="1872208" cy="288032"/>
              </a:xfrm>
              <a:prstGeom prst="straightConnector1">
                <a:avLst/>
              </a:prstGeom>
              <a:ln w="38100">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1475656" y="4509120"/>
                <a:ext cx="1656184" cy="72008"/>
              </a:xfrm>
              <a:prstGeom prst="straightConnector1">
                <a:avLst/>
              </a:prstGeom>
              <a:ln w="38100">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V="1">
                <a:off x="1475656" y="4941168"/>
                <a:ext cx="1656184" cy="288032"/>
              </a:xfrm>
              <a:prstGeom prst="straightConnector1">
                <a:avLst/>
              </a:prstGeom>
              <a:ln w="38100">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2411760" y="5301208"/>
                <a:ext cx="720080" cy="504056"/>
              </a:xfrm>
              <a:prstGeom prst="straightConnector1">
                <a:avLst/>
              </a:prstGeom>
              <a:ln w="38100">
                <a:prstDash val="sysDot"/>
                <a:tailEnd type="triangle" w="med" len="lg"/>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3463877" y="2380219"/>
                <a:ext cx="1314813" cy="461158"/>
              </a:xfrm>
              <a:prstGeom prst="rect">
                <a:avLst/>
              </a:prstGeom>
              <a:noFill/>
            </p:spPr>
            <p:txBody>
              <a:bodyPr wrap="square" rtlCol="0">
                <a:spAutoFit/>
              </a:bodyPr>
              <a:lstStyle/>
              <a:p>
                <a:r>
                  <a:rPr lang="ja-JP" altLang="en-US" dirty="0" smtClean="0">
                    <a:solidFill>
                      <a:srgbClr val="FF0000"/>
                    </a:solidFill>
                    <a:latin typeface="+mj-ea"/>
                    <a:ea typeface="+mj-ea"/>
                  </a:rPr>
                  <a:t>ヒト</a:t>
                </a:r>
                <a:r>
                  <a:rPr kumimoji="1" lang="ja-JP" altLang="en-US" dirty="0" smtClean="0">
                    <a:solidFill>
                      <a:srgbClr val="FF0000"/>
                    </a:solidFill>
                    <a:latin typeface="+mj-ea"/>
                    <a:ea typeface="+mj-ea"/>
                  </a:rPr>
                  <a:t>の体</a:t>
                </a:r>
                <a:endParaRPr kumimoji="1" lang="en-US" altLang="ja-JP" dirty="0" smtClean="0">
                  <a:solidFill>
                    <a:srgbClr val="FF0000"/>
                  </a:solidFill>
                  <a:latin typeface="+mj-ea"/>
                  <a:ea typeface="+mj-ea"/>
                </a:endParaRPr>
              </a:p>
              <a:p>
                <a:r>
                  <a:rPr kumimoji="1" lang="ja-JP" altLang="en-US" dirty="0" smtClean="0">
                    <a:solidFill>
                      <a:srgbClr val="FF0000"/>
                    </a:solidFill>
                    <a:latin typeface="+mj-ea"/>
                    <a:ea typeface="+mj-ea"/>
                  </a:rPr>
                  <a:t>に侵入</a:t>
                </a:r>
                <a:endParaRPr kumimoji="1" lang="ja-JP" altLang="en-US" dirty="0">
                  <a:solidFill>
                    <a:srgbClr val="FF0000"/>
                  </a:solidFill>
                  <a:latin typeface="+mj-ea"/>
                  <a:ea typeface="+mj-ea"/>
                </a:endParaRPr>
              </a:p>
            </p:txBody>
          </p:sp>
          <p:sp>
            <p:nvSpPr>
              <p:cNvPr id="14" name="角丸四角形 13"/>
              <p:cNvSpPr/>
              <p:nvPr/>
            </p:nvSpPr>
            <p:spPr>
              <a:xfrm>
                <a:off x="323529" y="3212976"/>
                <a:ext cx="1296144" cy="288032"/>
              </a:xfrm>
              <a:prstGeom prst="roundRect">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j-ea"/>
                    <a:ea typeface="+mj-ea"/>
                  </a:rPr>
                  <a:t>マイコプラズマ</a:t>
                </a:r>
                <a:endParaRPr kumimoji="1" lang="ja-JP" altLang="en-US" dirty="0">
                  <a:solidFill>
                    <a:schemeClr val="tx1"/>
                  </a:solidFill>
                  <a:latin typeface="+mj-ea"/>
                  <a:ea typeface="+mj-ea"/>
                </a:endParaRPr>
              </a:p>
            </p:txBody>
          </p:sp>
          <p:sp>
            <p:nvSpPr>
              <p:cNvPr id="18" name="角丸四角形 17"/>
              <p:cNvSpPr/>
              <p:nvPr/>
            </p:nvSpPr>
            <p:spPr>
              <a:xfrm>
                <a:off x="323529" y="3573016"/>
                <a:ext cx="1080120" cy="288032"/>
              </a:xfrm>
              <a:prstGeom prst="roundRect">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j-ea"/>
                    <a:ea typeface="+mj-ea"/>
                  </a:rPr>
                  <a:t>リケッチア</a:t>
                </a:r>
                <a:endParaRPr kumimoji="1" lang="ja-JP" altLang="en-US" dirty="0">
                  <a:solidFill>
                    <a:schemeClr val="tx1"/>
                  </a:solidFill>
                  <a:latin typeface="+mj-ea"/>
                  <a:ea typeface="+mj-ea"/>
                </a:endParaRPr>
              </a:p>
            </p:txBody>
          </p:sp>
          <p:sp>
            <p:nvSpPr>
              <p:cNvPr id="19" name="角丸四角形 18"/>
              <p:cNvSpPr/>
              <p:nvPr/>
            </p:nvSpPr>
            <p:spPr>
              <a:xfrm>
                <a:off x="323529" y="3933056"/>
                <a:ext cx="1080120" cy="288032"/>
              </a:xfrm>
              <a:prstGeom prst="roundRect">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j-ea"/>
                    <a:ea typeface="+mj-ea"/>
                  </a:rPr>
                  <a:t>クラミジア</a:t>
                </a:r>
                <a:endParaRPr kumimoji="1" lang="ja-JP" altLang="en-US" dirty="0">
                  <a:solidFill>
                    <a:schemeClr val="tx1"/>
                  </a:solidFill>
                  <a:latin typeface="+mj-ea"/>
                  <a:ea typeface="+mj-ea"/>
                </a:endParaRPr>
              </a:p>
            </p:txBody>
          </p:sp>
          <p:grpSp>
            <p:nvGrpSpPr>
              <p:cNvPr id="24" name="グループ化 23"/>
              <p:cNvGrpSpPr/>
              <p:nvPr/>
            </p:nvGrpSpPr>
            <p:grpSpPr>
              <a:xfrm>
                <a:off x="234400" y="4324081"/>
                <a:ext cx="1778226" cy="745863"/>
                <a:chOff x="1962592" y="4051289"/>
                <a:chExt cx="1778226" cy="745863"/>
              </a:xfrm>
            </p:grpSpPr>
            <p:sp>
              <p:nvSpPr>
                <p:cNvPr id="21" name="角丸四角形 20"/>
                <p:cNvSpPr/>
                <p:nvPr/>
              </p:nvSpPr>
              <p:spPr>
                <a:xfrm>
                  <a:off x="1962592" y="4221088"/>
                  <a:ext cx="1778226" cy="576064"/>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dirty="0" smtClean="0">
                      <a:solidFill>
                        <a:schemeClr val="tx1"/>
                      </a:solidFill>
                      <a:latin typeface="+mj-ea"/>
                      <a:ea typeface="+mj-ea"/>
                    </a:rPr>
                    <a:t>・腸管出血性大腸菌</a:t>
                  </a:r>
                  <a:endParaRPr kumimoji="1" lang="en-US" altLang="ja-JP" dirty="0" smtClean="0">
                    <a:solidFill>
                      <a:schemeClr val="tx1"/>
                    </a:solidFill>
                    <a:latin typeface="+mj-ea"/>
                    <a:ea typeface="+mj-ea"/>
                  </a:endParaRPr>
                </a:p>
                <a:p>
                  <a:r>
                    <a:rPr lang="ja-JP" altLang="en-US" dirty="0" smtClean="0">
                      <a:solidFill>
                        <a:schemeClr val="tx1"/>
                      </a:solidFill>
                      <a:latin typeface="+mj-ea"/>
                      <a:ea typeface="+mj-ea"/>
                    </a:rPr>
                    <a:t>・コレラ菌など</a:t>
                  </a:r>
                  <a:endParaRPr kumimoji="1" lang="ja-JP" altLang="en-US" dirty="0">
                    <a:solidFill>
                      <a:schemeClr val="tx1"/>
                    </a:solidFill>
                    <a:latin typeface="+mj-ea"/>
                    <a:ea typeface="+mj-ea"/>
                  </a:endParaRPr>
                </a:p>
              </p:txBody>
            </p:sp>
            <p:sp>
              <p:nvSpPr>
                <p:cNvPr id="22" name="角丸四角形 21"/>
                <p:cNvSpPr/>
                <p:nvPr/>
              </p:nvSpPr>
              <p:spPr>
                <a:xfrm>
                  <a:off x="2267744" y="4051289"/>
                  <a:ext cx="1080120" cy="288032"/>
                </a:xfrm>
                <a:prstGeom prst="roundRect">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j-ea"/>
                      <a:ea typeface="+mj-ea"/>
                    </a:rPr>
                    <a:t>細菌</a:t>
                  </a:r>
                  <a:endParaRPr kumimoji="1" lang="ja-JP" altLang="en-US" dirty="0">
                    <a:solidFill>
                      <a:schemeClr val="tx1"/>
                    </a:solidFill>
                    <a:latin typeface="+mj-ea"/>
                    <a:ea typeface="+mj-ea"/>
                  </a:endParaRPr>
                </a:p>
              </p:txBody>
            </p:sp>
          </p:grpSp>
          <p:grpSp>
            <p:nvGrpSpPr>
              <p:cNvPr id="31" name="グループ化 30"/>
              <p:cNvGrpSpPr/>
              <p:nvPr/>
            </p:nvGrpSpPr>
            <p:grpSpPr>
              <a:xfrm>
                <a:off x="323528" y="5149572"/>
                <a:ext cx="1368152" cy="787135"/>
                <a:chOff x="3192800" y="3140968"/>
                <a:chExt cx="1368152" cy="787135"/>
              </a:xfrm>
            </p:grpSpPr>
            <p:sp>
              <p:nvSpPr>
                <p:cNvPr id="26" name="角丸四角形 25"/>
                <p:cNvSpPr/>
                <p:nvPr/>
              </p:nvSpPr>
              <p:spPr>
                <a:xfrm>
                  <a:off x="3192800" y="3352039"/>
                  <a:ext cx="1368152" cy="576064"/>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dirty="0" smtClean="0">
                      <a:solidFill>
                        <a:schemeClr val="tx1"/>
                      </a:solidFill>
                      <a:latin typeface="+mj-ea"/>
                      <a:ea typeface="+mj-ea"/>
                    </a:rPr>
                    <a:t>・白癬菌</a:t>
                  </a:r>
                  <a:endParaRPr kumimoji="1" lang="en-US" altLang="ja-JP" dirty="0" smtClean="0">
                    <a:solidFill>
                      <a:schemeClr val="tx1"/>
                    </a:solidFill>
                    <a:latin typeface="+mj-ea"/>
                    <a:ea typeface="+mj-ea"/>
                  </a:endParaRPr>
                </a:p>
                <a:p>
                  <a:r>
                    <a:rPr lang="ja-JP" altLang="en-US" dirty="0" smtClean="0">
                      <a:solidFill>
                        <a:schemeClr val="tx1"/>
                      </a:solidFill>
                      <a:latin typeface="+mj-ea"/>
                      <a:ea typeface="+mj-ea"/>
                    </a:rPr>
                    <a:t>・カンジダなど</a:t>
                  </a:r>
                  <a:endParaRPr kumimoji="1" lang="ja-JP" altLang="en-US" dirty="0">
                    <a:solidFill>
                      <a:schemeClr val="tx1"/>
                    </a:solidFill>
                    <a:latin typeface="+mj-ea"/>
                    <a:ea typeface="+mj-ea"/>
                  </a:endParaRPr>
                </a:p>
              </p:txBody>
            </p:sp>
            <p:sp>
              <p:nvSpPr>
                <p:cNvPr id="27" name="角丸四角形 26"/>
                <p:cNvSpPr/>
                <p:nvPr/>
              </p:nvSpPr>
              <p:spPr>
                <a:xfrm>
                  <a:off x="3347864" y="3140968"/>
                  <a:ext cx="1080120" cy="288032"/>
                </a:xfrm>
                <a:prstGeom prst="roundRect">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j-ea"/>
                      <a:ea typeface="+mj-ea"/>
                    </a:rPr>
                    <a:t>カビ</a:t>
                  </a:r>
                  <a:endParaRPr kumimoji="1" lang="ja-JP" altLang="en-US" dirty="0">
                    <a:solidFill>
                      <a:schemeClr val="tx1"/>
                    </a:solidFill>
                    <a:latin typeface="+mj-ea"/>
                    <a:ea typeface="+mj-ea"/>
                  </a:endParaRPr>
                </a:p>
              </p:txBody>
            </p:sp>
          </p:grpSp>
          <p:grpSp>
            <p:nvGrpSpPr>
              <p:cNvPr id="32" name="グループ化 31"/>
              <p:cNvGrpSpPr/>
              <p:nvPr/>
            </p:nvGrpSpPr>
            <p:grpSpPr>
              <a:xfrm>
                <a:off x="1687488" y="5728897"/>
                <a:ext cx="1641708" cy="765403"/>
                <a:chOff x="3200420" y="4887661"/>
                <a:chExt cx="1641708" cy="765403"/>
              </a:xfrm>
            </p:grpSpPr>
            <p:sp>
              <p:nvSpPr>
                <p:cNvPr id="29" name="角丸四角形 28"/>
                <p:cNvSpPr/>
                <p:nvPr/>
              </p:nvSpPr>
              <p:spPr>
                <a:xfrm>
                  <a:off x="3200420" y="5013177"/>
                  <a:ext cx="1641708" cy="639887"/>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dirty="0" smtClean="0">
                      <a:solidFill>
                        <a:schemeClr val="tx1"/>
                      </a:solidFill>
                      <a:latin typeface="+mj-ea"/>
                      <a:ea typeface="+mj-ea"/>
                    </a:rPr>
                    <a:t>・アニサキス</a:t>
                  </a:r>
                  <a:endParaRPr kumimoji="1" lang="en-US" altLang="ja-JP" dirty="0" smtClean="0">
                    <a:solidFill>
                      <a:schemeClr val="tx1"/>
                    </a:solidFill>
                    <a:latin typeface="+mj-ea"/>
                    <a:ea typeface="+mj-ea"/>
                  </a:endParaRPr>
                </a:p>
                <a:p>
                  <a:r>
                    <a:rPr lang="ja-JP" altLang="en-US" dirty="0" smtClean="0">
                      <a:solidFill>
                        <a:schemeClr val="tx1"/>
                      </a:solidFill>
                      <a:latin typeface="+mj-ea"/>
                      <a:ea typeface="+mj-ea"/>
                    </a:rPr>
                    <a:t>・マラリア原虫など</a:t>
                  </a:r>
                  <a:endParaRPr kumimoji="1" lang="ja-JP" altLang="en-US" dirty="0">
                    <a:solidFill>
                      <a:schemeClr val="tx1"/>
                    </a:solidFill>
                    <a:latin typeface="+mj-ea"/>
                    <a:ea typeface="+mj-ea"/>
                  </a:endParaRPr>
                </a:p>
              </p:txBody>
            </p:sp>
            <p:sp>
              <p:nvSpPr>
                <p:cNvPr id="30" name="角丸四角形 29"/>
                <p:cNvSpPr/>
                <p:nvPr/>
              </p:nvSpPr>
              <p:spPr>
                <a:xfrm>
                  <a:off x="3456640" y="4887661"/>
                  <a:ext cx="1080120" cy="288032"/>
                </a:xfrm>
                <a:prstGeom prst="roundRect">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j-ea"/>
                      <a:ea typeface="+mj-ea"/>
                    </a:rPr>
                    <a:t>原虫</a:t>
                  </a:r>
                  <a:endParaRPr kumimoji="1" lang="ja-JP" altLang="en-US" dirty="0">
                    <a:solidFill>
                      <a:schemeClr val="tx1"/>
                    </a:solidFill>
                    <a:latin typeface="+mj-ea"/>
                    <a:ea typeface="+mj-ea"/>
                  </a:endParaRPr>
                </a:p>
              </p:txBody>
            </p:sp>
          </p:grpSp>
        </p:grpSp>
      </p:grpSp>
      <p:sp>
        <p:nvSpPr>
          <p:cNvPr id="38" name="テキスト ボックス 37"/>
          <p:cNvSpPr txBox="1"/>
          <p:nvPr/>
        </p:nvSpPr>
        <p:spPr>
          <a:xfrm>
            <a:off x="697998" y="245361"/>
            <a:ext cx="2313228" cy="523220"/>
          </a:xfrm>
          <a:prstGeom prst="rect">
            <a:avLst/>
          </a:prstGeom>
          <a:solidFill>
            <a:schemeClr val="bg1"/>
          </a:solidFill>
        </p:spPr>
        <p:txBody>
          <a:bodyPr wrap="square" rtlCol="0">
            <a:spAutoFit/>
          </a:bodyPr>
          <a:lstStyle/>
          <a:p>
            <a:r>
              <a:rPr kumimoji="1" lang="ja-JP" altLang="en-US" sz="2800" dirty="0" smtClean="0">
                <a:latin typeface="+mj-ea"/>
                <a:ea typeface="+mj-ea"/>
              </a:rPr>
              <a:t>感染症とは？</a:t>
            </a:r>
            <a:endParaRPr kumimoji="1" lang="ja-JP" altLang="en-US" sz="2800" dirty="0">
              <a:latin typeface="+mj-ea"/>
              <a:ea typeface="+mj-ea"/>
            </a:endParaRPr>
          </a:p>
        </p:txBody>
      </p:sp>
      <p:sp>
        <p:nvSpPr>
          <p:cNvPr id="3" name="正方形/長方形 2"/>
          <p:cNvSpPr/>
          <p:nvPr/>
        </p:nvSpPr>
        <p:spPr>
          <a:xfrm>
            <a:off x="674596" y="256636"/>
            <a:ext cx="2313228"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4" name="正方形/長方形 3"/>
          <p:cNvSpPr/>
          <p:nvPr/>
        </p:nvSpPr>
        <p:spPr>
          <a:xfrm>
            <a:off x="4197358" y="264304"/>
            <a:ext cx="4119057" cy="492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5</a:t>
            </a:fld>
            <a:endParaRPr kumimoji="1" lang="ja-JP" altLang="en-US"/>
          </a:p>
        </p:txBody>
      </p:sp>
    </p:spTree>
    <p:extLst>
      <p:ext uri="{BB962C8B-B14F-4D97-AF65-F5344CB8AC3E}">
        <p14:creationId xmlns:p14="http://schemas.microsoft.com/office/powerpoint/2010/main" val="14008077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0" y="1341586"/>
            <a:ext cx="9144000" cy="503238"/>
          </a:xfrm>
        </p:spPr>
        <p:txBody>
          <a:bodyPr>
            <a:noAutofit/>
          </a:bodyPr>
          <a:lstStyle/>
          <a:p>
            <a:r>
              <a:rPr lang="ja-JP" altLang="en-US" sz="4000" b="1" dirty="0" smtClean="0">
                <a:latin typeface="+mn-ea"/>
                <a:ea typeface="+mn-ea"/>
              </a:rPr>
              <a:t>新型インフルエンザで</a:t>
            </a:r>
            <a:r>
              <a:rPr lang="en-US" altLang="ja-JP" sz="4000" b="1" dirty="0" smtClean="0">
                <a:latin typeface="+mn-ea"/>
                <a:ea typeface="+mn-ea"/>
              </a:rPr>
              <a:t/>
            </a:r>
            <a:br>
              <a:rPr lang="en-US" altLang="ja-JP" sz="4000" b="1" dirty="0" smtClean="0">
                <a:latin typeface="+mn-ea"/>
                <a:ea typeface="+mn-ea"/>
              </a:rPr>
            </a:br>
            <a:r>
              <a:rPr lang="ja-JP" altLang="en-US" sz="4000" b="1" dirty="0" smtClean="0">
                <a:latin typeface="+mn-ea"/>
                <a:ea typeface="+mn-ea"/>
              </a:rPr>
              <a:t>想定される致死率</a:t>
            </a:r>
            <a:r>
              <a:rPr lang="ja-JP" altLang="en-US" sz="4000" b="1" dirty="0" smtClean="0">
                <a:latin typeface="+mn-ea"/>
              </a:rPr>
              <a:t>（</a:t>
            </a:r>
            <a:r>
              <a:rPr lang="en-US" altLang="ja-JP" sz="4000" b="1" dirty="0" smtClean="0">
                <a:latin typeface="+mn-ea"/>
              </a:rPr>
              <a:t>0.5</a:t>
            </a:r>
            <a:r>
              <a:rPr lang="ja-JP" altLang="en-US" sz="4000" b="1" dirty="0" smtClean="0">
                <a:latin typeface="+mn-ea"/>
              </a:rPr>
              <a:t>％</a:t>
            </a:r>
            <a:r>
              <a:rPr lang="ja-JP" altLang="en-US" sz="4000" b="1" dirty="0">
                <a:latin typeface="+mn-ea"/>
              </a:rPr>
              <a:t>と仮定） </a:t>
            </a:r>
            <a:r>
              <a:rPr lang="en-US" altLang="ja-JP" sz="4000" b="1" dirty="0" smtClean="0">
                <a:latin typeface="+mn-ea"/>
              </a:rPr>
              <a:t/>
            </a:r>
            <a:br>
              <a:rPr lang="en-US" altLang="ja-JP" sz="4000" b="1" dirty="0" smtClean="0">
                <a:latin typeface="+mn-ea"/>
              </a:rPr>
            </a:br>
            <a:r>
              <a:rPr lang="ja-JP" altLang="en-US" sz="4000" b="1" dirty="0" smtClean="0">
                <a:latin typeface="+mn-ea"/>
                <a:ea typeface="+mn-ea"/>
              </a:rPr>
              <a:t>・死亡者数</a:t>
            </a:r>
            <a:r>
              <a:rPr lang="en-US" altLang="ja-JP" sz="4000" b="1" dirty="0" smtClean="0">
                <a:latin typeface="+mn-ea"/>
                <a:ea typeface="+mn-ea"/>
              </a:rPr>
              <a:t/>
            </a:r>
            <a:br>
              <a:rPr lang="en-US" altLang="ja-JP" sz="4000" b="1" dirty="0" smtClean="0">
                <a:latin typeface="+mn-ea"/>
                <a:ea typeface="+mn-ea"/>
              </a:rPr>
            </a:br>
            <a:r>
              <a:rPr lang="ja-JP" altLang="en-US" sz="4000" b="1" dirty="0">
                <a:latin typeface="+mn-ea"/>
              </a:rPr>
              <a:t/>
            </a:r>
            <a:br>
              <a:rPr lang="ja-JP" altLang="en-US" sz="4000" b="1" dirty="0">
                <a:latin typeface="+mn-ea"/>
              </a:rPr>
            </a:br>
            <a:endParaRPr lang="ja-JP" altLang="en-US" sz="4000" b="1" dirty="0" smtClean="0">
              <a:latin typeface="+mn-ea"/>
              <a:ea typeface="+mn-ea"/>
            </a:endParaRPr>
          </a:p>
        </p:txBody>
      </p:sp>
      <p:sp>
        <p:nvSpPr>
          <p:cNvPr id="11" name="Oval 10"/>
          <p:cNvSpPr>
            <a:spLocks noChangeArrowheads="1"/>
          </p:cNvSpPr>
          <p:nvPr/>
        </p:nvSpPr>
        <p:spPr bwMode="auto">
          <a:xfrm>
            <a:off x="2606675" y="2168797"/>
            <a:ext cx="4114800" cy="3857625"/>
          </a:xfrm>
          <a:prstGeom prst="ellipse">
            <a:avLst/>
          </a:prstGeom>
          <a:solidFill>
            <a:srgbClr val="FFFF99">
              <a:alpha val="70195"/>
            </a:srgbClr>
          </a:solidFill>
          <a:ln w="9525">
            <a:solidFill>
              <a:srgbClr val="FFCC00"/>
            </a:solidFill>
            <a:round/>
            <a:headEnd/>
            <a:tailEnd/>
          </a:ln>
        </p:spPr>
        <p:txBody>
          <a:bodyPr wrap="none" anchor="ctr"/>
          <a:lstStyle/>
          <a:p>
            <a:endParaRPr lang="ja-JP" altLang="en-US">
              <a:latin typeface="+mn-ea"/>
            </a:endParaRPr>
          </a:p>
        </p:txBody>
      </p:sp>
      <p:sp>
        <p:nvSpPr>
          <p:cNvPr id="12" name="Oval 11"/>
          <p:cNvSpPr>
            <a:spLocks noChangeArrowheads="1"/>
          </p:cNvSpPr>
          <p:nvPr/>
        </p:nvSpPr>
        <p:spPr bwMode="auto">
          <a:xfrm>
            <a:off x="4465638" y="5707335"/>
            <a:ext cx="319087" cy="319087"/>
          </a:xfrm>
          <a:prstGeom prst="ellipse">
            <a:avLst/>
          </a:prstGeom>
          <a:gradFill rotWithShape="1">
            <a:gsLst>
              <a:gs pos="0">
                <a:srgbClr val="760000"/>
              </a:gs>
              <a:gs pos="100000">
                <a:srgbClr val="FF0000">
                  <a:alpha val="7000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15" name="Text Box 14"/>
          <p:cNvSpPr txBox="1">
            <a:spLocks noChangeArrowheads="1"/>
          </p:cNvSpPr>
          <p:nvPr/>
        </p:nvSpPr>
        <p:spPr bwMode="auto">
          <a:xfrm>
            <a:off x="3946525" y="4815868"/>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dirty="0">
                <a:solidFill>
                  <a:srgbClr val="FF0000"/>
                </a:solidFill>
                <a:latin typeface="+mn-ea"/>
                <a:ea typeface="+mn-ea"/>
              </a:rPr>
              <a:t>死亡者数　</a:t>
            </a:r>
            <a:r>
              <a:rPr lang="en-US" altLang="ja-JP" sz="2400" b="1" dirty="0" smtClean="0">
                <a:solidFill>
                  <a:srgbClr val="FF0000"/>
                </a:solidFill>
                <a:latin typeface="+mn-ea"/>
                <a:ea typeface="+mn-ea"/>
              </a:rPr>
              <a:t>15</a:t>
            </a:r>
            <a:r>
              <a:rPr lang="ja-JP" altLang="en-US" sz="2400" b="1" dirty="0" smtClean="0">
                <a:solidFill>
                  <a:srgbClr val="FF0000"/>
                </a:solidFill>
                <a:latin typeface="+mn-ea"/>
                <a:ea typeface="+mn-ea"/>
              </a:rPr>
              <a:t>万人</a:t>
            </a:r>
            <a:endParaRPr lang="ja-JP" altLang="en-US" sz="2400" b="1" dirty="0">
              <a:solidFill>
                <a:srgbClr val="FF0000"/>
              </a:solidFill>
              <a:latin typeface="+mn-ea"/>
              <a:ea typeface="+mn-ea"/>
            </a:endParaRPr>
          </a:p>
        </p:txBody>
      </p:sp>
      <p:cxnSp>
        <p:nvCxnSpPr>
          <p:cNvPr id="16" name="直線コネクタ 15"/>
          <p:cNvCxnSpPr/>
          <p:nvPr/>
        </p:nvCxnSpPr>
        <p:spPr>
          <a:xfrm>
            <a:off x="1082911" y="1963921"/>
            <a:ext cx="71614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237545" y="5646131"/>
            <a:ext cx="2880320" cy="1200329"/>
          </a:xfrm>
          <a:prstGeom prst="rect">
            <a:avLst/>
          </a:prstGeom>
          <a:noFill/>
        </p:spPr>
        <p:txBody>
          <a:bodyPr wrap="square" rtlCol="0">
            <a:spAutoFit/>
          </a:bodyPr>
          <a:lstStyle/>
          <a:p>
            <a:r>
              <a:rPr kumimoji="1" lang="ja-JP" altLang="en-US" sz="2400" b="1" dirty="0" smtClean="0"/>
              <a:t>致死率（致命割合）：　　感染者のなかで死亡する人の割合</a:t>
            </a:r>
            <a:endParaRPr kumimoji="1" lang="ja-JP" altLang="en-US" sz="2400" b="1" dirty="0"/>
          </a:p>
        </p:txBody>
      </p:sp>
      <p:sp>
        <p:nvSpPr>
          <p:cNvPr id="17" name="テキスト ボックス 16"/>
          <p:cNvSpPr txBox="1"/>
          <p:nvPr/>
        </p:nvSpPr>
        <p:spPr>
          <a:xfrm>
            <a:off x="6679506" y="2132856"/>
            <a:ext cx="2501006" cy="1569660"/>
          </a:xfrm>
          <a:prstGeom prst="rect">
            <a:avLst/>
          </a:prstGeom>
          <a:noFill/>
        </p:spPr>
        <p:txBody>
          <a:bodyPr wrap="none" rtlCol="0">
            <a:spAutoFit/>
          </a:bodyPr>
          <a:lstStyle/>
          <a:p>
            <a:r>
              <a:rPr kumimoji="1" lang="ja-JP" altLang="en-US" sz="2400" dirty="0" smtClean="0"/>
              <a:t>致死率</a:t>
            </a:r>
            <a:r>
              <a:rPr kumimoji="1" lang="en-US" altLang="ja-JP" sz="2400" dirty="0" smtClean="0"/>
              <a:t>0.5%</a:t>
            </a:r>
            <a:r>
              <a:rPr kumimoji="1" lang="ja-JP" altLang="en-US" sz="2400" dirty="0" smtClean="0"/>
              <a:t>は</a:t>
            </a:r>
            <a:endParaRPr kumimoji="1" lang="en-US" altLang="ja-JP" sz="2400" dirty="0" smtClean="0"/>
          </a:p>
          <a:p>
            <a:r>
              <a:rPr kumimoji="1" lang="ja-JP" altLang="en-US" sz="2400" dirty="0" smtClean="0"/>
              <a:t>アジア</a:t>
            </a:r>
            <a:r>
              <a:rPr lang="ja-JP" altLang="en-US" sz="2400" dirty="0" smtClean="0"/>
              <a:t>インフル</a:t>
            </a:r>
            <a:endParaRPr lang="en-US" altLang="ja-JP" sz="2400" dirty="0" smtClean="0"/>
          </a:p>
          <a:p>
            <a:r>
              <a:rPr lang="ja-JP" altLang="en-US" sz="2400" dirty="0" smtClean="0"/>
              <a:t>エンザとほぼ同様</a:t>
            </a:r>
            <a:endParaRPr lang="en-US" altLang="ja-JP" sz="2400" dirty="0" smtClean="0"/>
          </a:p>
          <a:p>
            <a:r>
              <a:rPr kumimoji="1" lang="ja-JP" altLang="en-US" sz="2400" dirty="0" smtClean="0"/>
              <a:t>のレベル</a:t>
            </a:r>
            <a:endParaRPr kumimoji="1" lang="ja-JP" altLang="en-US" sz="2400" dirty="0"/>
          </a:p>
        </p:txBody>
      </p:sp>
      <p:sp>
        <p:nvSpPr>
          <p:cNvPr id="13" name="テキスト ボックス 12"/>
          <p:cNvSpPr txBox="1"/>
          <p:nvPr/>
        </p:nvSpPr>
        <p:spPr>
          <a:xfrm>
            <a:off x="-59968" y="6251516"/>
            <a:ext cx="3504486" cy="646331"/>
          </a:xfrm>
          <a:prstGeom prst="rect">
            <a:avLst/>
          </a:prstGeom>
          <a:noFill/>
        </p:spPr>
        <p:txBody>
          <a:bodyPr wrap="none" rtlCol="0">
            <a:spAutoFit/>
          </a:bodyPr>
          <a:lstStyle/>
          <a:p>
            <a:r>
              <a:rPr kumimoji="1" lang="ja-JP" altLang="en-US" dirty="0" smtClean="0"/>
              <a:t>参考値：平成</a:t>
            </a:r>
            <a:r>
              <a:rPr kumimoji="1" lang="en-US" altLang="ja-JP" dirty="0" smtClean="0"/>
              <a:t>21</a:t>
            </a:r>
            <a:r>
              <a:rPr kumimoji="1" lang="ja-JP" altLang="en-US" dirty="0" smtClean="0"/>
              <a:t>年の日本における</a:t>
            </a:r>
            <a:endParaRPr kumimoji="1" lang="en-US" altLang="ja-JP" dirty="0" smtClean="0"/>
          </a:p>
          <a:p>
            <a:r>
              <a:rPr kumimoji="1" lang="ja-JP" altLang="en-US" dirty="0" smtClean="0"/>
              <a:t>死亡者は</a:t>
            </a:r>
            <a:r>
              <a:rPr lang="en-US" altLang="ja-JP" dirty="0" smtClean="0"/>
              <a:t>114</a:t>
            </a:r>
            <a:r>
              <a:rPr lang="ja-JP" altLang="en-US" dirty="0" smtClean="0"/>
              <a:t>万人（すべての原因）</a:t>
            </a:r>
            <a:endParaRPr kumimoji="1" lang="ja-JP" altLang="en-US" dirty="0"/>
          </a:p>
        </p:txBody>
      </p:sp>
      <p:sp>
        <p:nvSpPr>
          <p:cNvPr id="18" name="Text Box 13"/>
          <p:cNvSpPr txBox="1">
            <a:spLocks noChangeArrowheads="1"/>
          </p:cNvSpPr>
          <p:nvPr/>
        </p:nvSpPr>
        <p:spPr bwMode="auto">
          <a:xfrm>
            <a:off x="1692273" y="2306439"/>
            <a:ext cx="26637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dirty="0" smtClean="0">
                <a:solidFill>
                  <a:srgbClr val="CC3300"/>
                </a:solidFill>
                <a:latin typeface="+mn-ea"/>
                <a:ea typeface="+mn-ea"/>
              </a:rPr>
              <a:t>感染者（発症者）数</a:t>
            </a:r>
            <a:r>
              <a:rPr lang="ja-JP" altLang="en-US" sz="2400" b="1" dirty="0">
                <a:solidFill>
                  <a:srgbClr val="CC3300"/>
                </a:solidFill>
                <a:latin typeface="+mn-ea"/>
                <a:ea typeface="+mn-ea"/>
              </a:rPr>
              <a:t>　</a:t>
            </a:r>
            <a:r>
              <a:rPr lang="en-US" altLang="ja-JP" sz="2400" b="1" dirty="0">
                <a:solidFill>
                  <a:srgbClr val="CC3300"/>
                </a:solidFill>
                <a:latin typeface="+mn-ea"/>
                <a:ea typeface="+mn-ea"/>
              </a:rPr>
              <a:t>3000</a:t>
            </a:r>
            <a:r>
              <a:rPr lang="ja-JP" altLang="en-US" sz="2400" b="1" dirty="0">
                <a:solidFill>
                  <a:srgbClr val="CC3300"/>
                </a:solidFill>
                <a:latin typeface="+mn-ea"/>
                <a:ea typeface="+mn-ea"/>
              </a:rPr>
              <a:t>万人</a:t>
            </a:r>
          </a:p>
        </p:txBody>
      </p: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50</a:t>
            </a:fld>
            <a:endParaRPr kumimoji="1" lang="ja-JP" altLang="en-US"/>
          </a:p>
        </p:txBody>
      </p:sp>
    </p:spTree>
    <p:extLst>
      <p:ext uri="{BB962C8B-B14F-4D97-AF65-F5344CB8AC3E}">
        <p14:creationId xmlns:p14="http://schemas.microsoft.com/office/powerpoint/2010/main" val="341279005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80975" y="764704"/>
            <a:ext cx="9144000" cy="503238"/>
          </a:xfrm>
        </p:spPr>
        <p:txBody>
          <a:bodyPr>
            <a:noAutofit/>
          </a:bodyPr>
          <a:lstStyle/>
          <a:p>
            <a:r>
              <a:rPr lang="ja-JP" altLang="en-US" sz="4000" b="1" dirty="0" smtClean="0">
                <a:latin typeface="+mn-ea"/>
                <a:ea typeface="+mn-ea"/>
              </a:rPr>
              <a:t>新型インフルエンザで</a:t>
            </a:r>
            <a:r>
              <a:rPr lang="en-US" altLang="ja-JP" sz="4000" b="1" dirty="0" smtClean="0">
                <a:latin typeface="+mn-ea"/>
                <a:ea typeface="+mn-ea"/>
              </a:rPr>
              <a:t/>
            </a:r>
            <a:br>
              <a:rPr lang="en-US" altLang="ja-JP" sz="4000" b="1" dirty="0" smtClean="0">
                <a:latin typeface="+mn-ea"/>
                <a:ea typeface="+mn-ea"/>
              </a:rPr>
            </a:br>
            <a:r>
              <a:rPr lang="ja-JP" altLang="en-US" sz="4000" b="1" dirty="0" smtClean="0">
                <a:latin typeface="+mn-ea"/>
                <a:ea typeface="+mn-ea"/>
              </a:rPr>
              <a:t>想定される致死率</a:t>
            </a:r>
            <a:r>
              <a:rPr lang="ja-JP" altLang="en-US" sz="4000" b="1" dirty="0" smtClean="0">
                <a:latin typeface="+mn-ea"/>
              </a:rPr>
              <a:t>（</a:t>
            </a:r>
            <a:r>
              <a:rPr lang="en-US" altLang="ja-JP" sz="4000" b="1" dirty="0" smtClean="0">
                <a:latin typeface="+mn-ea"/>
              </a:rPr>
              <a:t>2</a:t>
            </a:r>
            <a:r>
              <a:rPr lang="ja-JP" altLang="en-US" sz="4000" b="1" dirty="0">
                <a:latin typeface="+mn-ea"/>
              </a:rPr>
              <a:t>％と仮定）</a:t>
            </a:r>
            <a:br>
              <a:rPr lang="ja-JP" altLang="en-US" sz="4000" b="1" dirty="0">
                <a:latin typeface="+mn-ea"/>
              </a:rPr>
            </a:br>
            <a:r>
              <a:rPr lang="ja-JP" altLang="en-US" sz="4000" b="1" dirty="0" smtClean="0">
                <a:latin typeface="+mn-ea"/>
                <a:ea typeface="+mn-ea"/>
              </a:rPr>
              <a:t>・死亡者数</a:t>
            </a:r>
          </a:p>
        </p:txBody>
      </p:sp>
      <p:sp>
        <p:nvSpPr>
          <p:cNvPr id="12" name="Oval 10"/>
          <p:cNvSpPr>
            <a:spLocks noChangeArrowheads="1"/>
          </p:cNvSpPr>
          <p:nvPr/>
        </p:nvSpPr>
        <p:spPr bwMode="auto">
          <a:xfrm>
            <a:off x="2606675" y="2168797"/>
            <a:ext cx="4114800" cy="3857625"/>
          </a:xfrm>
          <a:prstGeom prst="ellipse">
            <a:avLst/>
          </a:prstGeom>
          <a:solidFill>
            <a:srgbClr val="FFFF99">
              <a:alpha val="70195"/>
            </a:srgbClr>
          </a:solidFill>
          <a:ln w="9525">
            <a:solidFill>
              <a:srgbClr val="FFCC00"/>
            </a:solidFill>
            <a:round/>
            <a:headEnd/>
            <a:tailEnd/>
          </a:ln>
        </p:spPr>
        <p:txBody>
          <a:bodyPr wrap="none" anchor="ctr"/>
          <a:lstStyle/>
          <a:p>
            <a:endParaRPr lang="ja-JP" altLang="en-US">
              <a:latin typeface="+mn-ea"/>
            </a:endParaRPr>
          </a:p>
        </p:txBody>
      </p:sp>
      <p:sp>
        <p:nvSpPr>
          <p:cNvPr id="13" name="Oval 11"/>
          <p:cNvSpPr>
            <a:spLocks noChangeArrowheads="1"/>
          </p:cNvSpPr>
          <p:nvPr/>
        </p:nvSpPr>
        <p:spPr bwMode="auto">
          <a:xfrm>
            <a:off x="4391025" y="5593084"/>
            <a:ext cx="473075" cy="473075"/>
          </a:xfrm>
          <a:prstGeom prst="ellipse">
            <a:avLst/>
          </a:prstGeom>
          <a:gradFill rotWithShape="1">
            <a:gsLst>
              <a:gs pos="0">
                <a:srgbClr val="760000"/>
              </a:gs>
              <a:gs pos="100000">
                <a:srgbClr val="FF0000">
                  <a:alpha val="7000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mn-ea"/>
            </a:endParaRPr>
          </a:p>
        </p:txBody>
      </p:sp>
      <p:sp>
        <p:nvSpPr>
          <p:cNvPr id="15" name="Text Box 14"/>
          <p:cNvSpPr txBox="1">
            <a:spLocks noChangeArrowheads="1"/>
          </p:cNvSpPr>
          <p:nvPr/>
        </p:nvSpPr>
        <p:spPr bwMode="auto">
          <a:xfrm>
            <a:off x="3903712" y="4596455"/>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dirty="0">
                <a:solidFill>
                  <a:srgbClr val="FF0000"/>
                </a:solidFill>
                <a:latin typeface="+mn-ea"/>
                <a:ea typeface="+mn-ea"/>
              </a:rPr>
              <a:t>死亡者数　</a:t>
            </a:r>
            <a:r>
              <a:rPr lang="en-US" altLang="ja-JP" sz="2400" b="1" dirty="0">
                <a:solidFill>
                  <a:srgbClr val="FF0000"/>
                </a:solidFill>
                <a:latin typeface="+mn-ea"/>
                <a:ea typeface="+mn-ea"/>
              </a:rPr>
              <a:t>60</a:t>
            </a:r>
            <a:r>
              <a:rPr lang="ja-JP" altLang="en-US" sz="2400" b="1" dirty="0">
                <a:solidFill>
                  <a:srgbClr val="FF0000"/>
                </a:solidFill>
                <a:latin typeface="+mn-ea"/>
                <a:ea typeface="+mn-ea"/>
              </a:rPr>
              <a:t>万人</a:t>
            </a:r>
          </a:p>
        </p:txBody>
      </p:sp>
      <p:cxnSp>
        <p:nvCxnSpPr>
          <p:cNvPr id="8" name="直線コネクタ 7"/>
          <p:cNvCxnSpPr/>
          <p:nvPr/>
        </p:nvCxnSpPr>
        <p:spPr>
          <a:xfrm>
            <a:off x="1082911" y="1988840"/>
            <a:ext cx="67294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237545" y="5646131"/>
            <a:ext cx="2880320" cy="1200329"/>
          </a:xfrm>
          <a:prstGeom prst="rect">
            <a:avLst/>
          </a:prstGeom>
          <a:noFill/>
        </p:spPr>
        <p:txBody>
          <a:bodyPr wrap="square" rtlCol="0">
            <a:spAutoFit/>
          </a:bodyPr>
          <a:lstStyle/>
          <a:p>
            <a:r>
              <a:rPr kumimoji="1" lang="ja-JP" altLang="en-US" sz="2400" b="1" dirty="0" smtClean="0"/>
              <a:t>致死率（致命割合）：　　感染者のなかで死亡する人の割合</a:t>
            </a:r>
            <a:endParaRPr kumimoji="1" lang="ja-JP" altLang="en-US" sz="2400" b="1" dirty="0"/>
          </a:p>
        </p:txBody>
      </p:sp>
      <p:sp>
        <p:nvSpPr>
          <p:cNvPr id="11" name="テキスト ボックス 10"/>
          <p:cNvSpPr txBox="1"/>
          <p:nvPr/>
        </p:nvSpPr>
        <p:spPr>
          <a:xfrm>
            <a:off x="6679506" y="2132856"/>
            <a:ext cx="2585964" cy="1569660"/>
          </a:xfrm>
          <a:prstGeom prst="rect">
            <a:avLst/>
          </a:prstGeom>
          <a:noFill/>
        </p:spPr>
        <p:txBody>
          <a:bodyPr wrap="none" rtlCol="0">
            <a:spAutoFit/>
          </a:bodyPr>
          <a:lstStyle/>
          <a:p>
            <a:r>
              <a:rPr kumimoji="1" lang="ja-JP" altLang="en-US" sz="2400" dirty="0" smtClean="0"/>
              <a:t>致死率</a:t>
            </a:r>
            <a:r>
              <a:rPr kumimoji="1" lang="en-US" altLang="ja-JP" sz="2400" dirty="0" smtClean="0"/>
              <a:t>2%</a:t>
            </a:r>
            <a:r>
              <a:rPr kumimoji="1" lang="ja-JP" altLang="en-US" sz="2400" dirty="0" smtClean="0"/>
              <a:t>は</a:t>
            </a:r>
            <a:endParaRPr kumimoji="1" lang="en-US" altLang="ja-JP" sz="2400" dirty="0" smtClean="0"/>
          </a:p>
          <a:p>
            <a:r>
              <a:rPr lang="ja-JP" altLang="en-US" sz="2400" dirty="0"/>
              <a:t>スペイン</a:t>
            </a:r>
            <a:r>
              <a:rPr lang="ja-JP" altLang="en-US" sz="2400" dirty="0" smtClean="0"/>
              <a:t>インフル</a:t>
            </a:r>
            <a:endParaRPr lang="en-US" altLang="ja-JP" sz="2400" dirty="0" smtClean="0"/>
          </a:p>
          <a:p>
            <a:r>
              <a:rPr lang="ja-JP" altLang="en-US" sz="2400" dirty="0" smtClean="0"/>
              <a:t>エンザと</a:t>
            </a:r>
            <a:endParaRPr lang="en-US" altLang="ja-JP" sz="2400" dirty="0" smtClean="0"/>
          </a:p>
          <a:p>
            <a:r>
              <a:rPr lang="ja-JP" altLang="en-US" sz="2400" dirty="0" smtClean="0"/>
              <a:t>ほぼ同様</a:t>
            </a:r>
            <a:r>
              <a:rPr kumimoji="1" lang="ja-JP" altLang="en-US" sz="2400" dirty="0" smtClean="0"/>
              <a:t>のレベル</a:t>
            </a:r>
            <a:endParaRPr kumimoji="1" lang="en-US" altLang="ja-JP" sz="2400" dirty="0" smtClean="0"/>
          </a:p>
        </p:txBody>
      </p:sp>
      <p:sp>
        <p:nvSpPr>
          <p:cNvPr id="14" name="テキスト ボックス 13"/>
          <p:cNvSpPr txBox="1"/>
          <p:nvPr/>
        </p:nvSpPr>
        <p:spPr>
          <a:xfrm>
            <a:off x="-59968" y="6246295"/>
            <a:ext cx="3504486" cy="646331"/>
          </a:xfrm>
          <a:prstGeom prst="rect">
            <a:avLst/>
          </a:prstGeom>
          <a:noFill/>
        </p:spPr>
        <p:txBody>
          <a:bodyPr wrap="none" rtlCol="0">
            <a:spAutoFit/>
          </a:bodyPr>
          <a:lstStyle/>
          <a:p>
            <a:r>
              <a:rPr kumimoji="1" lang="ja-JP" altLang="en-US" dirty="0" smtClean="0"/>
              <a:t>参考値：平成</a:t>
            </a:r>
            <a:r>
              <a:rPr kumimoji="1" lang="en-US" altLang="ja-JP" dirty="0" smtClean="0"/>
              <a:t>21</a:t>
            </a:r>
            <a:r>
              <a:rPr kumimoji="1" lang="ja-JP" altLang="en-US" dirty="0" smtClean="0"/>
              <a:t>年の日本における</a:t>
            </a:r>
            <a:endParaRPr kumimoji="1" lang="en-US" altLang="ja-JP" dirty="0" smtClean="0"/>
          </a:p>
          <a:p>
            <a:r>
              <a:rPr kumimoji="1" lang="ja-JP" altLang="en-US" dirty="0" smtClean="0"/>
              <a:t>死亡者は</a:t>
            </a:r>
            <a:r>
              <a:rPr lang="en-US" altLang="ja-JP" dirty="0" smtClean="0"/>
              <a:t>114</a:t>
            </a:r>
            <a:r>
              <a:rPr lang="ja-JP" altLang="en-US" dirty="0" smtClean="0"/>
              <a:t>万人（すべての原因）</a:t>
            </a:r>
            <a:endParaRPr kumimoji="1" lang="ja-JP" altLang="en-US" dirty="0"/>
          </a:p>
        </p:txBody>
      </p:sp>
      <p:sp>
        <p:nvSpPr>
          <p:cNvPr id="17" name="Text Box 13"/>
          <p:cNvSpPr txBox="1">
            <a:spLocks noChangeArrowheads="1"/>
          </p:cNvSpPr>
          <p:nvPr/>
        </p:nvSpPr>
        <p:spPr bwMode="auto">
          <a:xfrm>
            <a:off x="1692273" y="2306439"/>
            <a:ext cx="26637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dirty="0" smtClean="0">
                <a:solidFill>
                  <a:srgbClr val="CC3300"/>
                </a:solidFill>
                <a:latin typeface="+mn-ea"/>
                <a:ea typeface="+mn-ea"/>
              </a:rPr>
              <a:t>感染者（発症者）数</a:t>
            </a:r>
            <a:r>
              <a:rPr lang="ja-JP" altLang="en-US" sz="2400" b="1" dirty="0">
                <a:solidFill>
                  <a:srgbClr val="CC3300"/>
                </a:solidFill>
                <a:latin typeface="+mn-ea"/>
                <a:ea typeface="+mn-ea"/>
              </a:rPr>
              <a:t>　</a:t>
            </a:r>
            <a:r>
              <a:rPr lang="en-US" altLang="ja-JP" sz="2400" b="1" dirty="0">
                <a:solidFill>
                  <a:srgbClr val="CC3300"/>
                </a:solidFill>
                <a:latin typeface="+mn-ea"/>
                <a:ea typeface="+mn-ea"/>
              </a:rPr>
              <a:t>3000</a:t>
            </a:r>
            <a:r>
              <a:rPr lang="ja-JP" altLang="en-US" sz="2400" b="1" dirty="0">
                <a:solidFill>
                  <a:srgbClr val="CC3300"/>
                </a:solidFill>
                <a:latin typeface="+mn-ea"/>
                <a:ea typeface="+mn-ea"/>
              </a:rPr>
              <a:t>万人</a:t>
            </a:r>
          </a:p>
        </p:txBody>
      </p: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51</a:t>
            </a:fld>
            <a:endParaRPr kumimoji="1" lang="ja-JP" altLang="en-US"/>
          </a:p>
        </p:txBody>
      </p:sp>
    </p:spTree>
    <p:extLst>
      <p:ext uri="{BB962C8B-B14F-4D97-AF65-F5344CB8AC3E}">
        <p14:creationId xmlns:p14="http://schemas.microsoft.com/office/powerpoint/2010/main" val="212019694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a:xfrm>
            <a:off x="0" y="332656"/>
            <a:ext cx="9144000" cy="503238"/>
          </a:xfrm>
        </p:spPr>
        <p:txBody>
          <a:bodyPr>
            <a:noAutofit/>
          </a:bodyPr>
          <a:lstStyle/>
          <a:p>
            <a:pPr eaLnBrk="1" hangingPunct="1">
              <a:defRPr/>
            </a:pPr>
            <a:r>
              <a:rPr lang="ja-JP" altLang="en-US" sz="3600" b="1" dirty="0" smtClean="0">
                <a:latin typeface="+mn-ea"/>
                <a:ea typeface="+mn-ea"/>
              </a:rPr>
              <a:t>日本で新型</a:t>
            </a:r>
            <a:r>
              <a:rPr lang="ja-JP" altLang="en-US" sz="3600" b="1" dirty="0">
                <a:latin typeface="+mn-ea"/>
                <a:ea typeface="+mn-ea"/>
              </a:rPr>
              <a:t>インフルエンザ</a:t>
            </a:r>
            <a:r>
              <a:rPr lang="ja-JP" altLang="en-US" sz="3600" b="1" dirty="0" smtClean="0">
                <a:latin typeface="+mn-ea"/>
                <a:ea typeface="+mn-ea"/>
              </a:rPr>
              <a:t>の流行で　　　　　　想定される最大の被害の例（致死率</a:t>
            </a:r>
            <a:r>
              <a:rPr lang="en-US" altLang="ja-JP" sz="3600" b="1" dirty="0" smtClean="0">
                <a:latin typeface="+mn-ea"/>
                <a:ea typeface="+mn-ea"/>
              </a:rPr>
              <a:t>2%</a:t>
            </a:r>
            <a:r>
              <a:rPr lang="ja-JP" altLang="en-US" sz="3600" b="1" dirty="0" smtClean="0">
                <a:latin typeface="+mn-ea"/>
                <a:ea typeface="+mn-ea"/>
              </a:rPr>
              <a:t>を想定）</a:t>
            </a:r>
            <a:endParaRPr lang="ja-JP" altLang="en-US" sz="3600" b="1" dirty="0">
              <a:latin typeface="+mn-ea"/>
              <a:ea typeface="+mn-ea"/>
            </a:endParaRPr>
          </a:p>
        </p:txBody>
      </p:sp>
      <p:sp>
        <p:nvSpPr>
          <p:cNvPr id="8195" name="Rectangle 3"/>
          <p:cNvSpPr>
            <a:spLocks noChangeArrowheads="1"/>
          </p:cNvSpPr>
          <p:nvPr/>
        </p:nvSpPr>
        <p:spPr bwMode="auto">
          <a:xfrm>
            <a:off x="1295400" y="1679919"/>
            <a:ext cx="1219200" cy="4267200"/>
          </a:xfrm>
          <a:prstGeom prst="rect">
            <a:avLst/>
          </a:prstGeom>
          <a:solidFill>
            <a:srgbClr val="FF9900">
              <a:alpha val="50195"/>
            </a:srgbClr>
          </a:solidFill>
          <a:ln w="9525">
            <a:solidFill>
              <a:srgbClr val="FF9900"/>
            </a:solidFill>
            <a:miter lim="800000"/>
            <a:headEnd/>
            <a:tailEnd/>
          </a:ln>
        </p:spPr>
        <p:txBody>
          <a:bodyPr wrap="none" anchor="ctr"/>
          <a:lstStyle/>
          <a:p>
            <a:endParaRPr lang="ja-JP" altLang="en-US">
              <a:latin typeface="+mn-ea"/>
            </a:endParaRPr>
          </a:p>
        </p:txBody>
      </p:sp>
      <p:sp>
        <p:nvSpPr>
          <p:cNvPr id="8196" name="Text Box 4"/>
          <p:cNvSpPr txBox="1">
            <a:spLocks noChangeArrowheads="1"/>
          </p:cNvSpPr>
          <p:nvPr/>
        </p:nvSpPr>
        <p:spPr bwMode="auto">
          <a:xfrm>
            <a:off x="1303040" y="5947119"/>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dirty="0" smtClean="0">
                <a:latin typeface="+mn-ea"/>
                <a:ea typeface="+mn-ea"/>
              </a:rPr>
              <a:t>感染者数</a:t>
            </a:r>
            <a:endParaRPr lang="ja-JP" altLang="en-US" sz="2400" b="1" dirty="0">
              <a:latin typeface="+mn-ea"/>
              <a:ea typeface="+mn-ea"/>
            </a:endParaRPr>
          </a:p>
        </p:txBody>
      </p:sp>
      <p:sp>
        <p:nvSpPr>
          <p:cNvPr id="8197" name="Text Box 5"/>
          <p:cNvSpPr txBox="1">
            <a:spLocks noChangeArrowheads="1"/>
          </p:cNvSpPr>
          <p:nvPr/>
        </p:nvSpPr>
        <p:spPr bwMode="auto">
          <a:xfrm>
            <a:off x="1403648" y="1293239"/>
            <a:ext cx="198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solidFill>
                  <a:srgbClr val="000099"/>
                </a:solidFill>
                <a:latin typeface="+mn-ea"/>
                <a:ea typeface="+mn-ea"/>
              </a:rPr>
              <a:t>5000</a:t>
            </a:r>
            <a:r>
              <a:rPr lang="ja-JP" altLang="en-US" dirty="0">
                <a:solidFill>
                  <a:srgbClr val="000099"/>
                </a:solidFill>
                <a:latin typeface="+mn-ea"/>
                <a:ea typeface="+mn-ea"/>
              </a:rPr>
              <a:t>万人</a:t>
            </a:r>
          </a:p>
        </p:txBody>
      </p:sp>
      <p:grpSp>
        <p:nvGrpSpPr>
          <p:cNvPr id="2" name="Group 6"/>
          <p:cNvGrpSpPr>
            <a:grpSpLocks/>
          </p:cNvGrpSpPr>
          <p:nvPr/>
        </p:nvGrpSpPr>
        <p:grpSpPr bwMode="auto">
          <a:xfrm>
            <a:off x="3048002" y="3011832"/>
            <a:ext cx="2100263" cy="3392488"/>
            <a:chOff x="1920" y="1655"/>
            <a:chExt cx="1323" cy="2137"/>
          </a:xfrm>
        </p:grpSpPr>
        <p:sp>
          <p:nvSpPr>
            <p:cNvPr id="8207" name="Rectangle 7"/>
            <p:cNvSpPr>
              <a:spLocks noChangeArrowheads="1"/>
            </p:cNvSpPr>
            <p:nvPr/>
          </p:nvSpPr>
          <p:spPr bwMode="auto">
            <a:xfrm>
              <a:off x="1920" y="1872"/>
              <a:ext cx="768" cy="1632"/>
            </a:xfrm>
            <a:prstGeom prst="rect">
              <a:avLst/>
            </a:prstGeom>
            <a:solidFill>
              <a:srgbClr val="CCFFCC">
                <a:alpha val="50195"/>
              </a:srgbClr>
            </a:solidFill>
            <a:ln w="9525">
              <a:solidFill>
                <a:srgbClr val="339966"/>
              </a:solidFill>
              <a:miter lim="800000"/>
              <a:headEnd/>
              <a:tailEnd/>
            </a:ln>
          </p:spPr>
          <p:txBody>
            <a:bodyPr wrap="none" anchor="ctr"/>
            <a:lstStyle/>
            <a:p>
              <a:endParaRPr lang="ja-JP" altLang="en-US">
                <a:latin typeface="+mn-ea"/>
              </a:endParaRPr>
            </a:p>
          </p:txBody>
        </p:sp>
        <p:sp>
          <p:nvSpPr>
            <p:cNvPr id="8208" name="Text Box 8"/>
            <p:cNvSpPr txBox="1">
              <a:spLocks noChangeArrowheads="1"/>
            </p:cNvSpPr>
            <p:nvPr/>
          </p:nvSpPr>
          <p:spPr bwMode="auto">
            <a:xfrm>
              <a:off x="1927" y="3504"/>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dirty="0" smtClean="0">
                  <a:latin typeface="+mn-ea"/>
                  <a:ea typeface="+mn-ea"/>
                </a:rPr>
                <a:t>発症者数</a:t>
              </a:r>
              <a:endParaRPr lang="ja-JP" altLang="en-US" sz="2400" b="1" dirty="0">
                <a:latin typeface="+mn-ea"/>
                <a:ea typeface="+mn-ea"/>
              </a:endParaRPr>
            </a:p>
          </p:txBody>
        </p:sp>
        <p:sp>
          <p:nvSpPr>
            <p:cNvPr id="8209" name="Text Box 9"/>
            <p:cNvSpPr txBox="1">
              <a:spLocks noChangeArrowheads="1"/>
            </p:cNvSpPr>
            <p:nvPr/>
          </p:nvSpPr>
          <p:spPr bwMode="auto">
            <a:xfrm>
              <a:off x="1995" y="1655"/>
              <a:ext cx="12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solidFill>
                    <a:srgbClr val="000099"/>
                  </a:solidFill>
                  <a:latin typeface="+mn-ea"/>
                  <a:ea typeface="+mn-ea"/>
                </a:rPr>
                <a:t>3000</a:t>
              </a:r>
              <a:r>
                <a:rPr lang="ja-JP" altLang="en-US" dirty="0">
                  <a:solidFill>
                    <a:srgbClr val="000099"/>
                  </a:solidFill>
                  <a:latin typeface="+mn-ea"/>
                  <a:ea typeface="+mn-ea"/>
                </a:rPr>
                <a:t>万人</a:t>
              </a:r>
            </a:p>
          </p:txBody>
        </p:sp>
      </p:grpSp>
      <p:grpSp>
        <p:nvGrpSpPr>
          <p:cNvPr id="3" name="Group 10"/>
          <p:cNvGrpSpPr>
            <a:grpSpLocks/>
          </p:cNvGrpSpPr>
          <p:nvPr/>
        </p:nvGrpSpPr>
        <p:grpSpPr bwMode="auto">
          <a:xfrm>
            <a:off x="4800602" y="5172419"/>
            <a:ext cx="2074863" cy="1231900"/>
            <a:chOff x="3024" y="3016"/>
            <a:chExt cx="1307" cy="776"/>
          </a:xfrm>
        </p:grpSpPr>
        <p:sp>
          <p:nvSpPr>
            <p:cNvPr id="8204" name="Text Box 11"/>
            <p:cNvSpPr txBox="1">
              <a:spLocks noChangeArrowheads="1"/>
            </p:cNvSpPr>
            <p:nvPr/>
          </p:nvSpPr>
          <p:spPr bwMode="auto">
            <a:xfrm>
              <a:off x="3043" y="3504"/>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dirty="0" smtClean="0">
                  <a:latin typeface="+mn-ea"/>
                  <a:ea typeface="+mn-ea"/>
                </a:rPr>
                <a:t>重症者数</a:t>
              </a:r>
              <a:endParaRPr lang="ja-JP" altLang="en-US" sz="2400" b="1" dirty="0">
                <a:latin typeface="+mn-ea"/>
                <a:ea typeface="+mn-ea"/>
              </a:endParaRPr>
            </a:p>
          </p:txBody>
        </p:sp>
        <p:sp>
          <p:nvSpPr>
            <p:cNvPr id="8205" name="Rectangle 12"/>
            <p:cNvSpPr>
              <a:spLocks noChangeArrowheads="1"/>
            </p:cNvSpPr>
            <p:nvPr/>
          </p:nvSpPr>
          <p:spPr bwMode="auto">
            <a:xfrm>
              <a:off x="3024" y="3264"/>
              <a:ext cx="768" cy="240"/>
            </a:xfrm>
            <a:prstGeom prst="rect">
              <a:avLst/>
            </a:prstGeom>
            <a:solidFill>
              <a:srgbClr val="CCFFFF">
                <a:alpha val="50195"/>
              </a:srgbClr>
            </a:solidFill>
            <a:ln w="9525">
              <a:solidFill>
                <a:srgbClr val="3366FF"/>
              </a:solidFill>
              <a:miter lim="800000"/>
              <a:headEnd/>
              <a:tailEnd/>
            </a:ln>
          </p:spPr>
          <p:txBody>
            <a:bodyPr wrap="none" anchor="ctr"/>
            <a:lstStyle/>
            <a:p>
              <a:endParaRPr lang="ja-JP" altLang="en-US">
                <a:latin typeface="+mn-ea"/>
              </a:endParaRPr>
            </a:p>
          </p:txBody>
        </p:sp>
        <p:sp>
          <p:nvSpPr>
            <p:cNvPr id="8206" name="Text Box 13"/>
            <p:cNvSpPr txBox="1">
              <a:spLocks noChangeArrowheads="1"/>
            </p:cNvSpPr>
            <p:nvPr/>
          </p:nvSpPr>
          <p:spPr bwMode="auto">
            <a:xfrm>
              <a:off x="3083" y="3016"/>
              <a:ext cx="12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solidFill>
                    <a:srgbClr val="000099"/>
                  </a:solidFill>
                  <a:latin typeface="+mn-ea"/>
                  <a:ea typeface="+mn-ea"/>
                </a:rPr>
                <a:t>300</a:t>
              </a:r>
              <a:r>
                <a:rPr lang="ja-JP" altLang="en-US" dirty="0">
                  <a:solidFill>
                    <a:srgbClr val="000099"/>
                  </a:solidFill>
                  <a:latin typeface="+mn-ea"/>
                  <a:ea typeface="+mn-ea"/>
                </a:rPr>
                <a:t>万人</a:t>
              </a:r>
            </a:p>
          </p:txBody>
        </p:sp>
      </p:grpSp>
      <p:grpSp>
        <p:nvGrpSpPr>
          <p:cNvPr id="4" name="Group 14"/>
          <p:cNvGrpSpPr>
            <a:grpSpLocks/>
          </p:cNvGrpSpPr>
          <p:nvPr/>
        </p:nvGrpSpPr>
        <p:grpSpPr bwMode="auto">
          <a:xfrm>
            <a:off x="6553199" y="5413719"/>
            <a:ext cx="2051050" cy="990600"/>
            <a:chOff x="4128" y="3168"/>
            <a:chExt cx="1292" cy="624"/>
          </a:xfrm>
        </p:grpSpPr>
        <p:sp>
          <p:nvSpPr>
            <p:cNvPr id="8201" name="Rectangle 15"/>
            <p:cNvSpPr>
              <a:spLocks noChangeArrowheads="1"/>
            </p:cNvSpPr>
            <p:nvPr/>
          </p:nvSpPr>
          <p:spPr bwMode="auto">
            <a:xfrm>
              <a:off x="4128" y="3456"/>
              <a:ext cx="768" cy="48"/>
            </a:xfrm>
            <a:prstGeom prst="rect">
              <a:avLst/>
            </a:prstGeom>
            <a:solidFill>
              <a:srgbClr val="FF0000">
                <a:alpha val="50195"/>
              </a:srgbClr>
            </a:solidFill>
            <a:ln w="9525">
              <a:solidFill>
                <a:srgbClr val="FF0000"/>
              </a:solidFill>
              <a:miter lim="800000"/>
              <a:headEnd/>
              <a:tailEnd/>
            </a:ln>
          </p:spPr>
          <p:txBody>
            <a:bodyPr wrap="none" anchor="ctr"/>
            <a:lstStyle/>
            <a:p>
              <a:endParaRPr lang="ja-JP" altLang="en-US">
                <a:latin typeface="+mn-ea"/>
              </a:endParaRPr>
            </a:p>
          </p:txBody>
        </p:sp>
        <p:sp>
          <p:nvSpPr>
            <p:cNvPr id="8202" name="Text Box 16"/>
            <p:cNvSpPr txBox="1">
              <a:spLocks noChangeArrowheads="1"/>
            </p:cNvSpPr>
            <p:nvPr/>
          </p:nvSpPr>
          <p:spPr bwMode="auto">
            <a:xfrm>
              <a:off x="4172" y="3168"/>
              <a:ext cx="12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solidFill>
                    <a:srgbClr val="000099"/>
                  </a:solidFill>
                  <a:latin typeface="+mn-ea"/>
                  <a:ea typeface="+mn-ea"/>
                </a:rPr>
                <a:t>60</a:t>
              </a:r>
              <a:r>
                <a:rPr lang="ja-JP" altLang="en-US" dirty="0">
                  <a:solidFill>
                    <a:srgbClr val="000099"/>
                  </a:solidFill>
                  <a:latin typeface="+mn-ea"/>
                  <a:ea typeface="+mn-ea"/>
                </a:rPr>
                <a:t>万人</a:t>
              </a:r>
            </a:p>
          </p:txBody>
        </p:sp>
        <p:sp>
          <p:nvSpPr>
            <p:cNvPr id="8203" name="Text Box 17"/>
            <p:cNvSpPr txBox="1">
              <a:spLocks noChangeArrowheads="1"/>
            </p:cNvSpPr>
            <p:nvPr/>
          </p:nvSpPr>
          <p:spPr bwMode="auto">
            <a:xfrm>
              <a:off x="4132" y="3504"/>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dirty="0">
                  <a:latin typeface="+mn-ea"/>
                  <a:ea typeface="+mn-ea"/>
                </a:rPr>
                <a:t>死</a:t>
              </a:r>
              <a:r>
                <a:rPr lang="ja-JP" altLang="en-US" sz="2400" b="1" dirty="0" smtClean="0">
                  <a:latin typeface="+mn-ea"/>
                  <a:ea typeface="+mn-ea"/>
                </a:rPr>
                <a:t>亡者数</a:t>
              </a:r>
              <a:endParaRPr lang="ja-JP" altLang="en-US" sz="2400" b="1" dirty="0">
                <a:latin typeface="+mn-ea"/>
                <a:ea typeface="+mn-ea"/>
              </a:endParaRPr>
            </a:p>
          </p:txBody>
        </p:sp>
      </p:grpSp>
      <p:cxnSp>
        <p:nvCxnSpPr>
          <p:cNvPr id="18" name="直線コネクタ 17"/>
          <p:cNvCxnSpPr/>
          <p:nvPr/>
        </p:nvCxnSpPr>
        <p:spPr>
          <a:xfrm>
            <a:off x="1043608" y="5950038"/>
            <a:ext cx="71287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81477" y="1171315"/>
            <a:ext cx="87830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460002" y="1662571"/>
            <a:ext cx="3504486" cy="646331"/>
          </a:xfrm>
          <a:prstGeom prst="rect">
            <a:avLst/>
          </a:prstGeom>
          <a:noFill/>
        </p:spPr>
        <p:txBody>
          <a:bodyPr wrap="none" rtlCol="0">
            <a:spAutoFit/>
          </a:bodyPr>
          <a:lstStyle/>
          <a:p>
            <a:r>
              <a:rPr kumimoji="1" lang="ja-JP" altLang="en-US" dirty="0" smtClean="0"/>
              <a:t>参考値：平成</a:t>
            </a:r>
            <a:r>
              <a:rPr kumimoji="1" lang="en-US" altLang="ja-JP" dirty="0" smtClean="0"/>
              <a:t>21</a:t>
            </a:r>
            <a:r>
              <a:rPr kumimoji="1" lang="ja-JP" altLang="en-US" dirty="0" smtClean="0"/>
              <a:t>年の日本における</a:t>
            </a:r>
            <a:endParaRPr kumimoji="1" lang="en-US" altLang="ja-JP" dirty="0" smtClean="0"/>
          </a:p>
          <a:p>
            <a:r>
              <a:rPr kumimoji="1" lang="ja-JP" altLang="en-US" dirty="0" smtClean="0"/>
              <a:t>死亡者は</a:t>
            </a:r>
            <a:r>
              <a:rPr lang="en-US" altLang="ja-JP" dirty="0" smtClean="0"/>
              <a:t>114</a:t>
            </a:r>
            <a:r>
              <a:rPr lang="ja-JP" altLang="en-US" dirty="0" smtClean="0"/>
              <a:t>万人（すべての原因）</a:t>
            </a:r>
            <a:endParaRPr kumimoji="1" lang="ja-JP" altLang="en-US" dirty="0"/>
          </a:p>
        </p:txBody>
      </p:sp>
      <p:sp>
        <p:nvSpPr>
          <p:cNvPr id="6" name="スライド番号プレースホルダー 5"/>
          <p:cNvSpPr>
            <a:spLocks noGrp="1"/>
          </p:cNvSpPr>
          <p:nvPr>
            <p:ph type="sldNum" sz="quarter" idx="12"/>
          </p:nvPr>
        </p:nvSpPr>
        <p:spPr/>
        <p:txBody>
          <a:bodyPr/>
          <a:lstStyle/>
          <a:p>
            <a:fld id="{61A77E1A-5659-4A71-9711-B5520BF8F5FB}" type="slidenum">
              <a:rPr kumimoji="1" lang="ja-JP" altLang="en-US" smtClean="0"/>
              <a:pPr/>
              <a:t>52</a:t>
            </a:fld>
            <a:endParaRPr kumimoji="1" lang="ja-JP" altLang="en-US"/>
          </a:p>
        </p:txBody>
      </p:sp>
    </p:spTree>
    <p:extLst>
      <p:ext uri="{BB962C8B-B14F-4D97-AF65-F5344CB8AC3E}">
        <p14:creationId xmlns:p14="http://schemas.microsoft.com/office/powerpoint/2010/main" val="44637452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0" y="850801"/>
            <a:ext cx="9144000" cy="561975"/>
          </a:xfrm>
        </p:spPr>
        <p:txBody>
          <a:bodyPr rtlCol="0">
            <a:noAutofit/>
          </a:bodyPr>
          <a:lstStyle/>
          <a:p>
            <a:pPr eaLnBrk="1" fontAlgn="auto" hangingPunct="1">
              <a:spcAft>
                <a:spcPts val="0"/>
              </a:spcAft>
              <a:defRPr/>
            </a:pPr>
            <a:r>
              <a:rPr lang="ja-JP" altLang="en-US" sz="3200" dirty="0">
                <a:latin typeface="+mn-ea"/>
                <a:ea typeface="+mn-ea"/>
              </a:rPr>
              <a:t>新型</a:t>
            </a:r>
            <a:r>
              <a:rPr lang="ja-JP" altLang="en-US" sz="3200" dirty="0" smtClean="0">
                <a:latin typeface="+mn-ea"/>
                <a:ea typeface="+mn-ea"/>
              </a:rPr>
              <a:t>インフルエンザ対策</a:t>
            </a:r>
            <a:r>
              <a:rPr lang="ja-JP" altLang="en-US" sz="3200" dirty="0">
                <a:latin typeface="+mn-ea"/>
                <a:ea typeface="+mn-ea"/>
              </a:rPr>
              <a:t>の基本</a:t>
            </a:r>
            <a:r>
              <a:rPr lang="ja-JP" altLang="en-US" sz="3200" dirty="0" smtClean="0">
                <a:latin typeface="+mn-ea"/>
                <a:ea typeface="+mn-ea"/>
              </a:rPr>
              <a:t>方針</a:t>
            </a:r>
            <a:r>
              <a:rPr lang="en-US" altLang="ja-JP" sz="3200" dirty="0" smtClean="0">
                <a:latin typeface="+mn-ea"/>
                <a:ea typeface="+mn-ea"/>
              </a:rPr>
              <a:t/>
            </a:r>
            <a:br>
              <a:rPr lang="en-US" altLang="ja-JP" sz="3200" dirty="0" smtClean="0">
                <a:latin typeface="+mn-ea"/>
                <a:ea typeface="+mn-ea"/>
              </a:rPr>
            </a:br>
            <a:r>
              <a:rPr lang="ja-JP" altLang="en-US" sz="2800" b="1" dirty="0" smtClean="0">
                <a:solidFill>
                  <a:srgbClr val="00B0F0"/>
                </a:solidFill>
                <a:latin typeface="+mn-ea"/>
                <a:ea typeface="+mn-ea"/>
              </a:rPr>
              <a:t/>
            </a:r>
            <a:br>
              <a:rPr lang="ja-JP" altLang="en-US" sz="2800" b="1" dirty="0" smtClean="0">
                <a:solidFill>
                  <a:srgbClr val="00B0F0"/>
                </a:solidFill>
                <a:latin typeface="+mn-ea"/>
                <a:ea typeface="+mn-ea"/>
              </a:rPr>
            </a:br>
            <a:endParaRPr lang="ja-JP" altLang="en-US" sz="3200" b="1" dirty="0">
              <a:solidFill>
                <a:srgbClr val="00B0F0"/>
              </a:solidFill>
              <a:latin typeface="+mn-ea"/>
              <a:ea typeface="+mn-ea"/>
            </a:endParaRPr>
          </a:p>
        </p:txBody>
      </p:sp>
      <p:sp>
        <p:nvSpPr>
          <p:cNvPr id="12291" name="正方形/長方形 5"/>
          <p:cNvSpPr>
            <a:spLocks noChangeArrowheads="1"/>
          </p:cNvSpPr>
          <p:nvPr/>
        </p:nvSpPr>
        <p:spPr bwMode="auto">
          <a:xfrm>
            <a:off x="2286000" y="3105150"/>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a:latin typeface="+mn-ea"/>
              </a:rPr>
              <a:t>⇒迅速な対策のための明確な体制を構築する。</a:t>
            </a:r>
          </a:p>
        </p:txBody>
      </p:sp>
      <p:pic>
        <p:nvPicPr>
          <p:cNvPr id="122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006997"/>
            <a:ext cx="8496300"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正方形/長方形 6"/>
          <p:cNvSpPr>
            <a:spLocks noChangeArrowheads="1"/>
          </p:cNvSpPr>
          <p:nvPr/>
        </p:nvSpPr>
        <p:spPr bwMode="auto">
          <a:xfrm>
            <a:off x="755650" y="1052736"/>
            <a:ext cx="7488238" cy="646331"/>
          </a:xfrm>
          <a:prstGeom prst="rect">
            <a:avLst/>
          </a:prstGeom>
          <a:solidFill>
            <a:srgbClr val="FFFFCC"/>
          </a:solidFill>
          <a:ln w="31750">
            <a:solidFill>
              <a:schemeClr val="accent1"/>
            </a:solidFill>
            <a:miter lim="800000"/>
            <a:headEnd/>
            <a:tailEnd/>
          </a:ln>
        </p:spPr>
        <p:txBody>
          <a:bodyPr wrap="square">
            <a:spAutoFit/>
          </a:bodyPr>
          <a:lstStyle/>
          <a:p>
            <a:r>
              <a:rPr lang="ja-JP" altLang="en-US" dirty="0">
                <a:latin typeface="+mn-ea"/>
              </a:rPr>
              <a:t>１．感染拡大を可能な限り抑制し、健康被害を最小限にとどめる。</a:t>
            </a:r>
          </a:p>
          <a:p>
            <a:r>
              <a:rPr lang="ja-JP" altLang="en-US" dirty="0">
                <a:latin typeface="+mn-ea"/>
              </a:rPr>
              <a:t>２</a:t>
            </a:r>
            <a:r>
              <a:rPr lang="ja-JP" altLang="en-US" dirty="0" smtClean="0">
                <a:latin typeface="+mn-ea"/>
              </a:rPr>
              <a:t>．国民生活・国民経済に及ぼす影響が最小となるようにする。</a:t>
            </a:r>
            <a:endParaRPr lang="ja-JP" altLang="en-US" dirty="0">
              <a:latin typeface="+mn-ea"/>
            </a:endParaRPr>
          </a:p>
        </p:txBody>
      </p:sp>
      <p:cxnSp>
        <p:nvCxnSpPr>
          <p:cNvPr id="6" name="直線コネクタ 5"/>
          <p:cNvCxnSpPr/>
          <p:nvPr/>
        </p:nvCxnSpPr>
        <p:spPr>
          <a:xfrm>
            <a:off x="1187624" y="980728"/>
            <a:ext cx="66247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5580112" y="2003782"/>
            <a:ext cx="3383732" cy="1277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866299" y="2119555"/>
            <a:ext cx="1502334" cy="523220"/>
          </a:xfrm>
          <a:prstGeom prst="rect">
            <a:avLst/>
          </a:prstGeom>
          <a:noFill/>
        </p:spPr>
        <p:txBody>
          <a:bodyPr wrap="none" rtlCol="0">
            <a:spAutoFit/>
          </a:bodyPr>
          <a:lstStyle/>
          <a:p>
            <a:r>
              <a:rPr kumimoji="1" lang="ja-JP" altLang="en-US" sz="2800" b="1" dirty="0" smtClean="0"/>
              <a:t>対策なし</a:t>
            </a:r>
            <a:endParaRPr kumimoji="1" lang="ja-JP" altLang="en-US" sz="2800" b="1" dirty="0"/>
          </a:p>
        </p:txBody>
      </p:sp>
      <p:sp>
        <p:nvSpPr>
          <p:cNvPr id="9" name="テキスト ボックス 8"/>
          <p:cNvSpPr txBox="1"/>
          <p:nvPr/>
        </p:nvSpPr>
        <p:spPr>
          <a:xfrm>
            <a:off x="5741350" y="4184580"/>
            <a:ext cx="1515158" cy="523220"/>
          </a:xfrm>
          <a:prstGeom prst="rect">
            <a:avLst/>
          </a:prstGeom>
          <a:noFill/>
        </p:spPr>
        <p:txBody>
          <a:bodyPr wrap="none" rtlCol="0">
            <a:spAutoFit/>
          </a:bodyPr>
          <a:lstStyle/>
          <a:p>
            <a:r>
              <a:rPr kumimoji="1" lang="ja-JP" altLang="en-US" sz="2800" b="1" dirty="0" smtClean="0"/>
              <a:t>対策あり</a:t>
            </a:r>
            <a:endParaRPr kumimoji="1" lang="ja-JP" altLang="en-US" sz="2800" b="1" dirty="0"/>
          </a:p>
        </p:txBody>
      </p:sp>
      <p:sp>
        <p:nvSpPr>
          <p:cNvPr id="5" name="スライド番号プレースホルダー 4"/>
          <p:cNvSpPr>
            <a:spLocks noGrp="1"/>
          </p:cNvSpPr>
          <p:nvPr>
            <p:ph type="sldNum" sz="quarter" idx="12"/>
          </p:nvPr>
        </p:nvSpPr>
        <p:spPr/>
        <p:txBody>
          <a:bodyPr/>
          <a:lstStyle/>
          <a:p>
            <a:fld id="{61A77E1A-5659-4A71-9711-B5520BF8F5FB}" type="slidenum">
              <a:rPr kumimoji="1" lang="ja-JP" altLang="en-US" smtClean="0"/>
              <a:pPr/>
              <a:t>53</a:t>
            </a:fld>
            <a:endParaRPr kumimoji="1" lang="ja-JP" altLang="en-US"/>
          </a:p>
        </p:txBody>
      </p:sp>
    </p:spTree>
    <p:extLst>
      <p:ext uri="{BB962C8B-B14F-4D97-AF65-F5344CB8AC3E}">
        <p14:creationId xmlns:p14="http://schemas.microsoft.com/office/powerpoint/2010/main" val="38156237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タイトル 1"/>
          <p:cNvSpPr>
            <a:spLocks noGrp="1"/>
          </p:cNvSpPr>
          <p:nvPr>
            <p:ph type="title" idx="4294967295"/>
          </p:nvPr>
        </p:nvSpPr>
        <p:spPr>
          <a:xfrm>
            <a:off x="0" y="404813"/>
            <a:ext cx="9144000" cy="1143000"/>
          </a:xfrm>
        </p:spPr>
        <p:txBody>
          <a:bodyPr rtlCol="0">
            <a:normAutofit fontScale="90000"/>
          </a:bodyPr>
          <a:lstStyle/>
          <a:p>
            <a:pPr eaLnBrk="1" fontAlgn="auto" hangingPunct="1">
              <a:spcAft>
                <a:spcPts val="0"/>
              </a:spcAft>
              <a:defRPr/>
            </a:pPr>
            <a:r>
              <a:rPr lang="ja-JP" altLang="en-US" sz="3600" b="1" dirty="0" smtClean="0">
                <a:latin typeface="+mn-ea"/>
                <a:ea typeface="+mn-ea"/>
              </a:rPr>
              <a:t>新型インフルエンザの</a:t>
            </a:r>
            <a:r>
              <a:rPr lang="en-US" altLang="ja-JP" sz="3600" b="1" dirty="0" smtClean="0">
                <a:latin typeface="+mn-ea"/>
                <a:ea typeface="+mn-ea"/>
              </a:rPr>
              <a:t/>
            </a:r>
            <a:br>
              <a:rPr lang="en-US" altLang="ja-JP" sz="3600" b="1" dirty="0" smtClean="0">
                <a:latin typeface="+mn-ea"/>
                <a:ea typeface="+mn-ea"/>
              </a:rPr>
            </a:br>
            <a:r>
              <a:rPr lang="ja-JP" altLang="en-US" sz="3600" b="1" dirty="0" smtClean="0">
                <a:latin typeface="+mn-ea"/>
                <a:ea typeface="+mn-ea"/>
              </a:rPr>
              <a:t>被害軽減の基本的な考え方</a:t>
            </a:r>
          </a:p>
        </p:txBody>
      </p:sp>
      <p:sp>
        <p:nvSpPr>
          <p:cNvPr id="5" name="テキスト ボックス 4"/>
          <p:cNvSpPr txBox="1"/>
          <p:nvPr/>
        </p:nvSpPr>
        <p:spPr>
          <a:xfrm>
            <a:off x="611560" y="4446166"/>
            <a:ext cx="2071687" cy="1631216"/>
          </a:xfrm>
          <a:prstGeom prst="rect">
            <a:avLst/>
          </a:prstGeom>
          <a:solidFill>
            <a:srgbClr val="92D050"/>
          </a:solidFill>
        </p:spPr>
        <p:txBody>
          <a:bodyPr>
            <a:spAutoFit/>
          </a:bodyPr>
          <a:lstStyle/>
          <a:p>
            <a:pPr algn="ctr" fontAlgn="auto">
              <a:spcBef>
                <a:spcPts val="0"/>
              </a:spcBef>
              <a:spcAft>
                <a:spcPts val="0"/>
              </a:spcAft>
              <a:defRPr/>
            </a:pPr>
            <a:endParaRPr lang="en-US" altLang="ja-JP" sz="3600" dirty="0" smtClean="0">
              <a:solidFill>
                <a:schemeClr val="accent1">
                  <a:lumMod val="50000"/>
                </a:schemeClr>
              </a:solidFill>
              <a:latin typeface="+mn-ea"/>
            </a:endParaRPr>
          </a:p>
          <a:p>
            <a:pPr algn="ctr" fontAlgn="auto">
              <a:spcBef>
                <a:spcPts val="0"/>
              </a:spcBef>
              <a:spcAft>
                <a:spcPts val="0"/>
              </a:spcAft>
              <a:defRPr/>
            </a:pPr>
            <a:r>
              <a:rPr lang="ja-JP" altLang="en-US" sz="3600" dirty="0" smtClean="0">
                <a:solidFill>
                  <a:schemeClr val="accent1">
                    <a:lumMod val="50000"/>
                  </a:schemeClr>
                </a:solidFill>
                <a:latin typeface="+mn-ea"/>
              </a:rPr>
              <a:t>感染性</a:t>
            </a:r>
            <a:endParaRPr lang="en-US" altLang="ja-JP" sz="3600" dirty="0">
              <a:solidFill>
                <a:schemeClr val="accent1">
                  <a:lumMod val="50000"/>
                </a:schemeClr>
              </a:solidFill>
              <a:latin typeface="+mn-ea"/>
            </a:endParaRPr>
          </a:p>
          <a:p>
            <a:pPr algn="ctr" fontAlgn="auto">
              <a:spcBef>
                <a:spcPts val="0"/>
              </a:spcBef>
              <a:spcAft>
                <a:spcPts val="0"/>
              </a:spcAft>
              <a:defRPr/>
            </a:pPr>
            <a:endParaRPr lang="en-US" altLang="ja-JP" sz="2800" dirty="0">
              <a:solidFill>
                <a:schemeClr val="accent1">
                  <a:lumMod val="50000"/>
                </a:schemeClr>
              </a:solidFill>
              <a:latin typeface="+mn-ea"/>
            </a:endParaRPr>
          </a:p>
        </p:txBody>
      </p:sp>
      <p:sp>
        <p:nvSpPr>
          <p:cNvPr id="8" name="テキスト ボックス 7"/>
          <p:cNvSpPr txBox="1"/>
          <p:nvPr/>
        </p:nvSpPr>
        <p:spPr>
          <a:xfrm>
            <a:off x="611560" y="1844253"/>
            <a:ext cx="2071687" cy="2185214"/>
          </a:xfrm>
          <a:prstGeom prst="rect">
            <a:avLst/>
          </a:prstGeom>
          <a:solidFill>
            <a:srgbClr val="FFC000"/>
          </a:solidFill>
        </p:spPr>
        <p:txBody>
          <a:bodyPr>
            <a:spAutoFit/>
          </a:bodyPr>
          <a:lstStyle/>
          <a:p>
            <a:pPr algn="ctr" fontAlgn="auto">
              <a:spcBef>
                <a:spcPts val="0"/>
              </a:spcBef>
              <a:spcAft>
                <a:spcPts val="0"/>
              </a:spcAft>
              <a:defRPr/>
            </a:pPr>
            <a:endParaRPr lang="en-US" altLang="ja-JP" sz="3600" dirty="0" smtClean="0">
              <a:solidFill>
                <a:schemeClr val="accent1">
                  <a:lumMod val="50000"/>
                </a:schemeClr>
              </a:solidFill>
              <a:latin typeface="+mn-ea"/>
            </a:endParaRPr>
          </a:p>
          <a:p>
            <a:pPr algn="ctr" fontAlgn="auto">
              <a:spcBef>
                <a:spcPts val="0"/>
              </a:spcBef>
              <a:spcAft>
                <a:spcPts val="0"/>
              </a:spcAft>
              <a:defRPr/>
            </a:pPr>
            <a:r>
              <a:rPr lang="ja-JP" altLang="en-US" sz="3600" dirty="0" smtClean="0">
                <a:solidFill>
                  <a:schemeClr val="accent1">
                    <a:lumMod val="50000"/>
                  </a:schemeClr>
                </a:solidFill>
                <a:latin typeface="+mn-ea"/>
              </a:rPr>
              <a:t>病原性</a:t>
            </a:r>
            <a:r>
              <a:rPr lang="ja-JP" altLang="en-US" sz="2800" dirty="0" smtClean="0">
                <a:solidFill>
                  <a:schemeClr val="accent1">
                    <a:lumMod val="50000"/>
                  </a:schemeClr>
                </a:solidFill>
                <a:latin typeface="+mn-ea"/>
              </a:rPr>
              <a:t>（</a:t>
            </a:r>
            <a:r>
              <a:rPr lang="ja-JP" altLang="en-US" sz="2800" dirty="0">
                <a:solidFill>
                  <a:schemeClr val="accent1">
                    <a:lumMod val="50000"/>
                  </a:schemeClr>
                </a:solidFill>
                <a:latin typeface="+mn-ea"/>
              </a:rPr>
              <a:t>毒性</a:t>
            </a:r>
            <a:r>
              <a:rPr lang="ja-JP" altLang="en-US" sz="2800" dirty="0" smtClean="0">
                <a:solidFill>
                  <a:schemeClr val="accent1">
                    <a:lumMod val="50000"/>
                  </a:schemeClr>
                </a:solidFill>
                <a:latin typeface="+mn-ea"/>
              </a:rPr>
              <a:t>）</a:t>
            </a:r>
            <a:endParaRPr lang="en-US" altLang="ja-JP" sz="2800" dirty="0" smtClean="0">
              <a:solidFill>
                <a:schemeClr val="accent1">
                  <a:lumMod val="50000"/>
                </a:schemeClr>
              </a:solidFill>
              <a:latin typeface="+mn-ea"/>
            </a:endParaRPr>
          </a:p>
          <a:p>
            <a:pPr algn="ctr" fontAlgn="auto">
              <a:spcBef>
                <a:spcPts val="0"/>
              </a:spcBef>
              <a:spcAft>
                <a:spcPts val="0"/>
              </a:spcAft>
              <a:defRPr/>
            </a:pPr>
            <a:endParaRPr lang="en-US" altLang="ja-JP" sz="3600" dirty="0">
              <a:solidFill>
                <a:schemeClr val="accent1">
                  <a:lumMod val="50000"/>
                </a:schemeClr>
              </a:solidFill>
              <a:latin typeface="+mn-ea"/>
            </a:endParaRPr>
          </a:p>
        </p:txBody>
      </p:sp>
      <p:sp>
        <p:nvSpPr>
          <p:cNvPr id="6" name="下矢印 5"/>
          <p:cNvSpPr/>
          <p:nvPr/>
        </p:nvSpPr>
        <p:spPr>
          <a:xfrm>
            <a:off x="2843237" y="4660478"/>
            <a:ext cx="714375" cy="7143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9" name="下矢印 8"/>
          <p:cNvSpPr/>
          <p:nvPr/>
        </p:nvSpPr>
        <p:spPr>
          <a:xfrm>
            <a:off x="2771800" y="1987128"/>
            <a:ext cx="714375" cy="714375"/>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10247" name="テキスト ボックス 9"/>
          <p:cNvSpPr txBox="1">
            <a:spLocks noChangeArrowheads="1"/>
          </p:cNvSpPr>
          <p:nvPr/>
        </p:nvSpPr>
        <p:spPr bwMode="auto">
          <a:xfrm>
            <a:off x="3419872" y="4303291"/>
            <a:ext cx="532859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dirty="0">
                <a:latin typeface="+mn-ea"/>
                <a:ea typeface="+mn-ea"/>
              </a:rPr>
              <a:t>感染拡大のスピードをできるだけ抑える</a:t>
            </a:r>
            <a:endParaRPr lang="en-US" altLang="ja-JP" sz="2400" b="1" dirty="0">
              <a:latin typeface="+mn-ea"/>
              <a:ea typeface="+mn-ea"/>
            </a:endParaRPr>
          </a:p>
          <a:p>
            <a:pPr eaLnBrk="1" hangingPunct="1"/>
            <a:r>
              <a:rPr lang="en-US" altLang="ja-JP" sz="2400" b="1" dirty="0">
                <a:latin typeface="+mn-ea"/>
                <a:ea typeface="+mn-ea"/>
              </a:rPr>
              <a:t>【</a:t>
            </a:r>
            <a:r>
              <a:rPr lang="ja-JP" altLang="en-US" sz="2400" b="1" dirty="0">
                <a:latin typeface="+mn-ea"/>
                <a:ea typeface="+mn-ea"/>
              </a:rPr>
              <a:t>対策</a:t>
            </a:r>
            <a:r>
              <a:rPr lang="en-US" altLang="ja-JP" sz="2400" b="1" dirty="0">
                <a:latin typeface="+mn-ea"/>
                <a:ea typeface="+mn-ea"/>
              </a:rPr>
              <a:t>】</a:t>
            </a:r>
          </a:p>
          <a:p>
            <a:pPr eaLnBrk="1" hangingPunct="1"/>
            <a:r>
              <a:rPr lang="ja-JP" altLang="en-US" sz="2400" b="1" dirty="0">
                <a:latin typeface="+mn-ea"/>
                <a:ea typeface="+mn-ea"/>
              </a:rPr>
              <a:t>　　学校閉鎖等の公衆衛生上の対策</a:t>
            </a:r>
            <a:endParaRPr lang="en-US" altLang="ja-JP" sz="2400" b="1" dirty="0">
              <a:latin typeface="+mn-ea"/>
              <a:ea typeface="+mn-ea"/>
            </a:endParaRPr>
          </a:p>
          <a:p>
            <a:pPr eaLnBrk="1" hangingPunct="1"/>
            <a:r>
              <a:rPr lang="ja-JP" altLang="en-US" sz="2400" b="1" dirty="0">
                <a:latin typeface="+mn-ea"/>
                <a:ea typeface="+mn-ea"/>
              </a:rPr>
              <a:t>　　個人レベルの感染拡大防止策</a:t>
            </a:r>
          </a:p>
        </p:txBody>
      </p:sp>
      <p:sp>
        <p:nvSpPr>
          <p:cNvPr id="10248" name="テキスト ボックス 10"/>
          <p:cNvSpPr txBox="1">
            <a:spLocks noChangeArrowheads="1"/>
          </p:cNvSpPr>
          <p:nvPr/>
        </p:nvSpPr>
        <p:spPr bwMode="auto">
          <a:xfrm>
            <a:off x="3419872" y="1772816"/>
            <a:ext cx="572412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dirty="0">
                <a:latin typeface="+mn-ea"/>
                <a:ea typeface="+mn-ea"/>
              </a:rPr>
              <a:t>重症者・死亡者の発生をできるだけ抑える</a:t>
            </a:r>
            <a:r>
              <a:rPr lang="en-US" altLang="ja-JP" sz="2400" b="1" dirty="0">
                <a:latin typeface="+mn-ea"/>
                <a:ea typeface="+mn-ea"/>
              </a:rPr>
              <a:t>【</a:t>
            </a:r>
            <a:r>
              <a:rPr lang="ja-JP" altLang="en-US" sz="2400" b="1" dirty="0">
                <a:latin typeface="+mn-ea"/>
                <a:ea typeface="+mn-ea"/>
              </a:rPr>
              <a:t>対策</a:t>
            </a:r>
            <a:r>
              <a:rPr lang="en-US" altLang="ja-JP" sz="2400" b="1" dirty="0">
                <a:latin typeface="+mn-ea"/>
                <a:ea typeface="+mn-ea"/>
              </a:rPr>
              <a:t>】</a:t>
            </a:r>
          </a:p>
          <a:p>
            <a:pPr eaLnBrk="1" hangingPunct="1"/>
            <a:r>
              <a:rPr lang="ja-JP" altLang="en-US" sz="2400" b="1" dirty="0">
                <a:latin typeface="+mn-ea"/>
                <a:ea typeface="+mn-ea"/>
              </a:rPr>
              <a:t>　　</a:t>
            </a:r>
            <a:r>
              <a:rPr lang="ja-JP" altLang="en-US" sz="2400" b="1" dirty="0" smtClean="0">
                <a:latin typeface="+mn-ea"/>
                <a:ea typeface="+mn-ea"/>
              </a:rPr>
              <a:t>ワクチン接種</a:t>
            </a:r>
            <a:endParaRPr lang="en-US" altLang="ja-JP" sz="2400" b="1" dirty="0">
              <a:latin typeface="+mn-ea"/>
              <a:ea typeface="+mn-ea"/>
            </a:endParaRPr>
          </a:p>
          <a:p>
            <a:pPr eaLnBrk="1" hangingPunct="1"/>
            <a:r>
              <a:rPr lang="ja-JP" altLang="en-US" sz="2400" b="1" dirty="0">
                <a:latin typeface="+mn-ea"/>
                <a:ea typeface="+mn-ea"/>
              </a:rPr>
              <a:t>　　早期の抗</a:t>
            </a:r>
            <a:r>
              <a:rPr lang="ja-JP" altLang="en-US" sz="2400" b="1" dirty="0" smtClean="0">
                <a:latin typeface="+mn-ea"/>
                <a:ea typeface="+mn-ea"/>
              </a:rPr>
              <a:t>インフルエンザウイルス薬に</a:t>
            </a:r>
            <a:endParaRPr lang="en-US" altLang="ja-JP" sz="2400" b="1" dirty="0" smtClean="0">
              <a:latin typeface="+mn-ea"/>
              <a:ea typeface="+mn-ea"/>
            </a:endParaRPr>
          </a:p>
          <a:p>
            <a:pPr eaLnBrk="1" hangingPunct="1"/>
            <a:r>
              <a:rPr lang="ja-JP" altLang="en-US" sz="2400" b="1" dirty="0">
                <a:latin typeface="+mn-ea"/>
                <a:ea typeface="+mn-ea"/>
              </a:rPr>
              <a:t>　</a:t>
            </a:r>
            <a:r>
              <a:rPr lang="ja-JP" altLang="en-US" sz="2400" b="1" dirty="0" smtClean="0">
                <a:latin typeface="+mn-ea"/>
                <a:ea typeface="+mn-ea"/>
              </a:rPr>
              <a:t>　よる</a:t>
            </a:r>
            <a:r>
              <a:rPr lang="ja-JP" altLang="en-US" sz="2400" b="1" dirty="0">
                <a:latin typeface="+mn-ea"/>
                <a:ea typeface="+mn-ea"/>
              </a:rPr>
              <a:t>治療</a:t>
            </a:r>
            <a:endParaRPr lang="en-US" altLang="ja-JP" sz="2400" b="1" dirty="0">
              <a:latin typeface="+mn-ea"/>
              <a:ea typeface="+mn-ea"/>
            </a:endParaRPr>
          </a:p>
          <a:p>
            <a:pPr eaLnBrk="1" hangingPunct="1"/>
            <a:r>
              <a:rPr lang="ja-JP" altLang="en-US" sz="2400" b="1" dirty="0">
                <a:latin typeface="+mn-ea"/>
                <a:ea typeface="+mn-ea"/>
              </a:rPr>
              <a:t>　　重症者への医療体制整備</a:t>
            </a:r>
          </a:p>
        </p:txBody>
      </p:sp>
      <p:cxnSp>
        <p:nvCxnSpPr>
          <p:cNvPr id="10" name="直線コネクタ 9"/>
          <p:cNvCxnSpPr/>
          <p:nvPr/>
        </p:nvCxnSpPr>
        <p:spPr>
          <a:xfrm>
            <a:off x="1187624" y="1556792"/>
            <a:ext cx="66247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54</a:t>
            </a:fld>
            <a:endParaRPr kumimoji="1" lang="ja-JP" altLang="en-US"/>
          </a:p>
        </p:txBody>
      </p:sp>
    </p:spTree>
    <p:extLst>
      <p:ext uri="{BB962C8B-B14F-4D97-AF65-F5344CB8AC3E}">
        <p14:creationId xmlns:p14="http://schemas.microsoft.com/office/powerpoint/2010/main" val="11551762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1388" y="2276896"/>
            <a:ext cx="8640763" cy="3240087"/>
          </a:xfrm>
          <a:prstGeom prst="rect">
            <a:avLst/>
          </a:prstGeom>
          <a:solidFill>
            <a:schemeClr val="accent4">
              <a:lumMod val="20000"/>
              <a:lumOff val="80000"/>
              <a:alpha val="52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2000" dirty="0">
                <a:solidFill>
                  <a:schemeClr val="tx1"/>
                </a:solidFill>
                <a:latin typeface="+mn-ea"/>
              </a:rPr>
              <a:t>●事前準備</a:t>
            </a:r>
            <a:endParaRPr lang="en-US" altLang="ja-JP" sz="2000" dirty="0">
              <a:solidFill>
                <a:schemeClr val="tx1"/>
              </a:solidFill>
              <a:latin typeface="+mn-ea"/>
            </a:endParaRPr>
          </a:p>
          <a:p>
            <a:pPr fontAlgn="auto">
              <a:spcBef>
                <a:spcPts val="0"/>
              </a:spcBef>
              <a:spcAft>
                <a:spcPts val="0"/>
              </a:spcAft>
              <a:defRPr/>
            </a:pPr>
            <a:r>
              <a:rPr lang="ja-JP" altLang="en-US" sz="2000" dirty="0">
                <a:solidFill>
                  <a:schemeClr val="tx1"/>
                </a:solidFill>
                <a:latin typeface="+mn-ea"/>
              </a:rPr>
              <a:t>・国、都道府県、市町村　「行動計画の作成」</a:t>
            </a:r>
            <a:endParaRPr lang="en-US" altLang="ja-JP" sz="2000" dirty="0">
              <a:solidFill>
                <a:schemeClr val="tx1"/>
              </a:solidFill>
              <a:latin typeface="+mn-ea"/>
            </a:endParaRPr>
          </a:p>
          <a:p>
            <a:pPr fontAlgn="auto">
              <a:spcBef>
                <a:spcPts val="0"/>
              </a:spcBef>
              <a:spcAft>
                <a:spcPts val="0"/>
              </a:spcAft>
              <a:defRPr/>
            </a:pPr>
            <a:r>
              <a:rPr lang="ja-JP" altLang="en-US" sz="2000" dirty="0">
                <a:solidFill>
                  <a:schemeClr val="tx1"/>
                </a:solidFill>
                <a:latin typeface="+mn-ea"/>
              </a:rPr>
              <a:t>・発生時に行政と共に対策を行う公共機関を指定「指定公共機関」</a:t>
            </a:r>
            <a:endParaRPr lang="en-US" altLang="ja-JP" sz="2000" dirty="0">
              <a:solidFill>
                <a:schemeClr val="tx1"/>
              </a:solidFill>
              <a:latin typeface="+mn-ea"/>
            </a:endParaRPr>
          </a:p>
          <a:p>
            <a:pPr fontAlgn="auto">
              <a:spcBef>
                <a:spcPts val="0"/>
              </a:spcBef>
              <a:spcAft>
                <a:spcPts val="0"/>
              </a:spcAft>
              <a:defRPr/>
            </a:pPr>
            <a:r>
              <a:rPr lang="ja-JP" altLang="en-US" sz="2000" dirty="0">
                <a:solidFill>
                  <a:schemeClr val="tx1"/>
                </a:solidFill>
                <a:latin typeface="+mn-ea"/>
              </a:rPr>
              <a:t>●新型インフルエンザ等が発生したら</a:t>
            </a:r>
            <a:endParaRPr lang="en-US" altLang="ja-JP" sz="2000" dirty="0">
              <a:solidFill>
                <a:schemeClr val="tx1"/>
              </a:solidFill>
              <a:latin typeface="+mn-ea"/>
            </a:endParaRPr>
          </a:p>
          <a:p>
            <a:pPr fontAlgn="auto">
              <a:spcBef>
                <a:spcPts val="0"/>
              </a:spcBef>
              <a:spcAft>
                <a:spcPts val="0"/>
              </a:spcAft>
              <a:defRPr/>
            </a:pPr>
            <a:r>
              <a:rPr lang="ja-JP" altLang="en-US" sz="2000" dirty="0">
                <a:solidFill>
                  <a:schemeClr val="tx1"/>
                </a:solidFill>
                <a:latin typeface="+mn-ea"/>
              </a:rPr>
              <a:t>・国、都道府県による対策本部設置（緊急事態宣言後市町村対策本部設置）</a:t>
            </a:r>
            <a:endParaRPr lang="en-US" altLang="ja-JP" sz="2000" dirty="0">
              <a:solidFill>
                <a:schemeClr val="tx1"/>
              </a:solidFill>
              <a:latin typeface="+mn-ea"/>
            </a:endParaRPr>
          </a:p>
          <a:p>
            <a:pPr fontAlgn="auto">
              <a:spcBef>
                <a:spcPts val="0"/>
              </a:spcBef>
              <a:spcAft>
                <a:spcPts val="0"/>
              </a:spcAft>
              <a:defRPr/>
            </a:pPr>
            <a:r>
              <a:rPr lang="ja-JP" altLang="en-US" sz="2000" dirty="0">
                <a:solidFill>
                  <a:schemeClr val="tx1"/>
                </a:solidFill>
                <a:latin typeface="+mn-ea"/>
              </a:rPr>
              <a:t>・国の対策本部が対処方針の策定</a:t>
            </a:r>
            <a:endParaRPr lang="en-US" altLang="ja-JP" sz="2000" dirty="0">
              <a:solidFill>
                <a:schemeClr val="tx1"/>
              </a:solidFill>
              <a:latin typeface="+mn-ea"/>
            </a:endParaRPr>
          </a:p>
          <a:p>
            <a:pPr fontAlgn="auto">
              <a:spcBef>
                <a:spcPts val="0"/>
              </a:spcBef>
              <a:spcAft>
                <a:spcPts val="0"/>
              </a:spcAft>
              <a:defRPr/>
            </a:pPr>
            <a:r>
              <a:rPr lang="ja-JP" altLang="en-US" sz="2000" dirty="0">
                <a:solidFill>
                  <a:schemeClr val="tx1"/>
                </a:solidFill>
                <a:latin typeface="+mn-ea"/>
              </a:rPr>
              <a:t>・登録事業者の従業員に対する特定接種（先行的ワクチン接種）</a:t>
            </a:r>
            <a:endParaRPr lang="en-US" altLang="ja-JP" sz="2000" dirty="0">
              <a:solidFill>
                <a:schemeClr val="tx1"/>
              </a:solidFill>
              <a:latin typeface="+mn-ea"/>
            </a:endParaRPr>
          </a:p>
          <a:p>
            <a:pPr fontAlgn="auto">
              <a:spcBef>
                <a:spcPts val="0"/>
              </a:spcBef>
              <a:spcAft>
                <a:spcPts val="0"/>
              </a:spcAft>
              <a:defRPr/>
            </a:pPr>
            <a:r>
              <a:rPr lang="ja-JP" altLang="en-US" sz="2000" dirty="0">
                <a:solidFill>
                  <a:schemeClr val="tx1"/>
                </a:solidFill>
                <a:latin typeface="+mn-ea"/>
              </a:rPr>
              <a:t>・海外発生時の水際対策</a:t>
            </a:r>
            <a:endParaRPr lang="en-US" altLang="ja-JP" sz="2000" dirty="0">
              <a:solidFill>
                <a:schemeClr val="tx1"/>
              </a:solidFill>
              <a:latin typeface="+mn-ea"/>
            </a:endParaRPr>
          </a:p>
          <a:p>
            <a:pPr fontAlgn="auto">
              <a:spcBef>
                <a:spcPts val="0"/>
              </a:spcBef>
              <a:spcAft>
                <a:spcPts val="0"/>
              </a:spcAft>
              <a:defRPr/>
            </a:pPr>
            <a:r>
              <a:rPr lang="ja-JP" altLang="en-US" sz="2000" dirty="0">
                <a:solidFill>
                  <a:schemeClr val="tx1"/>
                </a:solidFill>
                <a:latin typeface="+mn-ea"/>
              </a:rPr>
              <a:t>●新型インフルエンザ等緊急事態宣言</a:t>
            </a:r>
            <a:endParaRPr lang="en-US" altLang="ja-JP" sz="2000" dirty="0">
              <a:solidFill>
                <a:schemeClr val="tx1"/>
              </a:solidFill>
              <a:latin typeface="+mn-ea"/>
            </a:endParaRPr>
          </a:p>
          <a:p>
            <a:pPr fontAlgn="auto">
              <a:spcBef>
                <a:spcPts val="0"/>
              </a:spcBef>
              <a:spcAft>
                <a:spcPts val="0"/>
              </a:spcAft>
              <a:defRPr/>
            </a:pPr>
            <a:endParaRPr lang="en-US" altLang="ja-JP" dirty="0">
              <a:solidFill>
                <a:schemeClr val="tx1"/>
              </a:solidFill>
              <a:latin typeface="+mn-ea"/>
            </a:endParaRPr>
          </a:p>
          <a:p>
            <a:pPr fontAlgn="auto">
              <a:spcBef>
                <a:spcPts val="0"/>
              </a:spcBef>
              <a:spcAft>
                <a:spcPts val="0"/>
              </a:spcAft>
              <a:defRPr/>
            </a:pPr>
            <a:endParaRPr lang="en-US" altLang="ja-JP" dirty="0">
              <a:solidFill>
                <a:schemeClr val="tx1"/>
              </a:solidFill>
              <a:latin typeface="+mn-ea"/>
            </a:endParaRPr>
          </a:p>
          <a:p>
            <a:pPr fontAlgn="auto">
              <a:spcBef>
                <a:spcPts val="0"/>
              </a:spcBef>
              <a:spcAft>
                <a:spcPts val="0"/>
              </a:spcAft>
              <a:defRPr/>
            </a:pPr>
            <a:endParaRPr lang="en-US" altLang="ja-JP" dirty="0">
              <a:solidFill>
                <a:schemeClr val="tx1"/>
              </a:solidFill>
              <a:latin typeface="+mn-ea"/>
            </a:endParaRPr>
          </a:p>
          <a:p>
            <a:pPr fontAlgn="auto">
              <a:spcBef>
                <a:spcPts val="0"/>
              </a:spcBef>
              <a:spcAft>
                <a:spcPts val="0"/>
              </a:spcAft>
              <a:defRPr/>
            </a:pPr>
            <a:endParaRPr lang="en-US" altLang="ja-JP" dirty="0">
              <a:solidFill>
                <a:schemeClr val="tx1"/>
              </a:solidFill>
              <a:latin typeface="+mn-ea"/>
            </a:endParaRPr>
          </a:p>
          <a:p>
            <a:pPr fontAlgn="auto">
              <a:spcBef>
                <a:spcPts val="0"/>
              </a:spcBef>
              <a:spcAft>
                <a:spcPts val="0"/>
              </a:spcAft>
              <a:defRPr/>
            </a:pPr>
            <a:endParaRPr lang="en-US" altLang="ja-JP" dirty="0">
              <a:solidFill>
                <a:schemeClr val="tx1"/>
              </a:solidFill>
              <a:latin typeface="+mn-ea"/>
            </a:endParaRPr>
          </a:p>
          <a:p>
            <a:pPr fontAlgn="auto">
              <a:spcBef>
                <a:spcPts val="0"/>
              </a:spcBef>
              <a:spcAft>
                <a:spcPts val="0"/>
              </a:spcAft>
              <a:defRPr/>
            </a:pPr>
            <a:endParaRPr lang="ja-JP" altLang="en-US" dirty="0">
              <a:solidFill>
                <a:schemeClr val="tx1"/>
              </a:solidFill>
              <a:latin typeface="+mn-ea"/>
            </a:endParaRPr>
          </a:p>
        </p:txBody>
      </p:sp>
      <p:sp>
        <p:nvSpPr>
          <p:cNvPr id="7" name="右矢印 6"/>
          <p:cNvSpPr/>
          <p:nvPr/>
        </p:nvSpPr>
        <p:spPr>
          <a:xfrm>
            <a:off x="861301" y="5165777"/>
            <a:ext cx="1008063" cy="28892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n-ea"/>
            </a:endParaRPr>
          </a:p>
        </p:txBody>
      </p:sp>
      <p:sp>
        <p:nvSpPr>
          <p:cNvPr id="9" name="対角する 2 つの角を丸めた四角形 8"/>
          <p:cNvSpPr/>
          <p:nvPr/>
        </p:nvSpPr>
        <p:spPr>
          <a:xfrm>
            <a:off x="2051614" y="5157613"/>
            <a:ext cx="6840537" cy="1655763"/>
          </a:xfrm>
          <a:prstGeom prst="round2DiagRect">
            <a:avLst/>
          </a:prstGeom>
          <a:solidFill>
            <a:schemeClr val="accent6">
              <a:lumMod val="20000"/>
              <a:lumOff val="80000"/>
            </a:scheme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dirty="0">
                <a:solidFill>
                  <a:schemeClr val="accent5">
                    <a:lumMod val="50000"/>
                  </a:schemeClr>
                </a:solidFill>
                <a:latin typeface="+mn-ea"/>
              </a:rPr>
              <a:t>　</a:t>
            </a:r>
            <a:r>
              <a:rPr lang="ja-JP" altLang="en-US" b="1" u="sng" dirty="0">
                <a:solidFill>
                  <a:srgbClr val="FF0000"/>
                </a:solidFill>
                <a:latin typeface="+mn-ea"/>
              </a:rPr>
              <a:t>緊急事態宣言が</a:t>
            </a:r>
            <a:r>
              <a:rPr lang="ja-JP" altLang="en-US" b="1" u="sng" dirty="0" smtClean="0">
                <a:solidFill>
                  <a:srgbClr val="FF0000"/>
                </a:solidFill>
                <a:latin typeface="+mn-ea"/>
              </a:rPr>
              <a:t>され</a:t>
            </a:r>
            <a:r>
              <a:rPr lang="ja-JP" altLang="en-US" b="1" u="sng" dirty="0">
                <a:solidFill>
                  <a:srgbClr val="FF0000"/>
                </a:solidFill>
                <a:latin typeface="+mn-ea"/>
              </a:rPr>
              <a:t>る</a:t>
            </a:r>
            <a:r>
              <a:rPr lang="ja-JP" altLang="en-US" b="1" u="sng" dirty="0" smtClean="0">
                <a:solidFill>
                  <a:srgbClr val="FF0000"/>
                </a:solidFill>
                <a:latin typeface="+mn-ea"/>
              </a:rPr>
              <a:t>時</a:t>
            </a:r>
            <a:r>
              <a:rPr lang="en-US" altLang="ja-JP" u="sng" dirty="0">
                <a:solidFill>
                  <a:schemeClr val="accent5">
                    <a:lumMod val="50000"/>
                  </a:schemeClr>
                </a:solidFill>
                <a:latin typeface="+mn-ea"/>
              </a:rPr>
              <a:t/>
            </a:r>
            <a:br>
              <a:rPr lang="en-US" altLang="ja-JP" u="sng" dirty="0">
                <a:solidFill>
                  <a:schemeClr val="accent5">
                    <a:lumMod val="50000"/>
                  </a:schemeClr>
                </a:solidFill>
                <a:latin typeface="+mn-ea"/>
              </a:rPr>
            </a:br>
            <a:r>
              <a:rPr lang="ja-JP" altLang="en-US" b="1" dirty="0">
                <a:solidFill>
                  <a:schemeClr val="accent5">
                    <a:lumMod val="50000"/>
                  </a:schemeClr>
                </a:solidFill>
                <a:latin typeface="+mn-ea"/>
              </a:rPr>
              <a:t>○病原性の高い新型インフルエンザが国内で発生</a:t>
            </a:r>
            <a:r>
              <a:rPr lang="en-US" altLang="ja-JP" b="1" dirty="0">
                <a:solidFill>
                  <a:schemeClr val="accent5">
                    <a:lumMod val="50000"/>
                  </a:schemeClr>
                </a:solidFill>
                <a:latin typeface="+mn-ea"/>
              </a:rPr>
              <a:t/>
            </a:r>
            <a:br>
              <a:rPr lang="en-US" altLang="ja-JP" b="1" dirty="0">
                <a:solidFill>
                  <a:schemeClr val="accent5">
                    <a:lumMod val="50000"/>
                  </a:schemeClr>
                </a:solidFill>
                <a:latin typeface="+mn-ea"/>
              </a:rPr>
            </a:br>
            <a:r>
              <a:rPr lang="ja-JP" altLang="en-US" b="1" dirty="0">
                <a:solidFill>
                  <a:schemeClr val="accent5">
                    <a:lumMod val="50000"/>
                  </a:schemeClr>
                </a:solidFill>
                <a:latin typeface="+mn-ea"/>
              </a:rPr>
              <a:t>○全国的かつ急速な</a:t>
            </a:r>
            <a:r>
              <a:rPr lang="ja-JP" altLang="en-US" b="1" dirty="0" smtClean="0">
                <a:solidFill>
                  <a:schemeClr val="accent5">
                    <a:lumMod val="50000"/>
                  </a:schemeClr>
                </a:solidFill>
                <a:latin typeface="+mn-ea"/>
              </a:rPr>
              <a:t>まん延</a:t>
            </a:r>
            <a:endParaRPr lang="en-US" altLang="ja-JP" dirty="0">
              <a:solidFill>
                <a:schemeClr val="accent5">
                  <a:lumMod val="50000"/>
                </a:schemeClr>
              </a:solidFill>
              <a:latin typeface="+mn-ea"/>
            </a:endParaRPr>
          </a:p>
          <a:p>
            <a:pPr fontAlgn="auto">
              <a:spcBef>
                <a:spcPts val="0"/>
              </a:spcBef>
              <a:spcAft>
                <a:spcPts val="0"/>
              </a:spcAft>
              <a:defRPr/>
            </a:pPr>
            <a:r>
              <a:rPr lang="ja-JP" altLang="en-US" b="1" dirty="0">
                <a:solidFill>
                  <a:schemeClr val="accent5">
                    <a:lumMod val="50000"/>
                  </a:schemeClr>
                </a:solidFill>
                <a:latin typeface="+mn-ea"/>
              </a:rPr>
              <a:t>○国民の生命・健康の保護、国民生活・国民経済に甚大な影響を及ぼしそうな場合</a:t>
            </a:r>
            <a:endParaRPr lang="ja-JP" altLang="en-US" dirty="0">
              <a:solidFill>
                <a:schemeClr val="accent5">
                  <a:lumMod val="50000"/>
                </a:schemeClr>
              </a:solidFill>
              <a:latin typeface="+mn-ea"/>
            </a:endParaRPr>
          </a:p>
        </p:txBody>
      </p:sp>
      <p:sp>
        <p:nvSpPr>
          <p:cNvPr id="14343" name="正方形/長方形 7"/>
          <p:cNvSpPr>
            <a:spLocks noChangeArrowheads="1"/>
          </p:cNvSpPr>
          <p:nvPr/>
        </p:nvSpPr>
        <p:spPr bwMode="auto">
          <a:xfrm>
            <a:off x="250825" y="1196752"/>
            <a:ext cx="8713788" cy="1015663"/>
          </a:xfrm>
          <a:prstGeom prst="rect">
            <a:avLst/>
          </a:prstGeom>
          <a:noFill/>
          <a:ln w="28575">
            <a:solidFill>
              <a:srgbClr val="0070C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ja-JP" altLang="en-US" dirty="0">
                <a:latin typeface="+mn-ea"/>
              </a:rPr>
              <a:t>（</a:t>
            </a:r>
            <a:r>
              <a:rPr lang="ja-JP" altLang="en-US" sz="2000" dirty="0">
                <a:latin typeface="+mn-ea"/>
              </a:rPr>
              <a:t>目的） </a:t>
            </a:r>
            <a:r>
              <a:rPr lang="ja-JP" altLang="en-US" sz="2000" b="1" dirty="0">
                <a:latin typeface="+mn-ea"/>
              </a:rPr>
              <a:t>病原性の高い新型インフルエンザや同様な危険性のある新感染症に対して</a:t>
            </a:r>
            <a:r>
              <a:rPr lang="ja-JP" altLang="en-US" sz="2000" b="1" dirty="0" smtClean="0">
                <a:latin typeface="+mn-ea"/>
              </a:rPr>
              <a:t>、国民</a:t>
            </a:r>
            <a:r>
              <a:rPr lang="ja-JP" altLang="en-US" sz="2000" b="1" dirty="0">
                <a:latin typeface="+mn-ea"/>
              </a:rPr>
              <a:t>の生命・健康を保護し、国民生活・国民経済に及ぼす影響を最小となるようにする</a:t>
            </a:r>
            <a:r>
              <a:rPr lang="ja-JP" altLang="en-US" sz="2000" dirty="0">
                <a:latin typeface="+mn-ea"/>
              </a:rPr>
              <a:t> </a:t>
            </a:r>
          </a:p>
        </p:txBody>
      </p:sp>
      <p:sp>
        <p:nvSpPr>
          <p:cNvPr id="11" name="タイトル 1"/>
          <p:cNvSpPr txBox="1">
            <a:spLocks/>
          </p:cNvSpPr>
          <p:nvPr/>
        </p:nvSpPr>
        <p:spPr>
          <a:xfrm>
            <a:off x="234755" y="30615"/>
            <a:ext cx="8229600" cy="561975"/>
          </a:xfrm>
          <a:prstGeom prst="rect">
            <a:avLst/>
          </a:prstGeom>
        </p:spPr>
        <p:txBody>
          <a:bodyPr>
            <a:noAutofit/>
          </a:bodyPr>
          <a:lstStyle/>
          <a:p>
            <a:pPr algn="ctr" fontAlgn="auto">
              <a:spcAft>
                <a:spcPts val="0"/>
              </a:spcAft>
              <a:defRPr/>
            </a:pPr>
            <a:r>
              <a:rPr lang="ja-JP" altLang="en-US" sz="3200" dirty="0">
                <a:latin typeface="+mn-ea"/>
                <a:cs typeface="+mj-cs"/>
              </a:rPr>
              <a:t>新型インフルエンザ等対策特別措置法</a:t>
            </a:r>
          </a:p>
        </p:txBody>
      </p:sp>
      <p:sp>
        <p:nvSpPr>
          <p:cNvPr id="14346" name="正方形/長方形 13"/>
          <p:cNvSpPr>
            <a:spLocks noChangeArrowheads="1"/>
          </p:cNvSpPr>
          <p:nvPr/>
        </p:nvSpPr>
        <p:spPr bwMode="auto">
          <a:xfrm>
            <a:off x="4571769" y="550421"/>
            <a:ext cx="4536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ja-JP" altLang="en-US" b="1" dirty="0">
                <a:latin typeface="+mn-ea"/>
              </a:rPr>
              <a:t>公布：</a:t>
            </a:r>
            <a:r>
              <a:rPr lang="ja-JP" altLang="en-US" b="1" dirty="0" smtClean="0">
                <a:latin typeface="+mn-ea"/>
              </a:rPr>
              <a:t>平成</a:t>
            </a:r>
            <a:r>
              <a:rPr lang="en-US" altLang="ja-JP" b="1" dirty="0">
                <a:latin typeface="+mn-ea"/>
              </a:rPr>
              <a:t>24</a:t>
            </a:r>
            <a:r>
              <a:rPr lang="ja-JP" altLang="en-US" b="1" dirty="0" smtClean="0">
                <a:latin typeface="+mn-ea"/>
              </a:rPr>
              <a:t>年５月</a:t>
            </a:r>
            <a:r>
              <a:rPr lang="en-US" altLang="ja-JP" b="1" dirty="0">
                <a:latin typeface="+mn-ea"/>
              </a:rPr>
              <a:t>11</a:t>
            </a:r>
            <a:r>
              <a:rPr lang="ja-JP" altLang="en-US" b="1" dirty="0" smtClean="0">
                <a:latin typeface="+mn-ea"/>
              </a:rPr>
              <a:t>日</a:t>
            </a:r>
            <a:endParaRPr lang="en-US" altLang="ja-JP" b="1" dirty="0" smtClean="0">
              <a:latin typeface="+mn-ea"/>
            </a:endParaRPr>
          </a:p>
          <a:p>
            <a:pPr algn="r"/>
            <a:r>
              <a:rPr lang="ja-JP" altLang="en-US" b="1" dirty="0" smtClean="0">
                <a:latin typeface="+mn-ea"/>
              </a:rPr>
              <a:t>施行：平成</a:t>
            </a:r>
            <a:r>
              <a:rPr lang="en-US" altLang="ja-JP" b="1" dirty="0" smtClean="0">
                <a:latin typeface="+mn-ea"/>
              </a:rPr>
              <a:t>25</a:t>
            </a:r>
            <a:r>
              <a:rPr lang="ja-JP" altLang="en-US" b="1" dirty="0" smtClean="0">
                <a:latin typeface="+mn-ea"/>
              </a:rPr>
              <a:t>年４月</a:t>
            </a:r>
            <a:r>
              <a:rPr lang="en-US" altLang="ja-JP" b="1" dirty="0" smtClean="0">
                <a:latin typeface="+mn-ea"/>
              </a:rPr>
              <a:t>13</a:t>
            </a:r>
            <a:r>
              <a:rPr lang="ja-JP" altLang="en-US" b="1" dirty="0" smtClean="0">
                <a:latin typeface="+mn-ea"/>
              </a:rPr>
              <a:t>日</a:t>
            </a:r>
            <a:endParaRPr lang="ja-JP" altLang="en-US" b="1" dirty="0">
              <a:latin typeface="+mn-ea"/>
            </a:endParaRPr>
          </a:p>
        </p:txBody>
      </p: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55</a:t>
            </a:fld>
            <a:endParaRPr kumimoji="1" lang="ja-JP" altLang="en-US"/>
          </a:p>
        </p:txBody>
      </p:sp>
    </p:spTree>
    <p:extLst>
      <p:ext uri="{BB962C8B-B14F-4D97-AF65-F5344CB8AC3E}">
        <p14:creationId xmlns:p14="http://schemas.microsoft.com/office/powerpoint/2010/main" val="23900215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3"/>
          <p:cNvSpPr>
            <a:spLocks noGrp="1"/>
          </p:cNvSpPr>
          <p:nvPr>
            <p:ph type="ctrTitle"/>
          </p:nvPr>
        </p:nvSpPr>
        <p:spPr/>
        <p:txBody>
          <a:bodyPr/>
          <a:lstStyle/>
          <a:p>
            <a:pPr eaLnBrk="1" hangingPunct="1"/>
            <a:r>
              <a:rPr lang="ja-JP" altLang="en-US" smtClean="0"/>
              <a:t>　</a:t>
            </a:r>
          </a:p>
        </p:txBody>
      </p:sp>
      <p:sp>
        <p:nvSpPr>
          <p:cNvPr id="5" name="サブタイトル 4"/>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ja-JP" altLang="en-US" dirty="0" smtClean="0"/>
              <a:t>　</a:t>
            </a:r>
            <a:endParaRPr lang="ja-JP" altLang="en-US" dirty="0"/>
          </a:p>
        </p:txBody>
      </p:sp>
      <p:pic>
        <p:nvPicPr>
          <p:cNvPr id="163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0" y="144016"/>
            <a:ext cx="8748713" cy="66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56</a:t>
            </a:fld>
            <a:endParaRPr kumimoji="1" lang="ja-JP" altLang="en-US"/>
          </a:p>
        </p:txBody>
      </p:sp>
    </p:spTree>
    <p:extLst>
      <p:ext uri="{BB962C8B-B14F-4D97-AF65-F5344CB8AC3E}">
        <p14:creationId xmlns:p14="http://schemas.microsoft.com/office/powerpoint/2010/main" val="17096991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188640"/>
            <a:ext cx="9144000" cy="476250"/>
          </a:xfrm>
        </p:spPr>
        <p:txBody>
          <a:bodyPr rtlCol="0" anchor="t">
            <a:noAutofit/>
          </a:bodyPr>
          <a:lstStyle/>
          <a:p>
            <a:pPr eaLnBrk="1" fontAlgn="auto" hangingPunct="1">
              <a:spcAft>
                <a:spcPts val="0"/>
              </a:spcAft>
              <a:defRPr/>
            </a:pPr>
            <a:r>
              <a:rPr lang="ja-JP" altLang="en-US" sz="3200" dirty="0" smtClean="0">
                <a:latin typeface="+mj-ea"/>
              </a:rPr>
              <a:t>第一段階（厚生</a:t>
            </a:r>
            <a:r>
              <a:rPr lang="ja-JP" altLang="en-US" sz="3200" dirty="0">
                <a:latin typeface="+mj-ea"/>
              </a:rPr>
              <a:t>労働大臣の新型インフルエンザ等</a:t>
            </a:r>
            <a:r>
              <a:rPr lang="ja-JP" altLang="en-US" sz="3200" dirty="0" smtClean="0">
                <a:latin typeface="+mj-ea"/>
              </a:rPr>
              <a:t>の</a:t>
            </a:r>
            <a:r>
              <a:rPr lang="en-US" altLang="ja-JP" sz="3200" dirty="0" smtClean="0">
                <a:latin typeface="+mj-ea"/>
              </a:rPr>
              <a:t/>
            </a:r>
            <a:br>
              <a:rPr lang="en-US" altLang="ja-JP" sz="3200" dirty="0" smtClean="0">
                <a:latin typeface="+mj-ea"/>
              </a:rPr>
            </a:br>
            <a:r>
              <a:rPr lang="ja-JP" altLang="en-US" sz="3200" dirty="0" smtClean="0">
                <a:latin typeface="+mj-ea"/>
              </a:rPr>
              <a:t>発生</a:t>
            </a:r>
            <a:r>
              <a:rPr lang="ja-JP" altLang="en-US" sz="3200" dirty="0">
                <a:latin typeface="+mj-ea"/>
              </a:rPr>
              <a:t>の公表に</a:t>
            </a:r>
            <a:r>
              <a:rPr lang="ja-JP" altLang="en-US" sz="3200" dirty="0" smtClean="0">
                <a:latin typeface="+mj-ea"/>
              </a:rPr>
              <a:t>よって）の主な措置</a:t>
            </a:r>
            <a:endParaRPr lang="ja-JP" altLang="en-US" sz="3200" b="1" dirty="0">
              <a:latin typeface="+mj-ea"/>
            </a:endParaRPr>
          </a:p>
        </p:txBody>
      </p:sp>
      <p:sp>
        <p:nvSpPr>
          <p:cNvPr id="9" name="テキスト ボックス 8"/>
          <p:cNvSpPr txBox="1"/>
          <p:nvPr/>
        </p:nvSpPr>
        <p:spPr>
          <a:xfrm>
            <a:off x="372140" y="1358482"/>
            <a:ext cx="5112568" cy="52322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spcBef>
                <a:spcPts val="0"/>
              </a:spcBef>
              <a:spcAft>
                <a:spcPts val="0"/>
              </a:spcAft>
              <a:defRPr/>
            </a:pPr>
            <a:r>
              <a:rPr lang="ja-JP" altLang="en-US" sz="2800" b="1" dirty="0">
                <a:solidFill>
                  <a:schemeClr val="bg1"/>
                </a:solidFill>
                <a:latin typeface="+mj-ea"/>
                <a:ea typeface="+mj-ea"/>
              </a:rPr>
              <a:t>政府対策本部の設置</a:t>
            </a:r>
          </a:p>
        </p:txBody>
      </p:sp>
      <p:sp>
        <p:nvSpPr>
          <p:cNvPr id="10" name="テキスト ボックス 9"/>
          <p:cNvSpPr txBox="1"/>
          <p:nvPr/>
        </p:nvSpPr>
        <p:spPr>
          <a:xfrm>
            <a:off x="372140" y="3911255"/>
            <a:ext cx="5112568" cy="523220"/>
          </a:xfrm>
          <a:prstGeom prst="rect">
            <a:avLst/>
          </a:prstGeom>
          <a:solidFill>
            <a:srgbClr val="CC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spcBef>
                <a:spcPts val="0"/>
              </a:spcBef>
              <a:spcAft>
                <a:spcPts val="0"/>
              </a:spcAft>
              <a:defRPr/>
            </a:pPr>
            <a:r>
              <a:rPr lang="ja-JP" altLang="en-US" sz="2800" b="1" dirty="0">
                <a:solidFill>
                  <a:schemeClr val="bg1"/>
                </a:solidFill>
                <a:latin typeface="+mj-ea"/>
                <a:ea typeface="+mj-ea"/>
              </a:rPr>
              <a:t>都道府県対策本部の設置</a:t>
            </a:r>
          </a:p>
        </p:txBody>
      </p:sp>
      <p:sp>
        <p:nvSpPr>
          <p:cNvPr id="17417" name="テキスト ボックス 12"/>
          <p:cNvSpPr txBox="1">
            <a:spLocks noChangeArrowheads="1"/>
          </p:cNvSpPr>
          <p:nvPr/>
        </p:nvSpPr>
        <p:spPr bwMode="auto">
          <a:xfrm>
            <a:off x="683902" y="1908988"/>
            <a:ext cx="871263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j-ea"/>
                <a:ea typeface="+mj-ea"/>
              </a:rPr>
              <a:t>○基本的対処方針の</a:t>
            </a:r>
            <a:r>
              <a:rPr lang="ja-JP" altLang="en-US" sz="2400" dirty="0" smtClean="0">
                <a:latin typeface="+mj-ea"/>
                <a:ea typeface="+mj-ea"/>
              </a:rPr>
              <a:t>作成</a:t>
            </a:r>
            <a:endParaRPr lang="en-US" altLang="ja-JP" sz="2400" dirty="0" smtClean="0">
              <a:latin typeface="+mj-ea"/>
              <a:ea typeface="+mj-ea"/>
            </a:endParaRPr>
          </a:p>
          <a:p>
            <a:pPr eaLnBrk="1" hangingPunct="1"/>
            <a:r>
              <a:rPr lang="ja-JP" altLang="en-US" sz="2400" dirty="0" smtClean="0">
                <a:latin typeface="+mj-ea"/>
                <a:ea typeface="+mj-ea"/>
              </a:rPr>
              <a:t>○特定接種（登録事業者の従業員</a:t>
            </a:r>
            <a:r>
              <a:rPr lang="ja-JP" altLang="en-US" sz="2400" dirty="0">
                <a:latin typeface="+mj-ea"/>
                <a:ea typeface="+mj-ea"/>
              </a:rPr>
              <a:t>等に</a:t>
            </a:r>
            <a:r>
              <a:rPr lang="ja-JP" altLang="en-US" sz="2400" dirty="0" smtClean="0">
                <a:latin typeface="+mj-ea"/>
                <a:ea typeface="+mj-ea"/>
              </a:rPr>
              <a:t>対する先行的</a:t>
            </a:r>
            <a:r>
              <a:rPr lang="ja-JP" altLang="en-US" sz="2400" dirty="0">
                <a:latin typeface="+mj-ea"/>
                <a:ea typeface="+mj-ea"/>
              </a:rPr>
              <a:t>予防</a:t>
            </a:r>
            <a:r>
              <a:rPr lang="ja-JP" altLang="en-US" sz="2400" dirty="0" smtClean="0">
                <a:latin typeface="+mj-ea"/>
                <a:ea typeface="+mj-ea"/>
              </a:rPr>
              <a:t>接種）　　</a:t>
            </a:r>
            <a:endParaRPr lang="en-US" altLang="ja-JP" sz="2400" dirty="0" smtClean="0">
              <a:latin typeface="+mj-ea"/>
              <a:ea typeface="+mj-ea"/>
            </a:endParaRPr>
          </a:p>
          <a:p>
            <a:pPr eaLnBrk="1" hangingPunct="1"/>
            <a:r>
              <a:rPr lang="ja-JP" altLang="en-US" sz="2400" dirty="0">
                <a:latin typeface="+mj-ea"/>
                <a:ea typeface="+mj-ea"/>
              </a:rPr>
              <a:t>　</a:t>
            </a:r>
            <a:r>
              <a:rPr lang="ja-JP" altLang="en-US" sz="2400" dirty="0" smtClean="0">
                <a:latin typeface="+mj-ea"/>
                <a:ea typeface="+mj-ea"/>
              </a:rPr>
              <a:t>　の</a:t>
            </a:r>
            <a:r>
              <a:rPr lang="ja-JP" altLang="en-US" sz="2400" dirty="0">
                <a:latin typeface="+mj-ea"/>
                <a:ea typeface="+mj-ea"/>
              </a:rPr>
              <a:t>実施</a:t>
            </a:r>
          </a:p>
          <a:p>
            <a:pPr eaLnBrk="1" hangingPunct="1"/>
            <a:r>
              <a:rPr lang="ja-JP" altLang="en-US" sz="2400" dirty="0">
                <a:latin typeface="+mj-ea"/>
                <a:ea typeface="+mj-ea"/>
              </a:rPr>
              <a:t>○海外発生時の水際対策の的確な実施</a:t>
            </a:r>
          </a:p>
          <a:p>
            <a:pPr eaLnBrk="1" hangingPunct="1"/>
            <a:r>
              <a:rPr lang="ja-JP" altLang="en-US" sz="2400" dirty="0">
                <a:latin typeface="+mj-ea"/>
                <a:ea typeface="+mj-ea"/>
              </a:rPr>
              <a:t>○現地対策本部の設置（必要に応じて）</a:t>
            </a:r>
          </a:p>
        </p:txBody>
      </p:sp>
      <p:sp>
        <p:nvSpPr>
          <p:cNvPr id="17418" name="テキスト ボックス 13"/>
          <p:cNvSpPr txBox="1">
            <a:spLocks noChangeArrowheads="1"/>
          </p:cNvSpPr>
          <p:nvPr/>
        </p:nvSpPr>
        <p:spPr bwMode="auto">
          <a:xfrm>
            <a:off x="682711" y="4398203"/>
            <a:ext cx="54734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j-ea"/>
                <a:ea typeface="+mj-ea"/>
              </a:rPr>
              <a:t>○特定接種の実施への協力</a:t>
            </a:r>
          </a:p>
          <a:p>
            <a:pPr eaLnBrk="1" hangingPunct="1"/>
            <a:r>
              <a:rPr lang="ja-JP" altLang="en-US" sz="2400" dirty="0">
                <a:latin typeface="+mj-ea"/>
                <a:ea typeface="+mj-ea"/>
              </a:rPr>
              <a:t>○医師等への医療従事の要請・指示等</a:t>
            </a:r>
          </a:p>
        </p:txBody>
      </p:sp>
      <p:sp>
        <p:nvSpPr>
          <p:cNvPr id="17419" name="テキスト ボックス 14"/>
          <p:cNvSpPr txBox="1">
            <a:spLocks noChangeArrowheads="1"/>
          </p:cNvSpPr>
          <p:nvPr/>
        </p:nvSpPr>
        <p:spPr bwMode="auto">
          <a:xfrm>
            <a:off x="539552" y="5214330"/>
            <a:ext cx="453717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dirty="0">
                <a:latin typeface="+mj-ea"/>
                <a:ea typeface="+mj-ea"/>
              </a:rPr>
              <a:t>＜市町村＞</a:t>
            </a:r>
            <a:r>
              <a:rPr lang="en-US" altLang="ja-JP" sz="2400" b="1" dirty="0">
                <a:latin typeface="+mj-ea"/>
                <a:ea typeface="+mj-ea"/>
              </a:rPr>
              <a:t> </a:t>
            </a:r>
            <a:br>
              <a:rPr lang="en-US" altLang="ja-JP" sz="2400" b="1" dirty="0">
                <a:latin typeface="+mj-ea"/>
                <a:ea typeface="+mj-ea"/>
              </a:rPr>
            </a:br>
            <a:r>
              <a:rPr lang="en-US" altLang="ja-JP" sz="2400" b="1" dirty="0">
                <a:latin typeface="+mj-ea"/>
                <a:ea typeface="+mj-ea"/>
              </a:rPr>
              <a:t>【</a:t>
            </a:r>
            <a:r>
              <a:rPr lang="ja-JP" altLang="en-US" sz="2400" b="1" dirty="0">
                <a:latin typeface="+mj-ea"/>
                <a:ea typeface="+mj-ea"/>
              </a:rPr>
              <a:t>任意に対策本部設置可</a:t>
            </a:r>
            <a:r>
              <a:rPr lang="en-US" altLang="ja-JP" sz="2400" b="1" dirty="0">
                <a:latin typeface="+mj-ea"/>
                <a:ea typeface="+mj-ea"/>
              </a:rPr>
              <a:t>】</a:t>
            </a:r>
            <a:endParaRPr lang="ja-JP" altLang="en-US" sz="2400" b="1" dirty="0">
              <a:latin typeface="+mj-ea"/>
              <a:ea typeface="+mj-ea"/>
            </a:endParaRPr>
          </a:p>
          <a:p>
            <a:pPr eaLnBrk="1" hangingPunct="1"/>
            <a:r>
              <a:rPr lang="en-US" altLang="ja-JP" sz="2400" dirty="0">
                <a:latin typeface="+mj-ea"/>
                <a:ea typeface="+mj-ea"/>
              </a:rPr>
              <a:t>※</a:t>
            </a:r>
            <a:r>
              <a:rPr lang="ja-JP" altLang="en-US" sz="2400" dirty="0">
                <a:latin typeface="+mj-ea"/>
                <a:ea typeface="+mj-ea"/>
              </a:rPr>
              <a:t>法律に基づく対策本部ではない</a:t>
            </a:r>
          </a:p>
          <a:p>
            <a:pPr eaLnBrk="1" hangingPunct="1"/>
            <a:r>
              <a:rPr lang="ja-JP" altLang="en-US" sz="2400" dirty="0">
                <a:latin typeface="+mj-ea"/>
                <a:ea typeface="+mj-ea"/>
              </a:rPr>
              <a:t>○特定接種の実施への協力</a:t>
            </a:r>
          </a:p>
        </p:txBody>
      </p:sp>
      <p:cxnSp>
        <p:nvCxnSpPr>
          <p:cNvPr id="8" name="直線コネクタ 7"/>
          <p:cNvCxnSpPr/>
          <p:nvPr/>
        </p:nvCxnSpPr>
        <p:spPr>
          <a:xfrm>
            <a:off x="179511" y="1196752"/>
            <a:ext cx="87136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57</a:t>
            </a:fld>
            <a:endParaRPr kumimoji="1" lang="ja-JP" altLang="en-US"/>
          </a:p>
        </p:txBody>
      </p:sp>
    </p:spTree>
    <p:extLst>
      <p:ext uri="{BB962C8B-B14F-4D97-AF65-F5344CB8AC3E}">
        <p14:creationId xmlns:p14="http://schemas.microsoft.com/office/powerpoint/2010/main" val="27756674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正方形/長方形 1"/>
          <p:cNvSpPr>
            <a:spLocks noChangeArrowheads="1"/>
          </p:cNvSpPr>
          <p:nvPr/>
        </p:nvSpPr>
        <p:spPr bwMode="auto">
          <a:xfrm>
            <a:off x="179388" y="-25424"/>
            <a:ext cx="8280400" cy="646112"/>
          </a:xfrm>
          <a:prstGeom prst="rect">
            <a:avLst/>
          </a:prstGeom>
          <a:noFill/>
          <a:ln w="9525">
            <a:noFill/>
            <a:miter lim="800000"/>
            <a:headEnd/>
            <a:tailEnd/>
          </a:ln>
        </p:spPr>
        <p:txBody>
          <a:bodyPr>
            <a:spAutoFit/>
          </a:bodyPr>
          <a:lstStyle/>
          <a:p>
            <a:pPr algn="ctr" fontAlgn="base">
              <a:spcBef>
                <a:spcPct val="0"/>
              </a:spcBef>
              <a:spcAft>
                <a:spcPct val="0"/>
              </a:spcAft>
            </a:pPr>
            <a:r>
              <a:rPr lang="ja-JP" altLang="en-US" sz="3600" dirty="0">
                <a:solidFill>
                  <a:prstClr val="white"/>
                </a:solidFill>
                <a:latin typeface="ＭＳ Ｐゴシック" charset="-128"/>
              </a:rPr>
              <a:t>緊急事態宣言について</a:t>
            </a:r>
          </a:p>
        </p:txBody>
      </p:sp>
      <p:sp>
        <p:nvSpPr>
          <p:cNvPr id="20490" name="テキスト ボックス 58"/>
          <p:cNvSpPr txBox="1">
            <a:spLocks noChangeArrowheads="1"/>
          </p:cNvSpPr>
          <p:nvPr/>
        </p:nvSpPr>
        <p:spPr bwMode="auto">
          <a:xfrm>
            <a:off x="790575" y="5913672"/>
            <a:ext cx="7669213" cy="830997"/>
          </a:xfrm>
          <a:prstGeom prst="rect">
            <a:avLst/>
          </a:prstGeom>
          <a:solidFill>
            <a:schemeClr val="accent3">
              <a:lumMod val="20000"/>
              <a:lumOff val="80000"/>
            </a:schemeClr>
          </a:solidFill>
          <a:ln w="9525">
            <a:solidFill>
              <a:srgbClr val="339966"/>
            </a:solidFill>
            <a:miter lim="800000"/>
            <a:headEnd/>
            <a:tailEnd/>
          </a:ln>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defRPr/>
            </a:pPr>
            <a:r>
              <a:rPr lang="ja-JP" altLang="en-US" sz="2400" b="1" dirty="0" smtClean="0">
                <a:solidFill>
                  <a:prstClr val="black"/>
                </a:solidFill>
              </a:rPr>
              <a:t>医療提供体制の確保／外出自粛／施設使用制限の要請／住民への予防接種　等</a:t>
            </a:r>
          </a:p>
        </p:txBody>
      </p:sp>
      <p:sp>
        <p:nvSpPr>
          <p:cNvPr id="19" name="スライド番号プレースホルダー 18"/>
          <p:cNvSpPr>
            <a:spLocks noGrp="1"/>
          </p:cNvSpPr>
          <p:nvPr>
            <p:ph type="sldNum" sz="quarter" idx="12"/>
          </p:nvPr>
        </p:nvSpPr>
        <p:spPr/>
        <p:txBody>
          <a:bodyPr/>
          <a:lstStyle/>
          <a:p>
            <a:pPr>
              <a:defRPr/>
            </a:pPr>
            <a:fld id="{A167C01D-6269-4A05-A5EC-DF9446414583}" type="slidenum">
              <a:rPr lang="en-US">
                <a:solidFill>
                  <a:prstClr val="black">
                    <a:lumMod val="65000"/>
                    <a:lumOff val="35000"/>
                  </a:prstClr>
                </a:solidFill>
              </a:rPr>
              <a:pPr>
                <a:defRPr/>
              </a:pPr>
              <a:t>58</a:t>
            </a:fld>
            <a:endParaRPr lang="en-US" dirty="0">
              <a:solidFill>
                <a:prstClr val="black">
                  <a:lumMod val="65000"/>
                  <a:lumOff val="35000"/>
                </a:prstClr>
              </a:solidFill>
            </a:endParaRPr>
          </a:p>
        </p:txBody>
      </p:sp>
      <p:sp>
        <p:nvSpPr>
          <p:cNvPr id="20505" name="テキスト ボックス 58"/>
          <p:cNvSpPr txBox="1">
            <a:spLocks noChangeArrowheads="1"/>
          </p:cNvSpPr>
          <p:nvPr/>
        </p:nvSpPr>
        <p:spPr bwMode="auto">
          <a:xfrm>
            <a:off x="790575" y="3864530"/>
            <a:ext cx="7669213" cy="830997"/>
          </a:xfrm>
          <a:prstGeom prst="rect">
            <a:avLst/>
          </a:prstGeom>
          <a:solidFill>
            <a:schemeClr val="accent3">
              <a:lumMod val="20000"/>
              <a:lumOff val="80000"/>
            </a:schemeClr>
          </a:solidFill>
          <a:ln w="9525">
            <a:solidFill>
              <a:srgbClr val="339966"/>
            </a:solidFill>
            <a:miter lim="800000"/>
            <a:headEnd/>
            <a:tailEnd/>
          </a:ln>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defRPr/>
            </a:pPr>
            <a:r>
              <a:rPr lang="ja-JP" altLang="en-US" sz="2400" b="1" dirty="0" smtClean="0">
                <a:solidFill>
                  <a:prstClr val="black"/>
                </a:solidFill>
              </a:rPr>
              <a:t>政府対策本部長は、「</a:t>
            </a:r>
            <a:r>
              <a:rPr lang="ja-JP" altLang="en-US" sz="2400" b="1" dirty="0" smtClean="0">
                <a:solidFill>
                  <a:srgbClr val="FF0000"/>
                </a:solidFill>
              </a:rPr>
              <a:t>緊急事態措置を実施すべき期間</a:t>
            </a:r>
            <a:r>
              <a:rPr lang="en-US" altLang="ja-JP" sz="2400" b="1" baseline="30000" dirty="0" smtClean="0">
                <a:solidFill>
                  <a:srgbClr val="FF0000"/>
                </a:solidFill>
              </a:rPr>
              <a:t>※</a:t>
            </a:r>
            <a:r>
              <a:rPr lang="ja-JP" altLang="en-US" sz="2400" b="1" baseline="30000" dirty="0" smtClean="0">
                <a:solidFill>
                  <a:srgbClr val="FF0000"/>
                </a:solidFill>
              </a:rPr>
              <a:t>」</a:t>
            </a:r>
            <a:r>
              <a:rPr lang="ja-JP" altLang="en-US" sz="2400" b="1" dirty="0" smtClean="0">
                <a:solidFill>
                  <a:srgbClr val="FF0000"/>
                </a:solidFill>
              </a:rPr>
              <a:t>、「区域」、「緊急事態措置の概要」</a:t>
            </a:r>
            <a:r>
              <a:rPr lang="ja-JP" altLang="en-US" sz="2400" b="1" dirty="0" smtClean="0">
                <a:solidFill>
                  <a:prstClr val="black"/>
                </a:solidFill>
              </a:rPr>
              <a:t>　を公示</a:t>
            </a:r>
          </a:p>
        </p:txBody>
      </p:sp>
      <p:sp>
        <p:nvSpPr>
          <p:cNvPr id="29" name="テキスト ボックス 28"/>
          <p:cNvSpPr txBox="1"/>
          <p:nvPr/>
        </p:nvSpPr>
        <p:spPr>
          <a:xfrm>
            <a:off x="221788" y="764704"/>
            <a:ext cx="4403393" cy="523220"/>
          </a:xfrm>
          <a:prstGeom prst="rect">
            <a:avLst/>
          </a:prstGeom>
          <a:solidFill>
            <a:schemeClr val="accent1"/>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ja-JP" altLang="en-US" sz="2800" b="1" dirty="0">
                <a:solidFill>
                  <a:prstClr val="white"/>
                </a:solidFill>
              </a:rPr>
              <a:t>緊急事態宣言の</a:t>
            </a:r>
            <a:r>
              <a:rPr lang="ja-JP" altLang="en-US" sz="2800" b="1" dirty="0" smtClean="0">
                <a:solidFill>
                  <a:prstClr val="white"/>
                </a:solidFill>
              </a:rPr>
              <a:t>要件</a:t>
            </a:r>
            <a:endParaRPr lang="en-US" altLang="ja-JP" sz="2800" b="1" dirty="0">
              <a:solidFill>
                <a:prstClr val="white"/>
              </a:solidFill>
            </a:endParaRPr>
          </a:p>
        </p:txBody>
      </p:sp>
      <p:sp>
        <p:nvSpPr>
          <p:cNvPr id="31" name="テキスト ボックス 58"/>
          <p:cNvSpPr txBox="1">
            <a:spLocks noChangeArrowheads="1"/>
          </p:cNvSpPr>
          <p:nvPr/>
        </p:nvSpPr>
        <p:spPr bwMode="auto">
          <a:xfrm>
            <a:off x="790575" y="1376363"/>
            <a:ext cx="7669213" cy="830997"/>
          </a:xfrm>
          <a:prstGeom prst="rect">
            <a:avLst/>
          </a:prstGeom>
          <a:solidFill>
            <a:schemeClr val="accent3">
              <a:lumMod val="20000"/>
              <a:lumOff val="80000"/>
            </a:schemeClr>
          </a:solidFill>
          <a:ln w="9525">
            <a:solidFill>
              <a:srgbClr val="339966"/>
            </a:solidFill>
            <a:miter lim="800000"/>
            <a:headEnd/>
            <a:tailEnd/>
          </a:ln>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marL="265113" indent="-265113">
              <a:defRPr/>
            </a:pPr>
            <a:r>
              <a:rPr lang="en-US" altLang="ja-JP" sz="2400" b="1" dirty="0" smtClean="0">
                <a:solidFill>
                  <a:prstClr val="black"/>
                </a:solidFill>
                <a:latin typeface="ＭＳ Ｐゴシック"/>
              </a:rPr>
              <a:t>Ⅰ</a:t>
            </a:r>
            <a:r>
              <a:rPr lang="ja-JP" altLang="en-US" sz="2400" b="1" dirty="0" smtClean="0">
                <a:solidFill>
                  <a:prstClr val="black"/>
                </a:solidFill>
                <a:latin typeface="ＭＳ Ｐゴシック"/>
              </a:rPr>
              <a:t>：</a:t>
            </a:r>
            <a:r>
              <a:rPr lang="ja-JP" altLang="en-US" sz="2400" b="1" dirty="0" smtClean="0">
                <a:solidFill>
                  <a:srgbClr val="FF0000"/>
                </a:solidFill>
                <a:latin typeface="ＭＳ Ｐゴシック"/>
              </a:rPr>
              <a:t>重症症例</a:t>
            </a:r>
            <a:r>
              <a:rPr lang="ja-JP" altLang="en-US" sz="2400" dirty="0" smtClean="0">
                <a:solidFill>
                  <a:prstClr val="black"/>
                </a:solidFill>
                <a:latin typeface="ＭＳ Ｐゴシック"/>
              </a:rPr>
              <a:t>（肺炎、多臓器不全、脳症など）</a:t>
            </a:r>
            <a:r>
              <a:rPr lang="ja-JP" altLang="en-US" sz="2400" b="1" dirty="0" smtClean="0">
                <a:solidFill>
                  <a:prstClr val="black"/>
                </a:solidFill>
                <a:latin typeface="ＭＳ Ｐゴシック"/>
              </a:rPr>
              <a:t>が、通常のインフルエンザと比べて、</a:t>
            </a:r>
            <a:r>
              <a:rPr lang="ja-JP" altLang="en-US" sz="2400" b="1" dirty="0" smtClean="0">
                <a:solidFill>
                  <a:srgbClr val="FF0000"/>
                </a:solidFill>
                <a:latin typeface="ＭＳ Ｐゴシック"/>
              </a:rPr>
              <a:t>相当程度高い</a:t>
            </a:r>
            <a:r>
              <a:rPr lang="ja-JP" altLang="en-US" sz="2400" b="1" dirty="0" smtClean="0">
                <a:solidFill>
                  <a:prstClr val="black"/>
                </a:solidFill>
                <a:latin typeface="ＭＳ Ｐゴシック"/>
              </a:rPr>
              <a:t>と認められる場合</a:t>
            </a:r>
            <a:endParaRPr lang="en-US" altLang="ja-JP" sz="2400" b="1" dirty="0">
              <a:solidFill>
                <a:prstClr val="black"/>
              </a:solidFill>
              <a:latin typeface="ＭＳ Ｐゴシック"/>
            </a:endParaRPr>
          </a:p>
        </p:txBody>
      </p:sp>
      <p:sp>
        <p:nvSpPr>
          <p:cNvPr id="30" name="テキスト ボックス 58"/>
          <p:cNvSpPr txBox="1">
            <a:spLocks noChangeArrowheads="1"/>
          </p:cNvSpPr>
          <p:nvPr/>
        </p:nvSpPr>
        <p:spPr bwMode="auto">
          <a:xfrm>
            <a:off x="790575" y="2276872"/>
            <a:ext cx="7669213" cy="830997"/>
          </a:xfrm>
          <a:prstGeom prst="rect">
            <a:avLst/>
          </a:prstGeom>
          <a:solidFill>
            <a:schemeClr val="accent3">
              <a:lumMod val="20000"/>
              <a:lumOff val="80000"/>
            </a:schemeClr>
          </a:solidFill>
          <a:ln w="9525">
            <a:solidFill>
              <a:srgbClr val="339966"/>
            </a:solidFill>
            <a:miter lim="800000"/>
            <a:headEnd/>
            <a:tailEnd/>
          </a:ln>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marL="176213" indent="-176213">
              <a:defRPr/>
            </a:pPr>
            <a:r>
              <a:rPr lang="en-US" altLang="ja-JP" sz="2400" b="1" dirty="0" smtClean="0">
                <a:solidFill>
                  <a:prstClr val="black"/>
                </a:solidFill>
                <a:latin typeface="ＭＳ Ｐゴシック"/>
              </a:rPr>
              <a:t>Ⅱ</a:t>
            </a:r>
            <a:r>
              <a:rPr lang="ja-JP" altLang="en-US" sz="2400" b="1" dirty="0" smtClean="0">
                <a:solidFill>
                  <a:prstClr val="black"/>
                </a:solidFill>
                <a:latin typeface="ＭＳ Ｐゴシック"/>
              </a:rPr>
              <a:t>：感染経路等が特定できない場合、又は感染患者等が不特定多数に感染させる行動をとっていた場合等</a:t>
            </a:r>
            <a:endParaRPr lang="en-US" altLang="ja-JP" sz="2400" b="1" dirty="0">
              <a:solidFill>
                <a:prstClr val="black"/>
              </a:solidFill>
              <a:latin typeface="ＭＳ Ｐゴシック"/>
            </a:endParaRPr>
          </a:p>
        </p:txBody>
      </p:sp>
      <p:sp>
        <p:nvSpPr>
          <p:cNvPr id="45066" name="正方形/長方形 4"/>
          <p:cNvSpPr>
            <a:spLocks noChangeArrowheads="1"/>
          </p:cNvSpPr>
          <p:nvPr/>
        </p:nvSpPr>
        <p:spPr bwMode="auto">
          <a:xfrm>
            <a:off x="833224" y="4695527"/>
            <a:ext cx="7624960"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dirty="0">
                <a:solidFill>
                  <a:prstClr val="black"/>
                </a:solidFill>
              </a:rPr>
              <a:t>※</a:t>
            </a:r>
            <a:r>
              <a:rPr lang="ja-JP" altLang="en-US" sz="2400" dirty="0">
                <a:solidFill>
                  <a:prstClr val="black"/>
                </a:solidFill>
              </a:rPr>
              <a:t>期間：２年を超えない期間。ただし１年延長可能</a:t>
            </a:r>
          </a:p>
        </p:txBody>
      </p:sp>
      <p:sp>
        <p:nvSpPr>
          <p:cNvPr id="33" name="テキスト ボックス 32"/>
          <p:cNvSpPr txBox="1"/>
          <p:nvPr/>
        </p:nvSpPr>
        <p:spPr>
          <a:xfrm>
            <a:off x="221787" y="3271435"/>
            <a:ext cx="4403393" cy="523220"/>
          </a:xfrm>
          <a:prstGeom prst="rect">
            <a:avLst/>
          </a:prstGeom>
          <a:solidFill>
            <a:schemeClr val="accent1"/>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ja-JP" altLang="en-US" sz="2800" b="1" dirty="0">
                <a:solidFill>
                  <a:prstClr val="white"/>
                </a:solidFill>
              </a:rPr>
              <a:t>緊急事態宣言の内容</a:t>
            </a:r>
            <a:endParaRPr lang="en-US" altLang="ja-JP" sz="2800" b="1" dirty="0">
              <a:solidFill>
                <a:prstClr val="white"/>
              </a:solidFill>
            </a:endParaRPr>
          </a:p>
        </p:txBody>
      </p:sp>
      <p:sp>
        <p:nvSpPr>
          <p:cNvPr id="35" name="テキスト ボックス 34"/>
          <p:cNvSpPr txBox="1"/>
          <p:nvPr/>
        </p:nvSpPr>
        <p:spPr>
          <a:xfrm>
            <a:off x="221788" y="5301208"/>
            <a:ext cx="4403392" cy="523220"/>
          </a:xfrm>
          <a:prstGeom prst="rect">
            <a:avLst/>
          </a:prstGeom>
          <a:solidFill>
            <a:schemeClr val="accent1"/>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ja-JP" altLang="en-US" sz="2800" b="1" dirty="0">
                <a:solidFill>
                  <a:prstClr val="white"/>
                </a:solidFill>
              </a:rPr>
              <a:t>緊急事態宣言の内容</a:t>
            </a:r>
            <a:endParaRPr lang="en-US" altLang="ja-JP" sz="2800" b="1" dirty="0">
              <a:solidFill>
                <a:prstClr val="white"/>
              </a:solidFill>
            </a:endParaRPr>
          </a:p>
        </p:txBody>
      </p:sp>
    </p:spTree>
    <p:extLst>
      <p:ext uri="{BB962C8B-B14F-4D97-AF65-F5344CB8AC3E}">
        <p14:creationId xmlns:p14="http://schemas.microsoft.com/office/powerpoint/2010/main" val="34316105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137439" y="197768"/>
            <a:ext cx="8913813" cy="1143000"/>
          </a:xfrm>
        </p:spPr>
        <p:txBody>
          <a:bodyPr>
            <a:normAutofit/>
          </a:bodyPr>
          <a:lstStyle/>
          <a:p>
            <a:r>
              <a:rPr lang="ja-JP" altLang="en-US" sz="3100" dirty="0" smtClean="0">
                <a:latin typeface="+mn-ea"/>
                <a:ea typeface="+mn-ea"/>
              </a:rPr>
              <a:t>第</a:t>
            </a:r>
            <a:r>
              <a:rPr lang="ja-JP" altLang="en-US" sz="3100" dirty="0">
                <a:latin typeface="+mn-ea"/>
                <a:ea typeface="+mn-ea"/>
              </a:rPr>
              <a:t>二</a:t>
            </a:r>
            <a:r>
              <a:rPr lang="ja-JP" altLang="en-US" sz="3100" dirty="0" smtClean="0">
                <a:latin typeface="+mn-ea"/>
                <a:ea typeface="+mn-ea"/>
              </a:rPr>
              <a:t>段階　新型インフルエンザ等緊急事態宣言（国）がでた場合の主な措置</a:t>
            </a:r>
            <a:endParaRPr lang="ja-JP" altLang="en-US" dirty="0" smtClean="0">
              <a:latin typeface="+mn-ea"/>
              <a:ea typeface="+mn-ea"/>
            </a:endParaRPr>
          </a:p>
        </p:txBody>
      </p:sp>
      <p:cxnSp>
        <p:nvCxnSpPr>
          <p:cNvPr id="10" name="直線コネクタ 9"/>
          <p:cNvCxnSpPr/>
          <p:nvPr/>
        </p:nvCxnSpPr>
        <p:spPr>
          <a:xfrm>
            <a:off x="347407" y="1289291"/>
            <a:ext cx="86764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1169074860"/>
              </p:ext>
            </p:extLst>
          </p:nvPr>
        </p:nvGraphicFramePr>
        <p:xfrm>
          <a:off x="179512" y="1412776"/>
          <a:ext cx="8784976" cy="4998720"/>
        </p:xfrm>
        <a:graphic>
          <a:graphicData uri="http://schemas.openxmlformats.org/drawingml/2006/table">
            <a:tbl>
              <a:tblPr firstRow="1" bandRow="1">
                <a:tableStyleId>{5C22544A-7EE6-4342-B048-85BDC9FD1C3A}</a:tableStyleId>
              </a:tblPr>
              <a:tblGrid>
                <a:gridCol w="2104575"/>
                <a:gridCol w="4664177"/>
                <a:gridCol w="2016224"/>
              </a:tblGrid>
              <a:tr h="4896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800" b="1" dirty="0" smtClean="0">
                          <a:latin typeface="+mn-ea"/>
                          <a:ea typeface="+mn-ea"/>
                        </a:rPr>
                        <a:t>＜国＞</a:t>
                      </a:r>
                      <a:endParaRPr kumimoji="1" lang="ja-JP" alt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800" b="1" dirty="0" smtClean="0">
                          <a:latin typeface="+mn-ea"/>
                          <a:ea typeface="+mn-ea"/>
                        </a:rPr>
                        <a:t>＜都道府県＞</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800" b="1" dirty="0" smtClean="0">
                          <a:latin typeface="+mn-ea"/>
                        </a:rPr>
                        <a:t>＜市町村＞</a:t>
                      </a:r>
                    </a:p>
                  </a:txBody>
                  <a:tcPr anchor="ctr"/>
                </a:tc>
              </a:tr>
              <a:tr h="3758788">
                <a:tc>
                  <a:txBody>
                    <a:bodyPr/>
                    <a:lstStyle/>
                    <a:p>
                      <a:pPr eaLnBrk="1" hangingPunct="1"/>
                      <a:r>
                        <a:rPr lang="ja-JP" altLang="en-US" sz="2400" dirty="0" smtClean="0">
                          <a:latin typeface="+mn-ea"/>
                          <a:ea typeface="+mn-ea"/>
                        </a:rPr>
                        <a:t>○まん延の防止に関する措置</a:t>
                      </a:r>
                    </a:p>
                    <a:p>
                      <a:pPr eaLnBrk="1" hangingPunct="1"/>
                      <a:endParaRPr lang="en-US" altLang="ja-JP" sz="2400" dirty="0" smtClean="0">
                        <a:latin typeface="+mn-ea"/>
                        <a:ea typeface="+mn-ea"/>
                      </a:endParaRPr>
                    </a:p>
                    <a:p>
                      <a:pPr eaLnBrk="1" hangingPunct="1"/>
                      <a:endParaRPr lang="en-US" altLang="ja-JP" sz="2400" dirty="0" smtClean="0">
                        <a:latin typeface="+mn-ea"/>
                        <a:ea typeface="+mn-ea"/>
                      </a:endParaRPr>
                    </a:p>
                    <a:p>
                      <a:pPr eaLnBrk="1" hangingPunct="1"/>
                      <a:r>
                        <a:rPr lang="ja-JP" altLang="en-US" sz="2400" dirty="0" smtClean="0">
                          <a:latin typeface="+mn-ea"/>
                          <a:ea typeface="+mn-ea"/>
                        </a:rPr>
                        <a:t>○国民生活及び国民経済の安定に関する措置</a:t>
                      </a:r>
                    </a:p>
                    <a:p>
                      <a:pPr eaLnBrk="1" hangingPunct="1"/>
                      <a:endParaRPr lang="ja-JP" altLang="en-US" sz="2400" dirty="0" smtClean="0">
                        <a:latin typeface="+mn-ea"/>
                        <a:ea typeface="+mn-ea"/>
                      </a:endParaRPr>
                    </a:p>
                  </a:txBody>
                  <a:tcPr/>
                </a:tc>
                <a:tc>
                  <a:txBody>
                    <a:bodyPr/>
                    <a:lstStyle/>
                    <a:p>
                      <a:pPr eaLnBrk="1" hangingPunct="1"/>
                      <a:r>
                        <a:rPr lang="ja-JP" altLang="en-US" sz="2400" dirty="0" smtClean="0">
                          <a:latin typeface="+mn-ea"/>
                          <a:ea typeface="+mn-ea"/>
                        </a:rPr>
                        <a:t>○まん延の防止に関する措置</a:t>
                      </a:r>
                    </a:p>
                    <a:p>
                      <a:pPr eaLnBrk="1" hangingPunct="1"/>
                      <a:r>
                        <a:rPr lang="ja-JP" altLang="en-US" sz="2400" dirty="0" smtClean="0">
                          <a:latin typeface="+mn-ea"/>
                          <a:ea typeface="+mn-ea"/>
                        </a:rPr>
                        <a:t>・学校等の施設や興行場、催物の制限等の要請・指示</a:t>
                      </a:r>
                    </a:p>
                    <a:p>
                      <a:pPr eaLnBrk="1" hangingPunct="1"/>
                      <a:r>
                        <a:rPr lang="ja-JP" altLang="en-US" sz="2400" dirty="0" smtClean="0">
                          <a:latin typeface="+mn-ea"/>
                          <a:ea typeface="+mn-ea"/>
                        </a:rPr>
                        <a:t>○予防接種の実施への協力</a:t>
                      </a:r>
                    </a:p>
                    <a:p>
                      <a:pPr eaLnBrk="1" hangingPunct="1"/>
                      <a:r>
                        <a:rPr lang="ja-JP" altLang="en-US" sz="2400" dirty="0" smtClean="0">
                          <a:latin typeface="+mn-ea"/>
                          <a:ea typeface="+mn-ea"/>
                        </a:rPr>
                        <a:t>○医療等の提供体制の確保に関する措置</a:t>
                      </a:r>
                    </a:p>
                    <a:p>
                      <a:pPr eaLnBrk="1" hangingPunct="1"/>
                      <a:r>
                        <a:rPr lang="ja-JP" altLang="en-US" sz="2400" dirty="0" smtClean="0">
                          <a:latin typeface="+mn-ea"/>
                          <a:ea typeface="+mn-ea"/>
                        </a:rPr>
                        <a:t>・病院や、医薬品販売業者等である指定（地方）公共機関における診療、薬品等の販売</a:t>
                      </a:r>
                    </a:p>
                    <a:p>
                      <a:pPr eaLnBrk="1" hangingPunct="1"/>
                      <a:r>
                        <a:rPr lang="ja-JP" altLang="en-US" sz="2400" dirty="0" smtClean="0">
                          <a:latin typeface="+mn-ea"/>
                          <a:ea typeface="+mn-ea"/>
                        </a:rPr>
                        <a:t>○国民生活及び国民経済の安定に関する措置</a:t>
                      </a:r>
                    </a:p>
                    <a:p>
                      <a:pPr eaLnBrk="1" hangingPunct="1"/>
                      <a:r>
                        <a:rPr lang="ja-JP" altLang="en-US" sz="2400" dirty="0" smtClean="0">
                          <a:latin typeface="+mn-ea"/>
                          <a:ea typeface="+mn-ea"/>
                        </a:rPr>
                        <a:t>○緊急時の埋葬・火葬</a:t>
                      </a:r>
                    </a:p>
                  </a:txBody>
                  <a:tcPr/>
                </a:tc>
                <a:tc>
                  <a:txBody>
                    <a:bodyPr/>
                    <a:lstStyle/>
                    <a:p>
                      <a:pPr eaLnBrk="1" hangingPunct="1"/>
                      <a:r>
                        <a:rPr lang="ja-JP" altLang="en-US" sz="2400" smtClean="0">
                          <a:latin typeface="+mn-ea"/>
                          <a:ea typeface="+mn-ea"/>
                        </a:rPr>
                        <a:t>○</a:t>
                      </a:r>
                      <a:r>
                        <a:rPr lang="ja-JP" altLang="en-US" sz="2400" smtClean="0">
                          <a:latin typeface="+mn-ea"/>
                        </a:rPr>
                        <a:t>市町村対策</a:t>
                      </a:r>
                      <a:r>
                        <a:rPr lang="ja-JP" altLang="en-US" sz="2400" dirty="0" smtClean="0">
                          <a:latin typeface="+mn-ea"/>
                        </a:rPr>
                        <a:t>　本部の設置</a:t>
                      </a:r>
                    </a:p>
                    <a:p>
                      <a:pPr eaLnBrk="1" hangingPunct="1"/>
                      <a:endParaRPr lang="en-US" altLang="ja-JP" sz="2400" dirty="0" smtClean="0">
                        <a:latin typeface="+mn-ea"/>
                        <a:ea typeface="+mn-ea"/>
                      </a:endParaRPr>
                    </a:p>
                    <a:p>
                      <a:pPr eaLnBrk="1" hangingPunct="1"/>
                      <a:r>
                        <a:rPr lang="ja-JP" altLang="en-US" sz="2400" dirty="0" smtClean="0">
                          <a:latin typeface="+mn-ea"/>
                          <a:ea typeface="+mn-ea"/>
                        </a:rPr>
                        <a:t>○住民に対する予防接種</a:t>
                      </a:r>
                    </a:p>
                    <a:p>
                      <a:endParaRPr kumimoji="1" lang="ja-JP" altLang="en-US" sz="2400" dirty="0"/>
                    </a:p>
                  </a:txBody>
                  <a:tcPr/>
                </a:tc>
              </a:tr>
            </a:tbl>
          </a:graphicData>
        </a:graphic>
      </p:graphicFrame>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59</a:t>
            </a:fld>
            <a:endParaRPr kumimoji="1" lang="ja-JP" altLang="en-US"/>
          </a:p>
        </p:txBody>
      </p:sp>
    </p:spTree>
    <p:extLst>
      <p:ext uri="{BB962C8B-B14F-4D97-AF65-F5344CB8AC3E}">
        <p14:creationId xmlns:p14="http://schemas.microsoft.com/office/powerpoint/2010/main" val="41967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291518303"/>
              </p:ext>
            </p:extLst>
          </p:nvPr>
        </p:nvGraphicFramePr>
        <p:xfrm>
          <a:off x="137598" y="525251"/>
          <a:ext cx="8785100" cy="6264143"/>
        </p:xfrm>
        <a:graphic>
          <a:graphicData uri="http://schemas.openxmlformats.org/drawingml/2006/table">
            <a:tbl>
              <a:tblPr firstRow="1" bandRow="1">
                <a:tableStyleId>{22838BEF-8BB2-4498-84A7-C5851F593DF1}</a:tableStyleId>
              </a:tblPr>
              <a:tblGrid>
                <a:gridCol w="864220"/>
                <a:gridCol w="2808312"/>
                <a:gridCol w="2772816"/>
                <a:gridCol w="2339752"/>
              </a:tblGrid>
              <a:tr h="3335797">
                <a:tc>
                  <a:txBody>
                    <a:bodyPr/>
                    <a:lstStyle/>
                    <a:p>
                      <a:pPr algn="ctr"/>
                      <a:r>
                        <a:rPr kumimoji="1" lang="ja-JP" altLang="en-US" sz="1800" dirty="0" smtClean="0">
                          <a:latin typeface="+mn-ea"/>
                          <a:ea typeface="+mn-ea"/>
                          <a:cs typeface="Meiryo UI" pitchFamily="50" charset="-128"/>
                        </a:rPr>
                        <a:t>大きさ</a:t>
                      </a:r>
                      <a:endParaRPr kumimoji="1" lang="ja-JP" altLang="en-US" sz="1800" dirty="0">
                        <a:latin typeface="+mn-ea"/>
                        <a:ea typeface="+mn-ea"/>
                        <a:cs typeface="Meiryo UI" pitchFamily="50" charset="-128"/>
                      </a:endParaRPr>
                    </a:p>
                  </a:txBody>
                  <a:tcPr marL="91449" marR="9144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kumimoji="1" lang="en-US" altLang="ja-JP" sz="1800" dirty="0" smtClean="0">
                        <a:latin typeface="+mn-ea"/>
                        <a:ea typeface="+mn-ea"/>
                        <a:cs typeface="Meiryo UI" pitchFamily="50" charset="-128"/>
                      </a:endParaRPr>
                    </a:p>
                  </a:txBody>
                  <a:tcPr marL="91449" marR="9144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r>
              <a:tr h="338946">
                <a:tc>
                  <a:txBody>
                    <a:bodyPr/>
                    <a:lstStyle/>
                    <a:p>
                      <a:pPr algn="ctr"/>
                      <a:endParaRPr kumimoji="1" lang="ja-JP" altLang="en-US" sz="1800" dirty="0">
                        <a:latin typeface="+mn-ea"/>
                        <a:ea typeface="+mn-ea"/>
                        <a:cs typeface="Meiryo UI" pitchFamily="50" charset="-128"/>
                      </a:endParaRPr>
                    </a:p>
                  </a:txBody>
                  <a:tcPr marL="91449" marR="91449"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smtClean="0">
                          <a:latin typeface="+mn-ea"/>
                          <a:ea typeface="+mn-ea"/>
                          <a:cs typeface="Meiryo UI" pitchFamily="50" charset="-128"/>
                        </a:rPr>
                        <a:t>ウイルス</a:t>
                      </a:r>
                      <a:endParaRPr kumimoji="1" lang="ja-JP" altLang="en-US" sz="1800" dirty="0">
                        <a:latin typeface="+mn-ea"/>
                        <a:ea typeface="+mn-ea"/>
                        <a:cs typeface="Meiryo UI" pitchFamily="50" charset="-128"/>
                      </a:endParaRPr>
                    </a:p>
                  </a:txBody>
                  <a:tcPr marL="91449" marR="9144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smtClean="0">
                          <a:latin typeface="+mn-ea"/>
                          <a:ea typeface="+mn-ea"/>
                          <a:cs typeface="Meiryo UI" pitchFamily="50" charset="-128"/>
                        </a:rPr>
                        <a:t>細菌</a:t>
                      </a:r>
                      <a:endParaRPr kumimoji="1" lang="en-US" altLang="ja-JP" sz="1800" dirty="0" smtClean="0">
                        <a:latin typeface="+mn-ea"/>
                        <a:ea typeface="+mn-ea"/>
                        <a:cs typeface="Meiryo UI" pitchFamily="50" charset="-128"/>
                      </a:endParaRPr>
                    </a:p>
                  </a:txBody>
                  <a:tcPr marL="91449" marR="9144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smtClean="0">
                          <a:latin typeface="+mn-ea"/>
                          <a:ea typeface="+mn-ea"/>
                          <a:cs typeface="Meiryo UI" pitchFamily="50" charset="-128"/>
                        </a:rPr>
                        <a:t>真菌（カビ）</a:t>
                      </a:r>
                      <a:endParaRPr kumimoji="1" lang="ja-JP" altLang="en-US" sz="1800" dirty="0">
                        <a:latin typeface="+mn-ea"/>
                        <a:ea typeface="+mn-ea"/>
                        <a:cs typeface="Meiryo UI" pitchFamily="50" charset="-128"/>
                      </a:endParaRPr>
                    </a:p>
                  </a:txBody>
                  <a:tcPr marL="91449" marR="9144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6014">
                <a:tc>
                  <a:txBody>
                    <a:bodyPr/>
                    <a:lstStyle/>
                    <a:p>
                      <a:pPr algn="ctr"/>
                      <a:r>
                        <a:rPr kumimoji="1" lang="ja-JP" altLang="en-US" sz="1800" dirty="0" smtClean="0">
                          <a:latin typeface="+mn-ea"/>
                          <a:ea typeface="+mn-ea"/>
                          <a:cs typeface="Meiryo UI" pitchFamily="50" charset="-128"/>
                        </a:rPr>
                        <a:t>感染機序</a:t>
                      </a:r>
                      <a:endParaRPr kumimoji="1" lang="en-US" altLang="ja-JP" sz="1800" dirty="0" smtClean="0">
                        <a:latin typeface="+mn-ea"/>
                        <a:ea typeface="+mn-ea"/>
                        <a:cs typeface="Meiryo UI" pitchFamily="50" charset="-128"/>
                      </a:endParaRPr>
                    </a:p>
                  </a:txBody>
                  <a:tcPr marL="91449" marR="91449"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800" dirty="0" smtClean="0">
                          <a:latin typeface="+mn-ea"/>
                          <a:ea typeface="+mn-ea"/>
                          <a:cs typeface="Meiryo UI" pitchFamily="50" charset="-128"/>
                        </a:rPr>
                        <a:t>ウイルスは単独で増殖できない。ヒトの細胞の中に侵入し増殖する </a:t>
                      </a:r>
                      <a:endParaRPr kumimoji="1" lang="ja-JP" altLang="en-US" sz="1800" dirty="0">
                        <a:latin typeface="+mn-ea"/>
                        <a:ea typeface="+mn-ea"/>
                        <a:cs typeface="Meiryo UI" pitchFamily="50" charset="-128"/>
                      </a:endParaRPr>
                    </a:p>
                  </a:txBody>
                  <a:tcPr marL="91449" marR="91449"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800" dirty="0" smtClean="0">
                          <a:latin typeface="+mn-ea"/>
                          <a:ea typeface="+mn-ea"/>
                          <a:cs typeface="Meiryo UI" pitchFamily="50" charset="-128"/>
                        </a:rPr>
                        <a:t>体内に定着し、細胞分裂で自己増殖し、人の細胞に侵入するか、毒素を出して細胞を傷つける</a:t>
                      </a:r>
                      <a:endParaRPr kumimoji="1" lang="ja-JP" altLang="en-US" sz="1800" dirty="0">
                        <a:latin typeface="+mn-ea"/>
                        <a:ea typeface="+mn-ea"/>
                        <a:cs typeface="Meiryo UI" pitchFamily="50" charset="-128"/>
                      </a:endParaRPr>
                    </a:p>
                  </a:txBody>
                  <a:tcPr marL="91449" marR="91449"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800" dirty="0" smtClean="0">
                          <a:latin typeface="+mn-ea"/>
                          <a:ea typeface="+mn-ea"/>
                          <a:cs typeface="Meiryo UI" pitchFamily="50" charset="-128"/>
                        </a:rPr>
                        <a:t>人の細胞に定着し、　菌糸が発育していく</a:t>
                      </a:r>
                      <a:endParaRPr kumimoji="1" lang="ja-JP" altLang="en-US" sz="1800" dirty="0">
                        <a:latin typeface="+mn-ea"/>
                        <a:ea typeface="+mn-ea"/>
                        <a:cs typeface="Meiryo UI" pitchFamily="50" charset="-128"/>
                      </a:endParaRPr>
                    </a:p>
                  </a:txBody>
                  <a:tcPr marL="91449" marR="91449"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08112">
                <a:tc>
                  <a:txBody>
                    <a:bodyPr/>
                    <a:lstStyle/>
                    <a:p>
                      <a:pPr algn="ctr"/>
                      <a:r>
                        <a:rPr lang="ja-JP" altLang="en-US" sz="1800" dirty="0" smtClean="0">
                          <a:latin typeface="+mn-ea"/>
                          <a:ea typeface="+mn-ea"/>
                          <a:cs typeface="Meiryo UI" pitchFamily="50" charset="-128"/>
                        </a:rPr>
                        <a:t>おもな</a:t>
                      </a:r>
                      <a:br>
                        <a:rPr lang="ja-JP" altLang="en-US" sz="1800" dirty="0" smtClean="0">
                          <a:latin typeface="+mn-ea"/>
                          <a:ea typeface="+mn-ea"/>
                          <a:cs typeface="Meiryo UI" pitchFamily="50" charset="-128"/>
                        </a:rPr>
                      </a:br>
                      <a:r>
                        <a:rPr lang="ja-JP" altLang="en-US" sz="1800" dirty="0" smtClean="0">
                          <a:latin typeface="+mn-ea"/>
                          <a:ea typeface="+mn-ea"/>
                          <a:cs typeface="Meiryo UI" pitchFamily="50" charset="-128"/>
                        </a:rPr>
                        <a:t>病原体</a:t>
                      </a:r>
                      <a:endParaRPr kumimoji="1" lang="ja-JP" altLang="en-US" sz="1800" dirty="0">
                        <a:latin typeface="+mn-ea"/>
                        <a:ea typeface="+mn-ea"/>
                        <a:cs typeface="Meiryo UI" pitchFamily="50" charset="-128"/>
                      </a:endParaRPr>
                    </a:p>
                  </a:txBody>
                  <a:tcPr marL="91449" marR="91449"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800" dirty="0" smtClean="0">
                          <a:latin typeface="+mn-ea"/>
                          <a:ea typeface="+mn-ea"/>
                          <a:cs typeface="Meiryo UI" pitchFamily="50" charset="-128"/>
                        </a:rPr>
                        <a:t>インフルエンザウイルス、</a:t>
                      </a:r>
                      <a:endParaRPr lang="en-US" altLang="ja-JP" sz="1800" dirty="0" smtClean="0">
                        <a:latin typeface="+mn-ea"/>
                        <a:ea typeface="+mn-ea"/>
                        <a:cs typeface="Meiryo UI" pitchFamily="50" charset="-128"/>
                      </a:endParaRPr>
                    </a:p>
                    <a:p>
                      <a:r>
                        <a:rPr lang="ja-JP" altLang="en-US" sz="1800" dirty="0" smtClean="0">
                          <a:latin typeface="+mn-ea"/>
                          <a:ea typeface="+mn-ea"/>
                          <a:cs typeface="Meiryo UI" pitchFamily="50" charset="-128"/>
                        </a:rPr>
                        <a:t>ノロウイルス、麻疹ウイルス、肝炎ウイルス、</a:t>
                      </a:r>
                      <a:r>
                        <a:rPr lang="en-US" altLang="ja-JP" sz="1800" dirty="0" smtClean="0">
                          <a:latin typeface="+mn-ea"/>
                          <a:ea typeface="+mn-ea"/>
                          <a:cs typeface="Meiryo UI" pitchFamily="50" charset="-128"/>
                        </a:rPr>
                        <a:t>HIV</a:t>
                      </a:r>
                      <a:r>
                        <a:rPr lang="ja-JP" altLang="en-US" sz="1800" dirty="0" smtClean="0">
                          <a:latin typeface="+mn-ea"/>
                          <a:ea typeface="+mn-ea"/>
                          <a:cs typeface="Meiryo UI" pitchFamily="50" charset="-128"/>
                        </a:rPr>
                        <a:t>など</a:t>
                      </a:r>
                      <a:endParaRPr kumimoji="1" lang="ja-JP" altLang="en-US" sz="1800" dirty="0">
                        <a:latin typeface="+mn-ea"/>
                        <a:ea typeface="+mn-ea"/>
                        <a:cs typeface="Meiryo UI" pitchFamily="50" charset="-128"/>
                      </a:endParaRPr>
                    </a:p>
                  </a:txBody>
                  <a:tcPr marL="91449" marR="91449"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800" dirty="0" smtClean="0">
                          <a:latin typeface="+mn-ea"/>
                          <a:ea typeface="+mn-ea"/>
                          <a:cs typeface="Meiryo UI" pitchFamily="50" charset="-128"/>
                        </a:rPr>
                        <a:t>ブドウ球菌、大腸菌、</a:t>
                      </a:r>
                      <a:endParaRPr lang="en-US" altLang="ja-JP" sz="1800" dirty="0" smtClean="0">
                        <a:latin typeface="+mn-ea"/>
                        <a:ea typeface="+mn-ea"/>
                        <a:cs typeface="Meiryo UI" pitchFamily="50" charset="-128"/>
                      </a:endParaRPr>
                    </a:p>
                    <a:p>
                      <a:r>
                        <a:rPr lang="ja-JP" altLang="en-US" sz="1800" dirty="0" smtClean="0">
                          <a:latin typeface="+mn-ea"/>
                          <a:ea typeface="+mn-ea"/>
                          <a:cs typeface="Meiryo UI" pitchFamily="50" charset="-128"/>
                        </a:rPr>
                        <a:t>サルモネラ菌、結核菌、</a:t>
                      </a:r>
                      <a:endParaRPr lang="en-US" altLang="ja-JP" sz="1800" dirty="0" smtClean="0">
                        <a:latin typeface="+mn-ea"/>
                        <a:ea typeface="+mn-ea"/>
                        <a:cs typeface="Meiryo UI" pitchFamily="50" charset="-128"/>
                      </a:endParaRPr>
                    </a:p>
                    <a:p>
                      <a:r>
                        <a:rPr lang="ja-JP" altLang="en-US" sz="1800" dirty="0" smtClean="0">
                          <a:latin typeface="+mn-ea"/>
                          <a:ea typeface="+mn-ea"/>
                          <a:cs typeface="Meiryo UI" pitchFamily="50" charset="-128"/>
                        </a:rPr>
                        <a:t>ボツリヌス菌など</a:t>
                      </a:r>
                      <a:endParaRPr kumimoji="1" lang="ja-JP" altLang="en-US" sz="1800" dirty="0">
                        <a:latin typeface="+mn-ea"/>
                        <a:ea typeface="+mn-ea"/>
                        <a:cs typeface="Meiryo UI" pitchFamily="50" charset="-128"/>
                      </a:endParaRPr>
                    </a:p>
                  </a:txBody>
                  <a:tcPr marL="91449" marR="91449"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800" dirty="0" smtClean="0">
                          <a:latin typeface="+mn-ea"/>
                          <a:ea typeface="+mn-ea"/>
                          <a:cs typeface="Meiryo UI" pitchFamily="50" charset="-128"/>
                        </a:rPr>
                        <a:t>白癬菌、カンジダ、</a:t>
                      </a:r>
                      <a:endParaRPr lang="en-US" altLang="ja-JP" sz="1800" dirty="0" smtClean="0">
                        <a:latin typeface="+mn-ea"/>
                        <a:ea typeface="+mn-ea"/>
                        <a:cs typeface="Meiryo UI" pitchFamily="50" charset="-128"/>
                      </a:endParaRPr>
                    </a:p>
                    <a:p>
                      <a:r>
                        <a:rPr lang="ja-JP" altLang="en-US" sz="1800" dirty="0" smtClean="0">
                          <a:latin typeface="+mn-ea"/>
                          <a:ea typeface="+mn-ea"/>
                          <a:cs typeface="Meiryo UI" pitchFamily="50" charset="-128"/>
                        </a:rPr>
                        <a:t>アスペルギルスなど</a:t>
                      </a:r>
                      <a:endParaRPr kumimoji="1" lang="ja-JP" altLang="en-US" sz="1800" dirty="0">
                        <a:latin typeface="+mn-ea"/>
                        <a:ea typeface="+mn-ea"/>
                        <a:cs typeface="Meiryo UI" pitchFamily="50" charset="-128"/>
                      </a:endParaRPr>
                    </a:p>
                  </a:txBody>
                  <a:tcPr marL="91449" marR="91449"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algn="ctr"/>
                      <a:r>
                        <a:rPr kumimoji="1" lang="ja-JP" altLang="en-US" sz="1800" dirty="0" smtClean="0">
                          <a:latin typeface="+mn-ea"/>
                          <a:ea typeface="+mn-ea"/>
                          <a:cs typeface="Meiryo UI" pitchFamily="50" charset="-128"/>
                        </a:rPr>
                        <a:t>治療</a:t>
                      </a:r>
                      <a:endParaRPr kumimoji="1" lang="ja-JP" altLang="en-US" sz="1800" dirty="0">
                        <a:latin typeface="+mn-ea"/>
                        <a:ea typeface="+mn-ea"/>
                        <a:cs typeface="Meiryo UI" pitchFamily="50" charset="-128"/>
                      </a:endParaRPr>
                    </a:p>
                  </a:txBody>
                  <a:tcPr marL="91449" marR="91449"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latin typeface="+mn-ea"/>
                          <a:ea typeface="+mn-ea"/>
                          <a:cs typeface="Meiryo UI" pitchFamily="50" charset="-128"/>
                        </a:rPr>
                        <a:t>抗ウイルス薬　</a:t>
                      </a:r>
                      <a:endParaRPr kumimoji="1" lang="ja-JP" altLang="en-US" sz="1800" dirty="0">
                        <a:latin typeface="+mn-ea"/>
                        <a:ea typeface="+mn-ea"/>
                        <a:cs typeface="Meiryo UI" pitchFamily="50" charset="-128"/>
                      </a:endParaRPr>
                    </a:p>
                  </a:txBody>
                  <a:tcPr marL="91449" marR="91449"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latin typeface="+mn-ea"/>
                          <a:ea typeface="+mn-ea"/>
                          <a:cs typeface="Meiryo UI" pitchFamily="50" charset="-128"/>
                        </a:rPr>
                        <a:t>抗菌薬</a:t>
                      </a:r>
                      <a:endParaRPr kumimoji="1" lang="ja-JP" altLang="en-US" sz="1800" dirty="0">
                        <a:latin typeface="+mn-ea"/>
                        <a:ea typeface="+mn-ea"/>
                        <a:cs typeface="Meiryo UI" pitchFamily="50" charset="-128"/>
                      </a:endParaRPr>
                    </a:p>
                  </a:txBody>
                  <a:tcPr marL="91449" marR="91449"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latin typeface="+mn-ea"/>
                          <a:ea typeface="+mn-ea"/>
                          <a:cs typeface="Meiryo UI" pitchFamily="50" charset="-128"/>
                        </a:rPr>
                        <a:t>抗真菌薬</a:t>
                      </a:r>
                      <a:endParaRPr kumimoji="1" lang="ja-JP" altLang="en-US" sz="1800" dirty="0">
                        <a:latin typeface="+mn-ea"/>
                        <a:ea typeface="+mn-ea"/>
                        <a:cs typeface="Meiryo UI" pitchFamily="50" charset="-128"/>
                      </a:endParaRPr>
                    </a:p>
                  </a:txBody>
                  <a:tcPr marL="91449" marR="91449"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207" name="タイトル 1"/>
          <p:cNvSpPr>
            <a:spLocks noGrp="1"/>
          </p:cNvSpPr>
          <p:nvPr>
            <p:ph type="title"/>
          </p:nvPr>
        </p:nvSpPr>
        <p:spPr>
          <a:xfrm>
            <a:off x="-36512" y="-27384"/>
            <a:ext cx="9143999" cy="490538"/>
          </a:xfrm>
          <a:extLst>
            <a:ext uri="{91240B29-F687-4F45-9708-019B960494DF}">
              <a14:hiddenLine xmlns:a14="http://schemas.microsoft.com/office/drawing/2010/main" w="28575">
                <a:solidFill>
                  <a:srgbClr val="000000"/>
                </a:solidFill>
                <a:miter lim="800000"/>
                <a:headEnd/>
                <a:tailEnd/>
              </a14:hiddenLine>
            </a:ext>
          </a:extLst>
        </p:spPr>
        <p:txBody>
          <a:bodyPr>
            <a:noAutofit/>
          </a:bodyPr>
          <a:lstStyle/>
          <a:p>
            <a:pPr eaLnBrk="1" hangingPunct="1"/>
            <a:r>
              <a:rPr lang="ja-JP" altLang="en-US" sz="3600" dirty="0" smtClean="0">
                <a:latin typeface="+mn-ea"/>
                <a:ea typeface="+mn-ea"/>
                <a:cs typeface="Meiryo UI" pitchFamily="50" charset="-128"/>
              </a:rPr>
              <a:t>感染の原因となる病原体の代表例</a:t>
            </a:r>
          </a:p>
        </p:txBody>
      </p:sp>
      <p:grpSp>
        <p:nvGrpSpPr>
          <p:cNvPr id="77" name="グループ化 76"/>
          <p:cNvGrpSpPr/>
          <p:nvPr/>
        </p:nvGrpSpPr>
        <p:grpSpPr>
          <a:xfrm>
            <a:off x="992799" y="692696"/>
            <a:ext cx="7962722" cy="3111203"/>
            <a:chOff x="1029311" y="1124742"/>
            <a:chExt cx="7962722" cy="3222925"/>
          </a:xfrm>
        </p:grpSpPr>
        <p:pic>
          <p:nvPicPr>
            <p:cNvPr id="5" name="図 4" descr="001.jpg"/>
            <p:cNvPicPr>
              <a:picLocks noChangeAspect="1"/>
            </p:cNvPicPr>
            <p:nvPr/>
          </p:nvPicPr>
          <p:blipFill>
            <a:blip r:embed="rId3" cstate="print"/>
            <a:stretch>
              <a:fillRect/>
            </a:stretch>
          </p:blipFill>
          <p:spPr>
            <a:xfrm>
              <a:off x="1188640" y="1124742"/>
              <a:ext cx="7631832" cy="3222925"/>
            </a:xfrm>
            <a:prstGeom prst="rect">
              <a:avLst/>
            </a:prstGeom>
          </p:spPr>
        </p:pic>
        <p:grpSp>
          <p:nvGrpSpPr>
            <p:cNvPr id="53" name="グループ化 52"/>
            <p:cNvGrpSpPr/>
            <p:nvPr/>
          </p:nvGrpSpPr>
          <p:grpSpPr>
            <a:xfrm>
              <a:off x="1413171" y="1854348"/>
              <a:ext cx="5052249" cy="1980508"/>
              <a:chOff x="1413171" y="1854349"/>
              <a:chExt cx="5052249" cy="1980508"/>
            </a:xfrm>
          </p:grpSpPr>
          <p:sp>
            <p:nvSpPr>
              <p:cNvPr id="39" name="角丸四角形 7"/>
              <p:cNvSpPr/>
              <p:nvPr/>
            </p:nvSpPr>
            <p:spPr>
              <a:xfrm>
                <a:off x="3814837" y="1854349"/>
                <a:ext cx="873621" cy="216024"/>
              </a:xfrm>
              <a:prstGeom prst="roundRect">
                <a:avLst/>
              </a:prstGeom>
              <a:solidFill>
                <a:schemeClr val="accent2">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n-ea"/>
                  </a:rPr>
                  <a:t>細菌</a:t>
                </a:r>
                <a:endParaRPr kumimoji="1" lang="ja-JP" altLang="en-US" dirty="0">
                  <a:solidFill>
                    <a:schemeClr val="tx1"/>
                  </a:solidFill>
                  <a:latin typeface="+mn-ea"/>
                </a:endParaRPr>
              </a:p>
            </p:txBody>
          </p:sp>
          <p:sp>
            <p:nvSpPr>
              <p:cNvPr id="40" name="角丸四角形 7"/>
              <p:cNvSpPr/>
              <p:nvPr/>
            </p:nvSpPr>
            <p:spPr>
              <a:xfrm>
                <a:off x="5091931" y="1854349"/>
                <a:ext cx="1373489" cy="216024"/>
              </a:xfrm>
              <a:prstGeom prst="roundRect">
                <a:avLst/>
              </a:prstGeom>
              <a:solidFill>
                <a:srgbClr val="FFC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n-ea"/>
                  </a:rPr>
                  <a:t>ヒト細胞</a:t>
                </a:r>
                <a:endParaRPr kumimoji="1" lang="ja-JP" altLang="en-US" dirty="0">
                  <a:solidFill>
                    <a:schemeClr val="tx1"/>
                  </a:solidFill>
                  <a:latin typeface="+mn-ea"/>
                </a:endParaRPr>
              </a:p>
            </p:txBody>
          </p:sp>
          <p:sp>
            <p:nvSpPr>
              <p:cNvPr id="44" name="角丸四角形 7"/>
              <p:cNvSpPr/>
              <p:nvPr/>
            </p:nvSpPr>
            <p:spPr>
              <a:xfrm>
                <a:off x="1413171" y="3608641"/>
                <a:ext cx="1205089" cy="216024"/>
              </a:xfrm>
              <a:prstGeom prst="roundRect">
                <a:avLst/>
              </a:prstGeom>
              <a:solidFill>
                <a:schemeClr val="accent1">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n-ea"/>
                  </a:rPr>
                  <a:t>ウイルス</a:t>
                </a:r>
                <a:endParaRPr kumimoji="1" lang="ja-JP" altLang="en-US" dirty="0">
                  <a:solidFill>
                    <a:schemeClr val="tx1"/>
                  </a:solidFill>
                  <a:latin typeface="+mn-ea"/>
                </a:endParaRPr>
              </a:p>
            </p:txBody>
          </p:sp>
          <p:sp>
            <p:nvSpPr>
              <p:cNvPr id="45" name="角丸四角形 7"/>
              <p:cNvSpPr/>
              <p:nvPr/>
            </p:nvSpPr>
            <p:spPr>
              <a:xfrm>
                <a:off x="4566660" y="3618833"/>
                <a:ext cx="873621" cy="216024"/>
              </a:xfrm>
              <a:prstGeom prst="roundRect">
                <a:avLst/>
              </a:prstGeom>
              <a:solidFill>
                <a:srgbClr val="92D05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n-ea"/>
                  </a:rPr>
                  <a:t>真菌</a:t>
                </a:r>
                <a:endParaRPr kumimoji="1" lang="ja-JP" altLang="en-US" dirty="0">
                  <a:solidFill>
                    <a:schemeClr val="tx1"/>
                  </a:solidFill>
                  <a:latin typeface="+mn-ea"/>
                </a:endParaRPr>
              </a:p>
            </p:txBody>
          </p:sp>
        </p:grpSp>
        <p:grpSp>
          <p:nvGrpSpPr>
            <p:cNvPr id="59" name="グループ化 58"/>
            <p:cNvGrpSpPr/>
            <p:nvPr/>
          </p:nvGrpSpPr>
          <p:grpSpPr>
            <a:xfrm>
              <a:off x="1029311" y="2447484"/>
              <a:ext cx="7962722" cy="395693"/>
              <a:chOff x="1029311" y="2447483"/>
              <a:chExt cx="7962722" cy="395693"/>
            </a:xfrm>
          </p:grpSpPr>
          <p:sp>
            <p:nvSpPr>
              <p:cNvPr id="46" name="テキスト ボックス 45"/>
              <p:cNvSpPr txBox="1"/>
              <p:nvPr/>
            </p:nvSpPr>
            <p:spPr>
              <a:xfrm>
                <a:off x="1029311" y="2447483"/>
                <a:ext cx="878393" cy="369332"/>
              </a:xfrm>
              <a:prstGeom prst="rect">
                <a:avLst/>
              </a:prstGeom>
              <a:noFill/>
            </p:spPr>
            <p:txBody>
              <a:bodyPr wrap="square" rtlCol="0">
                <a:spAutoFit/>
              </a:bodyPr>
              <a:lstStyle/>
              <a:p>
                <a:r>
                  <a:rPr kumimoji="1" lang="en-US" altLang="ja-JP" dirty="0" smtClean="0">
                    <a:latin typeface="+mn-ea"/>
                  </a:rPr>
                  <a:t>10nm</a:t>
                </a:r>
                <a:endParaRPr kumimoji="1" lang="ja-JP" altLang="en-US" dirty="0">
                  <a:latin typeface="+mn-ea"/>
                </a:endParaRPr>
              </a:p>
            </p:txBody>
          </p:sp>
          <p:sp>
            <p:nvSpPr>
              <p:cNvPr id="47" name="テキスト ボックス 46"/>
              <p:cNvSpPr txBox="1"/>
              <p:nvPr/>
            </p:nvSpPr>
            <p:spPr>
              <a:xfrm>
                <a:off x="2330516" y="2447483"/>
                <a:ext cx="959919" cy="369332"/>
              </a:xfrm>
              <a:prstGeom prst="rect">
                <a:avLst/>
              </a:prstGeom>
              <a:noFill/>
            </p:spPr>
            <p:txBody>
              <a:bodyPr wrap="square" rtlCol="0">
                <a:spAutoFit/>
              </a:bodyPr>
              <a:lstStyle/>
              <a:p>
                <a:r>
                  <a:rPr kumimoji="1" lang="en-US" altLang="ja-JP" dirty="0" smtClean="0">
                    <a:latin typeface="+mn-ea"/>
                  </a:rPr>
                  <a:t>100nm</a:t>
                </a:r>
                <a:endParaRPr kumimoji="1" lang="ja-JP" altLang="en-US" dirty="0">
                  <a:latin typeface="+mn-ea"/>
                </a:endParaRPr>
              </a:p>
            </p:txBody>
          </p:sp>
          <p:sp>
            <p:nvSpPr>
              <p:cNvPr id="48" name="テキスト ボックス 47"/>
              <p:cNvSpPr txBox="1"/>
              <p:nvPr/>
            </p:nvSpPr>
            <p:spPr>
              <a:xfrm>
                <a:off x="3891607" y="2473844"/>
                <a:ext cx="720080" cy="369332"/>
              </a:xfrm>
              <a:prstGeom prst="rect">
                <a:avLst/>
              </a:prstGeom>
              <a:noFill/>
            </p:spPr>
            <p:txBody>
              <a:bodyPr wrap="square" rtlCol="0">
                <a:spAutoFit/>
              </a:bodyPr>
              <a:lstStyle/>
              <a:p>
                <a:r>
                  <a:rPr kumimoji="1" lang="en-US" altLang="ja-JP" dirty="0" smtClean="0">
                    <a:latin typeface="+mn-ea"/>
                  </a:rPr>
                  <a:t>1</a:t>
                </a:r>
                <a:r>
                  <a:rPr lang="en-US" altLang="ja-JP" dirty="0" smtClean="0">
                    <a:latin typeface="+mn-ea"/>
                  </a:rPr>
                  <a:t>μ</a:t>
                </a:r>
                <a:r>
                  <a:rPr kumimoji="1" lang="en-US" altLang="ja-JP" dirty="0" smtClean="0">
                    <a:latin typeface="+mn-ea"/>
                  </a:rPr>
                  <a:t>m</a:t>
                </a:r>
                <a:endParaRPr kumimoji="1" lang="ja-JP" altLang="en-US" dirty="0">
                  <a:latin typeface="+mn-ea"/>
                </a:endParaRPr>
              </a:p>
            </p:txBody>
          </p:sp>
          <p:sp>
            <p:nvSpPr>
              <p:cNvPr id="49" name="テキスト ボックス 48"/>
              <p:cNvSpPr txBox="1"/>
              <p:nvPr/>
            </p:nvSpPr>
            <p:spPr>
              <a:xfrm>
                <a:off x="5316973" y="2473844"/>
                <a:ext cx="923404" cy="369332"/>
              </a:xfrm>
              <a:prstGeom prst="rect">
                <a:avLst/>
              </a:prstGeom>
              <a:noFill/>
            </p:spPr>
            <p:txBody>
              <a:bodyPr wrap="square" rtlCol="0">
                <a:spAutoFit/>
              </a:bodyPr>
              <a:lstStyle/>
              <a:p>
                <a:r>
                  <a:rPr kumimoji="1" lang="en-US" altLang="ja-JP" dirty="0" smtClean="0">
                    <a:latin typeface="+mn-ea"/>
                  </a:rPr>
                  <a:t>10</a:t>
                </a:r>
                <a:r>
                  <a:rPr lang="en-US" altLang="ja-JP" dirty="0" smtClean="0">
                    <a:latin typeface="+mn-ea"/>
                  </a:rPr>
                  <a:t>μ</a:t>
                </a:r>
                <a:r>
                  <a:rPr kumimoji="1" lang="en-US" altLang="ja-JP" dirty="0" smtClean="0">
                    <a:latin typeface="+mn-ea"/>
                  </a:rPr>
                  <a:t>m</a:t>
                </a:r>
                <a:endParaRPr kumimoji="1" lang="ja-JP" altLang="en-US" dirty="0">
                  <a:latin typeface="+mn-ea"/>
                </a:endParaRPr>
              </a:p>
            </p:txBody>
          </p:sp>
          <p:sp>
            <p:nvSpPr>
              <p:cNvPr id="50" name="テキスト ボックス 49"/>
              <p:cNvSpPr txBox="1"/>
              <p:nvPr/>
            </p:nvSpPr>
            <p:spPr>
              <a:xfrm>
                <a:off x="6696744" y="2473844"/>
                <a:ext cx="1000749" cy="369332"/>
              </a:xfrm>
              <a:prstGeom prst="rect">
                <a:avLst/>
              </a:prstGeom>
              <a:noFill/>
            </p:spPr>
            <p:txBody>
              <a:bodyPr wrap="square" rtlCol="0">
                <a:spAutoFit/>
              </a:bodyPr>
              <a:lstStyle/>
              <a:p>
                <a:r>
                  <a:rPr kumimoji="1" lang="en-US" altLang="ja-JP" dirty="0" smtClean="0">
                    <a:latin typeface="+mn-ea"/>
                  </a:rPr>
                  <a:t>100</a:t>
                </a:r>
                <a:r>
                  <a:rPr lang="en-US" altLang="ja-JP" dirty="0" smtClean="0">
                    <a:latin typeface="+mn-ea"/>
                  </a:rPr>
                  <a:t>μ</a:t>
                </a:r>
                <a:r>
                  <a:rPr kumimoji="1" lang="en-US" altLang="ja-JP" dirty="0" smtClean="0">
                    <a:latin typeface="+mn-ea"/>
                  </a:rPr>
                  <a:t>m</a:t>
                </a:r>
                <a:endParaRPr kumimoji="1" lang="ja-JP" altLang="en-US" dirty="0">
                  <a:latin typeface="+mn-ea"/>
                </a:endParaRPr>
              </a:p>
            </p:txBody>
          </p:sp>
          <p:sp>
            <p:nvSpPr>
              <p:cNvPr id="51" name="テキスト ボックス 50"/>
              <p:cNvSpPr txBox="1"/>
              <p:nvPr/>
            </p:nvSpPr>
            <p:spPr>
              <a:xfrm>
                <a:off x="8212494" y="2466354"/>
                <a:ext cx="779539" cy="369332"/>
              </a:xfrm>
              <a:prstGeom prst="rect">
                <a:avLst/>
              </a:prstGeom>
              <a:noFill/>
            </p:spPr>
            <p:txBody>
              <a:bodyPr wrap="square" rtlCol="0">
                <a:spAutoFit/>
              </a:bodyPr>
              <a:lstStyle/>
              <a:p>
                <a:r>
                  <a:rPr kumimoji="1" lang="en-US" altLang="ja-JP" dirty="0" smtClean="0">
                    <a:latin typeface="+mn-ea"/>
                  </a:rPr>
                  <a:t>1mm</a:t>
                </a:r>
                <a:endParaRPr kumimoji="1" lang="ja-JP" altLang="en-US" dirty="0">
                  <a:latin typeface="+mn-ea"/>
                </a:endParaRPr>
              </a:p>
            </p:txBody>
          </p:sp>
        </p:grpSp>
        <p:grpSp>
          <p:nvGrpSpPr>
            <p:cNvPr id="76" name="グループ化 75"/>
            <p:cNvGrpSpPr/>
            <p:nvPr/>
          </p:nvGrpSpPr>
          <p:grpSpPr>
            <a:xfrm>
              <a:off x="1941616" y="3033165"/>
              <a:ext cx="6079405" cy="561807"/>
              <a:chOff x="1941616" y="3033165"/>
              <a:chExt cx="6079405" cy="561807"/>
            </a:xfrm>
          </p:grpSpPr>
          <p:sp>
            <p:nvSpPr>
              <p:cNvPr id="55" name="テキスト ボックス 54"/>
              <p:cNvSpPr txBox="1"/>
              <p:nvPr/>
            </p:nvSpPr>
            <p:spPr>
              <a:xfrm>
                <a:off x="1941616" y="3125093"/>
                <a:ext cx="144016" cy="153888"/>
              </a:xfrm>
              <a:prstGeom prst="rect">
                <a:avLst/>
              </a:prstGeom>
              <a:noFill/>
            </p:spPr>
            <p:txBody>
              <a:bodyPr wrap="square" lIns="0" tIns="0" rIns="0" bIns="0" rtlCol="0">
                <a:spAutoFit/>
              </a:bodyPr>
              <a:lstStyle/>
              <a:p>
                <a:pPr algn="ctr"/>
                <a:endParaRPr kumimoji="1" lang="ja-JP" altLang="en-US" sz="1000" dirty="0">
                  <a:latin typeface="+mn-ea"/>
                </a:endParaRPr>
              </a:p>
            </p:txBody>
          </p:sp>
          <p:grpSp>
            <p:nvGrpSpPr>
              <p:cNvPr id="60" name="グループ化 59"/>
              <p:cNvGrpSpPr/>
              <p:nvPr/>
            </p:nvGrpSpPr>
            <p:grpSpPr>
              <a:xfrm>
                <a:off x="3339880" y="3033165"/>
                <a:ext cx="437823" cy="561807"/>
                <a:chOff x="1827712" y="3079993"/>
                <a:chExt cx="437823" cy="561807"/>
              </a:xfrm>
            </p:grpSpPr>
            <p:sp>
              <p:nvSpPr>
                <p:cNvPr id="61" name="テキスト ボックス 60"/>
                <p:cNvSpPr txBox="1"/>
                <p:nvPr/>
              </p:nvSpPr>
              <p:spPr>
                <a:xfrm>
                  <a:off x="1827712" y="3364801"/>
                  <a:ext cx="437823" cy="276999"/>
                </a:xfrm>
                <a:prstGeom prst="rect">
                  <a:avLst/>
                </a:prstGeom>
                <a:noFill/>
              </p:spPr>
              <p:txBody>
                <a:bodyPr wrap="square" lIns="0" tIns="0" rIns="0" bIns="0" rtlCol="0">
                  <a:spAutoFit/>
                </a:bodyPr>
                <a:lstStyle/>
                <a:p>
                  <a:pPr algn="ctr"/>
                  <a:r>
                    <a:rPr kumimoji="1" lang="en-US" altLang="ja-JP" dirty="0" smtClean="0">
                      <a:latin typeface="+mn-ea"/>
                    </a:rPr>
                    <a:t>10</a:t>
                  </a:r>
                  <a:endParaRPr kumimoji="1" lang="ja-JP" altLang="en-US" dirty="0">
                    <a:latin typeface="+mn-ea"/>
                  </a:endParaRPr>
                </a:p>
              </p:txBody>
            </p:sp>
            <p:sp>
              <p:nvSpPr>
                <p:cNvPr id="62" name="テキスト ボックス 61"/>
                <p:cNvSpPr txBox="1"/>
                <p:nvPr/>
              </p:nvSpPr>
              <p:spPr>
                <a:xfrm>
                  <a:off x="1943410" y="3079993"/>
                  <a:ext cx="163570" cy="276999"/>
                </a:xfrm>
                <a:prstGeom prst="rect">
                  <a:avLst/>
                </a:prstGeom>
                <a:noFill/>
              </p:spPr>
              <p:txBody>
                <a:bodyPr wrap="square" lIns="0" tIns="0" rIns="0" bIns="0" rtlCol="0">
                  <a:spAutoFit/>
                </a:bodyPr>
                <a:lstStyle/>
                <a:p>
                  <a:pPr algn="ctr"/>
                  <a:r>
                    <a:rPr kumimoji="1" lang="en-US" altLang="ja-JP" dirty="0" smtClean="0">
                      <a:latin typeface="+mn-ea"/>
                    </a:rPr>
                    <a:t>1</a:t>
                  </a:r>
                  <a:endParaRPr kumimoji="1" lang="ja-JP" altLang="en-US" dirty="0">
                    <a:latin typeface="+mn-ea"/>
                  </a:endParaRPr>
                </a:p>
              </p:txBody>
            </p:sp>
            <p:cxnSp>
              <p:nvCxnSpPr>
                <p:cNvPr id="63" name="直線コネクタ 62"/>
                <p:cNvCxnSpPr/>
                <p:nvPr/>
              </p:nvCxnSpPr>
              <p:spPr>
                <a:xfrm>
                  <a:off x="1849142" y="3363679"/>
                  <a:ext cx="394965" cy="0"/>
                </a:xfrm>
                <a:prstGeom prst="line">
                  <a:avLst/>
                </a:prstGeom>
                <a:ln w="1524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グループ化 63"/>
              <p:cNvGrpSpPr/>
              <p:nvPr/>
            </p:nvGrpSpPr>
            <p:grpSpPr>
              <a:xfrm>
                <a:off x="4909819" y="3125093"/>
                <a:ext cx="144016" cy="338959"/>
                <a:chOff x="1941616" y="3171921"/>
                <a:chExt cx="144016" cy="338959"/>
              </a:xfrm>
            </p:grpSpPr>
            <p:sp>
              <p:nvSpPr>
                <p:cNvPr id="65" name="テキスト ボックス 64"/>
                <p:cNvSpPr txBox="1"/>
                <p:nvPr/>
              </p:nvSpPr>
              <p:spPr>
                <a:xfrm>
                  <a:off x="1941616" y="3356992"/>
                  <a:ext cx="144016" cy="153888"/>
                </a:xfrm>
                <a:prstGeom prst="rect">
                  <a:avLst/>
                </a:prstGeom>
                <a:noFill/>
              </p:spPr>
              <p:txBody>
                <a:bodyPr wrap="square" lIns="0" tIns="0" rIns="0" bIns="0" rtlCol="0">
                  <a:spAutoFit/>
                </a:bodyPr>
                <a:lstStyle/>
                <a:p>
                  <a:pPr algn="ctr"/>
                  <a:endParaRPr kumimoji="1" lang="ja-JP" altLang="en-US" sz="1000" dirty="0">
                    <a:latin typeface="+mn-ea"/>
                  </a:endParaRPr>
                </a:p>
              </p:txBody>
            </p:sp>
            <p:sp>
              <p:nvSpPr>
                <p:cNvPr id="66" name="テキスト ボックス 65"/>
                <p:cNvSpPr txBox="1"/>
                <p:nvPr/>
              </p:nvSpPr>
              <p:spPr>
                <a:xfrm>
                  <a:off x="1941616" y="3171921"/>
                  <a:ext cx="144016" cy="153888"/>
                </a:xfrm>
                <a:prstGeom prst="rect">
                  <a:avLst/>
                </a:prstGeom>
                <a:noFill/>
              </p:spPr>
              <p:txBody>
                <a:bodyPr wrap="square" lIns="0" tIns="0" rIns="0" bIns="0" rtlCol="0">
                  <a:spAutoFit/>
                </a:bodyPr>
                <a:lstStyle/>
                <a:p>
                  <a:pPr algn="ctr"/>
                  <a:endParaRPr kumimoji="1" lang="ja-JP" altLang="en-US" sz="1000" dirty="0">
                    <a:latin typeface="+mn-ea"/>
                  </a:endParaRPr>
                </a:p>
              </p:txBody>
            </p:sp>
          </p:grpSp>
          <p:sp>
            <p:nvSpPr>
              <p:cNvPr id="69" name="テキスト ボックス 68"/>
              <p:cNvSpPr txBox="1"/>
              <p:nvPr/>
            </p:nvSpPr>
            <p:spPr>
              <a:xfrm>
                <a:off x="6393412" y="3310164"/>
                <a:ext cx="144016" cy="153888"/>
              </a:xfrm>
              <a:prstGeom prst="rect">
                <a:avLst/>
              </a:prstGeom>
              <a:noFill/>
            </p:spPr>
            <p:txBody>
              <a:bodyPr wrap="square" lIns="0" tIns="0" rIns="0" bIns="0" rtlCol="0">
                <a:spAutoFit/>
              </a:bodyPr>
              <a:lstStyle/>
              <a:p>
                <a:pPr algn="ctr"/>
                <a:endParaRPr kumimoji="1" lang="ja-JP" altLang="en-US" sz="1000" dirty="0">
                  <a:latin typeface="+mn-ea"/>
                </a:endParaRPr>
              </a:p>
            </p:txBody>
          </p:sp>
          <p:sp>
            <p:nvSpPr>
              <p:cNvPr id="73" name="テキスト ボックス 72"/>
              <p:cNvSpPr txBox="1"/>
              <p:nvPr/>
            </p:nvSpPr>
            <p:spPr>
              <a:xfrm>
                <a:off x="7877005" y="3310164"/>
                <a:ext cx="144016" cy="153888"/>
              </a:xfrm>
              <a:prstGeom prst="rect">
                <a:avLst/>
              </a:prstGeom>
              <a:noFill/>
            </p:spPr>
            <p:txBody>
              <a:bodyPr wrap="square" lIns="0" tIns="0" rIns="0" bIns="0" rtlCol="0">
                <a:spAutoFit/>
              </a:bodyPr>
              <a:lstStyle/>
              <a:p>
                <a:pPr algn="ctr"/>
                <a:endParaRPr kumimoji="1" lang="ja-JP" altLang="en-US" sz="1000" dirty="0">
                  <a:latin typeface="+mn-ea"/>
                </a:endParaRPr>
              </a:p>
            </p:txBody>
          </p:sp>
        </p:grpSp>
      </p:grpSp>
      <p:cxnSp>
        <p:nvCxnSpPr>
          <p:cNvPr id="41" name="直線コネクタ 40"/>
          <p:cNvCxnSpPr/>
          <p:nvPr/>
        </p:nvCxnSpPr>
        <p:spPr>
          <a:xfrm>
            <a:off x="1108358" y="476672"/>
            <a:ext cx="68761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1760291" y="2675995"/>
            <a:ext cx="437823" cy="276999"/>
          </a:xfrm>
          <a:prstGeom prst="rect">
            <a:avLst/>
          </a:prstGeom>
          <a:noFill/>
        </p:spPr>
        <p:txBody>
          <a:bodyPr wrap="square" lIns="0" tIns="0" rIns="0" bIns="0" rtlCol="0">
            <a:spAutoFit/>
          </a:bodyPr>
          <a:lstStyle/>
          <a:p>
            <a:pPr algn="ctr"/>
            <a:r>
              <a:rPr kumimoji="1" lang="en-US" altLang="ja-JP" dirty="0" smtClean="0">
                <a:latin typeface="+mn-ea"/>
              </a:rPr>
              <a:t>10</a:t>
            </a:r>
            <a:endParaRPr kumimoji="1" lang="ja-JP" altLang="en-US" dirty="0">
              <a:latin typeface="+mn-ea"/>
            </a:endParaRPr>
          </a:p>
        </p:txBody>
      </p:sp>
      <p:sp>
        <p:nvSpPr>
          <p:cNvPr id="43" name="テキスト ボックス 42"/>
          <p:cNvSpPr txBox="1"/>
          <p:nvPr/>
        </p:nvSpPr>
        <p:spPr>
          <a:xfrm>
            <a:off x="1905104" y="2464998"/>
            <a:ext cx="163570" cy="276999"/>
          </a:xfrm>
          <a:prstGeom prst="rect">
            <a:avLst/>
          </a:prstGeom>
          <a:noFill/>
        </p:spPr>
        <p:txBody>
          <a:bodyPr wrap="square" lIns="0" tIns="0" rIns="0" bIns="0" rtlCol="0">
            <a:spAutoFit/>
          </a:bodyPr>
          <a:lstStyle/>
          <a:p>
            <a:pPr algn="ctr"/>
            <a:r>
              <a:rPr kumimoji="1" lang="en-US" altLang="ja-JP" dirty="0" smtClean="0">
                <a:latin typeface="+mn-ea"/>
              </a:rPr>
              <a:t>1</a:t>
            </a:r>
            <a:endParaRPr kumimoji="1" lang="ja-JP" altLang="en-US" dirty="0">
              <a:latin typeface="+mn-ea"/>
            </a:endParaRPr>
          </a:p>
        </p:txBody>
      </p:sp>
      <p:cxnSp>
        <p:nvCxnSpPr>
          <p:cNvPr id="52" name="直線コネクタ 51"/>
          <p:cNvCxnSpPr/>
          <p:nvPr/>
        </p:nvCxnSpPr>
        <p:spPr>
          <a:xfrm>
            <a:off x="1779629" y="2720566"/>
            <a:ext cx="394965" cy="0"/>
          </a:xfrm>
          <a:prstGeom prst="line">
            <a:avLst/>
          </a:prstGeom>
          <a:ln w="1524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7744168" y="2741997"/>
            <a:ext cx="437823" cy="276999"/>
          </a:xfrm>
          <a:prstGeom prst="rect">
            <a:avLst/>
          </a:prstGeom>
          <a:noFill/>
        </p:spPr>
        <p:txBody>
          <a:bodyPr wrap="square" lIns="0" tIns="0" rIns="0" bIns="0" rtlCol="0">
            <a:spAutoFit/>
          </a:bodyPr>
          <a:lstStyle/>
          <a:p>
            <a:pPr algn="ctr"/>
            <a:r>
              <a:rPr kumimoji="1" lang="en-US" altLang="ja-JP" dirty="0" smtClean="0">
                <a:latin typeface="+mn-ea"/>
              </a:rPr>
              <a:t>10</a:t>
            </a:r>
            <a:endParaRPr kumimoji="1" lang="ja-JP" altLang="en-US" dirty="0">
              <a:latin typeface="+mn-ea"/>
            </a:endParaRPr>
          </a:p>
        </p:txBody>
      </p:sp>
      <p:sp>
        <p:nvSpPr>
          <p:cNvPr id="78" name="テキスト ボックス 77"/>
          <p:cNvSpPr txBox="1"/>
          <p:nvPr/>
        </p:nvSpPr>
        <p:spPr>
          <a:xfrm>
            <a:off x="7902723" y="2503053"/>
            <a:ext cx="163570" cy="276999"/>
          </a:xfrm>
          <a:prstGeom prst="rect">
            <a:avLst/>
          </a:prstGeom>
          <a:noFill/>
        </p:spPr>
        <p:txBody>
          <a:bodyPr wrap="square" lIns="0" tIns="0" rIns="0" bIns="0" rtlCol="0">
            <a:spAutoFit/>
          </a:bodyPr>
          <a:lstStyle/>
          <a:p>
            <a:pPr algn="ctr"/>
            <a:r>
              <a:rPr kumimoji="1" lang="en-US" altLang="ja-JP" dirty="0" smtClean="0">
                <a:latin typeface="+mn-ea"/>
              </a:rPr>
              <a:t>1</a:t>
            </a:r>
            <a:endParaRPr kumimoji="1" lang="ja-JP" altLang="en-US" dirty="0">
              <a:latin typeface="+mn-ea"/>
            </a:endParaRPr>
          </a:p>
        </p:txBody>
      </p:sp>
      <p:cxnSp>
        <p:nvCxnSpPr>
          <p:cNvPr id="79" name="直線コネクタ 78"/>
          <p:cNvCxnSpPr/>
          <p:nvPr/>
        </p:nvCxnSpPr>
        <p:spPr>
          <a:xfrm>
            <a:off x="7765596" y="2756280"/>
            <a:ext cx="394965" cy="0"/>
          </a:xfrm>
          <a:prstGeom prst="line">
            <a:avLst/>
          </a:prstGeom>
          <a:ln w="1524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6221771" y="2762182"/>
            <a:ext cx="437823" cy="276999"/>
          </a:xfrm>
          <a:prstGeom prst="rect">
            <a:avLst/>
          </a:prstGeom>
          <a:noFill/>
        </p:spPr>
        <p:txBody>
          <a:bodyPr wrap="square" lIns="0" tIns="0" rIns="0" bIns="0" rtlCol="0">
            <a:spAutoFit/>
          </a:bodyPr>
          <a:lstStyle/>
          <a:p>
            <a:pPr algn="ctr"/>
            <a:r>
              <a:rPr kumimoji="1" lang="en-US" altLang="ja-JP" dirty="0" smtClean="0">
                <a:latin typeface="+mn-ea"/>
              </a:rPr>
              <a:t>10</a:t>
            </a:r>
            <a:endParaRPr kumimoji="1" lang="ja-JP" altLang="en-US" dirty="0">
              <a:latin typeface="+mn-ea"/>
            </a:endParaRPr>
          </a:p>
        </p:txBody>
      </p:sp>
      <p:sp>
        <p:nvSpPr>
          <p:cNvPr id="81" name="テキスト ボックス 80"/>
          <p:cNvSpPr txBox="1"/>
          <p:nvPr/>
        </p:nvSpPr>
        <p:spPr>
          <a:xfrm>
            <a:off x="6367905" y="2485204"/>
            <a:ext cx="163570" cy="276999"/>
          </a:xfrm>
          <a:prstGeom prst="rect">
            <a:avLst/>
          </a:prstGeom>
          <a:noFill/>
        </p:spPr>
        <p:txBody>
          <a:bodyPr wrap="square" lIns="0" tIns="0" rIns="0" bIns="0" rtlCol="0">
            <a:spAutoFit/>
          </a:bodyPr>
          <a:lstStyle/>
          <a:p>
            <a:pPr algn="ctr"/>
            <a:r>
              <a:rPr kumimoji="1" lang="en-US" altLang="ja-JP" dirty="0" smtClean="0">
                <a:latin typeface="+mn-ea"/>
              </a:rPr>
              <a:t>1</a:t>
            </a:r>
            <a:endParaRPr kumimoji="1" lang="ja-JP" altLang="en-US" dirty="0">
              <a:latin typeface="+mn-ea"/>
            </a:endParaRPr>
          </a:p>
        </p:txBody>
      </p:sp>
      <p:cxnSp>
        <p:nvCxnSpPr>
          <p:cNvPr id="82" name="直線コネクタ 81"/>
          <p:cNvCxnSpPr/>
          <p:nvPr/>
        </p:nvCxnSpPr>
        <p:spPr>
          <a:xfrm>
            <a:off x="6265267" y="2759955"/>
            <a:ext cx="394965" cy="0"/>
          </a:xfrm>
          <a:prstGeom prst="line">
            <a:avLst/>
          </a:prstGeom>
          <a:ln w="1524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4731666" y="2712963"/>
            <a:ext cx="437823" cy="276999"/>
          </a:xfrm>
          <a:prstGeom prst="rect">
            <a:avLst/>
          </a:prstGeom>
          <a:noFill/>
        </p:spPr>
        <p:txBody>
          <a:bodyPr wrap="square" lIns="0" tIns="0" rIns="0" bIns="0" rtlCol="0">
            <a:spAutoFit/>
          </a:bodyPr>
          <a:lstStyle/>
          <a:p>
            <a:pPr algn="ctr"/>
            <a:r>
              <a:rPr kumimoji="1" lang="en-US" altLang="ja-JP" dirty="0" smtClean="0">
                <a:latin typeface="+mn-ea"/>
              </a:rPr>
              <a:t>10</a:t>
            </a:r>
            <a:endParaRPr kumimoji="1" lang="ja-JP" altLang="en-US" dirty="0">
              <a:latin typeface="+mn-ea"/>
            </a:endParaRPr>
          </a:p>
        </p:txBody>
      </p:sp>
      <p:sp>
        <p:nvSpPr>
          <p:cNvPr id="84" name="テキスト ボックス 83"/>
          <p:cNvSpPr txBox="1"/>
          <p:nvPr/>
        </p:nvSpPr>
        <p:spPr>
          <a:xfrm>
            <a:off x="4916258" y="2484701"/>
            <a:ext cx="163570" cy="276999"/>
          </a:xfrm>
          <a:prstGeom prst="rect">
            <a:avLst/>
          </a:prstGeom>
          <a:noFill/>
        </p:spPr>
        <p:txBody>
          <a:bodyPr wrap="square" lIns="0" tIns="0" rIns="0" bIns="0" rtlCol="0">
            <a:spAutoFit/>
          </a:bodyPr>
          <a:lstStyle/>
          <a:p>
            <a:pPr algn="ctr"/>
            <a:r>
              <a:rPr kumimoji="1" lang="en-US" altLang="ja-JP" dirty="0" smtClean="0">
                <a:latin typeface="+mn-ea"/>
              </a:rPr>
              <a:t>1</a:t>
            </a:r>
            <a:endParaRPr kumimoji="1" lang="ja-JP" altLang="en-US" dirty="0">
              <a:latin typeface="+mn-ea"/>
            </a:endParaRPr>
          </a:p>
        </p:txBody>
      </p:sp>
      <p:cxnSp>
        <p:nvCxnSpPr>
          <p:cNvPr id="85" name="直線コネクタ 84"/>
          <p:cNvCxnSpPr/>
          <p:nvPr/>
        </p:nvCxnSpPr>
        <p:spPr>
          <a:xfrm>
            <a:off x="4769475" y="2741997"/>
            <a:ext cx="394965" cy="0"/>
          </a:xfrm>
          <a:prstGeom prst="line">
            <a:avLst/>
          </a:prstGeom>
          <a:ln w="1524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6</a:t>
            </a:fld>
            <a:endParaRPr kumimoji="1" lang="ja-JP" altLang="en-US"/>
          </a:p>
        </p:txBody>
      </p:sp>
    </p:spTree>
    <p:extLst>
      <p:ext uri="{BB962C8B-B14F-4D97-AF65-F5344CB8AC3E}">
        <p14:creationId xmlns:p14="http://schemas.microsoft.com/office/powerpoint/2010/main" val="38720268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288" y="202729"/>
            <a:ext cx="8229600" cy="561975"/>
          </a:xfrm>
        </p:spPr>
        <p:txBody>
          <a:bodyPr rtlCol="0" anchor="t">
            <a:noAutofit/>
          </a:bodyPr>
          <a:lstStyle/>
          <a:p>
            <a:pPr eaLnBrk="1" fontAlgn="auto" hangingPunct="1">
              <a:spcAft>
                <a:spcPts val="0"/>
              </a:spcAft>
              <a:defRPr/>
            </a:pPr>
            <a:r>
              <a:rPr lang="ja-JP" altLang="en-US" sz="3200" b="1" dirty="0" smtClean="0">
                <a:latin typeface="+mn-ea"/>
                <a:ea typeface="+mn-ea"/>
              </a:rPr>
              <a:t>感染拡大を防止するための協力要請</a:t>
            </a:r>
            <a:r>
              <a:rPr lang="en-US" altLang="ja-JP" sz="3200" b="1" dirty="0" smtClean="0">
                <a:latin typeface="+mn-ea"/>
                <a:ea typeface="+mn-ea"/>
              </a:rPr>
              <a:t/>
            </a:r>
            <a:br>
              <a:rPr lang="en-US" altLang="ja-JP" sz="3200" b="1" dirty="0" smtClean="0">
                <a:latin typeface="+mn-ea"/>
                <a:ea typeface="+mn-ea"/>
              </a:rPr>
            </a:br>
            <a:r>
              <a:rPr lang="ja-JP" altLang="en-US" sz="3200" b="1" dirty="0" smtClean="0">
                <a:latin typeface="+mn-ea"/>
                <a:ea typeface="+mn-ea"/>
              </a:rPr>
              <a:t>（緊急事態宣言後）</a:t>
            </a:r>
            <a:r>
              <a:rPr lang="en-US" altLang="ja-JP" sz="2400" b="1" dirty="0" smtClean="0">
                <a:latin typeface="+mn-ea"/>
                <a:ea typeface="+mn-ea"/>
              </a:rPr>
              <a:t>【</a:t>
            </a:r>
            <a:r>
              <a:rPr lang="ja-JP" altLang="en-US" sz="2400" b="1" dirty="0" smtClean="0">
                <a:latin typeface="+mn-ea"/>
                <a:ea typeface="+mn-ea"/>
              </a:rPr>
              <a:t>法第</a:t>
            </a:r>
            <a:r>
              <a:rPr lang="en-US" altLang="ja-JP" sz="2400" b="1" dirty="0" smtClean="0">
                <a:latin typeface="+mn-ea"/>
                <a:ea typeface="+mn-ea"/>
              </a:rPr>
              <a:t>45</a:t>
            </a:r>
            <a:r>
              <a:rPr lang="ja-JP" altLang="en-US" sz="2400" b="1" dirty="0" smtClean="0">
                <a:latin typeface="+mn-ea"/>
                <a:ea typeface="+mn-ea"/>
              </a:rPr>
              <a:t>条</a:t>
            </a:r>
            <a:r>
              <a:rPr lang="en-US" altLang="ja-JP" sz="2400" b="1" dirty="0" smtClean="0">
                <a:latin typeface="+mn-ea"/>
                <a:ea typeface="+mn-ea"/>
              </a:rPr>
              <a:t>】</a:t>
            </a:r>
            <a:r>
              <a:rPr lang="ja-JP" altLang="en-US" sz="2400" b="1" dirty="0" smtClean="0">
                <a:latin typeface="+mn-ea"/>
                <a:ea typeface="+mn-ea"/>
              </a:rPr>
              <a:t/>
            </a:r>
            <a:br>
              <a:rPr lang="ja-JP" altLang="en-US" sz="2400" b="1" dirty="0" smtClean="0">
                <a:latin typeface="+mn-ea"/>
                <a:ea typeface="+mn-ea"/>
              </a:rPr>
            </a:br>
            <a:endParaRPr lang="ja-JP" altLang="en-US" sz="2400" b="1" dirty="0">
              <a:latin typeface="+mn-ea"/>
              <a:ea typeface="+mn-ea"/>
            </a:endParaRPr>
          </a:p>
        </p:txBody>
      </p:sp>
      <p:sp>
        <p:nvSpPr>
          <p:cNvPr id="3" name="正方形/長方形 2"/>
          <p:cNvSpPr/>
          <p:nvPr/>
        </p:nvSpPr>
        <p:spPr>
          <a:xfrm>
            <a:off x="251520" y="1916832"/>
            <a:ext cx="6696744" cy="49058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200" dirty="0">
                <a:latin typeface="+mn-ea"/>
              </a:rPr>
              <a:t>１．不要不急の外出の自粛等の要請</a:t>
            </a:r>
          </a:p>
        </p:txBody>
      </p:sp>
      <p:sp>
        <p:nvSpPr>
          <p:cNvPr id="4" name="正方形/長方形 3"/>
          <p:cNvSpPr/>
          <p:nvPr/>
        </p:nvSpPr>
        <p:spPr>
          <a:xfrm>
            <a:off x="144016" y="4091588"/>
            <a:ext cx="7452320" cy="504056"/>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200" dirty="0">
                <a:latin typeface="+mn-ea"/>
              </a:rPr>
              <a:t>２．学校、興行場等の使用制限等の要請</a:t>
            </a:r>
          </a:p>
        </p:txBody>
      </p:sp>
      <p:sp>
        <p:nvSpPr>
          <p:cNvPr id="20490" name="テキスト ボックス 5"/>
          <p:cNvSpPr txBox="1">
            <a:spLocks noChangeArrowheads="1"/>
          </p:cNvSpPr>
          <p:nvPr/>
        </p:nvSpPr>
        <p:spPr bwMode="auto">
          <a:xfrm>
            <a:off x="179388" y="2493195"/>
            <a:ext cx="8785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dirty="0">
                <a:latin typeface="+mn-ea"/>
                <a:ea typeface="+mn-ea"/>
              </a:rPr>
              <a:t>○ 都道府県知事は、緊急事態において、住民に対し、期間と区域を定めて</a:t>
            </a:r>
            <a:r>
              <a:rPr lang="ja-JP" altLang="en-US" sz="2400" b="1" dirty="0" smtClean="0">
                <a:latin typeface="+mn-ea"/>
                <a:ea typeface="+mn-ea"/>
              </a:rPr>
              <a:t>、生活</a:t>
            </a:r>
            <a:r>
              <a:rPr lang="ja-JP" altLang="en-US" sz="2400" b="1" dirty="0">
                <a:latin typeface="+mn-ea"/>
                <a:ea typeface="+mn-ea"/>
              </a:rPr>
              <a:t>の維持に必要な場合を除き</a:t>
            </a:r>
            <a:r>
              <a:rPr lang="ja-JP" altLang="en-US" sz="2400" b="1" u="sng" dirty="0">
                <a:latin typeface="+mn-ea"/>
                <a:ea typeface="+mn-ea"/>
              </a:rPr>
              <a:t>みだりに外出しないことを含め</a:t>
            </a:r>
            <a:r>
              <a:rPr lang="ja-JP" altLang="en-US" sz="2400" b="1" dirty="0">
                <a:latin typeface="+mn-ea"/>
                <a:ea typeface="+mn-ea"/>
              </a:rPr>
              <a:t>、感染防止</a:t>
            </a:r>
            <a:r>
              <a:rPr lang="ja-JP" altLang="en-US" sz="2400" b="1" dirty="0" smtClean="0">
                <a:latin typeface="+mn-ea"/>
                <a:ea typeface="+mn-ea"/>
              </a:rPr>
              <a:t>に必要</a:t>
            </a:r>
            <a:r>
              <a:rPr lang="ja-JP" altLang="en-US" sz="2400" b="1" dirty="0">
                <a:latin typeface="+mn-ea"/>
                <a:ea typeface="+mn-ea"/>
              </a:rPr>
              <a:t>な協力を要請することができる。</a:t>
            </a:r>
          </a:p>
        </p:txBody>
      </p:sp>
      <p:sp>
        <p:nvSpPr>
          <p:cNvPr id="20491" name="テキスト ボックス 6"/>
          <p:cNvSpPr txBox="1">
            <a:spLocks noChangeArrowheads="1"/>
          </p:cNvSpPr>
          <p:nvPr/>
        </p:nvSpPr>
        <p:spPr bwMode="auto">
          <a:xfrm>
            <a:off x="143321" y="4595644"/>
            <a:ext cx="88931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dirty="0">
                <a:latin typeface="+mn-ea"/>
                <a:ea typeface="+mn-ea"/>
              </a:rPr>
              <a:t>○ 都道府県知事は、緊急事態において、期間を定めて、学校、社会福祉施設</a:t>
            </a:r>
            <a:r>
              <a:rPr lang="ja-JP" altLang="en-US" sz="2400" b="1" dirty="0" smtClean="0">
                <a:latin typeface="+mn-ea"/>
                <a:ea typeface="+mn-ea"/>
              </a:rPr>
              <a:t>、興行場</a:t>
            </a:r>
            <a:r>
              <a:rPr lang="ja-JP" altLang="en-US" sz="2400" b="1" dirty="0">
                <a:latin typeface="+mn-ea"/>
                <a:ea typeface="+mn-ea"/>
              </a:rPr>
              <a:t>等多数の者が利用する</a:t>
            </a:r>
            <a:r>
              <a:rPr lang="ja-JP" altLang="en-US" sz="2400" b="1" dirty="0" smtClean="0">
                <a:latin typeface="+mn-ea"/>
                <a:ea typeface="+mn-ea"/>
              </a:rPr>
              <a:t>施設の</a:t>
            </a:r>
            <a:r>
              <a:rPr lang="ja-JP" altLang="en-US" sz="2400" b="1" dirty="0">
                <a:latin typeface="+mn-ea"/>
                <a:ea typeface="+mn-ea"/>
              </a:rPr>
              <a:t>管理者又はそれらの施設</a:t>
            </a:r>
            <a:r>
              <a:rPr lang="ja-JP" altLang="en-US" sz="2400" b="1" dirty="0" smtClean="0">
                <a:latin typeface="+mn-ea"/>
                <a:ea typeface="+mn-ea"/>
              </a:rPr>
              <a:t>を使用</a:t>
            </a:r>
            <a:r>
              <a:rPr lang="ja-JP" altLang="en-US" sz="2400" b="1" dirty="0">
                <a:latin typeface="+mn-ea"/>
                <a:ea typeface="+mn-ea"/>
              </a:rPr>
              <a:t>して催物を開催する者に対し、</a:t>
            </a:r>
            <a:r>
              <a:rPr lang="ja-JP" altLang="en-US" sz="2400" b="1" u="sng" dirty="0">
                <a:latin typeface="+mn-ea"/>
                <a:ea typeface="+mn-ea"/>
              </a:rPr>
              <a:t>施設の使用の制限等の</a:t>
            </a:r>
            <a:r>
              <a:rPr lang="ja-JP" altLang="en-US" sz="2400" b="1" u="sng" dirty="0" smtClean="0">
                <a:latin typeface="+mn-ea"/>
                <a:ea typeface="+mn-ea"/>
              </a:rPr>
              <a:t>措置</a:t>
            </a:r>
            <a:r>
              <a:rPr lang="ja-JP" altLang="en-US" sz="2400" b="1" dirty="0" smtClean="0">
                <a:latin typeface="+mn-ea"/>
                <a:ea typeface="+mn-ea"/>
              </a:rPr>
              <a:t>を講</a:t>
            </a:r>
            <a:r>
              <a:rPr lang="ja-JP" altLang="en-US" sz="2400" b="1" dirty="0">
                <a:latin typeface="+mn-ea"/>
                <a:ea typeface="+mn-ea"/>
              </a:rPr>
              <a:t>ずるよう要請することができる</a:t>
            </a:r>
            <a:r>
              <a:rPr lang="ja-JP" altLang="en-US" sz="2400" b="1" dirty="0" smtClean="0">
                <a:latin typeface="+mn-ea"/>
                <a:ea typeface="+mn-ea"/>
              </a:rPr>
              <a:t>。</a:t>
            </a:r>
            <a:endParaRPr lang="ja-JP" altLang="en-US" sz="2400" b="1" dirty="0">
              <a:latin typeface="+mn-ea"/>
              <a:ea typeface="+mn-ea"/>
            </a:endParaRPr>
          </a:p>
        </p:txBody>
      </p:sp>
      <p:cxnSp>
        <p:nvCxnSpPr>
          <p:cNvPr id="8" name="直線コネクタ 7"/>
          <p:cNvCxnSpPr/>
          <p:nvPr/>
        </p:nvCxnSpPr>
        <p:spPr>
          <a:xfrm>
            <a:off x="539552" y="1268760"/>
            <a:ext cx="80648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61A77E1A-5659-4A71-9711-B5520BF8F5FB}" type="slidenum">
              <a:rPr kumimoji="1" lang="ja-JP" altLang="en-US" smtClean="0"/>
              <a:pPr/>
              <a:t>60</a:t>
            </a:fld>
            <a:endParaRPr kumimoji="1" lang="ja-JP" altLang="en-US"/>
          </a:p>
        </p:txBody>
      </p:sp>
    </p:spTree>
    <p:extLst>
      <p:ext uri="{BB962C8B-B14F-4D97-AF65-F5344CB8AC3E}">
        <p14:creationId xmlns:p14="http://schemas.microsoft.com/office/powerpoint/2010/main" val="38054343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295"/>
            <a:ext cx="9036496" cy="561975"/>
          </a:xfrm>
        </p:spPr>
        <p:txBody>
          <a:bodyPr rtlCol="0" anchor="t">
            <a:noAutofit/>
          </a:bodyPr>
          <a:lstStyle/>
          <a:p>
            <a:pPr eaLnBrk="1" fontAlgn="auto" hangingPunct="1">
              <a:spcAft>
                <a:spcPts val="0"/>
              </a:spcAft>
              <a:defRPr/>
            </a:pPr>
            <a:r>
              <a:rPr lang="ja-JP" altLang="en-US" sz="3200" b="1" dirty="0" smtClean="0">
                <a:latin typeface="+mn-ea"/>
                <a:ea typeface="+mn-ea"/>
              </a:rPr>
              <a:t>住民に対する予防接種（緊急事態宣言後）</a:t>
            </a:r>
            <a:r>
              <a:rPr lang="en-US" altLang="ja-JP" sz="2400" b="1" dirty="0" smtClean="0">
                <a:latin typeface="+mn-ea"/>
                <a:ea typeface="+mn-ea"/>
              </a:rPr>
              <a:t>【</a:t>
            </a:r>
            <a:r>
              <a:rPr lang="ja-JP" altLang="en-US" sz="2400" b="1" dirty="0" smtClean="0">
                <a:latin typeface="+mn-ea"/>
                <a:ea typeface="+mn-ea"/>
              </a:rPr>
              <a:t>法第</a:t>
            </a:r>
            <a:r>
              <a:rPr lang="en-US" altLang="ja-JP" sz="2400" b="1" dirty="0">
                <a:latin typeface="+mn-ea"/>
                <a:ea typeface="+mn-ea"/>
              </a:rPr>
              <a:t>46</a:t>
            </a:r>
            <a:r>
              <a:rPr lang="ja-JP" altLang="en-US" sz="2400" b="1" dirty="0" smtClean="0">
                <a:latin typeface="+mn-ea"/>
                <a:ea typeface="+mn-ea"/>
              </a:rPr>
              <a:t>条</a:t>
            </a:r>
            <a:r>
              <a:rPr lang="en-US" altLang="ja-JP" sz="2400" b="1" dirty="0" smtClean="0">
                <a:latin typeface="+mn-ea"/>
                <a:ea typeface="+mn-ea"/>
              </a:rPr>
              <a:t>】</a:t>
            </a:r>
            <a:r>
              <a:rPr lang="ja-JP" altLang="en-US" sz="2400" b="1" dirty="0" smtClean="0">
                <a:latin typeface="+mn-ea"/>
                <a:ea typeface="+mn-ea"/>
              </a:rPr>
              <a:t/>
            </a:r>
            <a:br>
              <a:rPr lang="ja-JP" altLang="en-US" sz="2400" b="1" dirty="0" smtClean="0">
                <a:latin typeface="+mn-ea"/>
                <a:ea typeface="+mn-ea"/>
              </a:rPr>
            </a:br>
            <a:endParaRPr lang="ja-JP" altLang="en-US" sz="2400" b="1" dirty="0">
              <a:latin typeface="+mn-ea"/>
              <a:ea typeface="+mn-ea"/>
            </a:endParaRPr>
          </a:p>
        </p:txBody>
      </p:sp>
      <p:sp>
        <p:nvSpPr>
          <p:cNvPr id="3" name="正方形/長方形 2"/>
          <p:cNvSpPr/>
          <p:nvPr/>
        </p:nvSpPr>
        <p:spPr>
          <a:xfrm>
            <a:off x="107504" y="620300"/>
            <a:ext cx="5760640" cy="432048"/>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ja-JP" altLang="en-US" sz="2800" dirty="0" smtClean="0">
                <a:solidFill>
                  <a:prstClr val="white"/>
                </a:solidFill>
                <a:latin typeface="ＭＳ Ｐゴシック"/>
              </a:rPr>
              <a:t>１</a:t>
            </a:r>
            <a:r>
              <a:rPr lang="ja-JP" altLang="en-US" sz="2800" dirty="0" smtClean="0">
                <a:solidFill>
                  <a:schemeClr val="bg1"/>
                </a:solidFill>
                <a:latin typeface="ＭＳ Ｐゴシック"/>
              </a:rPr>
              <a:t>．</a:t>
            </a:r>
            <a:r>
              <a:rPr lang="ja-JP" altLang="en-US" sz="2800" b="1" dirty="0" smtClean="0">
                <a:solidFill>
                  <a:schemeClr val="bg1"/>
                </a:solidFill>
                <a:latin typeface="ＭＳ ゴシック" pitchFamily="49" charset="-128"/>
                <a:ea typeface="ＭＳ ゴシック" pitchFamily="49" charset="-128"/>
              </a:rPr>
              <a:t>接種対象者・実施主体等</a:t>
            </a:r>
            <a:endParaRPr lang="ja-JP" altLang="en-US" sz="2800" b="1" dirty="0">
              <a:solidFill>
                <a:schemeClr val="bg1"/>
              </a:solidFill>
              <a:latin typeface="ＭＳ ゴシック" pitchFamily="49" charset="-128"/>
              <a:ea typeface="ＭＳ ゴシック" pitchFamily="49" charset="-128"/>
            </a:endParaRPr>
          </a:p>
        </p:txBody>
      </p:sp>
      <p:sp>
        <p:nvSpPr>
          <p:cNvPr id="4" name="正方形/長方形 3"/>
          <p:cNvSpPr/>
          <p:nvPr/>
        </p:nvSpPr>
        <p:spPr>
          <a:xfrm>
            <a:off x="119857" y="4265712"/>
            <a:ext cx="5748287" cy="45943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prstClr val="white"/>
                </a:solidFill>
                <a:latin typeface="ＭＳ Ｐゴシック"/>
              </a:rPr>
              <a:t>２</a:t>
            </a:r>
            <a:r>
              <a:rPr lang="ja-JP" altLang="en-US" sz="2800" dirty="0" smtClean="0">
                <a:solidFill>
                  <a:prstClr val="white"/>
                </a:solidFill>
                <a:latin typeface="ＭＳ Ｐゴシック"/>
              </a:rPr>
              <a:t>．</a:t>
            </a:r>
            <a:r>
              <a:rPr lang="ja-JP" altLang="en-US" sz="2800" b="1" dirty="0">
                <a:solidFill>
                  <a:schemeClr val="bg1"/>
                </a:solidFill>
                <a:latin typeface="ＭＳ ゴシック" pitchFamily="49" charset="-128"/>
                <a:ea typeface="ＭＳ ゴシック" pitchFamily="49" charset="-128"/>
              </a:rPr>
              <a:t>接種スケジュール（</a:t>
            </a:r>
            <a:r>
              <a:rPr lang="ja-JP" altLang="en-US" sz="2800" b="1" dirty="0" smtClean="0">
                <a:solidFill>
                  <a:schemeClr val="bg1"/>
                </a:solidFill>
                <a:latin typeface="ＭＳ ゴシック" pitchFamily="49" charset="-128"/>
                <a:ea typeface="ＭＳ ゴシック" pitchFamily="49" charset="-128"/>
              </a:rPr>
              <a:t>イメージ）</a:t>
            </a:r>
            <a:endParaRPr lang="ja-JP" altLang="en-US" sz="2800" dirty="0">
              <a:solidFill>
                <a:schemeClr val="bg1"/>
              </a:solidFill>
              <a:latin typeface="ＭＳ Ｐゴシック"/>
            </a:endParaRPr>
          </a:p>
        </p:txBody>
      </p:sp>
      <p:cxnSp>
        <p:nvCxnSpPr>
          <p:cNvPr id="8" name="直線コネクタ 7"/>
          <p:cNvCxnSpPr/>
          <p:nvPr/>
        </p:nvCxnSpPr>
        <p:spPr>
          <a:xfrm>
            <a:off x="107504" y="548680"/>
            <a:ext cx="88569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61A77E1A-5659-4A71-9711-B5520BF8F5FB}" type="slidenum">
              <a:rPr lang="ja-JP" altLang="en-US" smtClean="0">
                <a:solidFill>
                  <a:prstClr val="black">
                    <a:tint val="75000"/>
                  </a:prstClr>
                </a:solidFill>
              </a:rPr>
              <a:pPr/>
              <a:t>61</a:t>
            </a:fld>
            <a:endParaRPr lang="ja-JP" altLang="en-US">
              <a:solidFill>
                <a:prstClr val="black">
                  <a:tint val="75000"/>
                </a:prstClr>
              </a:solidFill>
            </a:endParaRPr>
          </a:p>
        </p:txBody>
      </p:sp>
      <p:graphicFrame>
        <p:nvGraphicFramePr>
          <p:cNvPr id="9" name="Group 85"/>
          <p:cNvGraphicFramePr>
            <a:graphicFrameLocks/>
          </p:cNvGraphicFramePr>
          <p:nvPr>
            <p:extLst>
              <p:ext uri="{D42A27DB-BD31-4B8C-83A1-F6EECF244321}">
                <p14:modId xmlns:p14="http://schemas.microsoft.com/office/powerpoint/2010/main" val="3688190766"/>
              </p:ext>
            </p:extLst>
          </p:nvPr>
        </p:nvGraphicFramePr>
        <p:xfrm>
          <a:off x="126479" y="1124744"/>
          <a:ext cx="8838009" cy="2965810"/>
        </p:xfrm>
        <a:graphic>
          <a:graphicData uri="http://schemas.openxmlformats.org/drawingml/2006/table">
            <a:tbl>
              <a:tblPr>
                <a:tableStyleId>{5940675A-B579-460E-94D1-54222C63F5DA}</a:tableStyleId>
              </a:tblPr>
              <a:tblGrid>
                <a:gridCol w="1997249"/>
                <a:gridCol w="6840760"/>
              </a:tblGrid>
              <a:tr h="432396">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2000" u="none" strike="noStrike" cap="none" normalizeH="0" baseline="0" dirty="0" smtClean="0">
                          <a:ln>
                            <a:noFill/>
                          </a:ln>
                          <a:effectLst/>
                        </a:rPr>
                        <a:t>対象者等</a:t>
                      </a:r>
                      <a:endParaRPr kumimoji="1" lang="ja-JP" altLang="en-US" sz="2000" b="1"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endParaRPr>
                    </a:p>
                  </a:txBody>
                  <a:tcPr marL="36002" marR="36002" marT="35988" marB="35988" anchor="ctr" horzOverflow="overflow"/>
                </a:tc>
                <a:tc>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ja-JP" altLang="ja-JP" sz="2000" dirty="0" smtClean="0"/>
                        <a:t>全国民</a:t>
                      </a:r>
                      <a:endParaRPr lang="en-US" altLang="ja-JP" sz="2000" dirty="0" smtClean="0"/>
                    </a:p>
                    <a:p>
                      <a:pPr marL="0" marR="0" lvl="0" indent="0" algn="l" defTabSz="914400" rtl="0" eaLnBrk="1" fontAlgn="base" latinLnBrk="0" hangingPunct="1">
                        <a:lnSpc>
                          <a:spcPct val="90000"/>
                        </a:lnSpc>
                        <a:spcBef>
                          <a:spcPct val="0"/>
                        </a:spcBef>
                        <a:spcAft>
                          <a:spcPct val="0"/>
                        </a:spcAft>
                        <a:buClrTx/>
                        <a:buSzTx/>
                        <a:buFontTx/>
                        <a:buNone/>
                        <a:tabLst/>
                        <a:defRPr/>
                      </a:pPr>
                      <a:r>
                        <a:rPr lang="ja-JP" altLang="en-US" sz="2000" dirty="0" smtClean="0"/>
                        <a:t>　①医学的ハイリスク者</a:t>
                      </a:r>
                      <a:endParaRPr lang="en-US" altLang="ja-JP" sz="2000" dirty="0" smtClean="0"/>
                    </a:p>
                    <a:p>
                      <a:pPr marL="0" marR="0" lvl="0" indent="0" algn="l" defTabSz="914400" rtl="0" eaLnBrk="1" fontAlgn="base" latinLnBrk="0" hangingPunct="1">
                        <a:lnSpc>
                          <a:spcPct val="90000"/>
                        </a:lnSpc>
                        <a:spcBef>
                          <a:spcPct val="0"/>
                        </a:spcBef>
                        <a:spcAft>
                          <a:spcPct val="0"/>
                        </a:spcAft>
                        <a:buClrTx/>
                        <a:buSzTx/>
                        <a:buFontTx/>
                        <a:buNone/>
                        <a:tabLst/>
                        <a:defRPr/>
                      </a:pPr>
                      <a:r>
                        <a:rPr lang="ja-JP" altLang="en-US" sz="2000" dirty="0" smtClean="0"/>
                        <a:t>　②小児</a:t>
                      </a:r>
                      <a:endParaRPr lang="en-US" altLang="ja-JP" sz="2000" dirty="0" smtClean="0"/>
                    </a:p>
                    <a:p>
                      <a:pPr marL="0" marR="0" lvl="0" indent="0" algn="l" defTabSz="914400" rtl="0" eaLnBrk="1" fontAlgn="base" latinLnBrk="0" hangingPunct="1">
                        <a:lnSpc>
                          <a:spcPct val="90000"/>
                        </a:lnSpc>
                        <a:spcBef>
                          <a:spcPct val="0"/>
                        </a:spcBef>
                        <a:spcAft>
                          <a:spcPct val="0"/>
                        </a:spcAft>
                        <a:buClrTx/>
                        <a:buSzTx/>
                        <a:buFontTx/>
                        <a:buNone/>
                        <a:tabLst/>
                        <a:defRPr/>
                      </a:pPr>
                      <a:r>
                        <a:rPr lang="ja-JP" altLang="en-US" sz="2000" dirty="0" smtClean="0"/>
                        <a:t>　③成人・若年者</a:t>
                      </a:r>
                      <a:endParaRPr lang="en-US" altLang="ja-JP" sz="2000" dirty="0" smtClean="0"/>
                    </a:p>
                    <a:p>
                      <a:pPr marL="0" marR="0" lvl="0" indent="0" algn="l" defTabSz="914400" rtl="0" eaLnBrk="1" fontAlgn="base" latinLnBrk="0" hangingPunct="1">
                        <a:lnSpc>
                          <a:spcPct val="90000"/>
                        </a:lnSpc>
                        <a:spcBef>
                          <a:spcPct val="0"/>
                        </a:spcBef>
                        <a:spcAft>
                          <a:spcPct val="0"/>
                        </a:spcAft>
                        <a:buClrTx/>
                        <a:buSzTx/>
                        <a:buFontTx/>
                        <a:buNone/>
                        <a:tabLst/>
                        <a:defRPr/>
                      </a:pPr>
                      <a:r>
                        <a:rPr lang="ja-JP" altLang="en-US" sz="2000" dirty="0" smtClean="0"/>
                        <a:t>　④高齢者</a:t>
                      </a:r>
                      <a:endParaRPr lang="en-US" altLang="ja-JP" sz="2000" dirty="0" smtClean="0"/>
                    </a:p>
                    <a:p>
                      <a:pPr marL="0" marR="0" lvl="0" indent="0" algn="l" defTabSz="914400" rtl="0" eaLnBrk="1" fontAlgn="base" latinLnBrk="0" hangingPunct="1">
                        <a:lnSpc>
                          <a:spcPct val="90000"/>
                        </a:lnSpc>
                        <a:spcBef>
                          <a:spcPct val="0"/>
                        </a:spcBef>
                        <a:spcAft>
                          <a:spcPct val="0"/>
                        </a:spcAft>
                        <a:buClrTx/>
                        <a:buSzTx/>
                        <a:buFontTx/>
                        <a:buNone/>
                        <a:tabLst/>
                        <a:defRPr/>
                      </a:pPr>
                      <a:r>
                        <a:rPr lang="ja-JP" altLang="en-US" sz="2000" dirty="0" smtClean="0"/>
                        <a:t>の４つに区分し、発生時に新型インフルエンザの病原性等を</a:t>
                      </a:r>
                      <a:endParaRPr lang="en-US" altLang="ja-JP" sz="2000" dirty="0" smtClean="0"/>
                    </a:p>
                    <a:p>
                      <a:pPr marL="0" marR="0" lvl="0" indent="0" algn="l" defTabSz="914400" rtl="0" eaLnBrk="1" fontAlgn="base" latinLnBrk="0" hangingPunct="1">
                        <a:lnSpc>
                          <a:spcPct val="90000"/>
                        </a:lnSpc>
                        <a:spcBef>
                          <a:spcPct val="0"/>
                        </a:spcBef>
                        <a:spcAft>
                          <a:spcPct val="0"/>
                        </a:spcAft>
                        <a:buClrTx/>
                        <a:buSzTx/>
                        <a:buFontTx/>
                        <a:buNone/>
                        <a:tabLst/>
                        <a:defRPr/>
                      </a:pPr>
                      <a:r>
                        <a:rPr lang="ja-JP" altLang="en-US" sz="2000" dirty="0" smtClean="0"/>
                        <a:t>踏まえて接種順位を決定する。</a:t>
                      </a:r>
                      <a:endParaRPr lang="en-US" altLang="ja-JP" sz="2000" b="0" dirty="0" smtClean="0"/>
                    </a:p>
                  </a:txBody>
                  <a:tcPr marL="36002" marR="36002" marT="35988" marB="35988" anchor="ctr" horzOverflow="overflow"/>
                </a:tc>
              </a:tr>
              <a:tr h="586360">
                <a:tc>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2000" u="none" strike="noStrike" cap="none" normalizeH="0" baseline="0" dirty="0" smtClean="0">
                          <a:ln>
                            <a:noFill/>
                          </a:ln>
                          <a:effectLst/>
                        </a:rPr>
                        <a:t>接種場所・</a:t>
                      </a:r>
                      <a:r>
                        <a:rPr kumimoji="1" lang="en-US" altLang="ja-JP" sz="2000" u="none" strike="noStrike" cap="none" normalizeH="0" baseline="0" dirty="0" smtClean="0">
                          <a:ln>
                            <a:noFill/>
                          </a:ln>
                          <a:effectLst/>
                        </a:rPr>
                        <a:t/>
                      </a:r>
                      <a:br>
                        <a:rPr kumimoji="1" lang="en-US" altLang="ja-JP" sz="2000" u="none" strike="noStrike" cap="none" normalizeH="0" baseline="0" dirty="0" smtClean="0">
                          <a:ln>
                            <a:noFill/>
                          </a:ln>
                          <a:effectLst/>
                        </a:rPr>
                      </a:br>
                      <a:r>
                        <a:rPr kumimoji="1" lang="ja-JP" altLang="en-US" sz="2000" u="none" strike="noStrike" cap="none" normalizeH="0" baseline="0" dirty="0" smtClean="0">
                          <a:ln>
                            <a:noFill/>
                          </a:ln>
                          <a:effectLst/>
                        </a:rPr>
                        <a:t>接種体制</a:t>
                      </a:r>
                      <a:endParaRPr kumimoji="1" lang="ja-JP" altLang="en-US" sz="2000" b="1"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endParaRPr>
                    </a:p>
                  </a:txBody>
                  <a:tcPr marL="36002" marR="36002" marT="35988" marB="35988" anchor="ctr" horzOverflow="overflow"/>
                </a:tc>
                <a:tc>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ja-JP" altLang="en-US" sz="2000" dirty="0" smtClean="0"/>
                        <a:t>市区町村が接種体制を整備。</a:t>
                      </a:r>
                      <a:endParaRPr lang="en-US" altLang="ja-JP" sz="2000" dirty="0" smtClean="0"/>
                    </a:p>
                    <a:p>
                      <a:pPr marL="0" marR="0" lvl="0" indent="0" algn="l" defTabSz="914400" rtl="0" eaLnBrk="1" fontAlgn="base" latinLnBrk="0" hangingPunct="1">
                        <a:lnSpc>
                          <a:spcPct val="90000"/>
                        </a:lnSpc>
                        <a:spcBef>
                          <a:spcPct val="0"/>
                        </a:spcBef>
                        <a:spcAft>
                          <a:spcPct val="0"/>
                        </a:spcAft>
                        <a:buClrTx/>
                        <a:buSzTx/>
                        <a:buFontTx/>
                        <a:buNone/>
                        <a:tabLst/>
                        <a:defRPr/>
                      </a:pPr>
                      <a:r>
                        <a:rPr lang="ja-JP" altLang="en-US" sz="2000" dirty="0" smtClean="0"/>
                        <a:t>原則、集団的接種。</a:t>
                      </a:r>
                      <a:endParaRPr lang="ja-JP" altLang="ja-JP" sz="2000" b="0" dirty="0" smtClean="0"/>
                    </a:p>
                  </a:txBody>
                  <a:tcPr marL="36002" marR="36002" marT="35988" marB="35988" anchor="ctr" horzOverflow="overflow"/>
                </a:tc>
              </a:tr>
              <a:tr h="35297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2000" u="none" strike="noStrike" cap="none" normalizeH="0" baseline="0" dirty="0" smtClean="0">
                          <a:ln>
                            <a:noFill/>
                          </a:ln>
                          <a:effectLst/>
                        </a:rPr>
                        <a:t>被接種者の負担</a:t>
                      </a:r>
                      <a:endParaRPr kumimoji="1" lang="ja-JP" altLang="en-US" sz="2000" b="1"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endParaRPr>
                    </a:p>
                  </a:txBody>
                  <a:tcPr marL="36002" marR="36002" marT="35988" marB="35988" anchor="ctr" horzOverflow="overflow"/>
                </a:tc>
                <a:tc>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ja-JP" altLang="en-US" sz="2000" dirty="0" smtClean="0"/>
                        <a:t>無料</a:t>
                      </a:r>
                      <a:endParaRPr lang="ja-JP" altLang="ja-JP" sz="2000" b="1" dirty="0" smtClean="0"/>
                    </a:p>
                  </a:txBody>
                  <a:tcPr marL="36002" marR="36002" marT="35988" marB="35988" anchor="ctr" horzOverflow="overflow"/>
                </a:tc>
              </a:tr>
            </a:tbl>
          </a:graphicData>
        </a:graphic>
      </p:graphicFrame>
      <p:grpSp>
        <p:nvGrpSpPr>
          <p:cNvPr id="19" name="グループ化 18"/>
          <p:cNvGrpSpPr/>
          <p:nvPr/>
        </p:nvGrpSpPr>
        <p:grpSpPr>
          <a:xfrm>
            <a:off x="251520" y="4725144"/>
            <a:ext cx="7853362" cy="1944216"/>
            <a:chOff x="160338" y="4680545"/>
            <a:chExt cx="7853362" cy="1944216"/>
          </a:xfrm>
        </p:grpSpPr>
        <p:sp>
          <p:nvSpPr>
            <p:cNvPr id="20" name="ホームベース 19"/>
            <p:cNvSpPr/>
            <p:nvPr/>
          </p:nvSpPr>
          <p:spPr>
            <a:xfrm>
              <a:off x="2798763" y="5241503"/>
              <a:ext cx="5214937" cy="615950"/>
            </a:xfrm>
            <a:prstGeom prst="homePlate">
              <a:avLst>
                <a:gd name="adj" fmla="val 47266"/>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prstClr val="black"/>
                  </a:solidFill>
                </a:rPr>
                <a:t>住民接種</a:t>
              </a:r>
              <a:r>
                <a:rPr lang="ja-JP" altLang="en-US" sz="2800" b="1" dirty="0">
                  <a:solidFill>
                    <a:prstClr val="black"/>
                  </a:solidFill>
                </a:rPr>
                <a:t>　</a:t>
              </a:r>
              <a:endParaRPr lang="en-US" altLang="ja-JP" sz="2800" b="1" dirty="0">
                <a:solidFill>
                  <a:prstClr val="black"/>
                </a:solidFill>
              </a:endParaRPr>
            </a:p>
          </p:txBody>
        </p:sp>
        <p:sp>
          <p:nvSpPr>
            <p:cNvPr id="21" name="ホームベース 5"/>
            <p:cNvSpPr/>
            <p:nvPr/>
          </p:nvSpPr>
          <p:spPr>
            <a:xfrm>
              <a:off x="850900" y="5241503"/>
              <a:ext cx="3706813" cy="615950"/>
            </a:xfrm>
            <a:custGeom>
              <a:avLst/>
              <a:gdLst>
                <a:gd name="connsiteX0" fmla="*/ 0 w 3399977"/>
                <a:gd name="connsiteY0" fmla="*/ 0 h 1481748"/>
                <a:gd name="connsiteX1" fmla="*/ 2559263 w 3399977"/>
                <a:gd name="connsiteY1" fmla="*/ 0 h 1481748"/>
                <a:gd name="connsiteX2" fmla="*/ 3399977 w 3399977"/>
                <a:gd name="connsiteY2" fmla="*/ 740874 h 1481748"/>
                <a:gd name="connsiteX3" fmla="*/ 2559263 w 3399977"/>
                <a:gd name="connsiteY3" fmla="*/ 1481748 h 1481748"/>
                <a:gd name="connsiteX4" fmla="*/ 0 w 3399977"/>
                <a:gd name="connsiteY4" fmla="*/ 1481748 h 1481748"/>
                <a:gd name="connsiteX5" fmla="*/ 0 w 3399977"/>
                <a:gd name="connsiteY5" fmla="*/ 0 h 1481748"/>
                <a:gd name="connsiteX0" fmla="*/ 0 w 4546559"/>
                <a:gd name="connsiteY0" fmla="*/ 0 h 1481748"/>
                <a:gd name="connsiteX1" fmla="*/ 2559263 w 4546559"/>
                <a:gd name="connsiteY1" fmla="*/ 0 h 1481748"/>
                <a:gd name="connsiteX2" fmla="*/ 3399977 w 4546559"/>
                <a:gd name="connsiteY2" fmla="*/ 740874 h 1481748"/>
                <a:gd name="connsiteX3" fmla="*/ 4546559 w 4546559"/>
                <a:gd name="connsiteY3" fmla="*/ 1469556 h 1481748"/>
                <a:gd name="connsiteX4" fmla="*/ 0 w 4546559"/>
                <a:gd name="connsiteY4" fmla="*/ 1481748 h 1481748"/>
                <a:gd name="connsiteX5" fmla="*/ 0 w 4546559"/>
                <a:gd name="connsiteY5" fmla="*/ 0 h 1481748"/>
                <a:gd name="connsiteX0" fmla="*/ 0 w 4546559"/>
                <a:gd name="connsiteY0" fmla="*/ 0 h 1481748"/>
                <a:gd name="connsiteX1" fmla="*/ 2559263 w 4546559"/>
                <a:gd name="connsiteY1" fmla="*/ 0 h 1481748"/>
                <a:gd name="connsiteX2" fmla="*/ 3485321 w 4546559"/>
                <a:gd name="connsiteY2" fmla="*/ 692106 h 1481748"/>
                <a:gd name="connsiteX3" fmla="*/ 4546559 w 4546559"/>
                <a:gd name="connsiteY3" fmla="*/ 1469556 h 1481748"/>
                <a:gd name="connsiteX4" fmla="*/ 0 w 4546559"/>
                <a:gd name="connsiteY4" fmla="*/ 1481748 h 1481748"/>
                <a:gd name="connsiteX5" fmla="*/ 0 w 4546559"/>
                <a:gd name="connsiteY5" fmla="*/ 0 h 1481748"/>
                <a:gd name="connsiteX0" fmla="*/ 0 w 4546559"/>
                <a:gd name="connsiteY0" fmla="*/ 0 h 1481748"/>
                <a:gd name="connsiteX1" fmla="*/ 2559263 w 4546559"/>
                <a:gd name="connsiteY1" fmla="*/ 0 h 1481748"/>
                <a:gd name="connsiteX2" fmla="*/ 3485321 w 4546559"/>
                <a:gd name="connsiteY2" fmla="*/ 692106 h 1481748"/>
                <a:gd name="connsiteX3" fmla="*/ 4546559 w 4546559"/>
                <a:gd name="connsiteY3" fmla="*/ 1469556 h 1481748"/>
                <a:gd name="connsiteX4" fmla="*/ 0 w 4546559"/>
                <a:gd name="connsiteY4" fmla="*/ 1481748 h 1481748"/>
                <a:gd name="connsiteX5" fmla="*/ 0 w 4546559"/>
                <a:gd name="connsiteY5" fmla="*/ 0 h 1481748"/>
                <a:gd name="connsiteX0" fmla="*/ 0 w 4546559"/>
                <a:gd name="connsiteY0" fmla="*/ 0 h 1481748"/>
                <a:gd name="connsiteX1" fmla="*/ 2559263 w 4546559"/>
                <a:gd name="connsiteY1" fmla="*/ 0 h 1481748"/>
                <a:gd name="connsiteX2" fmla="*/ 4546559 w 4546559"/>
                <a:gd name="connsiteY2" fmla="*/ 1469556 h 1481748"/>
                <a:gd name="connsiteX3" fmla="*/ 0 w 4546559"/>
                <a:gd name="connsiteY3" fmla="*/ 1481748 h 1481748"/>
                <a:gd name="connsiteX4" fmla="*/ 0 w 4546559"/>
                <a:gd name="connsiteY4" fmla="*/ 0 h 148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6559" h="1481748">
                  <a:moveTo>
                    <a:pt x="0" y="0"/>
                  </a:moveTo>
                  <a:lnTo>
                    <a:pt x="2559263" y="0"/>
                  </a:lnTo>
                  <a:lnTo>
                    <a:pt x="4546559" y="1469556"/>
                  </a:lnTo>
                  <a:lnTo>
                    <a:pt x="0" y="1481748"/>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prstClr val="white"/>
                  </a:solidFill>
                </a:rPr>
                <a:t>　</a:t>
              </a:r>
              <a:r>
                <a:rPr lang="ja-JP" altLang="en-US" sz="2400" b="1" dirty="0">
                  <a:solidFill>
                    <a:prstClr val="black"/>
                  </a:solidFill>
                </a:rPr>
                <a:t>　特定接種</a:t>
              </a:r>
              <a:endParaRPr lang="en-US" altLang="ja-JP" sz="2400" b="1" dirty="0">
                <a:solidFill>
                  <a:prstClr val="black"/>
                </a:solidFill>
              </a:endParaRPr>
            </a:p>
          </p:txBody>
        </p:sp>
        <p:sp>
          <p:nvSpPr>
            <p:cNvPr id="22" name="テキスト ボックス 12"/>
            <p:cNvSpPr txBox="1">
              <a:spLocks noChangeArrowheads="1"/>
            </p:cNvSpPr>
            <p:nvPr/>
          </p:nvSpPr>
          <p:spPr bwMode="auto">
            <a:xfrm>
              <a:off x="160338" y="4680545"/>
              <a:ext cx="2198687" cy="374650"/>
            </a:xfrm>
            <a:prstGeom prst="rect">
              <a:avLst/>
            </a:prstGeom>
            <a:solidFill>
              <a:schemeClr val="bg1"/>
            </a:solidFill>
            <a:ln w="9525">
              <a:noFill/>
              <a:miter lim="800000"/>
              <a:headEnd/>
              <a:tailEnd/>
            </a:ln>
          </p:spPr>
          <p:txBody>
            <a:bodyPr/>
            <a:lstStyle/>
            <a:p>
              <a:pPr fontAlgn="base">
                <a:spcBef>
                  <a:spcPct val="0"/>
                </a:spcBef>
                <a:spcAft>
                  <a:spcPct val="0"/>
                </a:spcAft>
              </a:pPr>
              <a:r>
                <a:rPr lang="ja-JP" altLang="en-US" sz="2000" dirty="0">
                  <a:solidFill>
                    <a:prstClr val="black"/>
                  </a:solidFill>
                  <a:latin typeface="Times New Roman" pitchFamily="18" charset="0"/>
                </a:rPr>
                <a:t>ワクチン供給開始</a:t>
              </a:r>
            </a:p>
          </p:txBody>
        </p:sp>
        <p:sp>
          <p:nvSpPr>
            <p:cNvPr id="23" name="テキスト ボックス 13"/>
            <p:cNvSpPr txBox="1">
              <a:spLocks noChangeArrowheads="1"/>
            </p:cNvSpPr>
            <p:nvPr/>
          </p:nvSpPr>
          <p:spPr bwMode="auto">
            <a:xfrm>
              <a:off x="850900" y="5984453"/>
              <a:ext cx="3413894" cy="640308"/>
            </a:xfrm>
            <a:prstGeom prst="rect">
              <a:avLst/>
            </a:prstGeom>
            <a:noFill/>
            <a:ln w="9525">
              <a:solidFill>
                <a:schemeClr val="tx1"/>
              </a:solidFill>
              <a:miter lim="800000"/>
              <a:headEnd/>
              <a:tailEnd/>
            </a:ln>
          </p:spPr>
          <p:txBody>
            <a:bodyPr/>
            <a:lstStyle/>
            <a:p>
              <a:pPr fontAlgn="base">
                <a:spcBef>
                  <a:spcPct val="0"/>
                </a:spcBef>
                <a:spcAft>
                  <a:spcPct val="0"/>
                </a:spcAft>
              </a:pPr>
              <a:r>
                <a:rPr lang="ja-JP" altLang="en-US" dirty="0">
                  <a:solidFill>
                    <a:prstClr val="black"/>
                  </a:solidFill>
                  <a:latin typeface="Times New Roman" pitchFamily="18" charset="0"/>
                </a:rPr>
                <a:t>医療関係者／介護／電気・ガス・</a:t>
              </a:r>
              <a:r>
                <a:rPr lang="ja-JP" altLang="en-US" dirty="0" smtClean="0">
                  <a:solidFill>
                    <a:prstClr val="black"/>
                  </a:solidFill>
                  <a:latin typeface="Times New Roman" pitchFamily="18" charset="0"/>
                </a:rPr>
                <a:t>水道／警察</a:t>
              </a:r>
              <a:r>
                <a:rPr lang="ja-JP" altLang="en-US" dirty="0">
                  <a:solidFill>
                    <a:prstClr val="black"/>
                  </a:solidFill>
                  <a:latin typeface="Times New Roman" pitchFamily="18" charset="0"/>
                </a:rPr>
                <a:t>・自衛隊</a:t>
              </a:r>
              <a:r>
                <a:rPr lang="ja-JP" altLang="en-US" dirty="0" smtClean="0">
                  <a:solidFill>
                    <a:prstClr val="black"/>
                  </a:solidFill>
                  <a:latin typeface="Times New Roman" pitchFamily="18" charset="0"/>
                </a:rPr>
                <a:t>・消防等</a:t>
              </a:r>
              <a:r>
                <a:rPr lang="ja-JP" altLang="en-US" dirty="0">
                  <a:solidFill>
                    <a:prstClr val="black"/>
                  </a:solidFill>
                  <a:latin typeface="Times New Roman" pitchFamily="18" charset="0"/>
                </a:rPr>
                <a:t>・・・</a:t>
              </a:r>
              <a:r>
                <a:rPr lang="ja-JP" altLang="en-US" dirty="0" smtClean="0">
                  <a:solidFill>
                    <a:prstClr val="black"/>
                  </a:solidFill>
                  <a:latin typeface="Times New Roman" pitchFamily="18" charset="0"/>
                </a:rPr>
                <a:t>・</a:t>
              </a:r>
              <a:endParaRPr lang="ja-JP" altLang="en-US" dirty="0">
                <a:solidFill>
                  <a:prstClr val="black"/>
                </a:solidFill>
                <a:latin typeface="Times New Roman" pitchFamily="18" charset="0"/>
              </a:endParaRPr>
            </a:p>
          </p:txBody>
        </p:sp>
        <p:sp>
          <p:nvSpPr>
            <p:cNvPr id="24" name="テキスト ボックス 14"/>
            <p:cNvSpPr txBox="1">
              <a:spLocks noChangeArrowheads="1"/>
            </p:cNvSpPr>
            <p:nvPr/>
          </p:nvSpPr>
          <p:spPr bwMode="auto">
            <a:xfrm>
              <a:off x="4696842" y="6001915"/>
              <a:ext cx="3051175" cy="622845"/>
            </a:xfrm>
            <a:prstGeom prst="rect">
              <a:avLst/>
            </a:prstGeom>
            <a:noFill/>
            <a:ln w="9525">
              <a:solidFill>
                <a:schemeClr val="tx1"/>
              </a:solidFill>
              <a:miter lim="800000"/>
              <a:headEnd/>
              <a:tailEnd/>
            </a:ln>
          </p:spPr>
          <p:txBody>
            <a:bodyPr/>
            <a:lstStyle/>
            <a:p>
              <a:pPr fontAlgn="base">
                <a:spcBef>
                  <a:spcPct val="0"/>
                </a:spcBef>
                <a:spcAft>
                  <a:spcPct val="0"/>
                </a:spcAft>
              </a:pPr>
              <a:r>
                <a:rPr lang="ja-JP" altLang="en-US" dirty="0">
                  <a:solidFill>
                    <a:prstClr val="black"/>
                  </a:solidFill>
                  <a:latin typeface="Times New Roman" pitchFamily="18" charset="0"/>
                </a:rPr>
                <a:t>小児／医学的ハイリスク者／</a:t>
              </a:r>
              <a:endParaRPr lang="en-US" altLang="ja-JP" dirty="0">
                <a:solidFill>
                  <a:prstClr val="black"/>
                </a:solidFill>
                <a:latin typeface="Times New Roman" pitchFamily="18" charset="0"/>
              </a:endParaRPr>
            </a:p>
            <a:p>
              <a:pPr fontAlgn="base">
                <a:spcBef>
                  <a:spcPct val="0"/>
                </a:spcBef>
                <a:spcAft>
                  <a:spcPct val="0"/>
                </a:spcAft>
              </a:pPr>
              <a:r>
                <a:rPr lang="ja-JP" altLang="en-US" dirty="0">
                  <a:solidFill>
                    <a:prstClr val="black"/>
                  </a:solidFill>
                  <a:latin typeface="Times New Roman" pitchFamily="18" charset="0"/>
                </a:rPr>
                <a:t>高齢者／成人・若年者・　</a:t>
              </a:r>
            </a:p>
          </p:txBody>
        </p:sp>
        <p:sp>
          <p:nvSpPr>
            <p:cNvPr id="25" name="二等辺三角形 24"/>
            <p:cNvSpPr/>
            <p:nvPr/>
          </p:nvSpPr>
          <p:spPr>
            <a:xfrm flipV="1">
              <a:off x="754063" y="5044653"/>
              <a:ext cx="195262" cy="18256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26" name="テキスト ボックス 16"/>
            <p:cNvSpPr txBox="1">
              <a:spLocks noChangeArrowheads="1"/>
            </p:cNvSpPr>
            <p:nvPr/>
          </p:nvSpPr>
          <p:spPr bwMode="auto">
            <a:xfrm>
              <a:off x="2683061" y="4680545"/>
              <a:ext cx="2085789" cy="374650"/>
            </a:xfrm>
            <a:prstGeom prst="rect">
              <a:avLst/>
            </a:prstGeom>
            <a:solidFill>
              <a:schemeClr val="bg1"/>
            </a:solidFill>
            <a:ln w="9525">
              <a:noFill/>
              <a:miter lim="800000"/>
              <a:headEnd/>
              <a:tailEnd/>
            </a:ln>
          </p:spPr>
          <p:txBody>
            <a:bodyPr/>
            <a:lstStyle/>
            <a:p>
              <a:pPr fontAlgn="base">
                <a:spcBef>
                  <a:spcPct val="0"/>
                </a:spcBef>
                <a:spcAft>
                  <a:spcPct val="0"/>
                </a:spcAft>
              </a:pPr>
              <a:r>
                <a:rPr lang="ja-JP" altLang="en-US" sz="2000" dirty="0">
                  <a:solidFill>
                    <a:prstClr val="black"/>
                  </a:solidFill>
                  <a:latin typeface="Times New Roman" pitchFamily="18" charset="0"/>
                </a:rPr>
                <a:t>住民接種開始</a:t>
              </a:r>
            </a:p>
          </p:txBody>
        </p:sp>
        <p:sp>
          <p:nvSpPr>
            <p:cNvPr id="27" name="二等辺三角形 26"/>
            <p:cNvSpPr/>
            <p:nvPr/>
          </p:nvSpPr>
          <p:spPr>
            <a:xfrm flipV="1">
              <a:off x="2859088" y="5049416"/>
              <a:ext cx="195262" cy="1825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grpSp>
    </p:spTree>
    <p:extLst>
      <p:ext uri="{BB962C8B-B14F-4D97-AF65-F5344CB8AC3E}">
        <p14:creationId xmlns:p14="http://schemas.microsoft.com/office/powerpoint/2010/main" val="7721063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dirty="0" smtClean="0">
                <a:latin typeface="+mn-ea"/>
              </a:rPr>
              <a:t>対策</a:t>
            </a:r>
            <a:r>
              <a:rPr lang="ja-JP" altLang="en-US" dirty="0">
                <a:latin typeface="+mn-ea"/>
              </a:rPr>
              <a:t>実施上の</a:t>
            </a:r>
            <a:r>
              <a:rPr lang="ja-JP" altLang="en-US" dirty="0" smtClean="0">
                <a:latin typeface="+mn-ea"/>
              </a:rPr>
              <a:t>留意点</a:t>
            </a:r>
            <a:endParaRPr kumimoji="1" lang="ja-JP" altLang="en-US" dirty="0"/>
          </a:p>
        </p:txBody>
      </p:sp>
      <p:sp>
        <p:nvSpPr>
          <p:cNvPr id="6" name="コンテンツ プレースホルダー 5"/>
          <p:cNvSpPr>
            <a:spLocks noGrp="1"/>
          </p:cNvSpPr>
          <p:nvPr>
            <p:ph idx="1"/>
          </p:nvPr>
        </p:nvSpPr>
        <p:spPr/>
        <p:txBody>
          <a:bodyPr>
            <a:normAutofit/>
          </a:bodyPr>
          <a:lstStyle/>
          <a:p>
            <a:r>
              <a:rPr lang="ja-JP" altLang="en-US" sz="2800" dirty="0" smtClean="0">
                <a:latin typeface="+mn-ea"/>
              </a:rPr>
              <a:t>新型</a:t>
            </a:r>
            <a:r>
              <a:rPr lang="ja-JP" altLang="en-US" sz="2800" dirty="0">
                <a:latin typeface="+mn-ea"/>
              </a:rPr>
              <a:t>インフルエンザ等は、発生するまで具体的</a:t>
            </a:r>
            <a:r>
              <a:rPr lang="ja-JP" altLang="en-US" sz="2800" dirty="0" smtClean="0">
                <a:latin typeface="+mn-ea"/>
              </a:rPr>
              <a:t>な　特徴</a:t>
            </a:r>
            <a:r>
              <a:rPr lang="ja-JP" altLang="en-US" sz="2800" dirty="0">
                <a:latin typeface="+mn-ea"/>
              </a:rPr>
              <a:t>等が</a:t>
            </a:r>
            <a:r>
              <a:rPr lang="ja-JP" altLang="en-US" sz="2800" dirty="0" smtClean="0">
                <a:latin typeface="+mn-ea"/>
              </a:rPr>
              <a:t>分からない</a:t>
            </a:r>
            <a:endParaRPr lang="en-US" altLang="ja-JP" sz="2800" dirty="0" smtClean="0">
              <a:latin typeface="+mn-ea"/>
            </a:endParaRPr>
          </a:p>
          <a:p>
            <a:r>
              <a:rPr lang="ja-JP" altLang="en-US" sz="2800" dirty="0" smtClean="0">
                <a:latin typeface="+mn-ea"/>
              </a:rPr>
              <a:t>発生当初は病原性</a:t>
            </a:r>
            <a:r>
              <a:rPr lang="ja-JP" altLang="en-US" sz="2800" dirty="0">
                <a:latin typeface="+mn-ea"/>
              </a:rPr>
              <a:t>・感染力等</a:t>
            </a:r>
            <a:r>
              <a:rPr lang="ja-JP" altLang="en-US" sz="2800" dirty="0" smtClean="0">
                <a:latin typeface="+mn-ea"/>
              </a:rPr>
              <a:t>に関する</a:t>
            </a:r>
            <a:r>
              <a:rPr lang="ja-JP" altLang="en-US" sz="2800" dirty="0">
                <a:latin typeface="+mn-ea"/>
              </a:rPr>
              <a:t>情報が</a:t>
            </a:r>
            <a:r>
              <a:rPr lang="ja-JP" altLang="en-US" sz="2800" dirty="0" smtClean="0">
                <a:latin typeface="+mn-ea"/>
              </a:rPr>
              <a:t>限　ら</a:t>
            </a:r>
            <a:r>
              <a:rPr lang="ja-JP" altLang="en-US" sz="2800" dirty="0">
                <a:latin typeface="+mn-ea"/>
              </a:rPr>
              <a:t>れて</a:t>
            </a:r>
            <a:r>
              <a:rPr lang="ja-JP" altLang="en-US" sz="2800" dirty="0" smtClean="0">
                <a:latin typeface="+mn-ea"/>
              </a:rPr>
              <a:t>いる</a:t>
            </a:r>
            <a:r>
              <a:rPr lang="ja-JP" altLang="en-US" sz="2800" dirty="0">
                <a:latin typeface="+mn-ea"/>
              </a:rPr>
              <a:t>こと</a:t>
            </a:r>
            <a:r>
              <a:rPr lang="ja-JP" altLang="en-US" sz="2800" dirty="0" smtClean="0">
                <a:latin typeface="+mn-ea"/>
              </a:rPr>
              <a:t>が想定される</a:t>
            </a:r>
            <a:endParaRPr lang="en-US" altLang="ja-JP" sz="2800" dirty="0" smtClean="0">
              <a:latin typeface="+mn-ea"/>
            </a:endParaRPr>
          </a:p>
          <a:p>
            <a:pPr marL="0" indent="0">
              <a:buNone/>
            </a:pPr>
            <a:r>
              <a:rPr lang="ja-JP" altLang="en-US" sz="2800" dirty="0">
                <a:latin typeface="+mn-ea"/>
              </a:rPr>
              <a:t>　</a:t>
            </a:r>
            <a:r>
              <a:rPr lang="en-US" altLang="ja-JP" sz="2800" dirty="0" smtClean="0">
                <a:latin typeface="+mn-ea"/>
              </a:rPr>
              <a:t>1</a:t>
            </a:r>
            <a:r>
              <a:rPr lang="en-US" altLang="ja-JP" sz="2800" dirty="0">
                <a:latin typeface="+mn-ea"/>
              </a:rPr>
              <a:t>) </a:t>
            </a:r>
            <a:r>
              <a:rPr lang="ja-JP" altLang="en-US" sz="2800" dirty="0" smtClean="0">
                <a:latin typeface="+mn-ea"/>
              </a:rPr>
              <a:t>病原性・感染力が</a:t>
            </a:r>
            <a:r>
              <a:rPr lang="ja-JP" altLang="en-US" sz="2800" dirty="0">
                <a:latin typeface="+mn-ea"/>
              </a:rPr>
              <a:t>高い場合を想定した強力</a:t>
            </a:r>
            <a:r>
              <a:rPr lang="ja-JP" altLang="en-US" sz="2800" dirty="0" smtClean="0">
                <a:latin typeface="+mn-ea"/>
              </a:rPr>
              <a:t>な</a:t>
            </a:r>
            <a:endParaRPr lang="en-US" altLang="ja-JP" sz="2800" dirty="0" smtClean="0">
              <a:latin typeface="+mn-ea"/>
            </a:endParaRPr>
          </a:p>
          <a:p>
            <a:pPr marL="0" indent="0">
              <a:buNone/>
            </a:pPr>
            <a:r>
              <a:rPr lang="ja-JP" altLang="en-US" sz="2800" dirty="0">
                <a:latin typeface="+mn-ea"/>
              </a:rPr>
              <a:t>　</a:t>
            </a:r>
            <a:r>
              <a:rPr lang="ja-JP" altLang="en-US" sz="2800" dirty="0" smtClean="0">
                <a:latin typeface="+mn-ea"/>
              </a:rPr>
              <a:t>　　対策</a:t>
            </a:r>
            <a:r>
              <a:rPr lang="ja-JP" altLang="en-US" sz="2800" dirty="0">
                <a:latin typeface="+mn-ea"/>
              </a:rPr>
              <a:t>を実施</a:t>
            </a:r>
            <a:r>
              <a:rPr lang="ja-JP" altLang="en-US" sz="2800" dirty="0" smtClean="0">
                <a:latin typeface="+mn-ea"/>
              </a:rPr>
              <a:t>し</a:t>
            </a:r>
            <a:endParaRPr lang="en-US" altLang="ja-JP" sz="2800" dirty="0" smtClean="0">
              <a:latin typeface="+mn-ea"/>
            </a:endParaRPr>
          </a:p>
          <a:p>
            <a:pPr marL="0" indent="0">
              <a:buNone/>
            </a:pPr>
            <a:r>
              <a:rPr lang="ja-JP" altLang="en-US" sz="2800" dirty="0">
                <a:latin typeface="+mn-ea"/>
              </a:rPr>
              <a:t>　</a:t>
            </a:r>
            <a:r>
              <a:rPr lang="en-US" altLang="ja-JP" sz="2800" dirty="0" smtClean="0">
                <a:latin typeface="+mn-ea"/>
              </a:rPr>
              <a:t>2</a:t>
            </a:r>
            <a:r>
              <a:rPr lang="en-US" altLang="ja-JP" sz="2800" dirty="0">
                <a:latin typeface="+mn-ea"/>
              </a:rPr>
              <a:t>) </a:t>
            </a:r>
            <a:r>
              <a:rPr lang="ja-JP" altLang="en-US" sz="2800" dirty="0">
                <a:latin typeface="+mn-ea"/>
              </a:rPr>
              <a:t>常に新しい情報を収集</a:t>
            </a:r>
            <a:r>
              <a:rPr lang="ja-JP" altLang="en-US" sz="2800" dirty="0" smtClean="0">
                <a:latin typeface="+mn-ea"/>
              </a:rPr>
              <a:t>し</a:t>
            </a:r>
            <a:r>
              <a:rPr lang="ja-JP" altLang="en-US" sz="2800" dirty="0">
                <a:latin typeface="+mn-ea"/>
              </a:rPr>
              <a:t>て</a:t>
            </a:r>
            <a:r>
              <a:rPr lang="ja-JP" altLang="en-US" sz="2800" dirty="0" smtClean="0">
                <a:latin typeface="+mn-ea"/>
              </a:rPr>
              <a:t>対策</a:t>
            </a:r>
            <a:r>
              <a:rPr lang="ja-JP" altLang="en-US" sz="2800" dirty="0">
                <a:latin typeface="+mn-ea"/>
              </a:rPr>
              <a:t>の必要性を評価</a:t>
            </a:r>
            <a:r>
              <a:rPr lang="ja-JP" altLang="en-US" sz="2800" dirty="0" smtClean="0">
                <a:latin typeface="+mn-ea"/>
              </a:rPr>
              <a:t>し</a:t>
            </a:r>
            <a:endParaRPr lang="en-US" altLang="ja-JP" sz="2800" dirty="0" smtClean="0">
              <a:latin typeface="+mn-ea"/>
            </a:endParaRPr>
          </a:p>
          <a:p>
            <a:pPr marL="0" indent="0">
              <a:buNone/>
            </a:pPr>
            <a:r>
              <a:rPr lang="en-US" altLang="ja-JP" sz="2800" dirty="0">
                <a:latin typeface="+mn-ea"/>
              </a:rPr>
              <a:t> </a:t>
            </a:r>
            <a:r>
              <a:rPr lang="en-US" altLang="ja-JP" sz="2800" dirty="0" smtClean="0">
                <a:latin typeface="+mn-ea"/>
              </a:rPr>
              <a:t> 3) </a:t>
            </a:r>
            <a:r>
              <a:rPr lang="ja-JP" altLang="en-US" sz="2800" dirty="0">
                <a:latin typeface="+mn-ea"/>
              </a:rPr>
              <a:t>情報が得られ次第、適切な対策へと</a:t>
            </a:r>
            <a:r>
              <a:rPr lang="ja-JP" altLang="en-US" sz="2800" dirty="0" smtClean="0">
                <a:latin typeface="+mn-ea"/>
              </a:rPr>
              <a:t>切り替える</a:t>
            </a:r>
            <a:endParaRPr lang="en-US" altLang="ja-JP" sz="2800" dirty="0">
              <a:latin typeface="+mn-ea"/>
            </a:endParaRPr>
          </a:p>
          <a:p>
            <a:endParaRPr kumimoji="1" lang="ja-JP" altLang="en-US" sz="2800" dirty="0"/>
          </a:p>
        </p:txBody>
      </p:sp>
      <p:cxnSp>
        <p:nvCxnSpPr>
          <p:cNvPr id="7" name="直線コネクタ 6"/>
          <p:cNvCxnSpPr/>
          <p:nvPr/>
        </p:nvCxnSpPr>
        <p:spPr>
          <a:xfrm>
            <a:off x="1763688" y="1268760"/>
            <a:ext cx="57606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62</a:t>
            </a:fld>
            <a:endParaRPr kumimoji="1" lang="ja-JP" altLang="en-US"/>
          </a:p>
        </p:txBody>
      </p:sp>
    </p:spTree>
    <p:extLst>
      <p:ext uri="{BB962C8B-B14F-4D97-AF65-F5344CB8AC3E}">
        <p14:creationId xmlns:p14="http://schemas.microsoft.com/office/powerpoint/2010/main" val="4714990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a:xfrm>
            <a:off x="446856" y="-27384"/>
            <a:ext cx="8229600" cy="864096"/>
          </a:xfrm>
        </p:spPr>
        <p:txBody>
          <a:bodyPr/>
          <a:lstStyle/>
          <a:p>
            <a:r>
              <a:rPr lang="ja-JP" altLang="en-US" dirty="0" smtClean="0">
                <a:latin typeface="+mn-ea"/>
                <a:ea typeface="+mn-ea"/>
              </a:rPr>
              <a:t>まとめ</a:t>
            </a:r>
          </a:p>
        </p:txBody>
      </p:sp>
      <p:sp>
        <p:nvSpPr>
          <p:cNvPr id="3" name="コンテンツ プレースホルダー 2"/>
          <p:cNvSpPr>
            <a:spLocks noGrp="1"/>
          </p:cNvSpPr>
          <p:nvPr>
            <p:ph idx="1"/>
          </p:nvPr>
        </p:nvSpPr>
        <p:spPr>
          <a:xfrm>
            <a:off x="261936" y="1052736"/>
            <a:ext cx="8702552" cy="5688632"/>
          </a:xfrm>
        </p:spPr>
        <p:txBody>
          <a:bodyPr>
            <a:normAutofit/>
          </a:bodyPr>
          <a:lstStyle/>
          <a:p>
            <a:pPr>
              <a:defRPr/>
            </a:pPr>
            <a:r>
              <a:rPr lang="ja-JP" altLang="en-US" dirty="0" smtClean="0">
                <a:latin typeface="+mn-ea"/>
              </a:rPr>
              <a:t>新型インフルエンザ対策</a:t>
            </a:r>
            <a:r>
              <a:rPr lang="ja-JP" altLang="en-US" dirty="0">
                <a:latin typeface="+mn-ea"/>
              </a:rPr>
              <a:t>の基本方針</a:t>
            </a:r>
            <a:r>
              <a:rPr lang="ja-JP" altLang="en-US" dirty="0" smtClean="0">
                <a:latin typeface="+mn-ea"/>
              </a:rPr>
              <a:t>：</a:t>
            </a:r>
            <a:endParaRPr lang="en-US" altLang="ja-JP" dirty="0" smtClean="0">
              <a:latin typeface="+mn-ea"/>
            </a:endParaRPr>
          </a:p>
          <a:p>
            <a:pPr marL="0" indent="0">
              <a:buFont typeface="Arial" charset="0"/>
              <a:buNone/>
              <a:defRPr/>
            </a:pPr>
            <a:r>
              <a:rPr lang="ja-JP" altLang="en-US" dirty="0" smtClean="0">
                <a:latin typeface="+mn-ea"/>
              </a:rPr>
              <a:t>　</a:t>
            </a:r>
            <a:r>
              <a:rPr lang="ja-JP" altLang="ja-JP" dirty="0" smtClean="0">
                <a:latin typeface="+mn-ea"/>
              </a:rPr>
              <a:t>１</a:t>
            </a:r>
            <a:r>
              <a:rPr lang="ja-JP" altLang="ja-JP" dirty="0">
                <a:latin typeface="+mn-ea"/>
              </a:rPr>
              <a:t>．感染拡大を可能な限り抑制し、健康被害</a:t>
            </a:r>
            <a:r>
              <a:rPr lang="ja-JP" altLang="ja-JP" dirty="0" smtClean="0">
                <a:latin typeface="+mn-ea"/>
              </a:rPr>
              <a:t>を</a:t>
            </a:r>
            <a:endParaRPr lang="en-US" altLang="ja-JP" dirty="0" smtClean="0">
              <a:latin typeface="+mn-ea"/>
            </a:endParaRPr>
          </a:p>
          <a:p>
            <a:pPr marL="0" indent="0">
              <a:buFont typeface="Arial" charset="0"/>
              <a:buNone/>
              <a:defRPr/>
            </a:pPr>
            <a:r>
              <a:rPr lang="ja-JP" altLang="en-US" dirty="0" smtClean="0">
                <a:latin typeface="+mn-ea"/>
              </a:rPr>
              <a:t>　　　</a:t>
            </a:r>
            <a:r>
              <a:rPr lang="ja-JP" altLang="ja-JP" dirty="0" smtClean="0">
                <a:latin typeface="+mn-ea"/>
              </a:rPr>
              <a:t>最小限</a:t>
            </a:r>
            <a:r>
              <a:rPr lang="ja-JP" altLang="ja-JP" dirty="0">
                <a:latin typeface="+mn-ea"/>
              </a:rPr>
              <a:t>に</a:t>
            </a:r>
            <a:r>
              <a:rPr lang="ja-JP" altLang="ja-JP" dirty="0" smtClean="0">
                <a:latin typeface="+mn-ea"/>
              </a:rPr>
              <a:t>とどめる</a:t>
            </a:r>
            <a:endParaRPr lang="en-US" altLang="ja-JP" dirty="0" smtClean="0">
              <a:latin typeface="+mn-ea"/>
            </a:endParaRPr>
          </a:p>
          <a:p>
            <a:pPr marL="0" indent="0">
              <a:buFont typeface="Arial" charset="0"/>
              <a:buNone/>
              <a:defRPr/>
            </a:pPr>
            <a:r>
              <a:rPr lang="ja-JP" altLang="en-US" dirty="0" smtClean="0">
                <a:latin typeface="+mn-ea"/>
              </a:rPr>
              <a:t>　</a:t>
            </a:r>
            <a:r>
              <a:rPr lang="ja-JP" altLang="ja-JP" dirty="0" smtClean="0">
                <a:latin typeface="+mn-ea"/>
              </a:rPr>
              <a:t>２．</a:t>
            </a:r>
            <a:r>
              <a:rPr lang="ja-JP" altLang="en-US" dirty="0">
                <a:latin typeface="+mn-ea"/>
              </a:rPr>
              <a:t>国民生活・国民経済に及ぼす影響が最小</a:t>
            </a:r>
            <a:r>
              <a:rPr lang="ja-JP" altLang="en-US" dirty="0" smtClean="0">
                <a:latin typeface="+mn-ea"/>
              </a:rPr>
              <a:t>と</a:t>
            </a:r>
            <a:endParaRPr lang="en-US" altLang="ja-JP" dirty="0" smtClean="0">
              <a:latin typeface="+mn-ea"/>
            </a:endParaRPr>
          </a:p>
          <a:p>
            <a:pPr marL="0" indent="0">
              <a:buFont typeface="Arial" charset="0"/>
              <a:buNone/>
              <a:defRPr/>
            </a:pPr>
            <a:r>
              <a:rPr lang="ja-JP" altLang="en-US" dirty="0">
                <a:latin typeface="+mn-ea"/>
              </a:rPr>
              <a:t>　</a:t>
            </a:r>
            <a:r>
              <a:rPr lang="ja-JP" altLang="en-US" dirty="0" smtClean="0">
                <a:latin typeface="+mn-ea"/>
              </a:rPr>
              <a:t>　　なる</a:t>
            </a:r>
            <a:r>
              <a:rPr lang="ja-JP" altLang="en-US" dirty="0">
                <a:latin typeface="+mn-ea"/>
              </a:rPr>
              <a:t>ようにする</a:t>
            </a:r>
            <a:endParaRPr lang="en-US" altLang="ja-JP" dirty="0" smtClean="0">
              <a:latin typeface="+mn-ea"/>
            </a:endParaRPr>
          </a:p>
          <a:p>
            <a:pPr>
              <a:defRPr/>
            </a:pPr>
            <a:r>
              <a:rPr lang="ja-JP" altLang="en-US" dirty="0" smtClean="0">
                <a:latin typeface="+mn-ea"/>
              </a:rPr>
              <a:t>新型</a:t>
            </a:r>
            <a:r>
              <a:rPr lang="ja-JP" altLang="en-US" dirty="0">
                <a:latin typeface="+mn-ea"/>
              </a:rPr>
              <a:t>インフルエンザの被害軽減</a:t>
            </a:r>
            <a:r>
              <a:rPr lang="ja-JP" altLang="en-US" dirty="0" smtClean="0">
                <a:latin typeface="+mn-ea"/>
              </a:rPr>
              <a:t>の基本的</a:t>
            </a:r>
            <a:r>
              <a:rPr lang="ja-JP" altLang="en-US" dirty="0">
                <a:latin typeface="+mn-ea"/>
              </a:rPr>
              <a:t>な考え方：病原性（重症者</a:t>
            </a:r>
            <a:r>
              <a:rPr lang="ja-JP" altLang="en-US" dirty="0" smtClean="0">
                <a:latin typeface="+mn-ea"/>
              </a:rPr>
              <a:t>、</a:t>
            </a:r>
            <a:r>
              <a:rPr lang="ja-JP" altLang="en-US" dirty="0">
                <a:latin typeface="+mn-ea"/>
              </a:rPr>
              <a:t>死</a:t>
            </a:r>
            <a:r>
              <a:rPr lang="ja-JP" altLang="en-US" dirty="0" smtClean="0">
                <a:latin typeface="+mn-ea"/>
              </a:rPr>
              <a:t>亡者を抑える）と感染性</a:t>
            </a:r>
            <a:r>
              <a:rPr lang="en-US" altLang="ja-JP" dirty="0">
                <a:latin typeface="+mn-ea"/>
              </a:rPr>
              <a:t>(</a:t>
            </a:r>
            <a:r>
              <a:rPr lang="ja-JP" altLang="en-US" dirty="0" smtClean="0">
                <a:latin typeface="+mn-ea"/>
              </a:rPr>
              <a:t>感染拡大のスピードを抑える）への対策を行う</a:t>
            </a:r>
            <a:endParaRPr lang="ja-JP" altLang="en-US" dirty="0">
              <a:latin typeface="+mn-ea"/>
            </a:endParaRPr>
          </a:p>
          <a:p>
            <a:pPr>
              <a:defRPr/>
            </a:pPr>
            <a:r>
              <a:rPr lang="ja-JP" altLang="en-US" dirty="0" smtClean="0">
                <a:latin typeface="+mn-ea"/>
              </a:rPr>
              <a:t>公衆衛生対策は社会への影響も考慮すると　　　実施などの判断が難しい</a:t>
            </a:r>
            <a:endParaRPr lang="en-US" altLang="ja-JP" dirty="0" smtClean="0">
              <a:latin typeface="+mn-ea"/>
            </a:endParaRPr>
          </a:p>
        </p:txBody>
      </p:sp>
      <p:cxnSp>
        <p:nvCxnSpPr>
          <p:cNvPr id="4" name="直線コネクタ 3"/>
          <p:cNvCxnSpPr/>
          <p:nvPr/>
        </p:nvCxnSpPr>
        <p:spPr>
          <a:xfrm>
            <a:off x="2339752" y="764704"/>
            <a:ext cx="43924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63</a:t>
            </a:fld>
            <a:endParaRPr kumimoji="1" lang="ja-JP" altLang="en-US"/>
          </a:p>
        </p:txBody>
      </p:sp>
    </p:spTree>
    <p:extLst>
      <p:ext uri="{BB962C8B-B14F-4D97-AF65-F5344CB8AC3E}">
        <p14:creationId xmlns:p14="http://schemas.microsoft.com/office/powerpoint/2010/main" val="759365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39241" y="0"/>
            <a:ext cx="9144000" cy="620713"/>
          </a:xfrm>
        </p:spPr>
        <p:txBody>
          <a:bodyPr>
            <a:noAutofit/>
          </a:bodyPr>
          <a:lstStyle/>
          <a:p>
            <a:pPr eaLnBrk="1" hangingPunct="1"/>
            <a:r>
              <a:rPr lang="ja-JP" altLang="en-US" sz="4000" dirty="0">
                <a:latin typeface="+mj-ea"/>
                <a:cs typeface="Meiryo UI" pitchFamily="50" charset="-128"/>
              </a:rPr>
              <a:t>感染＝発病ではない</a:t>
            </a:r>
            <a:endParaRPr lang="ja-JP" altLang="en-US" sz="4000" dirty="0" smtClean="0">
              <a:latin typeface="+mj-ea"/>
              <a:cs typeface="Meiryo UI" pitchFamily="50" charset="-128"/>
            </a:endParaRPr>
          </a:p>
        </p:txBody>
      </p:sp>
      <p:sp>
        <p:nvSpPr>
          <p:cNvPr id="4" name="角丸四角形 3"/>
          <p:cNvSpPr/>
          <p:nvPr/>
        </p:nvSpPr>
        <p:spPr>
          <a:xfrm>
            <a:off x="403722" y="764704"/>
            <a:ext cx="8424936" cy="1224136"/>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ja-JP" altLang="en-US" sz="2000" dirty="0" smtClean="0">
                <a:solidFill>
                  <a:srgbClr val="0070C0"/>
                </a:solidFill>
                <a:latin typeface="+mj-ea"/>
                <a:ea typeface="+mj-ea"/>
                <a:cs typeface="Meiryo UI" pitchFamily="50" charset="-128"/>
              </a:rPr>
              <a:t>　</a:t>
            </a:r>
            <a:endParaRPr lang="en-US" altLang="ja-JP" sz="2000" dirty="0" smtClean="0">
              <a:solidFill>
                <a:srgbClr val="0070C0"/>
              </a:solidFill>
              <a:latin typeface="+mj-ea"/>
              <a:ea typeface="+mj-ea"/>
              <a:cs typeface="Meiryo UI" pitchFamily="50" charset="-128"/>
            </a:endParaRPr>
          </a:p>
          <a:p>
            <a:pPr>
              <a:defRPr/>
            </a:pPr>
            <a:r>
              <a:rPr lang="ja-JP" altLang="en-US" sz="2000" dirty="0">
                <a:solidFill>
                  <a:srgbClr val="0070C0"/>
                </a:solidFill>
                <a:latin typeface="+mj-ea"/>
                <a:ea typeface="+mj-ea"/>
                <a:cs typeface="Meiryo UI" pitchFamily="50" charset="-128"/>
              </a:rPr>
              <a:t>　</a:t>
            </a:r>
            <a:r>
              <a:rPr lang="ja-JP" altLang="en-US" sz="2000" b="1" dirty="0">
                <a:solidFill>
                  <a:srgbClr val="0070C0"/>
                </a:solidFill>
                <a:latin typeface="+mj-ea"/>
                <a:cs typeface="Meiryo UI" pitchFamily="50" charset="-128"/>
              </a:rPr>
              <a:t>感染源とは、病原体を保有し、他の人に感染</a:t>
            </a:r>
            <a:r>
              <a:rPr lang="ja-JP" altLang="en-US" sz="2000" b="1" dirty="0" smtClean="0">
                <a:solidFill>
                  <a:srgbClr val="0070C0"/>
                </a:solidFill>
                <a:latin typeface="+mj-ea"/>
                <a:cs typeface="Meiryo UI" pitchFamily="50" charset="-128"/>
              </a:rPr>
              <a:t>させるヒト（</a:t>
            </a:r>
            <a:r>
              <a:rPr lang="ja-JP" altLang="en-US" sz="2000" b="1" dirty="0">
                <a:solidFill>
                  <a:srgbClr val="0070C0"/>
                </a:solidFill>
                <a:latin typeface="+mj-ea"/>
                <a:cs typeface="Meiryo UI" pitchFamily="50" charset="-128"/>
              </a:rPr>
              <a:t>モノ</a:t>
            </a:r>
            <a:r>
              <a:rPr lang="ja-JP" altLang="en-US" sz="2000" b="1" dirty="0" smtClean="0">
                <a:solidFill>
                  <a:srgbClr val="0070C0"/>
                </a:solidFill>
                <a:latin typeface="+mj-ea"/>
                <a:cs typeface="Meiryo UI" pitchFamily="50" charset="-128"/>
              </a:rPr>
              <a:t>）</a:t>
            </a:r>
            <a:endParaRPr lang="en-US" altLang="ja-JP" sz="2000" dirty="0" smtClean="0">
              <a:solidFill>
                <a:srgbClr val="0070C0"/>
              </a:solidFill>
              <a:latin typeface="+mj-ea"/>
              <a:ea typeface="+mj-ea"/>
              <a:cs typeface="Meiryo UI" pitchFamily="50" charset="-128"/>
            </a:endParaRPr>
          </a:p>
          <a:p>
            <a:pPr fontAlgn="auto">
              <a:spcBef>
                <a:spcPts val="0"/>
              </a:spcBef>
              <a:spcAft>
                <a:spcPts val="0"/>
              </a:spcAft>
              <a:defRPr/>
            </a:pPr>
            <a:r>
              <a:rPr lang="ja-JP" altLang="en-US" sz="2000" dirty="0">
                <a:solidFill>
                  <a:srgbClr val="0070C0"/>
                </a:solidFill>
                <a:latin typeface="+mj-ea"/>
                <a:ea typeface="+mj-ea"/>
                <a:cs typeface="Meiryo UI" pitchFamily="50" charset="-128"/>
              </a:rPr>
              <a:t>　</a:t>
            </a:r>
            <a:r>
              <a:rPr lang="ja-JP" altLang="en-US" sz="2000" dirty="0" smtClean="0">
                <a:solidFill>
                  <a:srgbClr val="0070C0"/>
                </a:solidFill>
                <a:latin typeface="+mj-ea"/>
                <a:ea typeface="+mj-ea"/>
                <a:cs typeface="Meiryo UI" pitchFamily="50" charset="-128"/>
              </a:rPr>
              <a:t>◆</a:t>
            </a:r>
            <a:r>
              <a:rPr lang="ja-JP" altLang="ja-JP" sz="2000" dirty="0">
                <a:solidFill>
                  <a:srgbClr val="0070C0"/>
                </a:solidFill>
                <a:latin typeface="+mj-ea"/>
                <a:ea typeface="+mj-ea"/>
                <a:cs typeface="Meiryo UI" pitchFamily="50" charset="-128"/>
              </a:rPr>
              <a:t>症状が現れる</a:t>
            </a:r>
            <a:r>
              <a:rPr lang="ja-JP" altLang="en-US" sz="2000" dirty="0">
                <a:solidFill>
                  <a:srgbClr val="0070C0"/>
                </a:solidFill>
                <a:latin typeface="+mj-ea"/>
                <a:ea typeface="+mj-ea"/>
                <a:cs typeface="Meiryo UI" pitchFamily="50" charset="-128"/>
              </a:rPr>
              <a:t>（発病する）</a:t>
            </a:r>
            <a:r>
              <a:rPr lang="ja-JP" altLang="ja-JP" sz="2000" b="1" dirty="0">
                <a:solidFill>
                  <a:srgbClr val="FF3300"/>
                </a:solidFill>
                <a:latin typeface="+mj-ea"/>
                <a:ea typeface="+mj-ea"/>
                <a:cs typeface="Meiryo UI" pitchFamily="50" charset="-128"/>
              </a:rPr>
              <a:t>顕性</a:t>
            </a:r>
            <a:r>
              <a:rPr lang="ja-JP" altLang="ja-JP" sz="2000" b="1" dirty="0" smtClean="0">
                <a:solidFill>
                  <a:srgbClr val="FF3300"/>
                </a:solidFill>
                <a:latin typeface="+mj-ea"/>
                <a:ea typeface="+mj-ea"/>
                <a:cs typeface="Meiryo UI" pitchFamily="50" charset="-128"/>
              </a:rPr>
              <a:t>感染</a:t>
            </a:r>
            <a:r>
              <a:rPr lang="ja-JP" altLang="en-US" sz="2000" b="1" dirty="0" smtClean="0">
                <a:solidFill>
                  <a:srgbClr val="0070C0"/>
                </a:solidFill>
                <a:latin typeface="+mj-ea"/>
                <a:ea typeface="+mj-ea"/>
                <a:cs typeface="Meiryo UI" pitchFamily="50" charset="-128"/>
              </a:rPr>
              <a:t>者　⇒</a:t>
            </a:r>
            <a:r>
              <a:rPr lang="ja-JP" altLang="en-US" sz="2000" b="1" dirty="0" smtClean="0">
                <a:solidFill>
                  <a:srgbClr val="FF3300"/>
                </a:solidFill>
                <a:latin typeface="+mj-ea"/>
                <a:ea typeface="+mj-ea"/>
                <a:cs typeface="Meiryo UI" pitchFamily="50" charset="-128"/>
              </a:rPr>
              <a:t>感染源</a:t>
            </a:r>
            <a:r>
              <a:rPr lang="en-US" altLang="ja-JP" sz="2000" b="1" dirty="0">
                <a:solidFill>
                  <a:srgbClr val="0070C0"/>
                </a:solidFill>
                <a:latin typeface="+mj-ea"/>
                <a:ea typeface="+mj-ea"/>
                <a:cs typeface="Meiryo UI" pitchFamily="50" charset="-128"/>
              </a:rPr>
              <a:t/>
            </a:r>
            <a:br>
              <a:rPr lang="en-US" altLang="ja-JP" sz="2000" b="1" dirty="0">
                <a:solidFill>
                  <a:srgbClr val="0070C0"/>
                </a:solidFill>
                <a:latin typeface="+mj-ea"/>
                <a:ea typeface="+mj-ea"/>
                <a:cs typeface="Meiryo UI" pitchFamily="50" charset="-128"/>
              </a:rPr>
            </a:br>
            <a:r>
              <a:rPr lang="ja-JP" altLang="en-US" sz="2000" b="1" dirty="0" smtClean="0">
                <a:solidFill>
                  <a:srgbClr val="0070C0"/>
                </a:solidFill>
                <a:latin typeface="+mj-ea"/>
                <a:ea typeface="+mj-ea"/>
                <a:cs typeface="Meiryo UI" pitchFamily="50" charset="-128"/>
              </a:rPr>
              <a:t>　</a:t>
            </a:r>
            <a:r>
              <a:rPr lang="ja-JP" altLang="en-US" sz="2000" dirty="0" smtClean="0">
                <a:solidFill>
                  <a:srgbClr val="0070C0"/>
                </a:solidFill>
                <a:latin typeface="+mj-ea"/>
                <a:ea typeface="+mj-ea"/>
                <a:cs typeface="Meiryo UI" pitchFamily="50" charset="-128"/>
              </a:rPr>
              <a:t>◆</a:t>
            </a:r>
            <a:r>
              <a:rPr lang="ja-JP" altLang="ja-JP" sz="2000" dirty="0">
                <a:solidFill>
                  <a:srgbClr val="0070C0"/>
                </a:solidFill>
                <a:latin typeface="+mj-ea"/>
                <a:ea typeface="+mj-ea"/>
                <a:cs typeface="Meiryo UI" pitchFamily="50" charset="-128"/>
              </a:rPr>
              <a:t>はっきりとした症状が現れない</a:t>
            </a:r>
            <a:r>
              <a:rPr lang="ja-JP" altLang="en-US" sz="2000" dirty="0">
                <a:solidFill>
                  <a:srgbClr val="0070C0"/>
                </a:solidFill>
                <a:latin typeface="+mj-ea"/>
                <a:ea typeface="+mj-ea"/>
                <a:cs typeface="Meiryo UI" pitchFamily="50" charset="-128"/>
              </a:rPr>
              <a:t>（発病しない）</a:t>
            </a:r>
            <a:r>
              <a:rPr lang="ja-JP" altLang="ja-JP" sz="2000" b="1" dirty="0">
                <a:solidFill>
                  <a:srgbClr val="FF3300"/>
                </a:solidFill>
                <a:latin typeface="+mj-ea"/>
                <a:ea typeface="+mj-ea"/>
                <a:cs typeface="Meiryo UI" pitchFamily="50" charset="-128"/>
              </a:rPr>
              <a:t>不顕性</a:t>
            </a:r>
            <a:r>
              <a:rPr lang="ja-JP" altLang="ja-JP" sz="2000" b="1" dirty="0" smtClean="0">
                <a:solidFill>
                  <a:srgbClr val="FF3300"/>
                </a:solidFill>
                <a:latin typeface="+mj-ea"/>
                <a:ea typeface="+mj-ea"/>
                <a:cs typeface="Meiryo UI" pitchFamily="50" charset="-128"/>
              </a:rPr>
              <a:t>感染</a:t>
            </a:r>
            <a:r>
              <a:rPr lang="ja-JP" altLang="ja-JP" sz="2000" b="1" dirty="0" smtClean="0">
                <a:solidFill>
                  <a:srgbClr val="0070C0"/>
                </a:solidFill>
                <a:latin typeface="+mj-ea"/>
                <a:ea typeface="+mj-ea"/>
                <a:cs typeface="Meiryo UI" pitchFamily="50" charset="-128"/>
              </a:rPr>
              <a:t>者</a:t>
            </a:r>
            <a:endParaRPr lang="en-US" altLang="ja-JP" sz="2000" b="1" dirty="0" smtClean="0">
              <a:solidFill>
                <a:srgbClr val="0070C0"/>
              </a:solidFill>
              <a:latin typeface="+mj-ea"/>
              <a:ea typeface="+mj-ea"/>
              <a:cs typeface="Meiryo UI" pitchFamily="50" charset="-128"/>
            </a:endParaRPr>
          </a:p>
          <a:p>
            <a:pPr fontAlgn="auto">
              <a:spcBef>
                <a:spcPts val="0"/>
              </a:spcBef>
              <a:spcAft>
                <a:spcPts val="0"/>
              </a:spcAft>
              <a:defRPr/>
            </a:pPr>
            <a:r>
              <a:rPr lang="ja-JP" altLang="en-US" sz="2000" b="1" dirty="0">
                <a:solidFill>
                  <a:srgbClr val="0070C0"/>
                </a:solidFill>
                <a:latin typeface="+mj-ea"/>
                <a:ea typeface="+mj-ea"/>
                <a:cs typeface="Meiryo UI" pitchFamily="50" charset="-128"/>
              </a:rPr>
              <a:t>　</a:t>
            </a:r>
            <a:r>
              <a:rPr lang="ja-JP" altLang="en-US" sz="2000" b="1" dirty="0" smtClean="0">
                <a:solidFill>
                  <a:srgbClr val="0070C0"/>
                </a:solidFill>
                <a:latin typeface="+mj-ea"/>
                <a:ea typeface="+mj-ea"/>
                <a:cs typeface="Meiryo UI" pitchFamily="50" charset="-128"/>
              </a:rPr>
              <a:t>　　　⇒</a:t>
            </a:r>
            <a:r>
              <a:rPr lang="ja-JP" altLang="ja-JP" sz="2000" b="1" dirty="0" smtClean="0">
                <a:solidFill>
                  <a:srgbClr val="FF3300"/>
                </a:solidFill>
                <a:latin typeface="+mj-ea"/>
                <a:ea typeface="+mj-ea"/>
                <a:cs typeface="Meiryo UI" pitchFamily="50" charset="-128"/>
              </a:rPr>
              <a:t>保菌者</a:t>
            </a:r>
            <a:r>
              <a:rPr lang="ja-JP" altLang="en-US" sz="2000" b="1" dirty="0" smtClean="0">
                <a:solidFill>
                  <a:srgbClr val="0070C0"/>
                </a:solidFill>
                <a:latin typeface="+mj-ea"/>
                <a:ea typeface="+mj-ea"/>
                <a:cs typeface="Meiryo UI" pitchFamily="50" charset="-128"/>
              </a:rPr>
              <a:t>となるが、</a:t>
            </a:r>
            <a:r>
              <a:rPr lang="ja-JP" altLang="ja-JP" sz="2000" b="1" dirty="0" smtClean="0">
                <a:solidFill>
                  <a:srgbClr val="FF3300"/>
                </a:solidFill>
                <a:latin typeface="+mj-ea"/>
                <a:ea typeface="+mj-ea"/>
                <a:cs typeface="Meiryo UI" pitchFamily="50" charset="-128"/>
              </a:rPr>
              <a:t>感染源</a:t>
            </a:r>
            <a:r>
              <a:rPr lang="ja-JP" altLang="en-US" sz="2000" b="1" dirty="0">
                <a:solidFill>
                  <a:srgbClr val="0070C0"/>
                </a:solidFill>
                <a:latin typeface="+mj-ea"/>
                <a:ea typeface="+mj-ea"/>
                <a:cs typeface="Meiryo UI" pitchFamily="50" charset="-128"/>
              </a:rPr>
              <a:t>に</a:t>
            </a:r>
            <a:r>
              <a:rPr lang="ja-JP" altLang="en-US" sz="2000" b="1" dirty="0" smtClean="0">
                <a:solidFill>
                  <a:srgbClr val="0070C0"/>
                </a:solidFill>
                <a:latin typeface="+mj-ea"/>
                <a:ea typeface="+mj-ea"/>
                <a:cs typeface="Meiryo UI" pitchFamily="50" charset="-128"/>
              </a:rPr>
              <a:t>なるとは限らない。</a:t>
            </a:r>
            <a:endParaRPr lang="en-US" altLang="ja-JP" sz="2000" b="1" dirty="0" smtClean="0">
              <a:solidFill>
                <a:srgbClr val="0070C0"/>
              </a:solidFill>
              <a:latin typeface="+mj-ea"/>
              <a:ea typeface="+mj-ea"/>
              <a:cs typeface="Meiryo UI" pitchFamily="50" charset="-128"/>
            </a:endParaRPr>
          </a:p>
          <a:p>
            <a:pPr fontAlgn="auto">
              <a:spcBef>
                <a:spcPts val="0"/>
              </a:spcBef>
              <a:spcAft>
                <a:spcPts val="0"/>
              </a:spcAft>
              <a:defRPr/>
            </a:pPr>
            <a:r>
              <a:rPr lang="ja-JP" altLang="en-US" sz="2000" b="1" dirty="0">
                <a:solidFill>
                  <a:srgbClr val="0070C0"/>
                </a:solidFill>
                <a:latin typeface="+mj-ea"/>
                <a:ea typeface="+mj-ea"/>
                <a:cs typeface="Meiryo UI" pitchFamily="50" charset="-128"/>
              </a:rPr>
              <a:t>　</a:t>
            </a:r>
            <a:endParaRPr lang="en-US" altLang="ja-JP" sz="2000" b="1" dirty="0">
              <a:solidFill>
                <a:srgbClr val="0070C0"/>
              </a:solidFill>
              <a:latin typeface="+mj-ea"/>
              <a:ea typeface="+mj-ea"/>
              <a:cs typeface="Meiryo UI" pitchFamily="50" charset="-128"/>
            </a:endParaRPr>
          </a:p>
        </p:txBody>
      </p:sp>
      <p:grpSp>
        <p:nvGrpSpPr>
          <p:cNvPr id="105" name="グループ化 104"/>
          <p:cNvGrpSpPr/>
          <p:nvPr/>
        </p:nvGrpSpPr>
        <p:grpSpPr>
          <a:xfrm>
            <a:off x="683568" y="2745544"/>
            <a:ext cx="7416824" cy="3920372"/>
            <a:chOff x="611560" y="2198641"/>
            <a:chExt cx="7416824" cy="3920372"/>
          </a:xfrm>
        </p:grpSpPr>
        <p:grpSp>
          <p:nvGrpSpPr>
            <p:cNvPr id="43" name="グループ化 42"/>
            <p:cNvGrpSpPr/>
            <p:nvPr/>
          </p:nvGrpSpPr>
          <p:grpSpPr>
            <a:xfrm>
              <a:off x="611560" y="3068960"/>
              <a:ext cx="1080120" cy="2808312"/>
              <a:chOff x="539552" y="2716540"/>
              <a:chExt cx="1080120" cy="2808312"/>
            </a:xfrm>
          </p:grpSpPr>
          <p:sp>
            <p:nvSpPr>
              <p:cNvPr id="34" name="角丸四角形 33"/>
              <p:cNvSpPr/>
              <p:nvPr/>
            </p:nvSpPr>
            <p:spPr>
              <a:xfrm>
                <a:off x="539552" y="2716540"/>
                <a:ext cx="1080120" cy="2808312"/>
              </a:xfrm>
              <a:prstGeom prst="roundRect">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mj-ea"/>
                  <a:ea typeface="+mj-ea"/>
                </a:endParaRPr>
              </a:p>
            </p:txBody>
          </p:sp>
          <p:pic>
            <p:nvPicPr>
              <p:cNvPr id="36" name="図 35" descr="0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11560" y="2932564"/>
                <a:ext cx="925496" cy="2377452"/>
              </a:xfrm>
              <a:prstGeom prst="rect">
                <a:avLst/>
              </a:prstGeom>
            </p:spPr>
          </p:pic>
        </p:grpSp>
        <p:sp>
          <p:nvSpPr>
            <p:cNvPr id="22" name="テキスト ボックス 21"/>
            <p:cNvSpPr txBox="1"/>
            <p:nvPr/>
          </p:nvSpPr>
          <p:spPr>
            <a:xfrm>
              <a:off x="1807773" y="4077345"/>
              <a:ext cx="648072" cy="707886"/>
            </a:xfrm>
            <a:prstGeom prst="rect">
              <a:avLst/>
            </a:prstGeom>
            <a:noFill/>
          </p:spPr>
          <p:txBody>
            <a:bodyPr wrap="square" rtlCol="0">
              <a:spAutoFit/>
            </a:bodyPr>
            <a:lstStyle/>
            <a:p>
              <a:r>
                <a:rPr kumimoji="1" lang="ja-JP" altLang="en-US" sz="2000" b="1" dirty="0" smtClean="0">
                  <a:solidFill>
                    <a:srgbClr val="FF0000"/>
                  </a:solidFill>
                  <a:latin typeface="+mj-ea"/>
                  <a:ea typeface="+mj-ea"/>
                </a:rPr>
                <a:t>感染</a:t>
              </a:r>
              <a:endParaRPr kumimoji="1" lang="ja-JP" altLang="en-US" sz="2000" b="1" dirty="0">
                <a:solidFill>
                  <a:srgbClr val="FF0000"/>
                </a:solidFill>
                <a:latin typeface="+mj-ea"/>
                <a:ea typeface="+mj-ea"/>
              </a:endParaRPr>
            </a:p>
          </p:txBody>
        </p:sp>
        <p:grpSp>
          <p:nvGrpSpPr>
            <p:cNvPr id="46" name="グループ化 45"/>
            <p:cNvGrpSpPr/>
            <p:nvPr/>
          </p:nvGrpSpPr>
          <p:grpSpPr>
            <a:xfrm>
              <a:off x="2987824" y="2342657"/>
              <a:ext cx="2016224" cy="1590399"/>
              <a:chOff x="1547664" y="4574905"/>
              <a:chExt cx="2016224" cy="1590399"/>
            </a:xfrm>
          </p:grpSpPr>
          <p:sp>
            <p:nvSpPr>
              <p:cNvPr id="41" name="角丸四角形 40"/>
              <p:cNvSpPr/>
              <p:nvPr/>
            </p:nvSpPr>
            <p:spPr>
              <a:xfrm>
                <a:off x="1547664" y="4797152"/>
                <a:ext cx="2016224" cy="1368152"/>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tabLst>
                    <a:tab pos="1257300" algn="l"/>
                  </a:tabLst>
                </a:pPr>
                <a:r>
                  <a:rPr kumimoji="1" lang="ja-JP" altLang="en-US" sz="3200" dirty="0" smtClean="0">
                    <a:solidFill>
                      <a:srgbClr val="FF0000"/>
                    </a:solidFill>
                    <a:latin typeface="+mj-ea"/>
                    <a:ea typeface="+mj-ea"/>
                  </a:rPr>
                  <a:t>○</a:t>
                </a:r>
                <a:r>
                  <a:rPr kumimoji="1" lang="en-US" altLang="ja-JP" dirty="0" smtClean="0">
                    <a:solidFill>
                      <a:srgbClr val="FF0000"/>
                    </a:solidFill>
                    <a:latin typeface="+mj-ea"/>
                    <a:ea typeface="+mj-ea"/>
                  </a:rPr>
                  <a:t>	</a:t>
                </a:r>
                <a:r>
                  <a:rPr kumimoji="1" lang="ja-JP" altLang="en-US" sz="2000" dirty="0" smtClean="0">
                    <a:solidFill>
                      <a:srgbClr val="FF0000"/>
                    </a:solidFill>
                    <a:latin typeface="+mj-ea"/>
                    <a:ea typeface="+mj-ea"/>
                  </a:rPr>
                  <a:t>発病</a:t>
                </a:r>
                <a:endParaRPr kumimoji="1" lang="ja-JP" altLang="en-US" sz="2000" dirty="0">
                  <a:solidFill>
                    <a:srgbClr val="FF0000"/>
                  </a:solidFill>
                  <a:latin typeface="+mj-ea"/>
                  <a:ea typeface="+mj-ea"/>
                </a:endParaRPr>
              </a:p>
            </p:txBody>
          </p:sp>
          <p:sp>
            <p:nvSpPr>
              <p:cNvPr id="42" name="角丸四角形 7"/>
              <p:cNvSpPr/>
              <p:nvPr/>
            </p:nvSpPr>
            <p:spPr>
              <a:xfrm>
                <a:off x="1907704" y="4574905"/>
                <a:ext cx="1400919" cy="366263"/>
              </a:xfrm>
              <a:prstGeom prst="round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j-ea"/>
                    <a:ea typeface="+mj-ea"/>
                  </a:rPr>
                  <a:t>顕性感染</a:t>
                </a:r>
                <a:endParaRPr kumimoji="1" lang="ja-JP" altLang="en-US" dirty="0">
                  <a:solidFill>
                    <a:schemeClr val="tx1"/>
                  </a:solidFill>
                  <a:latin typeface="+mj-ea"/>
                  <a:ea typeface="+mj-ea"/>
                </a:endParaRPr>
              </a:p>
            </p:txBody>
          </p:sp>
          <p:pic>
            <p:nvPicPr>
              <p:cNvPr id="44" name="図 43" descr="01_b.jpg"/>
              <p:cNvPicPr>
                <a:picLocks noChangeAspect="1"/>
              </p:cNvPicPr>
              <p:nvPr/>
            </p:nvPicPr>
            <p:blipFill>
              <a:blip r:embed="rId4" cstate="print">
                <a:clrChange>
                  <a:clrFrom>
                    <a:srgbClr val="FFFFFF"/>
                  </a:clrFrom>
                  <a:clrTo>
                    <a:srgbClr val="FFFFFF">
                      <a:alpha val="0"/>
                    </a:srgbClr>
                  </a:clrTo>
                </a:clrChange>
              </a:blip>
              <a:stretch>
                <a:fillRect/>
              </a:stretch>
            </p:blipFill>
            <p:spPr>
              <a:xfrm>
                <a:off x="2123728" y="5013176"/>
                <a:ext cx="757123" cy="1083564"/>
              </a:xfrm>
              <a:prstGeom prst="rect">
                <a:avLst/>
              </a:prstGeom>
              <a:noFill/>
              <a:ln>
                <a:noFill/>
              </a:ln>
            </p:spPr>
          </p:pic>
        </p:grpSp>
        <p:grpSp>
          <p:nvGrpSpPr>
            <p:cNvPr id="51" name="グループ化 50"/>
            <p:cNvGrpSpPr/>
            <p:nvPr/>
          </p:nvGrpSpPr>
          <p:grpSpPr>
            <a:xfrm>
              <a:off x="2987824" y="4581128"/>
              <a:ext cx="2016224" cy="1537885"/>
              <a:chOff x="3563888" y="4941168"/>
              <a:chExt cx="2016224" cy="1537885"/>
            </a:xfrm>
          </p:grpSpPr>
          <p:sp>
            <p:nvSpPr>
              <p:cNvPr id="48" name="角丸四角形 47"/>
              <p:cNvSpPr/>
              <p:nvPr/>
            </p:nvSpPr>
            <p:spPr>
              <a:xfrm>
                <a:off x="3563888" y="5110901"/>
                <a:ext cx="2016224" cy="1368152"/>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54000" rIns="0" bIns="54000" rtlCol="0" anchor="ctr"/>
              <a:lstStyle/>
              <a:p>
                <a:pPr>
                  <a:tabLst>
                    <a:tab pos="1076325" algn="l"/>
                  </a:tabLst>
                </a:pPr>
                <a:r>
                  <a:rPr kumimoji="1" lang="en-US" altLang="ja-JP" sz="3200" dirty="0" smtClean="0">
                    <a:solidFill>
                      <a:srgbClr val="002060"/>
                    </a:solidFill>
                    <a:latin typeface="+mj-ea"/>
                    <a:ea typeface="+mj-ea"/>
                  </a:rPr>
                  <a:t>×</a:t>
                </a:r>
                <a:r>
                  <a:rPr kumimoji="1" lang="en-US" altLang="ja-JP" dirty="0" smtClean="0">
                    <a:solidFill>
                      <a:srgbClr val="FF0000"/>
                    </a:solidFill>
                    <a:latin typeface="+mj-ea"/>
                    <a:ea typeface="+mj-ea"/>
                  </a:rPr>
                  <a:t>	</a:t>
                </a:r>
                <a:r>
                  <a:rPr kumimoji="1" lang="ja-JP" altLang="en-US" sz="2000" dirty="0" smtClean="0">
                    <a:solidFill>
                      <a:srgbClr val="FF0000"/>
                    </a:solidFill>
                    <a:latin typeface="+mj-ea"/>
                    <a:ea typeface="+mj-ea"/>
                  </a:rPr>
                  <a:t>発病</a:t>
                </a:r>
                <a:endParaRPr kumimoji="1" lang="en-US" altLang="ja-JP" sz="2000" dirty="0" smtClean="0">
                  <a:solidFill>
                    <a:srgbClr val="FF0000"/>
                  </a:solidFill>
                  <a:latin typeface="+mj-ea"/>
                  <a:ea typeface="+mj-ea"/>
                </a:endParaRPr>
              </a:p>
              <a:p>
                <a:pPr>
                  <a:tabLst>
                    <a:tab pos="1076325" algn="l"/>
                  </a:tabLst>
                </a:pPr>
                <a:r>
                  <a:rPr lang="ja-JP" altLang="en-US" sz="2000" dirty="0">
                    <a:solidFill>
                      <a:srgbClr val="FF0000"/>
                    </a:solidFill>
                    <a:latin typeface="+mj-ea"/>
                    <a:ea typeface="+mj-ea"/>
                  </a:rPr>
                  <a:t>　</a:t>
                </a:r>
                <a:r>
                  <a:rPr lang="ja-JP" altLang="en-US" sz="2000" dirty="0" smtClean="0">
                    <a:solidFill>
                      <a:srgbClr val="FF0000"/>
                    </a:solidFill>
                    <a:latin typeface="+mj-ea"/>
                    <a:ea typeface="+mj-ea"/>
                  </a:rPr>
                  <a:t>　　　　　　しない</a:t>
                </a:r>
                <a:endParaRPr kumimoji="1" lang="ja-JP" altLang="en-US" sz="2000" dirty="0">
                  <a:solidFill>
                    <a:srgbClr val="FF0000"/>
                  </a:solidFill>
                  <a:latin typeface="+mj-ea"/>
                  <a:ea typeface="+mj-ea"/>
                </a:endParaRPr>
              </a:p>
            </p:txBody>
          </p:sp>
          <p:sp>
            <p:nvSpPr>
              <p:cNvPr id="49" name="角丸四角形 7"/>
              <p:cNvSpPr/>
              <p:nvPr/>
            </p:nvSpPr>
            <p:spPr>
              <a:xfrm>
                <a:off x="3851920" y="4941168"/>
                <a:ext cx="1400920" cy="313749"/>
              </a:xfrm>
              <a:prstGeom prst="round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j-ea"/>
                    <a:ea typeface="+mj-ea"/>
                  </a:rPr>
                  <a:t>不顕性感染</a:t>
                </a:r>
                <a:endParaRPr kumimoji="1" lang="ja-JP" altLang="en-US" dirty="0">
                  <a:solidFill>
                    <a:schemeClr val="tx1"/>
                  </a:solidFill>
                  <a:latin typeface="+mj-ea"/>
                  <a:ea typeface="+mj-ea"/>
                </a:endParaRPr>
              </a:p>
            </p:txBody>
          </p:sp>
          <p:pic>
            <p:nvPicPr>
              <p:cNvPr id="45" name="図 44" descr="02_b.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995936" y="5326925"/>
                <a:ext cx="757123" cy="1083564"/>
              </a:xfrm>
              <a:prstGeom prst="rect">
                <a:avLst/>
              </a:prstGeom>
            </p:spPr>
          </p:pic>
        </p:grpSp>
        <p:sp>
          <p:nvSpPr>
            <p:cNvPr id="62" name="角丸四角形 7"/>
            <p:cNvSpPr/>
            <p:nvPr/>
          </p:nvSpPr>
          <p:spPr>
            <a:xfrm>
              <a:off x="6126130" y="2198641"/>
              <a:ext cx="1902253" cy="288032"/>
            </a:xfrm>
            <a:prstGeom prst="round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j-ea"/>
                  <a:ea typeface="+mj-ea"/>
                </a:rPr>
                <a:t>あり</a:t>
              </a:r>
              <a:endParaRPr kumimoji="1" lang="ja-JP" altLang="en-US" dirty="0">
                <a:solidFill>
                  <a:schemeClr val="tx1"/>
                </a:solidFill>
                <a:latin typeface="+mj-ea"/>
                <a:ea typeface="+mj-ea"/>
              </a:endParaRPr>
            </a:p>
          </p:txBody>
        </p:sp>
        <p:sp>
          <p:nvSpPr>
            <p:cNvPr id="79" name="角丸四角形 7"/>
            <p:cNvSpPr/>
            <p:nvPr/>
          </p:nvSpPr>
          <p:spPr>
            <a:xfrm>
              <a:off x="6156176" y="3660655"/>
              <a:ext cx="1872208" cy="288032"/>
            </a:xfrm>
            <a:prstGeom prst="round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j-ea"/>
                  <a:ea typeface="+mj-ea"/>
                </a:rPr>
                <a:t>なし</a:t>
              </a:r>
              <a:endParaRPr lang="ja-JP" altLang="en-US" dirty="0">
                <a:solidFill>
                  <a:schemeClr val="tx1"/>
                </a:solidFill>
                <a:latin typeface="+mj-ea"/>
                <a:ea typeface="+mj-ea"/>
              </a:endParaRPr>
            </a:p>
          </p:txBody>
        </p:sp>
        <p:sp>
          <p:nvSpPr>
            <p:cNvPr id="99" name="フリーフォーム 98"/>
            <p:cNvSpPr/>
            <p:nvPr/>
          </p:nvSpPr>
          <p:spPr>
            <a:xfrm>
              <a:off x="1835696" y="3284984"/>
              <a:ext cx="1068700" cy="648072"/>
            </a:xfrm>
            <a:custGeom>
              <a:avLst/>
              <a:gdLst>
                <a:gd name="connsiteX0" fmla="*/ 0 w 708660"/>
                <a:gd name="connsiteY0" fmla="*/ 457200 h 457200"/>
                <a:gd name="connsiteX1" fmla="*/ 403860 w 708660"/>
                <a:gd name="connsiteY1" fmla="*/ 457200 h 457200"/>
                <a:gd name="connsiteX2" fmla="*/ 411480 w 708660"/>
                <a:gd name="connsiteY2" fmla="*/ 0 h 457200"/>
                <a:gd name="connsiteX3" fmla="*/ 708660 w 708660"/>
                <a:gd name="connsiteY3" fmla="*/ 0 h 457200"/>
              </a:gdLst>
              <a:ahLst/>
              <a:cxnLst>
                <a:cxn ang="0">
                  <a:pos x="connsiteX0" y="connsiteY0"/>
                </a:cxn>
                <a:cxn ang="0">
                  <a:pos x="connsiteX1" y="connsiteY1"/>
                </a:cxn>
                <a:cxn ang="0">
                  <a:pos x="connsiteX2" y="connsiteY2"/>
                </a:cxn>
                <a:cxn ang="0">
                  <a:pos x="connsiteX3" y="connsiteY3"/>
                </a:cxn>
              </a:cxnLst>
              <a:rect l="l" t="t" r="r" b="b"/>
              <a:pathLst>
                <a:path w="708660" h="457200">
                  <a:moveTo>
                    <a:pt x="0" y="457200"/>
                  </a:moveTo>
                  <a:lnTo>
                    <a:pt x="403860" y="457200"/>
                  </a:lnTo>
                  <a:lnTo>
                    <a:pt x="411480" y="0"/>
                  </a:lnTo>
                  <a:lnTo>
                    <a:pt x="708660" y="0"/>
                  </a:lnTo>
                </a:path>
              </a:pathLst>
            </a:cu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dirty="0">
                <a:latin typeface="+mj-ea"/>
                <a:ea typeface="+mj-ea"/>
              </a:endParaRPr>
            </a:p>
          </p:txBody>
        </p:sp>
        <p:sp>
          <p:nvSpPr>
            <p:cNvPr id="100" name="フリーフォーム 99"/>
            <p:cNvSpPr/>
            <p:nvPr/>
          </p:nvSpPr>
          <p:spPr>
            <a:xfrm flipV="1">
              <a:off x="1835696" y="4797152"/>
              <a:ext cx="1068700" cy="648072"/>
            </a:xfrm>
            <a:custGeom>
              <a:avLst/>
              <a:gdLst>
                <a:gd name="connsiteX0" fmla="*/ 0 w 708660"/>
                <a:gd name="connsiteY0" fmla="*/ 457200 h 457200"/>
                <a:gd name="connsiteX1" fmla="*/ 403860 w 708660"/>
                <a:gd name="connsiteY1" fmla="*/ 457200 h 457200"/>
                <a:gd name="connsiteX2" fmla="*/ 411480 w 708660"/>
                <a:gd name="connsiteY2" fmla="*/ 0 h 457200"/>
                <a:gd name="connsiteX3" fmla="*/ 708660 w 708660"/>
                <a:gd name="connsiteY3" fmla="*/ 0 h 457200"/>
              </a:gdLst>
              <a:ahLst/>
              <a:cxnLst>
                <a:cxn ang="0">
                  <a:pos x="connsiteX0" y="connsiteY0"/>
                </a:cxn>
                <a:cxn ang="0">
                  <a:pos x="connsiteX1" y="connsiteY1"/>
                </a:cxn>
                <a:cxn ang="0">
                  <a:pos x="connsiteX2" y="connsiteY2"/>
                </a:cxn>
                <a:cxn ang="0">
                  <a:pos x="connsiteX3" y="connsiteY3"/>
                </a:cxn>
              </a:cxnLst>
              <a:rect l="l" t="t" r="r" b="b"/>
              <a:pathLst>
                <a:path w="708660" h="457200">
                  <a:moveTo>
                    <a:pt x="0" y="457200"/>
                  </a:moveTo>
                  <a:lnTo>
                    <a:pt x="403860" y="457200"/>
                  </a:lnTo>
                  <a:lnTo>
                    <a:pt x="411480" y="0"/>
                  </a:lnTo>
                  <a:lnTo>
                    <a:pt x="708660" y="0"/>
                  </a:lnTo>
                </a:path>
              </a:pathLst>
            </a:custGeom>
            <a:ln w="38100">
              <a:solidFill>
                <a:schemeClr val="tx2"/>
              </a:solidFill>
              <a:prstDash val="sysDash"/>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dirty="0">
                <a:latin typeface="+mj-ea"/>
                <a:ea typeface="+mj-ea"/>
              </a:endParaRPr>
            </a:p>
          </p:txBody>
        </p:sp>
        <p:sp>
          <p:nvSpPr>
            <p:cNvPr id="101" name="フリーフォーム 100"/>
            <p:cNvSpPr/>
            <p:nvPr/>
          </p:nvSpPr>
          <p:spPr>
            <a:xfrm>
              <a:off x="5045576" y="2420888"/>
              <a:ext cx="1068700" cy="360040"/>
            </a:xfrm>
            <a:custGeom>
              <a:avLst/>
              <a:gdLst>
                <a:gd name="connsiteX0" fmla="*/ 0 w 708660"/>
                <a:gd name="connsiteY0" fmla="*/ 457200 h 457200"/>
                <a:gd name="connsiteX1" fmla="*/ 403860 w 708660"/>
                <a:gd name="connsiteY1" fmla="*/ 457200 h 457200"/>
                <a:gd name="connsiteX2" fmla="*/ 411480 w 708660"/>
                <a:gd name="connsiteY2" fmla="*/ 0 h 457200"/>
                <a:gd name="connsiteX3" fmla="*/ 708660 w 708660"/>
                <a:gd name="connsiteY3" fmla="*/ 0 h 457200"/>
              </a:gdLst>
              <a:ahLst/>
              <a:cxnLst>
                <a:cxn ang="0">
                  <a:pos x="connsiteX0" y="connsiteY0"/>
                </a:cxn>
                <a:cxn ang="0">
                  <a:pos x="connsiteX1" y="connsiteY1"/>
                </a:cxn>
                <a:cxn ang="0">
                  <a:pos x="connsiteX2" y="connsiteY2"/>
                </a:cxn>
                <a:cxn ang="0">
                  <a:pos x="connsiteX3" y="connsiteY3"/>
                </a:cxn>
              </a:cxnLst>
              <a:rect l="l" t="t" r="r" b="b"/>
              <a:pathLst>
                <a:path w="708660" h="457200">
                  <a:moveTo>
                    <a:pt x="0" y="457200"/>
                  </a:moveTo>
                  <a:lnTo>
                    <a:pt x="403860" y="457200"/>
                  </a:lnTo>
                  <a:lnTo>
                    <a:pt x="411480" y="0"/>
                  </a:lnTo>
                  <a:lnTo>
                    <a:pt x="708660" y="0"/>
                  </a:lnTo>
                </a:path>
              </a:pathLst>
            </a:cu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dirty="0">
                <a:latin typeface="+mj-ea"/>
                <a:ea typeface="+mj-ea"/>
              </a:endParaRPr>
            </a:p>
          </p:txBody>
        </p:sp>
        <p:sp>
          <p:nvSpPr>
            <p:cNvPr id="102" name="フリーフォーム 101"/>
            <p:cNvSpPr/>
            <p:nvPr/>
          </p:nvSpPr>
          <p:spPr>
            <a:xfrm flipV="1">
              <a:off x="5045576" y="3429000"/>
              <a:ext cx="1068700" cy="360040"/>
            </a:xfrm>
            <a:custGeom>
              <a:avLst/>
              <a:gdLst>
                <a:gd name="connsiteX0" fmla="*/ 0 w 708660"/>
                <a:gd name="connsiteY0" fmla="*/ 457200 h 457200"/>
                <a:gd name="connsiteX1" fmla="*/ 403860 w 708660"/>
                <a:gd name="connsiteY1" fmla="*/ 457200 h 457200"/>
                <a:gd name="connsiteX2" fmla="*/ 411480 w 708660"/>
                <a:gd name="connsiteY2" fmla="*/ 0 h 457200"/>
                <a:gd name="connsiteX3" fmla="*/ 708660 w 708660"/>
                <a:gd name="connsiteY3" fmla="*/ 0 h 457200"/>
              </a:gdLst>
              <a:ahLst/>
              <a:cxnLst>
                <a:cxn ang="0">
                  <a:pos x="connsiteX0" y="connsiteY0"/>
                </a:cxn>
                <a:cxn ang="0">
                  <a:pos x="connsiteX1" y="connsiteY1"/>
                </a:cxn>
                <a:cxn ang="0">
                  <a:pos x="connsiteX2" y="connsiteY2"/>
                </a:cxn>
                <a:cxn ang="0">
                  <a:pos x="connsiteX3" y="connsiteY3"/>
                </a:cxn>
              </a:cxnLst>
              <a:rect l="l" t="t" r="r" b="b"/>
              <a:pathLst>
                <a:path w="708660" h="457200">
                  <a:moveTo>
                    <a:pt x="0" y="457200"/>
                  </a:moveTo>
                  <a:lnTo>
                    <a:pt x="403860" y="457200"/>
                  </a:lnTo>
                  <a:lnTo>
                    <a:pt x="411480" y="0"/>
                  </a:lnTo>
                  <a:lnTo>
                    <a:pt x="708660" y="0"/>
                  </a:lnTo>
                </a:path>
              </a:pathLst>
            </a:custGeom>
            <a:ln w="38100">
              <a:solidFill>
                <a:schemeClr val="tx2"/>
              </a:solidFill>
              <a:prstDash val="sysDash"/>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dirty="0">
                <a:latin typeface="+mj-ea"/>
                <a:ea typeface="+mj-ea"/>
              </a:endParaRPr>
            </a:p>
          </p:txBody>
        </p:sp>
        <p:sp>
          <p:nvSpPr>
            <p:cNvPr id="103" name="フリーフォーム 102"/>
            <p:cNvSpPr/>
            <p:nvPr/>
          </p:nvSpPr>
          <p:spPr>
            <a:xfrm>
              <a:off x="5045576" y="4725144"/>
              <a:ext cx="1068700" cy="360040"/>
            </a:xfrm>
            <a:custGeom>
              <a:avLst/>
              <a:gdLst>
                <a:gd name="connsiteX0" fmla="*/ 0 w 708660"/>
                <a:gd name="connsiteY0" fmla="*/ 457200 h 457200"/>
                <a:gd name="connsiteX1" fmla="*/ 403860 w 708660"/>
                <a:gd name="connsiteY1" fmla="*/ 457200 h 457200"/>
                <a:gd name="connsiteX2" fmla="*/ 411480 w 708660"/>
                <a:gd name="connsiteY2" fmla="*/ 0 h 457200"/>
                <a:gd name="connsiteX3" fmla="*/ 708660 w 708660"/>
                <a:gd name="connsiteY3" fmla="*/ 0 h 457200"/>
              </a:gdLst>
              <a:ahLst/>
              <a:cxnLst>
                <a:cxn ang="0">
                  <a:pos x="connsiteX0" y="connsiteY0"/>
                </a:cxn>
                <a:cxn ang="0">
                  <a:pos x="connsiteX1" y="connsiteY1"/>
                </a:cxn>
                <a:cxn ang="0">
                  <a:pos x="connsiteX2" y="connsiteY2"/>
                </a:cxn>
                <a:cxn ang="0">
                  <a:pos x="connsiteX3" y="connsiteY3"/>
                </a:cxn>
              </a:cxnLst>
              <a:rect l="l" t="t" r="r" b="b"/>
              <a:pathLst>
                <a:path w="708660" h="457200">
                  <a:moveTo>
                    <a:pt x="0" y="457200"/>
                  </a:moveTo>
                  <a:lnTo>
                    <a:pt x="403860" y="457200"/>
                  </a:lnTo>
                  <a:lnTo>
                    <a:pt x="411480" y="0"/>
                  </a:lnTo>
                  <a:lnTo>
                    <a:pt x="708660" y="0"/>
                  </a:lnTo>
                </a:path>
              </a:pathLst>
            </a:cu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dirty="0">
                <a:latin typeface="+mj-ea"/>
                <a:ea typeface="+mj-ea"/>
              </a:endParaRPr>
            </a:p>
          </p:txBody>
        </p:sp>
        <p:sp>
          <p:nvSpPr>
            <p:cNvPr id="104" name="フリーフォーム 103"/>
            <p:cNvSpPr/>
            <p:nvPr/>
          </p:nvSpPr>
          <p:spPr>
            <a:xfrm flipV="1">
              <a:off x="5045576" y="5733256"/>
              <a:ext cx="1068700" cy="360040"/>
            </a:xfrm>
            <a:custGeom>
              <a:avLst/>
              <a:gdLst>
                <a:gd name="connsiteX0" fmla="*/ 0 w 708660"/>
                <a:gd name="connsiteY0" fmla="*/ 457200 h 457200"/>
                <a:gd name="connsiteX1" fmla="*/ 403860 w 708660"/>
                <a:gd name="connsiteY1" fmla="*/ 457200 h 457200"/>
                <a:gd name="connsiteX2" fmla="*/ 411480 w 708660"/>
                <a:gd name="connsiteY2" fmla="*/ 0 h 457200"/>
                <a:gd name="connsiteX3" fmla="*/ 708660 w 708660"/>
                <a:gd name="connsiteY3" fmla="*/ 0 h 457200"/>
              </a:gdLst>
              <a:ahLst/>
              <a:cxnLst>
                <a:cxn ang="0">
                  <a:pos x="connsiteX0" y="connsiteY0"/>
                </a:cxn>
                <a:cxn ang="0">
                  <a:pos x="connsiteX1" y="connsiteY1"/>
                </a:cxn>
                <a:cxn ang="0">
                  <a:pos x="connsiteX2" y="connsiteY2"/>
                </a:cxn>
                <a:cxn ang="0">
                  <a:pos x="connsiteX3" y="connsiteY3"/>
                </a:cxn>
              </a:cxnLst>
              <a:rect l="l" t="t" r="r" b="b"/>
              <a:pathLst>
                <a:path w="708660" h="457200">
                  <a:moveTo>
                    <a:pt x="0" y="457200"/>
                  </a:moveTo>
                  <a:lnTo>
                    <a:pt x="403860" y="457200"/>
                  </a:lnTo>
                  <a:lnTo>
                    <a:pt x="411480" y="0"/>
                  </a:lnTo>
                  <a:lnTo>
                    <a:pt x="708660" y="0"/>
                  </a:lnTo>
                </a:path>
              </a:pathLst>
            </a:custGeom>
            <a:ln w="38100">
              <a:solidFill>
                <a:schemeClr val="tx2"/>
              </a:solidFill>
              <a:prstDash val="sysDash"/>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dirty="0">
                <a:latin typeface="+mj-ea"/>
                <a:ea typeface="+mj-ea"/>
              </a:endParaRPr>
            </a:p>
          </p:txBody>
        </p:sp>
      </p:grpSp>
      <p:sp>
        <p:nvSpPr>
          <p:cNvPr id="39" name="角丸四角形 7"/>
          <p:cNvSpPr/>
          <p:nvPr/>
        </p:nvSpPr>
        <p:spPr>
          <a:xfrm>
            <a:off x="6012160" y="2247711"/>
            <a:ext cx="2190286" cy="288032"/>
          </a:xfrm>
          <a:prstGeom prst="round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j-ea"/>
                <a:ea typeface="+mj-ea"/>
              </a:rPr>
              <a:t>他のヒトへの感染</a:t>
            </a:r>
            <a:endParaRPr kumimoji="1" lang="ja-JP" altLang="en-US" sz="2000" b="1" dirty="0">
              <a:solidFill>
                <a:schemeClr val="tx1"/>
              </a:solidFill>
              <a:latin typeface="+mj-ea"/>
              <a:ea typeface="+mj-ea"/>
            </a:endParaRPr>
          </a:p>
        </p:txBody>
      </p:sp>
      <p:pic>
        <p:nvPicPr>
          <p:cNvPr id="47" name="図 46" descr="006.jpg"/>
          <p:cNvPicPr>
            <a:picLocks noChangeAspect="1"/>
          </p:cNvPicPr>
          <p:nvPr/>
        </p:nvPicPr>
        <p:blipFill>
          <a:blip r:embed="rId6" cstate="print"/>
          <a:stretch>
            <a:fillRect/>
          </a:stretch>
        </p:blipFill>
        <p:spPr>
          <a:xfrm>
            <a:off x="6516216" y="3065516"/>
            <a:ext cx="1275873" cy="968186"/>
          </a:xfrm>
          <a:prstGeom prst="rect">
            <a:avLst/>
          </a:prstGeom>
        </p:spPr>
      </p:pic>
      <p:sp>
        <p:nvSpPr>
          <p:cNvPr id="54" name="角丸四角形 7"/>
          <p:cNvSpPr/>
          <p:nvPr/>
        </p:nvSpPr>
        <p:spPr>
          <a:xfrm>
            <a:off x="6242474" y="4984015"/>
            <a:ext cx="1902253" cy="288032"/>
          </a:xfrm>
          <a:prstGeom prst="round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j-ea"/>
                <a:ea typeface="+mj-ea"/>
              </a:rPr>
              <a:t>あり</a:t>
            </a:r>
            <a:endParaRPr kumimoji="1" lang="ja-JP" altLang="en-US" sz="2000" dirty="0">
              <a:solidFill>
                <a:schemeClr val="tx1"/>
              </a:solidFill>
              <a:latin typeface="+mj-ea"/>
              <a:ea typeface="+mj-ea"/>
            </a:endParaRPr>
          </a:p>
        </p:txBody>
      </p:sp>
      <p:pic>
        <p:nvPicPr>
          <p:cNvPr id="56" name="図 55" descr="006.jpg"/>
          <p:cNvPicPr>
            <a:picLocks noChangeAspect="1"/>
          </p:cNvPicPr>
          <p:nvPr/>
        </p:nvPicPr>
        <p:blipFill>
          <a:blip r:embed="rId6" cstate="print"/>
          <a:stretch>
            <a:fillRect/>
          </a:stretch>
        </p:blipFill>
        <p:spPr>
          <a:xfrm>
            <a:off x="6588224" y="5344055"/>
            <a:ext cx="1275873" cy="968186"/>
          </a:xfrm>
          <a:prstGeom prst="rect">
            <a:avLst/>
          </a:prstGeom>
        </p:spPr>
      </p:pic>
      <p:sp>
        <p:nvSpPr>
          <p:cNvPr id="57" name="角丸四角形 7"/>
          <p:cNvSpPr/>
          <p:nvPr/>
        </p:nvSpPr>
        <p:spPr>
          <a:xfrm>
            <a:off x="6243116" y="6453336"/>
            <a:ext cx="1872208" cy="288032"/>
          </a:xfrm>
          <a:prstGeom prst="roundRect">
            <a:avLst/>
          </a:prstGeom>
          <a:solidFill>
            <a:schemeClr val="accent2">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mj-ea"/>
                <a:ea typeface="+mj-ea"/>
              </a:rPr>
              <a:t>なし</a:t>
            </a:r>
            <a:endParaRPr lang="ja-JP" altLang="en-US" sz="2000" dirty="0">
              <a:solidFill>
                <a:schemeClr val="tx1"/>
              </a:solidFill>
              <a:latin typeface="+mj-ea"/>
              <a:ea typeface="+mj-ea"/>
            </a:endParaRPr>
          </a:p>
        </p:txBody>
      </p:sp>
      <p:cxnSp>
        <p:nvCxnSpPr>
          <p:cNvPr id="58" name="直線コネクタ 57"/>
          <p:cNvCxnSpPr/>
          <p:nvPr/>
        </p:nvCxnSpPr>
        <p:spPr>
          <a:xfrm>
            <a:off x="2123728" y="620688"/>
            <a:ext cx="48245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7</a:t>
            </a:fld>
            <a:endParaRPr kumimoji="1" lang="ja-JP" altLang="en-US"/>
          </a:p>
        </p:txBody>
      </p:sp>
    </p:spTree>
    <p:extLst>
      <p:ext uri="{BB962C8B-B14F-4D97-AF65-F5344CB8AC3E}">
        <p14:creationId xmlns:p14="http://schemas.microsoft.com/office/powerpoint/2010/main" val="49264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2" y="980728"/>
            <a:ext cx="8753032" cy="5688632"/>
          </a:xfrm>
          <a:prstGeom prst="roundRect">
            <a:avLst>
              <a:gd name="adj" fmla="val 415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0"/>
          <a:lstStyle/>
          <a:p>
            <a:pPr algn="ctr" fontAlgn="auto">
              <a:spcBef>
                <a:spcPts val="0"/>
              </a:spcBef>
              <a:spcAft>
                <a:spcPts val="0"/>
              </a:spcAft>
              <a:defRPr/>
            </a:pPr>
            <a:r>
              <a:rPr lang="ja-JP" altLang="ja-JP" sz="2800" dirty="0" smtClean="0">
                <a:solidFill>
                  <a:schemeClr val="tx1"/>
                </a:solidFill>
                <a:latin typeface="+mn-ea"/>
                <a:cs typeface="Meiryo UI" pitchFamily="50" charset="-128"/>
              </a:rPr>
              <a:t>感染経路</a:t>
            </a:r>
            <a:r>
              <a:rPr lang="ja-JP" altLang="en-US" sz="2800" dirty="0" smtClean="0">
                <a:solidFill>
                  <a:schemeClr val="tx1"/>
                </a:solidFill>
                <a:latin typeface="+mn-ea"/>
                <a:cs typeface="Meiryo UI" pitchFamily="50" charset="-128"/>
              </a:rPr>
              <a:t>はいろいろありますが、主</a:t>
            </a:r>
            <a:r>
              <a:rPr lang="ja-JP" altLang="en-US" sz="2800" dirty="0">
                <a:solidFill>
                  <a:schemeClr val="tx1"/>
                </a:solidFill>
                <a:latin typeface="+mn-ea"/>
                <a:cs typeface="Meiryo UI" pitchFamily="50" charset="-128"/>
              </a:rPr>
              <a:t>な</a:t>
            </a:r>
            <a:r>
              <a:rPr lang="ja-JP" altLang="en-US" sz="2800" dirty="0" smtClean="0">
                <a:solidFill>
                  <a:schemeClr val="tx1"/>
                </a:solidFill>
                <a:latin typeface="+mn-ea"/>
                <a:cs typeface="Meiryo UI" pitchFamily="50" charset="-128"/>
              </a:rPr>
              <a:t>３つは</a:t>
            </a:r>
            <a:r>
              <a:rPr lang="ja-JP" altLang="en-US" sz="2400" dirty="0" smtClean="0">
                <a:solidFill>
                  <a:schemeClr val="tx1"/>
                </a:solidFill>
                <a:latin typeface="+mn-ea"/>
                <a:cs typeface="Meiryo UI" pitchFamily="50" charset="-128"/>
              </a:rPr>
              <a:t>、</a:t>
            </a:r>
            <a:endParaRPr lang="en-US" altLang="ja-JP" sz="2400" dirty="0">
              <a:solidFill>
                <a:schemeClr val="tx1"/>
              </a:solidFill>
              <a:latin typeface="+mn-ea"/>
              <a:cs typeface="Meiryo UI" pitchFamily="50" charset="-128"/>
            </a:endParaRPr>
          </a:p>
        </p:txBody>
      </p:sp>
      <p:sp>
        <p:nvSpPr>
          <p:cNvPr id="2" name="タイトル 1"/>
          <p:cNvSpPr>
            <a:spLocks noGrp="1"/>
          </p:cNvSpPr>
          <p:nvPr>
            <p:ph type="title"/>
          </p:nvPr>
        </p:nvSpPr>
        <p:spPr>
          <a:xfrm>
            <a:off x="0" y="116632"/>
            <a:ext cx="9143999" cy="633413"/>
          </a:xfrm>
        </p:spPr>
        <p:txBody>
          <a:bodyPr rtlCol="0">
            <a:noAutofit/>
          </a:bodyPr>
          <a:lstStyle/>
          <a:p>
            <a:pPr eaLnBrk="1" fontAlgn="auto" hangingPunct="1">
              <a:spcAft>
                <a:spcPts val="0"/>
              </a:spcAft>
              <a:defRPr/>
            </a:pPr>
            <a:r>
              <a:rPr lang="ja-JP" altLang="en-US" sz="3600" dirty="0" smtClean="0">
                <a:latin typeface="+mn-ea"/>
                <a:ea typeface="+mn-ea"/>
                <a:cs typeface="Meiryo UI" pitchFamily="50" charset="-128"/>
              </a:rPr>
              <a:t>感染経路</a:t>
            </a:r>
            <a:endParaRPr lang="ja-JP" altLang="en-US" sz="3600" dirty="0">
              <a:latin typeface="+mn-ea"/>
              <a:ea typeface="+mn-ea"/>
              <a:cs typeface="Meiryo UI" pitchFamily="50" charset="-128"/>
            </a:endParaRPr>
          </a:p>
        </p:txBody>
      </p:sp>
      <p:sp>
        <p:nvSpPr>
          <p:cNvPr id="155" name="角丸四角形 154"/>
          <p:cNvSpPr/>
          <p:nvPr/>
        </p:nvSpPr>
        <p:spPr>
          <a:xfrm>
            <a:off x="217089" y="1551267"/>
            <a:ext cx="8568952" cy="4992367"/>
          </a:xfrm>
          <a:prstGeom prst="roundRect">
            <a:avLst>
              <a:gd name="adj" fmla="val 38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pic>
        <p:nvPicPr>
          <p:cNvPr id="133" name="図 132" descr="0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995936" y="4005064"/>
            <a:ext cx="1020658" cy="2621909"/>
          </a:xfrm>
          <a:prstGeom prst="rect">
            <a:avLst/>
          </a:prstGeom>
        </p:spPr>
      </p:pic>
      <p:cxnSp>
        <p:nvCxnSpPr>
          <p:cNvPr id="16" name="直線矢印コネクタ 15"/>
          <p:cNvCxnSpPr/>
          <p:nvPr/>
        </p:nvCxnSpPr>
        <p:spPr>
          <a:xfrm>
            <a:off x="2771800" y="4797152"/>
            <a:ext cx="1224136" cy="0"/>
          </a:xfrm>
          <a:prstGeom prst="straightConnector1">
            <a:avLst/>
          </a:prstGeom>
          <a:ln w="63500">
            <a:solidFill>
              <a:schemeClr val="accent2">
                <a:lumMod val="75000"/>
              </a:schemeClr>
            </a:solidFill>
            <a:prstDash val="solid"/>
            <a:tailEnd type="triangle" w="med" len="lg"/>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a:off x="293752" y="5824928"/>
            <a:ext cx="3706839" cy="732508"/>
          </a:xfrm>
          <a:prstGeom prst="rect">
            <a:avLst/>
          </a:prstGeom>
          <a:noFill/>
        </p:spPr>
        <p:txBody>
          <a:bodyPr wrap="square" lIns="0" rIns="0" rtlCol="0">
            <a:spAutoFit/>
          </a:bodyPr>
          <a:lstStyle/>
          <a:p>
            <a:pPr>
              <a:lnSpc>
                <a:spcPct val="80000"/>
              </a:lnSpc>
            </a:pPr>
            <a:r>
              <a:rPr kumimoji="1" lang="ja-JP" altLang="en-US" sz="2600" dirty="0" smtClean="0">
                <a:latin typeface="+mn-ea"/>
              </a:rPr>
              <a:t>主に</a:t>
            </a:r>
            <a:r>
              <a:rPr lang="ja-JP" altLang="en-US" sz="2600" dirty="0" smtClean="0">
                <a:latin typeface="+mn-ea"/>
              </a:rPr>
              <a:t>手を介して体内に</a:t>
            </a:r>
            <a:endParaRPr lang="en-US" altLang="ja-JP" sz="2600" dirty="0" smtClean="0">
              <a:latin typeface="+mn-ea"/>
            </a:endParaRPr>
          </a:p>
          <a:p>
            <a:pPr>
              <a:lnSpc>
                <a:spcPct val="80000"/>
              </a:lnSpc>
            </a:pPr>
            <a:r>
              <a:rPr lang="ja-JP" altLang="en-US" sz="2600" dirty="0" smtClean="0">
                <a:latin typeface="+mn-ea"/>
              </a:rPr>
              <a:t>侵入</a:t>
            </a:r>
            <a:endParaRPr kumimoji="1" lang="ja-JP" altLang="en-US" sz="2600" dirty="0">
              <a:latin typeface="+mn-ea"/>
            </a:endParaRPr>
          </a:p>
        </p:txBody>
      </p:sp>
      <p:cxnSp>
        <p:nvCxnSpPr>
          <p:cNvPr id="144" name="直線矢印コネクタ 143"/>
          <p:cNvCxnSpPr/>
          <p:nvPr/>
        </p:nvCxnSpPr>
        <p:spPr>
          <a:xfrm>
            <a:off x="4139952" y="2780928"/>
            <a:ext cx="0" cy="1152128"/>
          </a:xfrm>
          <a:prstGeom prst="straightConnector1">
            <a:avLst/>
          </a:prstGeom>
          <a:ln w="63500">
            <a:solidFill>
              <a:schemeClr val="accent2">
                <a:lumMod val="75000"/>
              </a:schemeClr>
            </a:solidFill>
            <a:prstDash val="sysDot"/>
            <a:tailEnd type="triangle" w="med" len="lg"/>
          </a:ln>
        </p:spPr>
        <p:style>
          <a:lnRef idx="1">
            <a:schemeClr val="accent1"/>
          </a:lnRef>
          <a:fillRef idx="0">
            <a:schemeClr val="accent1"/>
          </a:fillRef>
          <a:effectRef idx="0">
            <a:schemeClr val="accent1"/>
          </a:effectRef>
          <a:fontRef idx="minor">
            <a:schemeClr val="tx1"/>
          </a:fontRef>
        </p:style>
      </p:cxnSp>
      <p:sp>
        <p:nvSpPr>
          <p:cNvPr id="79" name="角丸四角形 20"/>
          <p:cNvSpPr/>
          <p:nvPr/>
        </p:nvSpPr>
        <p:spPr>
          <a:xfrm>
            <a:off x="3169416" y="1761862"/>
            <a:ext cx="3562823" cy="1667137"/>
          </a:xfrm>
          <a:prstGeom prst="roundRect">
            <a:avLst>
              <a:gd name="adj" fmla="val 4857"/>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kumimoji="1" lang="ja-JP" altLang="en-US" sz="1100" dirty="0">
              <a:solidFill>
                <a:schemeClr val="tx1"/>
              </a:solidFill>
              <a:latin typeface="+mn-ea"/>
            </a:endParaRPr>
          </a:p>
        </p:txBody>
      </p:sp>
      <p:sp>
        <p:nvSpPr>
          <p:cNvPr id="80" name="角丸四角形 20"/>
          <p:cNvSpPr/>
          <p:nvPr/>
        </p:nvSpPr>
        <p:spPr>
          <a:xfrm>
            <a:off x="3169416" y="1599179"/>
            <a:ext cx="3562823" cy="36004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bg1"/>
                </a:solidFill>
                <a:latin typeface="+mn-ea"/>
              </a:rPr>
              <a:t>空気感染</a:t>
            </a:r>
            <a:endParaRPr lang="ja-JP" altLang="en-US" sz="2800" dirty="0">
              <a:solidFill>
                <a:schemeClr val="bg1"/>
              </a:solidFill>
              <a:latin typeface="+mn-ea"/>
            </a:endParaRPr>
          </a:p>
        </p:txBody>
      </p:sp>
      <p:sp>
        <p:nvSpPr>
          <p:cNvPr id="65" name="テキスト ボックス 64"/>
          <p:cNvSpPr txBox="1"/>
          <p:nvPr/>
        </p:nvSpPr>
        <p:spPr>
          <a:xfrm>
            <a:off x="3241424" y="2011631"/>
            <a:ext cx="3418807" cy="640175"/>
          </a:xfrm>
          <a:prstGeom prst="rect">
            <a:avLst/>
          </a:prstGeom>
          <a:noFill/>
        </p:spPr>
        <p:txBody>
          <a:bodyPr wrap="square" lIns="0" tIns="0" rIns="0" bIns="0" rtlCol="0">
            <a:spAutoFit/>
          </a:bodyPr>
          <a:lstStyle/>
          <a:p>
            <a:pPr algn="ctr">
              <a:lnSpc>
                <a:spcPct val="80000"/>
              </a:lnSpc>
            </a:pPr>
            <a:r>
              <a:rPr kumimoji="1" lang="ja-JP" altLang="en-US" sz="2600" dirty="0" smtClean="0">
                <a:latin typeface="+mn-ea"/>
              </a:rPr>
              <a:t>飛沫核（直径</a:t>
            </a:r>
            <a:r>
              <a:rPr kumimoji="1" lang="en-US" altLang="ja-JP" sz="2600" dirty="0" smtClean="0">
                <a:latin typeface="+mn-ea"/>
              </a:rPr>
              <a:t>5μm</a:t>
            </a:r>
            <a:r>
              <a:rPr kumimoji="1" lang="ja-JP" altLang="en-US" sz="2600" dirty="0" smtClean="0">
                <a:latin typeface="+mn-ea"/>
              </a:rPr>
              <a:t>以下　　　　　　　</a:t>
            </a:r>
            <a:endParaRPr kumimoji="1" lang="en-US" altLang="ja-JP" sz="2600" dirty="0" smtClean="0">
              <a:latin typeface="+mn-ea"/>
            </a:endParaRPr>
          </a:p>
          <a:p>
            <a:pPr algn="ctr">
              <a:lnSpc>
                <a:spcPct val="80000"/>
              </a:lnSpc>
            </a:pPr>
            <a:r>
              <a:rPr lang="ja-JP" altLang="en-US" sz="2600" dirty="0" smtClean="0">
                <a:latin typeface="+mn-ea"/>
              </a:rPr>
              <a:t>　　</a:t>
            </a:r>
            <a:r>
              <a:rPr kumimoji="1" lang="ja-JP" altLang="en-US" sz="2600" dirty="0" smtClean="0">
                <a:latin typeface="+mn-ea"/>
              </a:rPr>
              <a:t>の粒子）</a:t>
            </a:r>
            <a:endParaRPr kumimoji="1" lang="ja-JP" altLang="en-US" sz="2600" dirty="0">
              <a:latin typeface="+mn-ea"/>
            </a:endParaRPr>
          </a:p>
        </p:txBody>
      </p:sp>
      <p:sp>
        <p:nvSpPr>
          <p:cNvPr id="86" name="角丸四角形 85"/>
          <p:cNvSpPr/>
          <p:nvPr/>
        </p:nvSpPr>
        <p:spPr>
          <a:xfrm>
            <a:off x="4514672" y="2771097"/>
            <a:ext cx="2031040" cy="504055"/>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400" dirty="0" smtClean="0">
                <a:solidFill>
                  <a:schemeClr val="tx1"/>
                </a:solidFill>
                <a:latin typeface="+mn-ea"/>
              </a:rPr>
              <a:t>空気中に浮遊</a:t>
            </a:r>
            <a:endParaRPr kumimoji="1" lang="ja-JP" altLang="en-US" sz="2400" dirty="0">
              <a:solidFill>
                <a:schemeClr val="tx1"/>
              </a:solidFill>
              <a:latin typeface="+mn-ea"/>
            </a:endParaRPr>
          </a:p>
        </p:txBody>
      </p:sp>
      <p:pic>
        <p:nvPicPr>
          <p:cNvPr id="90" name="図 89" descr="07.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275856" y="2494902"/>
            <a:ext cx="1008112" cy="862090"/>
          </a:xfrm>
          <a:prstGeom prst="rect">
            <a:avLst/>
          </a:prstGeom>
        </p:spPr>
      </p:pic>
      <p:sp>
        <p:nvSpPr>
          <p:cNvPr id="136" name="テキスト ボックス 135"/>
          <p:cNvSpPr txBox="1"/>
          <p:nvPr/>
        </p:nvSpPr>
        <p:spPr>
          <a:xfrm>
            <a:off x="7308304" y="2420888"/>
            <a:ext cx="1223092" cy="892552"/>
          </a:xfrm>
          <a:prstGeom prst="rect">
            <a:avLst/>
          </a:prstGeom>
          <a:noFill/>
        </p:spPr>
        <p:txBody>
          <a:bodyPr wrap="none" lIns="0" rIns="0" rtlCol="0">
            <a:spAutoFit/>
          </a:bodyPr>
          <a:lstStyle/>
          <a:p>
            <a:r>
              <a:rPr kumimoji="1" lang="ja-JP" altLang="en-US" sz="2600" dirty="0" smtClean="0">
                <a:latin typeface="+mn-ea"/>
              </a:rPr>
              <a:t>水分が</a:t>
            </a:r>
            <a:endParaRPr kumimoji="1" lang="en-US" altLang="ja-JP" sz="2600" dirty="0" smtClean="0">
              <a:latin typeface="+mn-ea"/>
            </a:endParaRPr>
          </a:p>
          <a:p>
            <a:r>
              <a:rPr kumimoji="1" lang="ja-JP" altLang="en-US" sz="2600" dirty="0" smtClean="0">
                <a:latin typeface="+mn-ea"/>
              </a:rPr>
              <a:t>蒸発して</a:t>
            </a:r>
            <a:endParaRPr kumimoji="1" lang="ja-JP" altLang="en-US" sz="2600" dirty="0">
              <a:latin typeface="+mn-ea"/>
            </a:endParaRPr>
          </a:p>
        </p:txBody>
      </p:sp>
      <p:cxnSp>
        <p:nvCxnSpPr>
          <p:cNvPr id="140" name="直線矢印コネクタ 139"/>
          <p:cNvCxnSpPr/>
          <p:nvPr/>
        </p:nvCxnSpPr>
        <p:spPr>
          <a:xfrm flipH="1">
            <a:off x="5041625" y="4653136"/>
            <a:ext cx="1224136" cy="0"/>
          </a:xfrm>
          <a:prstGeom prst="straightConnector1">
            <a:avLst/>
          </a:prstGeom>
          <a:ln w="63500">
            <a:solidFill>
              <a:schemeClr val="accent2">
                <a:lumMod val="75000"/>
              </a:schemeClr>
            </a:solidFill>
            <a:prstDash val="solid"/>
            <a:tailEnd type="triangle" w="med" len="lg"/>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flipH="1" flipV="1">
            <a:off x="6732241" y="2996953"/>
            <a:ext cx="792087" cy="792087"/>
          </a:xfrm>
          <a:prstGeom prst="straightConnector1">
            <a:avLst/>
          </a:prstGeom>
          <a:ln w="63500">
            <a:solidFill>
              <a:schemeClr val="accent2">
                <a:lumMod val="75000"/>
              </a:schemeClr>
            </a:solidFill>
            <a:prstDash val="solid"/>
            <a:tailEnd type="triangle" w="med" len="lg"/>
          </a:ln>
        </p:spPr>
        <p:style>
          <a:lnRef idx="1">
            <a:schemeClr val="accent1"/>
          </a:lnRef>
          <a:fillRef idx="0">
            <a:schemeClr val="accent1"/>
          </a:fillRef>
          <a:effectRef idx="0">
            <a:schemeClr val="accent1"/>
          </a:effectRef>
          <a:fontRef idx="minor">
            <a:schemeClr val="tx1"/>
          </a:fontRef>
        </p:style>
      </p:cxnSp>
      <p:sp>
        <p:nvSpPr>
          <p:cNvPr id="100" name="角丸四角形 20"/>
          <p:cNvSpPr/>
          <p:nvPr/>
        </p:nvSpPr>
        <p:spPr>
          <a:xfrm>
            <a:off x="6049737" y="3850094"/>
            <a:ext cx="2664296" cy="2387218"/>
          </a:xfrm>
          <a:prstGeom prst="roundRect">
            <a:avLst>
              <a:gd name="adj" fmla="val 4857"/>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kumimoji="1" lang="ja-JP" altLang="en-US" sz="1100" dirty="0">
              <a:solidFill>
                <a:schemeClr val="tx1"/>
              </a:solidFill>
              <a:latin typeface="+mn-ea"/>
            </a:endParaRPr>
          </a:p>
        </p:txBody>
      </p:sp>
      <p:sp>
        <p:nvSpPr>
          <p:cNvPr id="101" name="角丸四角形 20"/>
          <p:cNvSpPr/>
          <p:nvPr/>
        </p:nvSpPr>
        <p:spPr>
          <a:xfrm>
            <a:off x="6057675" y="3673421"/>
            <a:ext cx="2664296" cy="36004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bg1"/>
                </a:solidFill>
                <a:latin typeface="+mn-ea"/>
              </a:rPr>
              <a:t>飛沫感染</a:t>
            </a:r>
            <a:endParaRPr lang="ja-JP" altLang="en-US" sz="2800" dirty="0">
              <a:solidFill>
                <a:schemeClr val="bg1"/>
              </a:solidFill>
              <a:latin typeface="+mn-ea"/>
            </a:endParaRPr>
          </a:p>
        </p:txBody>
      </p:sp>
      <p:sp>
        <p:nvSpPr>
          <p:cNvPr id="97" name="テキスト ボックス 96"/>
          <p:cNvSpPr txBox="1"/>
          <p:nvPr/>
        </p:nvSpPr>
        <p:spPr>
          <a:xfrm>
            <a:off x="6139756" y="4119090"/>
            <a:ext cx="2520280" cy="640175"/>
          </a:xfrm>
          <a:prstGeom prst="rect">
            <a:avLst/>
          </a:prstGeom>
          <a:noFill/>
        </p:spPr>
        <p:txBody>
          <a:bodyPr wrap="square" lIns="0" tIns="0" rIns="0" bIns="0" rtlCol="0">
            <a:spAutoFit/>
          </a:bodyPr>
          <a:lstStyle/>
          <a:p>
            <a:pPr algn="ctr">
              <a:lnSpc>
                <a:spcPct val="80000"/>
              </a:lnSpc>
            </a:pPr>
            <a:r>
              <a:rPr kumimoji="1" lang="ja-JP" altLang="en-US" sz="2600" dirty="0" smtClean="0">
                <a:latin typeface="+mn-ea"/>
              </a:rPr>
              <a:t>飛沫（直径</a:t>
            </a:r>
            <a:r>
              <a:rPr kumimoji="1" lang="en-US" altLang="ja-JP" sz="2600" dirty="0" smtClean="0">
                <a:latin typeface="+mn-ea"/>
              </a:rPr>
              <a:t>5μm</a:t>
            </a:r>
            <a:r>
              <a:rPr kumimoji="1" lang="ja-JP" altLang="en-US" sz="2600" dirty="0" smtClean="0">
                <a:latin typeface="+mn-ea"/>
              </a:rPr>
              <a:t>以上の粒子）</a:t>
            </a:r>
            <a:endParaRPr kumimoji="1" lang="ja-JP" altLang="en-US" sz="2600" dirty="0">
              <a:latin typeface="+mn-ea"/>
            </a:endParaRPr>
          </a:p>
        </p:txBody>
      </p:sp>
      <p:sp>
        <p:nvSpPr>
          <p:cNvPr id="98" name="角丸四角形 97"/>
          <p:cNvSpPr/>
          <p:nvPr/>
        </p:nvSpPr>
        <p:spPr>
          <a:xfrm>
            <a:off x="6085741" y="4846304"/>
            <a:ext cx="1296144" cy="1156802"/>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000" dirty="0" smtClean="0">
                <a:solidFill>
                  <a:schemeClr val="tx1"/>
                </a:solidFill>
                <a:latin typeface="+mn-ea"/>
              </a:rPr>
              <a:t>咳や</a:t>
            </a:r>
            <a:endParaRPr lang="en-US" altLang="ja-JP" sz="2000" dirty="0" smtClean="0">
              <a:solidFill>
                <a:schemeClr val="tx1"/>
              </a:solidFill>
              <a:latin typeface="+mn-ea"/>
            </a:endParaRPr>
          </a:p>
          <a:p>
            <a:pPr algn="ctr"/>
            <a:r>
              <a:rPr kumimoji="1" lang="ja-JP" altLang="en-US" sz="2000" dirty="0" smtClean="0">
                <a:solidFill>
                  <a:schemeClr val="tx1"/>
                </a:solidFill>
                <a:latin typeface="+mn-ea"/>
              </a:rPr>
              <a:t>くしゃみで</a:t>
            </a:r>
            <a:r>
              <a:rPr lang="en-US" altLang="ja-JP" sz="2000" dirty="0" smtClean="0">
                <a:solidFill>
                  <a:schemeClr val="tx1"/>
                </a:solidFill>
                <a:latin typeface="+mn-ea"/>
              </a:rPr>
              <a:t>1-2m</a:t>
            </a:r>
            <a:r>
              <a:rPr lang="ja-JP" altLang="en-US" sz="2000" dirty="0" smtClean="0">
                <a:solidFill>
                  <a:schemeClr val="tx1"/>
                </a:solidFill>
                <a:latin typeface="+mn-ea"/>
              </a:rPr>
              <a:t>飛ぶ</a:t>
            </a:r>
            <a:endParaRPr kumimoji="1" lang="ja-JP" altLang="en-US" sz="2000" dirty="0">
              <a:solidFill>
                <a:schemeClr val="tx1"/>
              </a:solidFill>
              <a:latin typeface="+mn-ea"/>
            </a:endParaRPr>
          </a:p>
        </p:txBody>
      </p:sp>
      <p:pic>
        <p:nvPicPr>
          <p:cNvPr id="102" name="図 101" descr="003.jpg"/>
          <p:cNvPicPr>
            <a:picLocks noChangeAspect="1"/>
          </p:cNvPicPr>
          <p:nvPr/>
        </p:nvPicPr>
        <p:blipFill>
          <a:blip r:embed="rId5" cstate="print">
            <a:clrChange>
              <a:clrFrom>
                <a:srgbClr val="FFFFFF"/>
              </a:clrFrom>
              <a:clrTo>
                <a:srgbClr val="FFFFFF">
                  <a:alpha val="0"/>
                </a:srgbClr>
              </a:clrTo>
            </a:clrChange>
          </a:blip>
          <a:stretch>
            <a:fillRect/>
          </a:stretch>
        </p:blipFill>
        <p:spPr>
          <a:xfrm>
            <a:off x="7308304" y="4828101"/>
            <a:ext cx="1412748" cy="1175004"/>
          </a:xfrm>
          <a:prstGeom prst="rect">
            <a:avLst/>
          </a:prstGeom>
        </p:spPr>
      </p:pic>
      <p:cxnSp>
        <p:nvCxnSpPr>
          <p:cNvPr id="68" name="直線コネクタ 67"/>
          <p:cNvCxnSpPr/>
          <p:nvPr/>
        </p:nvCxnSpPr>
        <p:spPr>
          <a:xfrm>
            <a:off x="2143760" y="764704"/>
            <a:ext cx="48245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グループ化 62"/>
          <p:cNvGrpSpPr/>
          <p:nvPr/>
        </p:nvGrpSpPr>
        <p:grpSpPr>
          <a:xfrm>
            <a:off x="341092" y="2564904"/>
            <a:ext cx="2736000" cy="3240360"/>
            <a:chOff x="341092" y="2564904"/>
            <a:chExt cx="2736000" cy="3240360"/>
          </a:xfrm>
        </p:grpSpPr>
        <p:sp>
          <p:nvSpPr>
            <p:cNvPr id="37" name="角丸四角形 20"/>
            <p:cNvSpPr/>
            <p:nvPr/>
          </p:nvSpPr>
          <p:spPr>
            <a:xfrm>
              <a:off x="341092" y="2564905"/>
              <a:ext cx="2736000" cy="3240359"/>
            </a:xfrm>
            <a:prstGeom prst="roundRect">
              <a:avLst>
                <a:gd name="adj" fmla="val 4857"/>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kumimoji="1" lang="ja-JP" altLang="en-US" sz="1100" dirty="0">
                <a:solidFill>
                  <a:schemeClr val="tx1"/>
                </a:solidFill>
                <a:latin typeface="+mn-ea"/>
              </a:endParaRPr>
            </a:p>
          </p:txBody>
        </p:sp>
        <p:sp>
          <p:nvSpPr>
            <p:cNvPr id="28" name="角丸四角形 20"/>
            <p:cNvSpPr/>
            <p:nvPr/>
          </p:nvSpPr>
          <p:spPr>
            <a:xfrm>
              <a:off x="341092" y="2564904"/>
              <a:ext cx="2736000" cy="432048"/>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bg1"/>
                  </a:solidFill>
                  <a:latin typeface="+mn-ea"/>
                </a:rPr>
                <a:t>接触感染</a:t>
              </a:r>
              <a:endParaRPr lang="ja-JP" altLang="en-US" sz="2800" dirty="0">
                <a:solidFill>
                  <a:schemeClr val="bg1"/>
                </a:solidFill>
                <a:latin typeface="+mn-ea"/>
              </a:endParaRPr>
            </a:p>
          </p:txBody>
        </p:sp>
        <p:sp>
          <p:nvSpPr>
            <p:cNvPr id="39" name="テキスト ボックス 38"/>
            <p:cNvSpPr txBox="1"/>
            <p:nvPr/>
          </p:nvSpPr>
          <p:spPr>
            <a:xfrm>
              <a:off x="341092" y="3068960"/>
              <a:ext cx="2736000" cy="295466"/>
            </a:xfrm>
            <a:prstGeom prst="rect">
              <a:avLst/>
            </a:prstGeom>
            <a:noFill/>
          </p:spPr>
          <p:txBody>
            <a:bodyPr wrap="square" lIns="0" tIns="0" rIns="0" bIns="0" rtlCol="0">
              <a:spAutoFit/>
            </a:bodyPr>
            <a:lstStyle/>
            <a:p>
              <a:pPr algn="ctr">
                <a:lnSpc>
                  <a:spcPct val="80000"/>
                </a:lnSpc>
              </a:pPr>
              <a:r>
                <a:rPr kumimoji="1" lang="ja-JP" altLang="en-US" sz="2400" dirty="0" smtClean="0">
                  <a:latin typeface="+mn-ea"/>
                </a:rPr>
                <a:t>病原体に汚染された</a:t>
              </a:r>
              <a:endParaRPr kumimoji="1" lang="ja-JP" altLang="en-US" sz="2400" dirty="0">
                <a:latin typeface="+mn-ea"/>
              </a:endParaRPr>
            </a:p>
          </p:txBody>
        </p:sp>
        <p:sp>
          <p:nvSpPr>
            <p:cNvPr id="46" name="テキスト ボックス 45"/>
            <p:cNvSpPr txBox="1"/>
            <p:nvPr/>
          </p:nvSpPr>
          <p:spPr>
            <a:xfrm>
              <a:off x="395536" y="5373216"/>
              <a:ext cx="1368152" cy="369332"/>
            </a:xfrm>
            <a:prstGeom prst="rect">
              <a:avLst/>
            </a:prstGeom>
            <a:noFill/>
          </p:spPr>
          <p:txBody>
            <a:bodyPr wrap="square" lIns="0" tIns="0" rIns="0" bIns="0" rtlCol="0">
              <a:spAutoFit/>
            </a:bodyPr>
            <a:lstStyle/>
            <a:p>
              <a:pPr algn="ctr"/>
              <a:r>
                <a:rPr kumimoji="1" lang="ja-JP" altLang="en-US" sz="2400" dirty="0" smtClean="0">
                  <a:latin typeface="+mn-ea"/>
                </a:rPr>
                <a:t>手指など</a:t>
              </a:r>
              <a:endParaRPr kumimoji="1" lang="ja-JP" altLang="en-US" sz="2400" dirty="0">
                <a:latin typeface="+mn-ea"/>
              </a:endParaRPr>
            </a:p>
          </p:txBody>
        </p:sp>
        <p:pic>
          <p:nvPicPr>
            <p:cNvPr id="50" name="図 49" descr="016.jpg"/>
            <p:cNvPicPr>
              <a:picLocks noChangeAspect="1"/>
            </p:cNvPicPr>
            <p:nvPr/>
          </p:nvPicPr>
          <p:blipFill>
            <a:blip r:embed="rId6" cstate="print">
              <a:clrChange>
                <a:clrFrom>
                  <a:srgbClr val="FFFFFF"/>
                </a:clrFrom>
                <a:clrTo>
                  <a:srgbClr val="FFFFFF">
                    <a:alpha val="0"/>
                  </a:srgbClr>
                </a:clrTo>
              </a:clrChange>
            </a:blip>
            <a:stretch>
              <a:fillRect/>
            </a:stretch>
          </p:blipFill>
          <p:spPr>
            <a:xfrm>
              <a:off x="683568" y="4653136"/>
              <a:ext cx="681686" cy="718956"/>
            </a:xfrm>
            <a:prstGeom prst="rect">
              <a:avLst/>
            </a:prstGeom>
          </p:spPr>
        </p:pic>
        <p:sp>
          <p:nvSpPr>
            <p:cNvPr id="45" name="テキスト ボックス 44"/>
            <p:cNvSpPr txBox="1"/>
            <p:nvPr/>
          </p:nvSpPr>
          <p:spPr>
            <a:xfrm>
              <a:off x="1907704" y="5085184"/>
              <a:ext cx="898527" cy="461665"/>
            </a:xfrm>
            <a:prstGeom prst="rect">
              <a:avLst/>
            </a:prstGeom>
            <a:noFill/>
          </p:spPr>
          <p:txBody>
            <a:bodyPr wrap="square" rtlCol="0">
              <a:spAutoFit/>
            </a:bodyPr>
            <a:lstStyle/>
            <a:p>
              <a:pPr algn="ctr"/>
              <a:r>
                <a:rPr kumimoji="1" lang="ja-JP" altLang="en-US" sz="2400" dirty="0" smtClean="0">
                  <a:latin typeface="+mn-ea"/>
                </a:rPr>
                <a:t>汚物</a:t>
              </a:r>
              <a:endParaRPr kumimoji="1" lang="ja-JP" altLang="en-US" sz="2400" dirty="0">
                <a:latin typeface="+mn-ea"/>
              </a:endParaRPr>
            </a:p>
          </p:txBody>
        </p:sp>
        <p:pic>
          <p:nvPicPr>
            <p:cNvPr id="52" name="図 51" descr="012.jpg"/>
            <p:cNvPicPr>
              <a:picLocks noChangeAspect="1"/>
            </p:cNvPicPr>
            <p:nvPr/>
          </p:nvPicPr>
          <p:blipFill>
            <a:blip r:embed="rId7" cstate="print">
              <a:clrChange>
                <a:clrFrom>
                  <a:srgbClr val="FFFFFF"/>
                </a:clrFrom>
                <a:clrTo>
                  <a:srgbClr val="FFFFFF">
                    <a:alpha val="0"/>
                  </a:srgbClr>
                </a:clrTo>
              </a:clrChange>
            </a:blip>
            <a:stretch>
              <a:fillRect/>
            </a:stretch>
          </p:blipFill>
          <p:spPr>
            <a:xfrm>
              <a:off x="1691680" y="4581128"/>
              <a:ext cx="1010489" cy="530350"/>
            </a:xfrm>
            <a:prstGeom prst="rect">
              <a:avLst/>
            </a:prstGeom>
          </p:spPr>
        </p:pic>
        <p:pic>
          <p:nvPicPr>
            <p:cNvPr id="48" name="図 47" descr="013.jpg"/>
            <p:cNvPicPr>
              <a:picLocks noChangeAspect="1"/>
            </p:cNvPicPr>
            <p:nvPr/>
          </p:nvPicPr>
          <p:blipFill>
            <a:blip r:embed="rId8" cstate="print"/>
            <a:stretch>
              <a:fillRect/>
            </a:stretch>
          </p:blipFill>
          <p:spPr>
            <a:xfrm>
              <a:off x="467544" y="3429000"/>
              <a:ext cx="576074" cy="1152148"/>
            </a:xfrm>
            <a:prstGeom prst="rect">
              <a:avLst/>
            </a:prstGeom>
          </p:spPr>
        </p:pic>
        <p:pic>
          <p:nvPicPr>
            <p:cNvPr id="54" name="図 53" descr="014.jpg"/>
            <p:cNvPicPr>
              <a:picLocks noChangeAspect="1"/>
            </p:cNvPicPr>
            <p:nvPr/>
          </p:nvPicPr>
          <p:blipFill>
            <a:blip r:embed="rId9" cstate="print">
              <a:clrChange>
                <a:clrFrom>
                  <a:srgbClr val="FFFFFF"/>
                </a:clrFrom>
                <a:clrTo>
                  <a:srgbClr val="FFFFFF">
                    <a:alpha val="0"/>
                  </a:srgbClr>
                </a:clrTo>
              </a:clrChange>
            </a:blip>
            <a:stretch>
              <a:fillRect/>
            </a:stretch>
          </p:blipFill>
          <p:spPr>
            <a:xfrm>
              <a:off x="1043608" y="3573016"/>
              <a:ext cx="610445" cy="504056"/>
            </a:xfrm>
            <a:prstGeom prst="rect">
              <a:avLst/>
            </a:prstGeom>
          </p:spPr>
        </p:pic>
        <p:sp>
          <p:nvSpPr>
            <p:cNvPr id="44" name="テキスト ボックス 43"/>
            <p:cNvSpPr txBox="1"/>
            <p:nvPr/>
          </p:nvSpPr>
          <p:spPr>
            <a:xfrm>
              <a:off x="2123728" y="4005064"/>
              <a:ext cx="864096" cy="461665"/>
            </a:xfrm>
            <a:prstGeom prst="rect">
              <a:avLst/>
            </a:prstGeom>
            <a:noFill/>
          </p:spPr>
          <p:txBody>
            <a:bodyPr wrap="square" rtlCol="0">
              <a:spAutoFit/>
            </a:bodyPr>
            <a:lstStyle/>
            <a:p>
              <a:pPr algn="ctr"/>
              <a:r>
                <a:rPr kumimoji="1" lang="ja-JP" altLang="en-US" sz="2400" dirty="0" smtClean="0">
                  <a:latin typeface="+mn-ea"/>
                </a:rPr>
                <a:t>食品</a:t>
              </a:r>
              <a:endParaRPr kumimoji="1" lang="ja-JP" altLang="en-US" sz="2400" dirty="0">
                <a:latin typeface="+mn-ea"/>
              </a:endParaRPr>
            </a:p>
          </p:txBody>
        </p:sp>
        <p:pic>
          <p:nvPicPr>
            <p:cNvPr id="55" name="図 54" descr="015.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1763688" y="3429000"/>
              <a:ext cx="1080120" cy="874191"/>
            </a:xfrm>
            <a:prstGeom prst="rect">
              <a:avLst/>
            </a:prstGeom>
          </p:spPr>
        </p:pic>
        <p:sp>
          <p:nvSpPr>
            <p:cNvPr id="47" name="テキスト ボックス 46"/>
            <p:cNvSpPr txBox="1"/>
            <p:nvPr/>
          </p:nvSpPr>
          <p:spPr>
            <a:xfrm>
              <a:off x="793153" y="4149080"/>
              <a:ext cx="970535" cy="461665"/>
            </a:xfrm>
            <a:prstGeom prst="rect">
              <a:avLst/>
            </a:prstGeom>
            <a:noFill/>
          </p:spPr>
          <p:txBody>
            <a:bodyPr wrap="square" rtlCol="0">
              <a:spAutoFit/>
            </a:bodyPr>
            <a:lstStyle/>
            <a:p>
              <a:pPr algn="ctr"/>
              <a:r>
                <a:rPr kumimoji="1" lang="ja-JP" altLang="en-US" sz="2400" dirty="0" smtClean="0">
                  <a:latin typeface="+mn-ea"/>
                </a:rPr>
                <a:t>物体</a:t>
              </a:r>
              <a:endParaRPr kumimoji="1" lang="ja-JP" altLang="en-US" sz="2400" dirty="0">
                <a:latin typeface="+mn-ea"/>
              </a:endParaRPr>
            </a:p>
          </p:txBody>
        </p:sp>
      </p:grpSp>
      <p:sp>
        <p:nvSpPr>
          <p:cNvPr id="3" name="スライド番号プレースホルダー 2"/>
          <p:cNvSpPr>
            <a:spLocks noGrp="1"/>
          </p:cNvSpPr>
          <p:nvPr>
            <p:ph type="sldNum" sz="quarter" idx="12"/>
          </p:nvPr>
        </p:nvSpPr>
        <p:spPr/>
        <p:txBody>
          <a:bodyPr/>
          <a:lstStyle/>
          <a:p>
            <a:fld id="{61A77E1A-5659-4A71-9711-B5520BF8F5FB}" type="slidenum">
              <a:rPr kumimoji="1" lang="ja-JP" altLang="en-US" smtClean="0"/>
              <a:pPr/>
              <a:t>8</a:t>
            </a:fld>
            <a:endParaRPr kumimoji="1" lang="ja-JP" altLang="en-US"/>
          </a:p>
        </p:txBody>
      </p:sp>
    </p:spTree>
    <p:extLst>
      <p:ext uri="{BB962C8B-B14F-4D97-AF65-F5344CB8AC3E}">
        <p14:creationId xmlns:p14="http://schemas.microsoft.com/office/powerpoint/2010/main" val="3896698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タイトル 1"/>
          <p:cNvSpPr>
            <a:spLocks noGrp="1"/>
          </p:cNvSpPr>
          <p:nvPr>
            <p:ph type="title" idx="4294967295"/>
          </p:nvPr>
        </p:nvSpPr>
        <p:spPr>
          <a:xfrm>
            <a:off x="0" y="0"/>
            <a:ext cx="9144000" cy="706438"/>
          </a:xfrm>
        </p:spPr>
        <p:txBody>
          <a:bodyPr/>
          <a:lstStyle/>
          <a:p>
            <a:pPr eaLnBrk="1" hangingPunct="1"/>
            <a:r>
              <a:rPr lang="ja-JP" altLang="en-US" sz="3200" dirty="0" smtClean="0">
                <a:latin typeface="+mn-ea"/>
                <a:ea typeface="+mn-ea"/>
                <a:cs typeface="Meiryo UI" pitchFamily="50" charset="-128"/>
              </a:rPr>
              <a:t>輸入感染症とは</a:t>
            </a:r>
          </a:p>
        </p:txBody>
      </p:sp>
      <p:sp>
        <p:nvSpPr>
          <p:cNvPr id="10246" name="正方形/長方形 8"/>
          <p:cNvSpPr>
            <a:spLocks noChangeArrowheads="1"/>
          </p:cNvSpPr>
          <p:nvPr/>
        </p:nvSpPr>
        <p:spPr bwMode="auto">
          <a:xfrm>
            <a:off x="4752243" y="702813"/>
            <a:ext cx="41402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p>
            <a:r>
              <a:rPr lang="ja-JP" altLang="en-US" sz="2000" b="1" dirty="0">
                <a:latin typeface="+mn-ea"/>
                <a:cs typeface="Meiryo UI" pitchFamily="50" charset="-128"/>
              </a:rPr>
              <a:t>途上国に</a:t>
            </a:r>
            <a:r>
              <a:rPr lang="en-US" altLang="ja-JP" sz="2000" b="1" dirty="0">
                <a:latin typeface="+mn-ea"/>
                <a:cs typeface="Meiryo UI" pitchFamily="50" charset="-128"/>
              </a:rPr>
              <a:t>1</a:t>
            </a:r>
            <a:r>
              <a:rPr lang="ja-JP" altLang="en-US" sz="2000" b="1" dirty="0">
                <a:latin typeface="+mn-ea"/>
                <a:cs typeface="Meiryo UI" pitchFamily="50" charset="-128"/>
              </a:rPr>
              <a:t>ヶ月間滞在した場合に</a:t>
            </a:r>
            <a:r>
              <a:rPr lang="ja-JP" altLang="en-US" sz="2000" b="1" dirty="0" smtClean="0">
                <a:latin typeface="+mn-ea"/>
                <a:cs typeface="Meiryo UI" pitchFamily="50" charset="-128"/>
              </a:rPr>
              <a:t>、</a:t>
            </a:r>
            <a:endParaRPr lang="en-US" altLang="ja-JP" sz="2000" b="1" dirty="0" smtClean="0">
              <a:latin typeface="+mn-ea"/>
              <a:cs typeface="Meiryo UI" pitchFamily="50" charset="-128"/>
            </a:endParaRPr>
          </a:p>
          <a:p>
            <a:r>
              <a:rPr lang="ja-JP" altLang="en-US" sz="2000" b="1" dirty="0" smtClean="0">
                <a:latin typeface="+mn-ea"/>
                <a:cs typeface="Meiryo UI" pitchFamily="50" charset="-128"/>
              </a:rPr>
              <a:t>何％</a:t>
            </a:r>
            <a:r>
              <a:rPr lang="ja-JP" altLang="en-US" sz="2000" b="1" dirty="0">
                <a:latin typeface="+mn-ea"/>
                <a:cs typeface="Meiryo UI" pitchFamily="50" charset="-128"/>
              </a:rPr>
              <a:t>の旅行者が罹患する</a:t>
            </a:r>
            <a:r>
              <a:rPr lang="ja-JP" altLang="en-US" sz="2000" b="1" dirty="0" smtClean="0">
                <a:latin typeface="+mn-ea"/>
                <a:cs typeface="Meiryo UI" pitchFamily="50" charset="-128"/>
              </a:rPr>
              <a:t>か</a:t>
            </a:r>
            <a:r>
              <a:rPr lang="ja-JP" altLang="en-US" sz="2000" b="1" dirty="0">
                <a:latin typeface="+mn-ea"/>
                <a:cs typeface="Meiryo UI" pitchFamily="50" charset="-128"/>
              </a:rPr>
              <a:t>？</a:t>
            </a:r>
            <a:endParaRPr lang="en-US" altLang="ja-JP" sz="2000" b="1" dirty="0">
              <a:latin typeface="+mn-ea"/>
              <a:cs typeface="Meiryo UI" pitchFamily="50" charset="-128"/>
            </a:endParaRPr>
          </a:p>
        </p:txBody>
      </p:sp>
      <p:sp>
        <p:nvSpPr>
          <p:cNvPr id="10248" name="正方形/長方形 2"/>
          <p:cNvSpPr>
            <a:spLocks noChangeArrowheads="1"/>
          </p:cNvSpPr>
          <p:nvPr/>
        </p:nvSpPr>
        <p:spPr bwMode="auto">
          <a:xfrm>
            <a:off x="179512" y="1435799"/>
            <a:ext cx="3672408" cy="2554545"/>
          </a:xfrm>
          <a:prstGeom prst="rect">
            <a:avLst/>
          </a:prstGeom>
          <a:solidFill>
            <a:schemeClr val="bg1"/>
          </a:solidFill>
          <a:ln w="50800">
            <a:solidFill>
              <a:srgbClr val="002060"/>
            </a:solidFill>
            <a:prstDash val="sysDash"/>
            <a:round/>
            <a:headEnd/>
            <a:tailEnd/>
          </a:ln>
        </p:spPr>
        <p:txBody>
          <a:bodyPr wrap="square" anchor="ctr">
            <a:spAutoFit/>
          </a:bodyPr>
          <a:lstStyle/>
          <a:p>
            <a:pPr algn="ctr"/>
            <a:endParaRPr lang="en-US" altLang="ja-JP" sz="2400" b="1" dirty="0">
              <a:solidFill>
                <a:srgbClr val="002060"/>
              </a:solidFill>
              <a:latin typeface="+mn-ea"/>
              <a:cs typeface="Meiryo UI" pitchFamily="50" charset="-128"/>
            </a:endParaRPr>
          </a:p>
          <a:p>
            <a:pPr algn="ctr"/>
            <a:r>
              <a:rPr lang="ja-JP" altLang="en-US" sz="2800" b="1" dirty="0" smtClean="0">
                <a:solidFill>
                  <a:srgbClr val="002060"/>
                </a:solidFill>
                <a:latin typeface="+mn-ea"/>
                <a:cs typeface="Meiryo UI" pitchFamily="50" charset="-128"/>
              </a:rPr>
              <a:t>罹患率が外国</a:t>
            </a:r>
            <a:r>
              <a:rPr lang="ja-JP" altLang="en-US" sz="2800" b="1" dirty="0">
                <a:solidFill>
                  <a:srgbClr val="002060"/>
                </a:solidFill>
                <a:latin typeface="+mn-ea"/>
                <a:cs typeface="Meiryo UI" pitchFamily="50" charset="-128"/>
              </a:rPr>
              <a:t>において</a:t>
            </a:r>
            <a:r>
              <a:rPr lang="en-US" altLang="ja-JP" sz="2800" b="1" dirty="0">
                <a:solidFill>
                  <a:srgbClr val="002060"/>
                </a:solidFill>
                <a:latin typeface="+mn-ea"/>
                <a:cs typeface="Meiryo UI" pitchFamily="50" charset="-128"/>
              </a:rPr>
              <a:t/>
            </a:r>
            <a:br>
              <a:rPr lang="en-US" altLang="ja-JP" sz="2800" b="1" dirty="0">
                <a:solidFill>
                  <a:srgbClr val="002060"/>
                </a:solidFill>
                <a:latin typeface="+mn-ea"/>
                <a:cs typeface="Meiryo UI" pitchFamily="50" charset="-128"/>
              </a:rPr>
            </a:br>
            <a:r>
              <a:rPr lang="ja-JP" altLang="en-US" sz="2800" b="1" dirty="0">
                <a:solidFill>
                  <a:srgbClr val="002060"/>
                </a:solidFill>
                <a:latin typeface="+mn-ea"/>
                <a:cs typeface="Meiryo UI" pitchFamily="50" charset="-128"/>
              </a:rPr>
              <a:t>著しく高い感染症が、</a:t>
            </a:r>
            <a:r>
              <a:rPr lang="en-US" altLang="ja-JP" sz="2800" b="1" dirty="0">
                <a:solidFill>
                  <a:srgbClr val="002060"/>
                </a:solidFill>
                <a:latin typeface="+mn-ea"/>
                <a:cs typeface="Meiryo UI" pitchFamily="50" charset="-128"/>
              </a:rPr>
              <a:t/>
            </a:r>
            <a:br>
              <a:rPr lang="en-US" altLang="ja-JP" sz="2800" b="1" dirty="0">
                <a:solidFill>
                  <a:srgbClr val="002060"/>
                </a:solidFill>
                <a:latin typeface="+mn-ea"/>
                <a:cs typeface="Meiryo UI" pitchFamily="50" charset="-128"/>
              </a:rPr>
            </a:br>
            <a:r>
              <a:rPr lang="ja-JP" altLang="en-US" sz="2800" b="1" dirty="0" smtClean="0">
                <a:solidFill>
                  <a:srgbClr val="002060"/>
                </a:solidFill>
                <a:latin typeface="+mn-ea"/>
                <a:cs typeface="Meiryo UI" pitchFamily="50" charset="-128"/>
              </a:rPr>
              <a:t>主に渡航者</a:t>
            </a:r>
            <a:r>
              <a:rPr lang="ja-JP" altLang="en-US" sz="2800" b="1" dirty="0">
                <a:solidFill>
                  <a:srgbClr val="002060"/>
                </a:solidFill>
                <a:latin typeface="+mn-ea"/>
                <a:cs typeface="Meiryo UI" pitchFamily="50" charset="-128"/>
              </a:rPr>
              <a:t>によって</a:t>
            </a:r>
            <a:r>
              <a:rPr lang="en-US" altLang="ja-JP" sz="2800" b="1" dirty="0">
                <a:solidFill>
                  <a:srgbClr val="002060"/>
                </a:solidFill>
                <a:latin typeface="+mn-ea"/>
                <a:cs typeface="Meiryo UI" pitchFamily="50" charset="-128"/>
              </a:rPr>
              <a:t/>
            </a:r>
            <a:br>
              <a:rPr lang="en-US" altLang="ja-JP" sz="2800" b="1" dirty="0">
                <a:solidFill>
                  <a:srgbClr val="002060"/>
                </a:solidFill>
                <a:latin typeface="+mn-ea"/>
                <a:cs typeface="Meiryo UI" pitchFamily="50" charset="-128"/>
              </a:rPr>
            </a:br>
            <a:r>
              <a:rPr lang="ja-JP" altLang="en-US" sz="2800" b="1" dirty="0" smtClean="0">
                <a:solidFill>
                  <a:srgbClr val="002060"/>
                </a:solidFill>
                <a:latin typeface="+mn-ea"/>
                <a:cs typeface="Meiryo UI" pitchFamily="50" charset="-128"/>
              </a:rPr>
              <a:t>国内に持ち込まれる</a:t>
            </a:r>
          </a:p>
          <a:p>
            <a:pPr algn="ctr"/>
            <a:endParaRPr lang="en-US" altLang="ja-JP" sz="2400" b="1" dirty="0">
              <a:solidFill>
                <a:srgbClr val="002060"/>
              </a:solidFill>
              <a:latin typeface="+mn-ea"/>
              <a:cs typeface="Meiryo UI" pitchFamily="50" charset="-128"/>
            </a:endParaRPr>
          </a:p>
        </p:txBody>
      </p:sp>
      <p:grpSp>
        <p:nvGrpSpPr>
          <p:cNvPr id="22" name="グループ化 21"/>
          <p:cNvGrpSpPr/>
          <p:nvPr/>
        </p:nvGrpSpPr>
        <p:grpSpPr>
          <a:xfrm>
            <a:off x="4067944" y="1268760"/>
            <a:ext cx="1296145" cy="5544616"/>
            <a:chOff x="4283968" y="1268760"/>
            <a:chExt cx="1296145" cy="5544616"/>
          </a:xfrm>
        </p:grpSpPr>
        <p:pic>
          <p:nvPicPr>
            <p:cNvPr id="8" name="図 7" descr="002.jpg"/>
            <p:cNvPicPr>
              <a:picLocks noChangeAspect="1"/>
            </p:cNvPicPr>
            <p:nvPr/>
          </p:nvPicPr>
          <p:blipFill>
            <a:blip r:embed="rId3" cstate="print"/>
            <a:stretch>
              <a:fillRect/>
            </a:stretch>
          </p:blipFill>
          <p:spPr>
            <a:xfrm>
              <a:off x="5143581" y="1299980"/>
              <a:ext cx="436532" cy="5513396"/>
            </a:xfrm>
            <a:prstGeom prst="rect">
              <a:avLst/>
            </a:prstGeom>
          </p:spPr>
        </p:pic>
        <p:grpSp>
          <p:nvGrpSpPr>
            <p:cNvPr id="21" name="グループ化 20"/>
            <p:cNvGrpSpPr/>
            <p:nvPr/>
          </p:nvGrpSpPr>
          <p:grpSpPr>
            <a:xfrm>
              <a:off x="4283968" y="1268760"/>
              <a:ext cx="936104" cy="5277731"/>
              <a:chOff x="4283968" y="1268760"/>
              <a:chExt cx="936104" cy="5277731"/>
            </a:xfrm>
          </p:grpSpPr>
          <p:sp>
            <p:nvSpPr>
              <p:cNvPr id="9" name="テキスト ボックス 8"/>
              <p:cNvSpPr txBox="1"/>
              <p:nvPr/>
            </p:nvSpPr>
            <p:spPr>
              <a:xfrm>
                <a:off x="4355976" y="1268760"/>
                <a:ext cx="864096" cy="400110"/>
              </a:xfrm>
              <a:prstGeom prst="rect">
                <a:avLst/>
              </a:prstGeom>
              <a:noFill/>
            </p:spPr>
            <p:txBody>
              <a:bodyPr wrap="square" rtlCol="0">
                <a:spAutoFit/>
              </a:bodyPr>
              <a:lstStyle/>
              <a:p>
                <a:r>
                  <a:rPr kumimoji="1" lang="en-US" altLang="ja-JP" sz="2000" dirty="0" smtClean="0">
                    <a:latin typeface="+mn-ea"/>
                  </a:rPr>
                  <a:t>100</a:t>
                </a:r>
                <a:r>
                  <a:rPr lang="ja-JP" altLang="en-US" sz="2000" dirty="0" smtClean="0">
                    <a:latin typeface="+mn-ea"/>
                  </a:rPr>
                  <a:t>％</a:t>
                </a:r>
                <a:endParaRPr kumimoji="1" lang="en-US" altLang="ja-JP" sz="2000" dirty="0" smtClean="0">
                  <a:latin typeface="+mn-ea"/>
                </a:endParaRPr>
              </a:p>
            </p:txBody>
          </p:sp>
          <p:sp>
            <p:nvSpPr>
              <p:cNvPr id="10" name="テキスト ボックス 9"/>
              <p:cNvSpPr txBox="1"/>
              <p:nvPr/>
            </p:nvSpPr>
            <p:spPr>
              <a:xfrm>
                <a:off x="4499992" y="2132856"/>
                <a:ext cx="720080" cy="400110"/>
              </a:xfrm>
              <a:prstGeom prst="rect">
                <a:avLst/>
              </a:prstGeom>
              <a:noFill/>
            </p:spPr>
            <p:txBody>
              <a:bodyPr wrap="square" rtlCol="0">
                <a:spAutoFit/>
              </a:bodyPr>
              <a:lstStyle/>
              <a:p>
                <a:pPr algn="r"/>
                <a:r>
                  <a:rPr kumimoji="1" lang="en-US" altLang="ja-JP" sz="2000" dirty="0" smtClean="0">
                    <a:latin typeface="+mn-ea"/>
                  </a:rPr>
                  <a:t>10</a:t>
                </a:r>
                <a:r>
                  <a:rPr lang="ja-JP" altLang="en-US" sz="2000" dirty="0" smtClean="0">
                    <a:latin typeface="+mn-ea"/>
                  </a:rPr>
                  <a:t>％</a:t>
                </a:r>
                <a:endParaRPr kumimoji="1" lang="en-US" altLang="ja-JP" sz="2000" dirty="0" smtClean="0">
                  <a:latin typeface="+mn-ea"/>
                </a:endParaRPr>
              </a:p>
            </p:txBody>
          </p:sp>
          <p:sp>
            <p:nvSpPr>
              <p:cNvPr id="11" name="テキスト ボックス 10"/>
              <p:cNvSpPr txBox="1"/>
              <p:nvPr/>
            </p:nvSpPr>
            <p:spPr>
              <a:xfrm>
                <a:off x="4499992" y="3068960"/>
                <a:ext cx="720080" cy="400110"/>
              </a:xfrm>
              <a:prstGeom prst="rect">
                <a:avLst/>
              </a:prstGeom>
              <a:noFill/>
            </p:spPr>
            <p:txBody>
              <a:bodyPr wrap="square" rtlCol="0">
                <a:spAutoFit/>
              </a:bodyPr>
              <a:lstStyle/>
              <a:p>
                <a:pPr algn="r"/>
                <a:r>
                  <a:rPr kumimoji="1" lang="en-US" altLang="ja-JP" sz="2000" dirty="0" smtClean="0">
                    <a:latin typeface="+mn-ea"/>
                  </a:rPr>
                  <a:t>1</a:t>
                </a:r>
                <a:r>
                  <a:rPr lang="ja-JP" altLang="en-US" sz="2000" dirty="0" smtClean="0">
                    <a:latin typeface="+mn-ea"/>
                  </a:rPr>
                  <a:t>％</a:t>
                </a:r>
                <a:endParaRPr kumimoji="1" lang="en-US" altLang="ja-JP" sz="2000" dirty="0" smtClean="0">
                  <a:latin typeface="+mn-ea"/>
                </a:endParaRPr>
              </a:p>
            </p:txBody>
          </p:sp>
          <p:sp>
            <p:nvSpPr>
              <p:cNvPr id="12" name="テキスト ボックス 11"/>
              <p:cNvSpPr txBox="1"/>
              <p:nvPr/>
            </p:nvSpPr>
            <p:spPr>
              <a:xfrm>
                <a:off x="4499992" y="4005064"/>
                <a:ext cx="720080" cy="707886"/>
              </a:xfrm>
              <a:prstGeom prst="rect">
                <a:avLst/>
              </a:prstGeom>
              <a:noFill/>
            </p:spPr>
            <p:txBody>
              <a:bodyPr wrap="square" rtlCol="0">
                <a:spAutoFit/>
              </a:bodyPr>
              <a:lstStyle/>
              <a:p>
                <a:pPr algn="r"/>
                <a:r>
                  <a:rPr lang="en-US" altLang="ja-JP" sz="2000" dirty="0" smtClean="0">
                    <a:latin typeface="+mn-ea"/>
                  </a:rPr>
                  <a:t>0.1</a:t>
                </a:r>
                <a:r>
                  <a:rPr lang="ja-JP" altLang="en-US" sz="2000" dirty="0" smtClean="0">
                    <a:latin typeface="+mn-ea"/>
                  </a:rPr>
                  <a:t>％</a:t>
                </a:r>
                <a:endParaRPr kumimoji="1" lang="en-US" altLang="ja-JP" sz="2000" dirty="0" smtClean="0">
                  <a:latin typeface="+mn-ea"/>
                </a:endParaRPr>
              </a:p>
            </p:txBody>
          </p:sp>
          <p:sp>
            <p:nvSpPr>
              <p:cNvPr id="13" name="テキスト ボックス 12"/>
              <p:cNvSpPr txBox="1"/>
              <p:nvPr/>
            </p:nvSpPr>
            <p:spPr>
              <a:xfrm>
                <a:off x="4355976" y="4902501"/>
                <a:ext cx="864096" cy="707886"/>
              </a:xfrm>
              <a:prstGeom prst="rect">
                <a:avLst/>
              </a:prstGeom>
              <a:noFill/>
            </p:spPr>
            <p:txBody>
              <a:bodyPr wrap="square" rtlCol="0">
                <a:spAutoFit/>
              </a:bodyPr>
              <a:lstStyle/>
              <a:p>
                <a:pPr algn="r"/>
                <a:r>
                  <a:rPr lang="en-US" altLang="ja-JP" sz="2000" dirty="0" smtClean="0">
                    <a:latin typeface="+mn-ea"/>
                  </a:rPr>
                  <a:t>0.01</a:t>
                </a:r>
                <a:r>
                  <a:rPr lang="ja-JP" altLang="en-US" sz="2000" dirty="0" smtClean="0">
                    <a:latin typeface="+mn-ea"/>
                  </a:rPr>
                  <a:t>％</a:t>
                </a:r>
                <a:endParaRPr kumimoji="1" lang="en-US" altLang="ja-JP" sz="2000" dirty="0" smtClean="0">
                  <a:latin typeface="+mn-ea"/>
                </a:endParaRPr>
              </a:p>
            </p:txBody>
          </p:sp>
          <p:sp>
            <p:nvSpPr>
              <p:cNvPr id="14" name="テキスト ボックス 13"/>
              <p:cNvSpPr txBox="1"/>
              <p:nvPr/>
            </p:nvSpPr>
            <p:spPr>
              <a:xfrm>
                <a:off x="4283968" y="5838605"/>
                <a:ext cx="936104" cy="707886"/>
              </a:xfrm>
              <a:prstGeom prst="rect">
                <a:avLst/>
              </a:prstGeom>
              <a:noFill/>
            </p:spPr>
            <p:txBody>
              <a:bodyPr wrap="square" rtlCol="0">
                <a:spAutoFit/>
              </a:bodyPr>
              <a:lstStyle/>
              <a:p>
                <a:pPr algn="r"/>
                <a:r>
                  <a:rPr lang="en-US" altLang="ja-JP" sz="2000" dirty="0" smtClean="0">
                    <a:latin typeface="+mn-ea"/>
                  </a:rPr>
                  <a:t>0.001</a:t>
                </a:r>
                <a:r>
                  <a:rPr lang="ja-JP" altLang="en-US" sz="2000" dirty="0" smtClean="0">
                    <a:latin typeface="+mn-ea"/>
                  </a:rPr>
                  <a:t>％</a:t>
                </a:r>
                <a:endParaRPr kumimoji="1" lang="en-US" altLang="ja-JP" sz="2000" dirty="0" smtClean="0">
                  <a:latin typeface="+mn-ea"/>
                </a:endParaRPr>
              </a:p>
            </p:txBody>
          </p:sp>
        </p:grpSp>
      </p:grpSp>
      <p:grpSp>
        <p:nvGrpSpPr>
          <p:cNvPr id="29" name="グループ化 28"/>
          <p:cNvGrpSpPr/>
          <p:nvPr/>
        </p:nvGrpSpPr>
        <p:grpSpPr>
          <a:xfrm>
            <a:off x="5476875" y="1436591"/>
            <a:ext cx="2114698" cy="425547"/>
            <a:chOff x="5476875" y="1436591"/>
            <a:chExt cx="2114698" cy="425547"/>
          </a:xfrm>
        </p:grpSpPr>
        <p:sp>
          <p:nvSpPr>
            <p:cNvPr id="15" name="テキスト ボックス 14"/>
            <p:cNvSpPr txBox="1"/>
            <p:nvPr/>
          </p:nvSpPr>
          <p:spPr>
            <a:xfrm>
              <a:off x="5935389" y="1436591"/>
              <a:ext cx="1656184" cy="369332"/>
            </a:xfrm>
            <a:prstGeom prst="rect">
              <a:avLst/>
            </a:prstGeom>
            <a:noFill/>
          </p:spPr>
          <p:txBody>
            <a:bodyPr wrap="square" rtlCol="0">
              <a:spAutoFit/>
            </a:bodyPr>
            <a:lstStyle/>
            <a:p>
              <a:r>
                <a:rPr kumimoji="1" lang="ja-JP" altLang="en-US" dirty="0" smtClean="0">
                  <a:latin typeface="+mn-ea"/>
                </a:rPr>
                <a:t>旅行者下痢症</a:t>
              </a:r>
              <a:endParaRPr kumimoji="1" lang="en-US" altLang="ja-JP" dirty="0" smtClean="0">
                <a:latin typeface="+mn-ea"/>
              </a:endParaRPr>
            </a:p>
          </p:txBody>
        </p:sp>
        <p:grpSp>
          <p:nvGrpSpPr>
            <p:cNvPr id="26" name="グループ化 25"/>
            <p:cNvGrpSpPr/>
            <p:nvPr/>
          </p:nvGrpSpPr>
          <p:grpSpPr>
            <a:xfrm>
              <a:off x="5476875" y="1457325"/>
              <a:ext cx="405558" cy="404813"/>
              <a:chOff x="5476875" y="1457325"/>
              <a:chExt cx="405558" cy="404813"/>
            </a:xfrm>
          </p:grpSpPr>
          <p:sp>
            <p:nvSpPr>
              <p:cNvPr id="23" name="フリーフォーム 22"/>
              <p:cNvSpPr/>
              <p:nvPr/>
            </p:nvSpPr>
            <p:spPr>
              <a:xfrm>
                <a:off x="5476875" y="1457325"/>
                <a:ext cx="190500" cy="404813"/>
              </a:xfrm>
              <a:custGeom>
                <a:avLst/>
                <a:gdLst>
                  <a:gd name="connsiteX0" fmla="*/ 0 w 190500"/>
                  <a:gd name="connsiteY0" fmla="*/ 0 h 404813"/>
                  <a:gd name="connsiteX1" fmla="*/ 190500 w 190500"/>
                  <a:gd name="connsiteY1" fmla="*/ 0 h 404813"/>
                  <a:gd name="connsiteX2" fmla="*/ 190500 w 190500"/>
                  <a:gd name="connsiteY2" fmla="*/ 400050 h 404813"/>
                  <a:gd name="connsiteX3" fmla="*/ 19050 w 190500"/>
                  <a:gd name="connsiteY3" fmla="*/ 404813 h 404813"/>
                  <a:gd name="connsiteX4" fmla="*/ 19050 w 190500"/>
                  <a:gd name="connsiteY4" fmla="*/ 395288 h 404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404813">
                    <a:moveTo>
                      <a:pt x="0" y="0"/>
                    </a:moveTo>
                    <a:lnTo>
                      <a:pt x="190500" y="0"/>
                    </a:lnTo>
                    <a:lnTo>
                      <a:pt x="190500" y="400050"/>
                    </a:lnTo>
                    <a:lnTo>
                      <a:pt x="19050" y="404813"/>
                    </a:lnTo>
                    <a:lnTo>
                      <a:pt x="19050" y="395288"/>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mn-ea"/>
                </a:endParaRPr>
              </a:p>
            </p:txBody>
          </p:sp>
          <p:cxnSp>
            <p:nvCxnSpPr>
              <p:cNvPr id="25" name="直線コネクタ 24"/>
              <p:cNvCxnSpPr/>
              <p:nvPr/>
            </p:nvCxnSpPr>
            <p:spPr>
              <a:xfrm>
                <a:off x="5666409" y="1662141"/>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 name="グループ化 33"/>
          <p:cNvGrpSpPr/>
          <p:nvPr/>
        </p:nvGrpSpPr>
        <p:grpSpPr>
          <a:xfrm>
            <a:off x="5380755" y="2201905"/>
            <a:ext cx="3655741" cy="276999"/>
            <a:chOff x="5380755" y="2201905"/>
            <a:chExt cx="3655741" cy="276999"/>
          </a:xfrm>
        </p:grpSpPr>
        <p:sp>
          <p:nvSpPr>
            <p:cNvPr id="27" name="テキスト ボックス 26"/>
            <p:cNvSpPr txBox="1"/>
            <p:nvPr/>
          </p:nvSpPr>
          <p:spPr>
            <a:xfrm>
              <a:off x="5724128" y="2201905"/>
              <a:ext cx="3312368" cy="276999"/>
            </a:xfrm>
            <a:prstGeom prst="rect">
              <a:avLst/>
            </a:prstGeom>
            <a:noFill/>
          </p:spPr>
          <p:txBody>
            <a:bodyPr wrap="square" lIns="0" tIns="0" rIns="0" bIns="0" rtlCol="0">
              <a:spAutoFit/>
            </a:bodyPr>
            <a:lstStyle/>
            <a:p>
              <a:r>
                <a:rPr kumimoji="1" lang="ja-JP" altLang="en-US" dirty="0" smtClean="0">
                  <a:latin typeface="+mn-ea"/>
                </a:rPr>
                <a:t>病原性大腸菌</a:t>
              </a:r>
              <a:r>
                <a:rPr lang="ja-JP" altLang="en-US" dirty="0">
                  <a:latin typeface="+mn-ea"/>
                </a:rPr>
                <a:t>による</a:t>
              </a:r>
              <a:r>
                <a:rPr kumimoji="1" lang="ja-JP" altLang="en-US" dirty="0" smtClean="0">
                  <a:latin typeface="+mn-ea"/>
                </a:rPr>
                <a:t>下痢症</a:t>
              </a:r>
              <a:endParaRPr kumimoji="1" lang="en-US" altLang="ja-JP" dirty="0" smtClean="0">
                <a:latin typeface="+mn-ea"/>
              </a:endParaRPr>
            </a:p>
          </p:txBody>
        </p:sp>
        <p:cxnSp>
          <p:nvCxnSpPr>
            <p:cNvPr id="30" name="直線矢印コネクタ 29"/>
            <p:cNvCxnSpPr/>
            <p:nvPr/>
          </p:nvCxnSpPr>
          <p:spPr>
            <a:xfrm flipH="1">
              <a:off x="5380755" y="2295920"/>
              <a:ext cx="288032" cy="0"/>
            </a:xfrm>
            <a:prstGeom prst="straightConnector1">
              <a:avLst/>
            </a:prstGeom>
            <a:ln w="9525">
              <a:solidFill>
                <a:schemeClr val="tx1"/>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grpSp>
        <p:nvGrpSpPr>
          <p:cNvPr id="35" name="グループ化 34"/>
          <p:cNvGrpSpPr/>
          <p:nvPr/>
        </p:nvGrpSpPr>
        <p:grpSpPr>
          <a:xfrm>
            <a:off x="5380755" y="2833886"/>
            <a:ext cx="3655741" cy="276999"/>
            <a:chOff x="5380755" y="2201905"/>
            <a:chExt cx="3655741" cy="276999"/>
          </a:xfrm>
        </p:grpSpPr>
        <p:sp>
          <p:nvSpPr>
            <p:cNvPr id="36" name="テキスト ボックス 35"/>
            <p:cNvSpPr txBox="1"/>
            <p:nvPr/>
          </p:nvSpPr>
          <p:spPr>
            <a:xfrm>
              <a:off x="5724128" y="2201905"/>
              <a:ext cx="3312368" cy="276999"/>
            </a:xfrm>
            <a:prstGeom prst="rect">
              <a:avLst/>
            </a:prstGeom>
            <a:noFill/>
          </p:spPr>
          <p:txBody>
            <a:bodyPr wrap="square" lIns="0" tIns="0" rIns="0" bIns="0" rtlCol="0">
              <a:spAutoFit/>
            </a:bodyPr>
            <a:lstStyle/>
            <a:p>
              <a:r>
                <a:rPr kumimoji="1" lang="ja-JP" altLang="en-US" dirty="0" smtClean="0">
                  <a:latin typeface="+mn-ea"/>
                </a:rPr>
                <a:t>マラリア（予防薬なし、西アフリカ）</a:t>
              </a:r>
              <a:endParaRPr kumimoji="1" lang="en-US" altLang="ja-JP" dirty="0" smtClean="0">
                <a:latin typeface="+mn-ea"/>
              </a:endParaRPr>
            </a:p>
          </p:txBody>
        </p:sp>
        <p:cxnSp>
          <p:nvCxnSpPr>
            <p:cNvPr id="37" name="直線矢印コネクタ 36"/>
            <p:cNvCxnSpPr/>
            <p:nvPr/>
          </p:nvCxnSpPr>
          <p:spPr>
            <a:xfrm flipH="1">
              <a:off x="5380755" y="2295920"/>
              <a:ext cx="288032" cy="0"/>
            </a:xfrm>
            <a:prstGeom prst="straightConnector1">
              <a:avLst/>
            </a:prstGeom>
            <a:ln w="9525">
              <a:solidFill>
                <a:schemeClr val="tx1"/>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a:off x="5380755" y="3068960"/>
            <a:ext cx="3655741" cy="276999"/>
            <a:chOff x="5380755" y="2201905"/>
            <a:chExt cx="3655741" cy="276999"/>
          </a:xfrm>
        </p:grpSpPr>
        <p:sp>
          <p:nvSpPr>
            <p:cNvPr id="39" name="テキスト ボックス 38"/>
            <p:cNvSpPr txBox="1"/>
            <p:nvPr/>
          </p:nvSpPr>
          <p:spPr>
            <a:xfrm>
              <a:off x="5724128" y="2201905"/>
              <a:ext cx="3312368" cy="276999"/>
            </a:xfrm>
            <a:prstGeom prst="rect">
              <a:avLst/>
            </a:prstGeom>
            <a:noFill/>
          </p:spPr>
          <p:txBody>
            <a:bodyPr wrap="square" lIns="0" tIns="0" rIns="0" bIns="0" rtlCol="0">
              <a:spAutoFit/>
            </a:bodyPr>
            <a:lstStyle/>
            <a:p>
              <a:r>
                <a:rPr kumimoji="1" lang="ja-JP" altLang="en-US" dirty="0" smtClean="0">
                  <a:latin typeface="+mn-ea"/>
                </a:rPr>
                <a:t>急性気道感染症</a:t>
              </a:r>
              <a:endParaRPr kumimoji="1" lang="en-US" altLang="ja-JP" dirty="0" smtClean="0">
                <a:latin typeface="+mn-ea"/>
              </a:endParaRPr>
            </a:p>
          </p:txBody>
        </p:sp>
        <p:cxnSp>
          <p:nvCxnSpPr>
            <p:cNvPr id="40" name="直線矢印コネクタ 39"/>
            <p:cNvCxnSpPr/>
            <p:nvPr/>
          </p:nvCxnSpPr>
          <p:spPr>
            <a:xfrm flipH="1">
              <a:off x="5380755" y="2295920"/>
              <a:ext cx="288032" cy="0"/>
            </a:xfrm>
            <a:prstGeom prst="straightConnector1">
              <a:avLst/>
            </a:prstGeom>
            <a:ln w="9525">
              <a:solidFill>
                <a:schemeClr val="tx1"/>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a:off x="5380755" y="3595241"/>
            <a:ext cx="3655741" cy="276999"/>
            <a:chOff x="5380755" y="2201905"/>
            <a:chExt cx="3655741" cy="276999"/>
          </a:xfrm>
        </p:grpSpPr>
        <p:sp>
          <p:nvSpPr>
            <p:cNvPr id="42" name="テキスト ボックス 41"/>
            <p:cNvSpPr txBox="1"/>
            <p:nvPr/>
          </p:nvSpPr>
          <p:spPr>
            <a:xfrm>
              <a:off x="5724128" y="2201905"/>
              <a:ext cx="3312368" cy="276999"/>
            </a:xfrm>
            <a:prstGeom prst="rect">
              <a:avLst/>
            </a:prstGeom>
            <a:noFill/>
          </p:spPr>
          <p:txBody>
            <a:bodyPr wrap="square" lIns="0" tIns="0" rIns="0" bIns="0" rtlCol="0">
              <a:spAutoFit/>
            </a:bodyPr>
            <a:lstStyle/>
            <a:p>
              <a:r>
                <a:rPr kumimoji="1" lang="en-US" altLang="ja-JP" dirty="0" smtClean="0">
                  <a:latin typeface="+mn-ea"/>
                </a:rPr>
                <a:t>A</a:t>
              </a:r>
              <a:r>
                <a:rPr kumimoji="1" lang="ja-JP" altLang="en-US" dirty="0" smtClean="0">
                  <a:latin typeface="+mn-ea"/>
                </a:rPr>
                <a:t>型肝炎</a:t>
              </a:r>
              <a:endParaRPr kumimoji="1" lang="en-US" altLang="ja-JP" dirty="0" smtClean="0">
                <a:latin typeface="+mn-ea"/>
              </a:endParaRPr>
            </a:p>
          </p:txBody>
        </p:sp>
        <p:cxnSp>
          <p:nvCxnSpPr>
            <p:cNvPr id="43" name="直線矢印コネクタ 42"/>
            <p:cNvCxnSpPr/>
            <p:nvPr/>
          </p:nvCxnSpPr>
          <p:spPr>
            <a:xfrm flipH="1">
              <a:off x="5380755" y="2295920"/>
              <a:ext cx="288032" cy="0"/>
            </a:xfrm>
            <a:prstGeom prst="straightConnector1">
              <a:avLst/>
            </a:prstGeom>
            <a:ln w="9525">
              <a:solidFill>
                <a:schemeClr val="tx1"/>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grpSp>
        <p:nvGrpSpPr>
          <p:cNvPr id="44" name="グループ化 43"/>
          <p:cNvGrpSpPr/>
          <p:nvPr/>
        </p:nvGrpSpPr>
        <p:grpSpPr>
          <a:xfrm>
            <a:off x="5380755" y="3789040"/>
            <a:ext cx="3655741" cy="276999"/>
            <a:chOff x="5380755" y="2201905"/>
            <a:chExt cx="3655741" cy="276999"/>
          </a:xfrm>
        </p:grpSpPr>
        <p:sp>
          <p:nvSpPr>
            <p:cNvPr id="45" name="テキスト ボックス 44"/>
            <p:cNvSpPr txBox="1"/>
            <p:nvPr/>
          </p:nvSpPr>
          <p:spPr>
            <a:xfrm>
              <a:off x="5724128" y="2201905"/>
              <a:ext cx="3312368" cy="276999"/>
            </a:xfrm>
            <a:prstGeom prst="rect">
              <a:avLst/>
            </a:prstGeom>
            <a:noFill/>
          </p:spPr>
          <p:txBody>
            <a:bodyPr wrap="square" lIns="0" tIns="0" rIns="0" bIns="0" rtlCol="0">
              <a:spAutoFit/>
            </a:bodyPr>
            <a:lstStyle/>
            <a:p>
              <a:r>
                <a:rPr kumimoji="1" lang="ja-JP" altLang="en-US" dirty="0" smtClean="0">
                  <a:latin typeface="+mn-ea"/>
                </a:rPr>
                <a:t>デング熱（東南アジア）</a:t>
              </a:r>
              <a:endParaRPr kumimoji="1" lang="en-US" altLang="ja-JP" dirty="0" smtClean="0">
                <a:latin typeface="+mn-ea"/>
              </a:endParaRPr>
            </a:p>
          </p:txBody>
        </p:sp>
        <p:cxnSp>
          <p:nvCxnSpPr>
            <p:cNvPr id="46" name="直線矢印コネクタ 45"/>
            <p:cNvCxnSpPr/>
            <p:nvPr/>
          </p:nvCxnSpPr>
          <p:spPr>
            <a:xfrm flipH="1">
              <a:off x="5380755" y="2295920"/>
              <a:ext cx="288032" cy="0"/>
            </a:xfrm>
            <a:prstGeom prst="straightConnector1">
              <a:avLst/>
            </a:prstGeom>
            <a:ln w="9525">
              <a:solidFill>
                <a:schemeClr val="tx1"/>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a:off x="5380755" y="4158605"/>
            <a:ext cx="3655741" cy="276999"/>
            <a:chOff x="5380755" y="2201905"/>
            <a:chExt cx="3655741" cy="276999"/>
          </a:xfrm>
        </p:grpSpPr>
        <p:sp>
          <p:nvSpPr>
            <p:cNvPr id="51" name="テキスト ボックス 50"/>
            <p:cNvSpPr txBox="1"/>
            <p:nvPr/>
          </p:nvSpPr>
          <p:spPr>
            <a:xfrm>
              <a:off x="5724128" y="2201905"/>
              <a:ext cx="3312368" cy="276999"/>
            </a:xfrm>
            <a:prstGeom prst="rect">
              <a:avLst/>
            </a:prstGeom>
            <a:noFill/>
          </p:spPr>
          <p:txBody>
            <a:bodyPr wrap="square" lIns="0" tIns="0" rIns="0" bIns="0" rtlCol="0">
              <a:spAutoFit/>
            </a:bodyPr>
            <a:lstStyle/>
            <a:p>
              <a:r>
                <a:rPr kumimoji="1" lang="en-US" altLang="ja-JP" dirty="0" smtClean="0">
                  <a:latin typeface="+mn-ea"/>
                </a:rPr>
                <a:t>B</a:t>
              </a:r>
              <a:r>
                <a:rPr kumimoji="1" lang="ja-JP" altLang="en-US" dirty="0" smtClean="0">
                  <a:latin typeface="+mn-ea"/>
                </a:rPr>
                <a:t>型肝炎</a:t>
              </a:r>
              <a:endParaRPr kumimoji="1" lang="en-US" altLang="ja-JP" dirty="0" smtClean="0">
                <a:latin typeface="+mn-ea"/>
              </a:endParaRPr>
            </a:p>
          </p:txBody>
        </p:sp>
        <p:cxnSp>
          <p:nvCxnSpPr>
            <p:cNvPr id="52" name="直線矢印コネクタ 51"/>
            <p:cNvCxnSpPr/>
            <p:nvPr/>
          </p:nvCxnSpPr>
          <p:spPr>
            <a:xfrm flipH="1">
              <a:off x="5380755" y="2295920"/>
              <a:ext cx="288032" cy="0"/>
            </a:xfrm>
            <a:prstGeom prst="straightConnector1">
              <a:avLst/>
            </a:prstGeom>
            <a:ln w="9525">
              <a:solidFill>
                <a:schemeClr val="tx1"/>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sp>
        <p:nvSpPr>
          <p:cNvPr id="54" name="テキスト ボックス 53"/>
          <p:cNvSpPr txBox="1"/>
          <p:nvPr/>
        </p:nvSpPr>
        <p:spPr>
          <a:xfrm>
            <a:off x="5724128" y="4315321"/>
            <a:ext cx="3312368" cy="276999"/>
          </a:xfrm>
          <a:prstGeom prst="rect">
            <a:avLst/>
          </a:prstGeom>
          <a:noFill/>
        </p:spPr>
        <p:txBody>
          <a:bodyPr wrap="square" lIns="0" tIns="0" rIns="0" bIns="0" rtlCol="0">
            <a:spAutoFit/>
          </a:bodyPr>
          <a:lstStyle/>
          <a:p>
            <a:endParaRPr kumimoji="1" lang="en-US" altLang="ja-JP" dirty="0" smtClean="0">
              <a:latin typeface="+mn-ea"/>
            </a:endParaRPr>
          </a:p>
        </p:txBody>
      </p:sp>
      <p:grpSp>
        <p:nvGrpSpPr>
          <p:cNvPr id="56" name="グループ化 55"/>
          <p:cNvGrpSpPr/>
          <p:nvPr/>
        </p:nvGrpSpPr>
        <p:grpSpPr>
          <a:xfrm>
            <a:off x="5380755" y="4581128"/>
            <a:ext cx="3655741" cy="276999"/>
            <a:chOff x="5380755" y="2201905"/>
            <a:chExt cx="3655741" cy="276999"/>
          </a:xfrm>
        </p:grpSpPr>
        <p:sp>
          <p:nvSpPr>
            <p:cNvPr id="57" name="テキスト ボックス 56"/>
            <p:cNvSpPr txBox="1"/>
            <p:nvPr/>
          </p:nvSpPr>
          <p:spPr>
            <a:xfrm>
              <a:off x="5724128" y="2201905"/>
              <a:ext cx="3312368" cy="276999"/>
            </a:xfrm>
            <a:prstGeom prst="rect">
              <a:avLst/>
            </a:prstGeom>
            <a:noFill/>
          </p:spPr>
          <p:txBody>
            <a:bodyPr wrap="square" lIns="0" tIns="0" rIns="0" bIns="0" rtlCol="0">
              <a:spAutoFit/>
            </a:bodyPr>
            <a:lstStyle/>
            <a:p>
              <a:r>
                <a:rPr kumimoji="1" lang="ja-JP" altLang="en-US" dirty="0" smtClean="0">
                  <a:latin typeface="+mn-ea"/>
                </a:rPr>
                <a:t>チフス（インドなど）</a:t>
              </a:r>
              <a:endParaRPr kumimoji="1" lang="en-US" altLang="ja-JP" dirty="0" smtClean="0">
                <a:latin typeface="+mn-ea"/>
              </a:endParaRPr>
            </a:p>
          </p:txBody>
        </p:sp>
        <p:cxnSp>
          <p:nvCxnSpPr>
            <p:cNvPr id="58" name="直線矢印コネクタ 57"/>
            <p:cNvCxnSpPr/>
            <p:nvPr/>
          </p:nvCxnSpPr>
          <p:spPr>
            <a:xfrm flipH="1">
              <a:off x="5380755" y="2295920"/>
              <a:ext cx="288032" cy="0"/>
            </a:xfrm>
            <a:prstGeom prst="straightConnector1">
              <a:avLst/>
            </a:prstGeom>
            <a:ln w="9525">
              <a:solidFill>
                <a:schemeClr val="tx1"/>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grpSp>
        <p:nvGrpSpPr>
          <p:cNvPr id="59" name="グループ化 58"/>
          <p:cNvGrpSpPr/>
          <p:nvPr/>
        </p:nvGrpSpPr>
        <p:grpSpPr>
          <a:xfrm>
            <a:off x="5380755" y="5013176"/>
            <a:ext cx="3655741" cy="276999"/>
            <a:chOff x="5380755" y="2201905"/>
            <a:chExt cx="3655741" cy="276999"/>
          </a:xfrm>
        </p:grpSpPr>
        <p:sp>
          <p:nvSpPr>
            <p:cNvPr id="60" name="テキスト ボックス 59"/>
            <p:cNvSpPr txBox="1"/>
            <p:nvPr/>
          </p:nvSpPr>
          <p:spPr>
            <a:xfrm>
              <a:off x="5724128" y="2201905"/>
              <a:ext cx="3312368" cy="276999"/>
            </a:xfrm>
            <a:prstGeom prst="rect">
              <a:avLst/>
            </a:prstGeom>
            <a:noFill/>
          </p:spPr>
          <p:txBody>
            <a:bodyPr wrap="square" lIns="0" tIns="0" rIns="0" bIns="0" rtlCol="0">
              <a:spAutoFit/>
            </a:bodyPr>
            <a:lstStyle/>
            <a:p>
              <a:r>
                <a:rPr kumimoji="1" lang="en-US" altLang="ja-JP" dirty="0" smtClean="0">
                  <a:latin typeface="+mn-ea"/>
                </a:rPr>
                <a:t>HIV</a:t>
              </a:r>
              <a:r>
                <a:rPr kumimoji="1" lang="ja-JP" altLang="en-US" dirty="0" smtClean="0">
                  <a:latin typeface="+mn-ea"/>
                </a:rPr>
                <a:t>感染症</a:t>
              </a:r>
              <a:endParaRPr kumimoji="1" lang="en-US" altLang="ja-JP" dirty="0" smtClean="0">
                <a:latin typeface="+mn-ea"/>
              </a:endParaRPr>
            </a:p>
          </p:txBody>
        </p:sp>
        <p:cxnSp>
          <p:nvCxnSpPr>
            <p:cNvPr id="61" name="直線矢印コネクタ 60"/>
            <p:cNvCxnSpPr/>
            <p:nvPr/>
          </p:nvCxnSpPr>
          <p:spPr>
            <a:xfrm flipH="1">
              <a:off x="5380755" y="2295920"/>
              <a:ext cx="288032" cy="0"/>
            </a:xfrm>
            <a:prstGeom prst="straightConnector1">
              <a:avLst/>
            </a:prstGeom>
            <a:ln w="9525">
              <a:solidFill>
                <a:schemeClr val="tx1"/>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5380755" y="6256362"/>
            <a:ext cx="3655741" cy="276999"/>
            <a:chOff x="5380755" y="2201905"/>
            <a:chExt cx="3655741" cy="276999"/>
          </a:xfrm>
        </p:grpSpPr>
        <p:sp>
          <p:nvSpPr>
            <p:cNvPr id="63" name="テキスト ボックス 62"/>
            <p:cNvSpPr txBox="1"/>
            <p:nvPr/>
          </p:nvSpPr>
          <p:spPr>
            <a:xfrm>
              <a:off x="5724128" y="2201905"/>
              <a:ext cx="3312368" cy="276999"/>
            </a:xfrm>
            <a:prstGeom prst="rect">
              <a:avLst/>
            </a:prstGeom>
            <a:noFill/>
          </p:spPr>
          <p:txBody>
            <a:bodyPr wrap="square" lIns="0" tIns="0" rIns="0" bIns="0" rtlCol="0">
              <a:spAutoFit/>
            </a:bodyPr>
            <a:lstStyle/>
            <a:p>
              <a:r>
                <a:rPr kumimoji="1" lang="ja-JP" altLang="en-US" dirty="0" smtClean="0">
                  <a:latin typeface="+mn-ea"/>
                </a:rPr>
                <a:t>レジオネラ感染症</a:t>
              </a:r>
              <a:endParaRPr kumimoji="1" lang="en-US" altLang="ja-JP" dirty="0" smtClean="0">
                <a:latin typeface="+mn-ea"/>
              </a:endParaRPr>
            </a:p>
          </p:txBody>
        </p:sp>
        <p:cxnSp>
          <p:nvCxnSpPr>
            <p:cNvPr id="64" name="直線矢印コネクタ 63"/>
            <p:cNvCxnSpPr/>
            <p:nvPr/>
          </p:nvCxnSpPr>
          <p:spPr>
            <a:xfrm flipH="1">
              <a:off x="5380755" y="2295920"/>
              <a:ext cx="288032" cy="0"/>
            </a:xfrm>
            <a:prstGeom prst="straightConnector1">
              <a:avLst/>
            </a:prstGeom>
            <a:ln w="9525">
              <a:solidFill>
                <a:schemeClr val="tx1"/>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grpSp>
        <p:nvGrpSpPr>
          <p:cNvPr id="65" name="グループ化 64"/>
          <p:cNvGrpSpPr/>
          <p:nvPr/>
        </p:nvGrpSpPr>
        <p:grpSpPr>
          <a:xfrm>
            <a:off x="5363391" y="6469211"/>
            <a:ext cx="3655741" cy="276999"/>
            <a:chOff x="5380755" y="2201905"/>
            <a:chExt cx="3655741" cy="276999"/>
          </a:xfrm>
        </p:grpSpPr>
        <p:sp>
          <p:nvSpPr>
            <p:cNvPr id="66" name="テキスト ボックス 65"/>
            <p:cNvSpPr txBox="1"/>
            <p:nvPr/>
          </p:nvSpPr>
          <p:spPr>
            <a:xfrm>
              <a:off x="5724128" y="2201905"/>
              <a:ext cx="3312368" cy="276999"/>
            </a:xfrm>
            <a:prstGeom prst="rect">
              <a:avLst/>
            </a:prstGeom>
            <a:noFill/>
          </p:spPr>
          <p:txBody>
            <a:bodyPr wrap="square" lIns="0" tIns="0" rIns="0" bIns="0" rtlCol="0">
              <a:spAutoFit/>
            </a:bodyPr>
            <a:lstStyle/>
            <a:p>
              <a:r>
                <a:rPr kumimoji="1" lang="ja-JP" altLang="en-US" dirty="0" smtClean="0">
                  <a:latin typeface="+mn-ea"/>
                </a:rPr>
                <a:t>コレラ</a:t>
              </a:r>
              <a:endParaRPr kumimoji="1" lang="en-US" altLang="ja-JP" dirty="0" smtClean="0">
                <a:latin typeface="+mn-ea"/>
              </a:endParaRPr>
            </a:p>
          </p:txBody>
        </p:sp>
        <p:cxnSp>
          <p:nvCxnSpPr>
            <p:cNvPr id="67" name="直線矢印コネクタ 66"/>
            <p:cNvCxnSpPr/>
            <p:nvPr/>
          </p:nvCxnSpPr>
          <p:spPr>
            <a:xfrm flipH="1">
              <a:off x="5380755" y="2295920"/>
              <a:ext cx="288032" cy="0"/>
            </a:xfrm>
            <a:prstGeom prst="straightConnector1">
              <a:avLst/>
            </a:prstGeom>
            <a:ln w="9525">
              <a:solidFill>
                <a:schemeClr val="tx1"/>
              </a:solidFill>
              <a:prstDash val="solid"/>
              <a:tailEnd type="triangle" w="med" len="lg"/>
            </a:ln>
          </p:spPr>
          <p:style>
            <a:lnRef idx="1">
              <a:schemeClr val="accent1"/>
            </a:lnRef>
            <a:fillRef idx="0">
              <a:schemeClr val="accent1"/>
            </a:fillRef>
            <a:effectRef idx="0">
              <a:schemeClr val="accent1"/>
            </a:effectRef>
            <a:fontRef idx="minor">
              <a:schemeClr val="tx1"/>
            </a:fontRef>
          </p:style>
        </p:cxnSp>
      </p:grpSp>
      <p:cxnSp>
        <p:nvCxnSpPr>
          <p:cNvPr id="68" name="直線コネクタ 67"/>
          <p:cNvCxnSpPr/>
          <p:nvPr/>
        </p:nvCxnSpPr>
        <p:spPr>
          <a:xfrm>
            <a:off x="2231740" y="620688"/>
            <a:ext cx="48245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1A77E1A-5659-4A71-9711-B5520BF8F5FB}" type="slidenum">
              <a:rPr kumimoji="1" lang="ja-JP" altLang="en-US" smtClean="0"/>
              <a:pPr/>
              <a:t>9</a:t>
            </a:fld>
            <a:endParaRPr kumimoji="1" lang="ja-JP" altLang="en-US"/>
          </a:p>
        </p:txBody>
      </p:sp>
    </p:spTree>
    <p:extLst>
      <p:ext uri="{BB962C8B-B14F-4D97-AF65-F5344CB8AC3E}">
        <p14:creationId xmlns:p14="http://schemas.microsoft.com/office/powerpoint/2010/main" val="3528781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3341</TotalTime>
  <Words>3530</Words>
  <Application>Microsoft Office PowerPoint</Application>
  <PresentationFormat>画面に合わせる (4:3)</PresentationFormat>
  <Paragraphs>949</Paragraphs>
  <Slides>63</Slides>
  <Notes>54</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63</vt:i4>
      </vt:variant>
    </vt:vector>
  </HeadingPairs>
  <TitlesOfParts>
    <vt:vector size="72" baseType="lpstr">
      <vt:lpstr>Meiryo UI</vt:lpstr>
      <vt:lpstr>ＭＳ Ｐゴシック</vt:lpstr>
      <vt:lpstr>ＭＳ ゴシック</vt:lpstr>
      <vt:lpstr>Arial</vt:lpstr>
      <vt:lpstr>Calibri</vt:lpstr>
      <vt:lpstr>Times New Roman</vt:lpstr>
      <vt:lpstr>Wingdings</vt:lpstr>
      <vt:lpstr>Office ​​テーマ</vt:lpstr>
      <vt:lpstr>1_Office ​​テーマ</vt:lpstr>
      <vt:lpstr>都道府県・市町村担当者を対象とした 新型インフルエンザ等対策特別措置法に 対応するための医学的・公衆衛生学的知識  </vt:lpstr>
      <vt:lpstr>使用にあたって(1)</vt:lpstr>
      <vt:lpstr>使用にあたって(2)</vt:lpstr>
      <vt:lpstr>1) 入門編</vt:lpstr>
      <vt:lpstr>PowerPoint プレゼンテーション</vt:lpstr>
      <vt:lpstr>感染の原因となる病原体の代表例</vt:lpstr>
      <vt:lpstr>感染＝発病ではない</vt:lpstr>
      <vt:lpstr>感染経路</vt:lpstr>
      <vt:lpstr>輸入感染症とは</vt:lpstr>
      <vt:lpstr>PowerPoint プレゼンテーション</vt:lpstr>
      <vt:lpstr>PowerPoint プレゼンテーション</vt:lpstr>
      <vt:lpstr>PowerPoint プレゼンテーション</vt:lpstr>
      <vt:lpstr>新型インフルエンザ等対策特別措置法（特措法）</vt:lpstr>
      <vt:lpstr>PowerPoint プレゼンテーション</vt:lpstr>
      <vt:lpstr>新感染症とは（感染症法第6条第9項）</vt:lpstr>
      <vt:lpstr>まとめ</vt:lpstr>
      <vt:lpstr>2) 初級編</vt:lpstr>
      <vt:lpstr>風邪と季節性インフルエンザの違い</vt:lpstr>
      <vt:lpstr>◆インフルエンザA型◆ これまでに人の間で流行したのはH1N1亜型　またはH3N2亜型(いわゆる香港型）。新型インフルエンザとして課題になる。  </vt:lpstr>
      <vt:lpstr>PowerPoint プレゼンテーション</vt:lpstr>
      <vt:lpstr>インフルエンザの流行状況</vt:lpstr>
      <vt:lpstr>インフルエンザウイルスは なぜ毎年流行を起こすのか</vt:lpstr>
      <vt:lpstr>インフルエンザの感染経路　</vt:lpstr>
      <vt:lpstr>インフルエンザの経過</vt:lpstr>
      <vt:lpstr>インフルエンザの潜伏期間と 他人に感染させる期間</vt:lpstr>
      <vt:lpstr>インフルエンザの治療</vt:lpstr>
      <vt:lpstr>PowerPoint プレゼンテーション</vt:lpstr>
      <vt:lpstr>新型インフルエンザの歴史</vt:lpstr>
      <vt:lpstr>PowerPoint プレゼンテーション</vt:lpstr>
      <vt:lpstr>新型インフルエンザ出現のメカニズム (1)</vt:lpstr>
      <vt:lpstr>新型インフルエンザ出現のメカニズム (2)</vt:lpstr>
      <vt:lpstr>新型インフルエンザに対する予防策</vt:lpstr>
      <vt:lpstr>まとめ</vt:lpstr>
      <vt:lpstr>3) 中級編</vt:lpstr>
      <vt:lpstr>PowerPoint プレゼンテーション</vt:lpstr>
      <vt:lpstr>うつさない（感染源対策）　</vt:lpstr>
      <vt:lpstr>PowerPoint プレゼンテーション</vt:lpstr>
      <vt:lpstr>PowerPoint プレゼンテーション</vt:lpstr>
      <vt:lpstr>PowerPoint プレゼンテーション</vt:lpstr>
      <vt:lpstr>PowerPoint プレゼンテーション</vt:lpstr>
      <vt:lpstr>流行時の日常生活におけるマスクの考え方 ２．健康な人がマスクをすること</vt:lpstr>
      <vt:lpstr>・不織布製マスクは正面から来る飛沫を表面に捕捉　することができる ・しかし、顔とマスクの間から多くの空気が「漏れ」て　吸い込まれる可能性がある ・なるべく顔にフィットさせる ・マスクの効果を過信しない</vt:lpstr>
      <vt:lpstr>インフルエンザワクチン</vt:lpstr>
      <vt:lpstr>個人の感染予防策の留意点</vt:lpstr>
      <vt:lpstr>まとめ</vt:lpstr>
      <vt:lpstr>4) 上級編 ～新型インフルエンザに対する 公衆衛生対応について知る～</vt:lpstr>
      <vt:lpstr>新型インフルエンザの被害を決める ２つの要因</vt:lpstr>
      <vt:lpstr>日本で感染する人の割合・感染者数の想定 </vt:lpstr>
      <vt:lpstr>新型インフルエンザで 想定される致死率（0.02％と仮定） と死亡者数 </vt:lpstr>
      <vt:lpstr>新型インフルエンザで 想定される致死率（0.5％と仮定）  ・死亡者数  </vt:lpstr>
      <vt:lpstr>新型インフルエンザで 想定される致死率（2％と仮定） ・死亡者数</vt:lpstr>
      <vt:lpstr>日本で新型インフルエンザの流行で　　　　　　想定される最大の被害の例（致死率2%を想定）</vt:lpstr>
      <vt:lpstr>新型インフルエンザ対策の基本方針  </vt:lpstr>
      <vt:lpstr>新型インフルエンザの 被害軽減の基本的な考え方</vt:lpstr>
      <vt:lpstr>PowerPoint プレゼンテーション</vt:lpstr>
      <vt:lpstr>　</vt:lpstr>
      <vt:lpstr>第一段階（厚生労働大臣の新型インフルエンザ等の 発生の公表によって）の主な措置</vt:lpstr>
      <vt:lpstr>PowerPoint プレゼンテーション</vt:lpstr>
      <vt:lpstr>第二段階　新型インフルエンザ等緊急事態宣言（国）がでた場合の主な措置</vt:lpstr>
      <vt:lpstr>感染拡大を防止するための協力要請 （緊急事態宣言後）【法第45条】 </vt:lpstr>
      <vt:lpstr>住民に対する予防接種（緊急事態宣言後）【法第46条】 </vt:lpstr>
      <vt:lpstr>対策実施上の留意点</vt:lpstr>
      <vt:lpstr>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都道府県・市町村向け 新型インフルエンザ等特措法に対応するための 医学的・公衆衛生学的な基礎的な講義資料</dc:title>
  <dc:creator>Misaki Yano</dc:creator>
  <cp:lastModifiedBy>kojiwada</cp:lastModifiedBy>
  <cp:revision>510</cp:revision>
  <cp:lastPrinted>2013-07-25T01:26:03Z</cp:lastPrinted>
  <dcterms:created xsi:type="dcterms:W3CDTF">2012-10-19T00:47:19Z</dcterms:created>
  <dcterms:modified xsi:type="dcterms:W3CDTF">2013-08-05T07:26:05Z</dcterms:modified>
</cp:coreProperties>
</file>