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75" r:id="rId3"/>
    <p:sldId id="278" r:id="rId4"/>
    <p:sldId id="276" r:id="rId5"/>
    <p:sldId id="279" r:id="rId6"/>
    <p:sldId id="277" r:id="rId7"/>
    <p:sldId id="354" r:id="rId8"/>
    <p:sldId id="367" r:id="rId9"/>
    <p:sldId id="281" r:id="rId10"/>
    <p:sldId id="282" r:id="rId11"/>
    <p:sldId id="284" r:id="rId12"/>
    <p:sldId id="285" r:id="rId13"/>
    <p:sldId id="287" r:id="rId14"/>
    <p:sldId id="288" r:id="rId15"/>
    <p:sldId id="289" r:id="rId16"/>
    <p:sldId id="327" r:id="rId17"/>
    <p:sldId id="291" r:id="rId18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ji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11" autoAdjust="0"/>
  </p:normalViewPr>
  <p:slideViewPr>
    <p:cSldViewPr>
      <p:cViewPr>
        <p:scale>
          <a:sx n="90" d="100"/>
          <a:sy n="90" d="100"/>
        </p:scale>
        <p:origin x="-1234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98EB2-F8B0-4181-B946-887658974E1A}" type="datetimeFigureOut">
              <a:rPr kumimoji="1" lang="ja-JP" altLang="en-US" smtClean="0"/>
              <a:t>2013/2/25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88C5-6706-451B-9F14-45A7F3C81E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6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2206-B872-46FB-8F80-26F62E381E64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485EB-C22A-4306-B67E-9BF293933E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8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44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90FE12-3AF7-4BEA-9373-2D5709DDB40C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310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212CDF-E0F6-49C1-A5BA-847D7E65FF7A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厚生労働省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http://www.mhlw.go.jp/bunya/kenkou/kekkaku-kansenshou04/02.html</a:t>
            </a:r>
            <a:endParaRPr lang="ja-JP" altLang="en-US" dirty="0" smtClean="0"/>
          </a:p>
        </p:txBody>
      </p:sp>
      <p:sp>
        <p:nvSpPr>
          <p:cNvPr id="1341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7A3C40-93D8-4076-8D7A-3EDD2A533CEF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85EB-C22A-4306-B67E-9BF293933E0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33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351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C5F322-0A75-4DEE-B86F-A9FC20055DF6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56BE6-7A9A-4D67-9EEF-DA46C29FF54E}" type="slidenum">
              <a:rPr lang="ja-JP" alt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altLang="ja-JP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BC397-B5DF-4AB4-808F-5FFBD6282110}" type="slidenum">
              <a:rPr lang="ja-JP" alt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altLang="ja-JP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ja-JP" altLang="en-US" dirty="0" smtClean="0"/>
          </a:p>
        </p:txBody>
      </p:sp>
      <p:sp>
        <p:nvSpPr>
          <p:cNvPr id="131076" name="スライド番号プレースホルダ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AC558-6AF0-4221-A652-096F4411B3DC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208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19C289-B0E7-43B7-A0F4-DF5B4B5DE7AA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80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769E29-9204-469D-AC3A-392AA21DF203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18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0B219C-6436-4A01-8DEE-D4811256BB00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感染症情報センター　</a:t>
            </a:r>
            <a:r>
              <a:rPr lang="en-US" altLang="ja-JP" dirty="0" smtClean="0"/>
              <a:t>http://idsc.nih.go.jp/idwr/kanja/weeklygraph/01flu.html</a:t>
            </a:r>
            <a:endParaRPr lang="ja-JP" altLang="en-US" dirty="0" smtClean="0"/>
          </a:p>
        </p:txBody>
      </p:sp>
      <p:sp>
        <p:nvSpPr>
          <p:cNvPr id="1290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26CF44-BD55-4119-B0D0-859694D9D4EC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ノート プレースホル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13668" name="スライド番号プレースホルダ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2994F-5087-4208-9308-0469CAC290F1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300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9042" indent="-28809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2373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3322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4271" indent="-2304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266CC3-1A34-4916-9939-14D2CE7F446E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番号プレースホルダ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096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096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096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096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4AE7014-7FC7-41E1-A29F-9C8B396BBB87}" type="slidenum">
              <a:rPr lang="ja-JP" altLang="en-US" smtClean="0">
                <a:latin typeface="Calibri" pitchFamily="34" charset="0"/>
              </a:rPr>
              <a:pPr eaLnBrk="1" hangingPunct="1"/>
              <a:t>8</a:t>
            </a:fld>
            <a:endParaRPr lang="en-US" altLang="ja-JP" dirty="0" smtClean="0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参考文献：</a:t>
            </a:r>
            <a:r>
              <a:rPr kumimoji="1" lang="en-US" altLang="ja-JP" dirty="0" err="1" smtClean="0"/>
              <a:t>Heymann</a:t>
            </a:r>
            <a:r>
              <a:rPr kumimoji="1" lang="en-US" altLang="ja-JP" dirty="0" smtClean="0"/>
              <a:t> D (</a:t>
            </a:r>
            <a:r>
              <a:rPr kumimoji="1" lang="en-US" altLang="ja-JP" dirty="0" err="1" smtClean="0"/>
              <a:t>ed</a:t>
            </a:r>
            <a:r>
              <a:rPr kumimoji="1" lang="en-US" altLang="ja-JP" dirty="0" smtClean="0"/>
              <a:t>).Control of communicable diseases</a:t>
            </a:r>
            <a:r>
              <a:rPr kumimoji="1" lang="en-US" altLang="ja-JP" baseline="0" dirty="0" smtClean="0"/>
              <a:t> manual.2008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85EB-C22A-4306-B67E-9BF293933E0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28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84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14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30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9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9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2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5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7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08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CEEF-BD91-4DF0-850E-A16F4F5A24CE}" type="datetimeFigureOut">
              <a:rPr kumimoji="1" lang="ja-JP" altLang="en-US" smtClean="0"/>
              <a:pPr/>
              <a:t>2013/2/25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7E1A-5659-4A71-9711-B5520BF8F5F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58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3"/>
          <p:cNvSpPr>
            <a:spLocks noGrp="1"/>
          </p:cNvSpPr>
          <p:nvPr>
            <p:ph type="title"/>
          </p:nvPr>
        </p:nvSpPr>
        <p:spPr>
          <a:xfrm>
            <a:off x="-108012" y="188640"/>
            <a:ext cx="9144000" cy="864096"/>
          </a:xfrm>
        </p:spPr>
        <p:txBody>
          <a:bodyPr anchor="b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sz="3600" b="1" dirty="0" smtClean="0">
                <a:latin typeface="+mn-ea"/>
                <a:ea typeface="+mn-ea"/>
                <a:cs typeface="Meiryo UI" pitchFamily="50" charset="-128"/>
              </a:rPr>
              <a:t>2) </a:t>
            </a:r>
            <a:r>
              <a:rPr lang="ja-JP" altLang="en-US" sz="3600" b="1" dirty="0" smtClean="0">
                <a:latin typeface="+mn-ea"/>
                <a:ea typeface="+mn-ea"/>
                <a:cs typeface="Meiryo UI" pitchFamily="50" charset="-128"/>
              </a:rPr>
              <a:t>初級編</a:t>
            </a:r>
            <a:endParaRPr lang="ja-JP" altLang="en-US" sz="3600" dirty="0" smtClean="0">
              <a:latin typeface="+mn-ea"/>
              <a:ea typeface="+mn-ea"/>
              <a:cs typeface="Meiryo UI" pitchFamily="50" charset="-128"/>
            </a:endParaRPr>
          </a:p>
        </p:txBody>
      </p:sp>
      <p:sp>
        <p:nvSpPr>
          <p:cNvPr id="3" name="コンテンツ プレースホルダー 3"/>
          <p:cNvSpPr txBox="1">
            <a:spLocks/>
          </p:cNvSpPr>
          <p:nvPr/>
        </p:nvSpPr>
        <p:spPr>
          <a:xfrm>
            <a:off x="539552" y="2348880"/>
            <a:ext cx="8424935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ja-JP" altLang="en-US" sz="2800" dirty="0" smtClean="0">
                <a:latin typeface="+mn-ea"/>
                <a:cs typeface="Meiryo UI" pitchFamily="50" charset="-128"/>
              </a:rPr>
              <a:t>風邪と季節性インフルエンザの違い</a:t>
            </a:r>
            <a:endParaRPr lang="ja-JP" altLang="en-US" sz="2800" dirty="0">
              <a:latin typeface="+mn-ea"/>
              <a:cs typeface="Meiryo UI" pitchFamily="50" charset="-128"/>
            </a:endParaRPr>
          </a:p>
          <a:p>
            <a:pPr eaLnBrk="1" hangingPunct="1"/>
            <a:r>
              <a:rPr lang="ja-JP" altLang="en-US" sz="2800" dirty="0" smtClean="0">
                <a:latin typeface="+mn-ea"/>
                <a:cs typeface="Meiryo UI" pitchFamily="50" charset="-128"/>
              </a:rPr>
              <a:t>インフルエンザウイルスの構造と分類</a:t>
            </a:r>
            <a:endParaRPr lang="ja-JP" altLang="en-US" sz="2800" dirty="0">
              <a:latin typeface="+mn-ea"/>
              <a:cs typeface="Meiryo UI" pitchFamily="50" charset="-128"/>
            </a:endParaRPr>
          </a:p>
          <a:p>
            <a:pPr eaLnBrk="1" hangingPunct="1"/>
            <a:r>
              <a:rPr lang="ja-JP" altLang="en-US" sz="2800" dirty="0" smtClean="0">
                <a:latin typeface="+mn-ea"/>
                <a:cs typeface="Meiryo UI" pitchFamily="50" charset="-128"/>
              </a:rPr>
              <a:t>季節性インフルエンザの</a:t>
            </a:r>
            <a:r>
              <a:rPr lang="ja-JP" altLang="en-US" sz="2800" dirty="0">
                <a:latin typeface="+mn-ea"/>
                <a:cs typeface="Meiryo UI" pitchFamily="50" charset="-128"/>
              </a:rPr>
              <a:t>経過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と治療</a:t>
            </a:r>
            <a:endParaRPr lang="en-US" altLang="ja-JP" sz="2800" dirty="0" smtClean="0">
              <a:latin typeface="+mn-ea"/>
              <a:cs typeface="Meiryo UI" pitchFamily="50" charset="-128"/>
            </a:endParaRPr>
          </a:p>
          <a:p>
            <a:pPr eaLnBrk="1" hangingPunct="1"/>
            <a:r>
              <a:rPr lang="ja-JP" altLang="en-US" sz="2800" dirty="0">
                <a:latin typeface="+mn-ea"/>
                <a:cs typeface="Meiryo UI" pitchFamily="50" charset="-128"/>
              </a:rPr>
              <a:t>新型インフルエンザと季節性インフルエンザの違い</a:t>
            </a:r>
            <a:endParaRPr lang="en-US" altLang="ja-JP" sz="2800" dirty="0">
              <a:latin typeface="+mn-ea"/>
              <a:cs typeface="Meiryo UI" pitchFamily="50" charset="-128"/>
            </a:endParaRPr>
          </a:p>
          <a:p>
            <a:pPr eaLnBrk="1" hangingPunct="1"/>
            <a:r>
              <a:rPr lang="ja-JP" altLang="en-US" sz="2800" dirty="0">
                <a:latin typeface="+mn-ea"/>
                <a:cs typeface="Meiryo UI" pitchFamily="50" charset="-128"/>
              </a:rPr>
              <a:t>新型インフルエンザの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歴史と出現のメカニズム</a:t>
            </a:r>
          </a:p>
          <a:p>
            <a:pPr eaLnBrk="1" hangingPunct="1"/>
            <a:r>
              <a:rPr lang="ja-JP" altLang="en-US" sz="2800" dirty="0" smtClean="0">
                <a:latin typeface="+mn-ea"/>
                <a:cs typeface="Meiryo UI" pitchFamily="50" charset="-128"/>
              </a:rPr>
              <a:t>新型</a:t>
            </a:r>
            <a:r>
              <a:rPr lang="ja-JP" altLang="en-US" sz="2800" dirty="0">
                <a:latin typeface="+mn-ea"/>
                <a:cs typeface="Meiryo UI" pitchFamily="50" charset="-128"/>
              </a:rPr>
              <a:t>インフルエンザに対する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予防策</a:t>
            </a:r>
            <a:endParaRPr lang="en-US" altLang="ja-JP" sz="2800" dirty="0">
              <a:latin typeface="+mn-ea"/>
              <a:cs typeface="Meiryo UI" pitchFamily="50" charset="-128"/>
            </a:endParaRPr>
          </a:p>
          <a:p>
            <a:pPr eaLnBrk="1" hangingPunct="1"/>
            <a:endParaRPr lang="ja-JP" altLang="en-US" sz="2400" dirty="0">
              <a:latin typeface="+mn-ea"/>
              <a:cs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91648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+mn-ea"/>
                <a:cs typeface="Meiryo UI" pitchFamily="50" charset="-128"/>
              </a:rPr>
              <a:t>～インフルエンザと</a:t>
            </a:r>
            <a:endParaRPr lang="en-US" altLang="ja-JP" sz="3200" dirty="0" smtClean="0">
              <a:latin typeface="+mn-ea"/>
              <a:cs typeface="Meiryo UI" pitchFamily="50" charset="-128"/>
            </a:endParaRPr>
          </a:p>
          <a:p>
            <a:pPr algn="ctr"/>
            <a:r>
              <a:rPr lang="ja-JP" altLang="en-US" sz="3200" dirty="0" smtClean="0">
                <a:latin typeface="+mn-ea"/>
                <a:cs typeface="Meiryo UI" pitchFamily="50" charset="-128"/>
              </a:rPr>
              <a:t>新型インフルエンザについて知る～</a:t>
            </a:r>
            <a:endParaRPr lang="ja-JP" altLang="en-US" sz="3200" dirty="0">
              <a:latin typeface="+mn-ea"/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 bwMode="auto">
          <a:xfrm>
            <a:off x="1331640" y="1925960"/>
            <a:ext cx="19004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3200" dirty="0" smtClean="0">
              <a:latin typeface="+mn-ea"/>
              <a:ea typeface="+mn-ea"/>
              <a:cs typeface="Meiryo UI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331641" y="1993705"/>
            <a:ext cx="62646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7748" y="5661248"/>
            <a:ext cx="91085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  <a:cs typeface="Meiryo UI" pitchFamily="50" charset="-128"/>
              </a:rPr>
              <a:t>平成</a:t>
            </a:r>
            <a:r>
              <a:rPr lang="en-US" altLang="ja-JP" dirty="0">
                <a:latin typeface="+mn-ea"/>
                <a:cs typeface="Meiryo UI" pitchFamily="50" charset="-128"/>
              </a:rPr>
              <a:t>24</a:t>
            </a:r>
            <a:r>
              <a:rPr lang="ja-JP" altLang="en-US" dirty="0">
                <a:latin typeface="+mn-ea"/>
                <a:cs typeface="Meiryo UI" pitchFamily="50" charset="-128"/>
              </a:rPr>
              <a:t>年度厚生労働科学研究費補助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金</a:t>
            </a:r>
            <a:r>
              <a:rPr lang="ja-JP" altLang="en-US" dirty="0">
                <a:latin typeface="+mn-ea"/>
                <a:cs typeface="Meiryo UI" pitchFamily="50" charset="-128"/>
              </a:rPr>
              <a:t>　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新型</a:t>
            </a:r>
            <a:r>
              <a:rPr lang="ja-JP" altLang="en-US" dirty="0">
                <a:latin typeface="+mn-ea"/>
                <a:cs typeface="Meiryo UI" pitchFamily="50" charset="-128"/>
              </a:rPr>
              <a:t>インフルエンザ発生時の公衆衛生対策の再構築に関する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研究分担</a:t>
            </a:r>
            <a:r>
              <a:rPr lang="ja-JP" altLang="en-US" dirty="0">
                <a:latin typeface="+mn-ea"/>
                <a:cs typeface="Meiryo UI" pitchFamily="50" charset="-128"/>
              </a:rPr>
              <a:t>研究者：北里大学医学部公衆衛生学　和田耕治</a:t>
            </a:r>
          </a:p>
          <a:p>
            <a:r>
              <a:rPr lang="ja-JP" altLang="en-US" dirty="0" smtClean="0">
                <a:latin typeface="+mn-ea"/>
                <a:cs typeface="Meiryo UI" pitchFamily="50" charset="-128"/>
              </a:rPr>
              <a:t>都道府県</a:t>
            </a:r>
            <a:r>
              <a:rPr lang="ja-JP" altLang="en-US" dirty="0">
                <a:latin typeface="+mn-ea"/>
                <a:cs typeface="Meiryo UI" pitchFamily="50" charset="-128"/>
              </a:rPr>
              <a:t>・市町村担当者を対象と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した新型</a:t>
            </a:r>
            <a:r>
              <a:rPr lang="ja-JP" altLang="en-US" dirty="0">
                <a:latin typeface="+mn-ea"/>
                <a:cs typeface="Meiryo UI" pitchFamily="50" charset="-128"/>
              </a:rPr>
              <a:t>インフルエンザ等対策特別措置法に</a:t>
            </a:r>
            <a:r>
              <a:rPr lang="en-US" altLang="ja-JP" dirty="0">
                <a:latin typeface="+mn-ea"/>
                <a:cs typeface="Meiryo UI" pitchFamily="50" charset="-128"/>
              </a:rPr>
              <a:t/>
            </a:r>
            <a:br>
              <a:rPr lang="en-US" altLang="ja-JP" dirty="0">
                <a:latin typeface="+mn-ea"/>
                <a:cs typeface="Meiryo UI" pitchFamily="50" charset="-128"/>
              </a:rPr>
            </a:br>
            <a:r>
              <a:rPr lang="ja-JP" altLang="en-US" dirty="0">
                <a:latin typeface="+mn-ea"/>
                <a:cs typeface="Meiryo UI" pitchFamily="50" charset="-128"/>
              </a:rPr>
              <a:t>対応するための医学的・公衆衛生学的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知識　平成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>25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年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>1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月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>8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日作成</a:t>
            </a:r>
            <a:endParaRPr lang="en-US" altLang="ja-JP" dirty="0" smtClean="0">
              <a:latin typeface="+mn-ea"/>
              <a:cs typeface="Meiryo UI" pitchFamily="50" charset="-128"/>
            </a:endParaRPr>
          </a:p>
          <a:p>
            <a:r>
              <a:rPr lang="en-US" altLang="ja-JP" sz="1600" dirty="0">
                <a:latin typeface="+mn-ea"/>
                <a:cs typeface="Meiryo UI" pitchFamily="50" charset="-128"/>
              </a:rPr>
              <a:t/>
            </a:r>
            <a:br>
              <a:rPr lang="en-US" altLang="ja-JP" sz="1600" dirty="0">
                <a:latin typeface="+mn-ea"/>
                <a:cs typeface="Meiryo UI" pitchFamily="50" charset="-128"/>
              </a:rPr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90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コンテンツ プレースホルダ 2"/>
          <p:cNvSpPr>
            <a:spLocks noGrp="1"/>
          </p:cNvSpPr>
          <p:nvPr>
            <p:ph idx="1"/>
          </p:nvPr>
        </p:nvSpPr>
        <p:spPr>
          <a:xfrm>
            <a:off x="683444" y="908720"/>
            <a:ext cx="8209036" cy="5904657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latin typeface="+mn-ea"/>
                <a:cs typeface="Meiryo UI" pitchFamily="50" charset="-128"/>
              </a:rPr>
              <a:t>抗インフルエンザウイルス薬（現在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>4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種類）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/>
            </a:r>
            <a:br>
              <a:rPr lang="en-US" altLang="ja-JP" dirty="0" smtClean="0">
                <a:latin typeface="+mn-ea"/>
                <a:cs typeface="Meiryo UI" pitchFamily="50" charset="-128"/>
              </a:rPr>
            </a:br>
            <a:r>
              <a:rPr lang="ja-JP" altLang="en-US" dirty="0" smtClean="0">
                <a:latin typeface="+mn-ea"/>
                <a:cs typeface="Meiryo UI" pitchFamily="50" charset="-128"/>
              </a:rPr>
              <a:t>オセルタミビル</a:t>
            </a:r>
            <a:r>
              <a:rPr lang="ja-JP" altLang="en-US" dirty="0" smtClean="0">
                <a:sym typeface="Wingdings" pitchFamily="2" charset="2"/>
              </a:rPr>
              <a:t>（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タミフル</a:t>
            </a:r>
            <a:r>
              <a:rPr lang="en-US" altLang="ja-JP" dirty="0"/>
              <a:t>® 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（経口薬））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/>
            </a:r>
            <a:br>
              <a:rPr lang="en-US" altLang="ja-JP" dirty="0" smtClean="0">
                <a:latin typeface="+mn-ea"/>
                <a:cs typeface="Meiryo UI" pitchFamily="50" charset="-128"/>
              </a:rPr>
            </a:br>
            <a:r>
              <a:rPr lang="ja-JP" altLang="en-US" dirty="0" smtClean="0"/>
              <a:t>ザナミビル       （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リレンザ</a:t>
            </a:r>
            <a:r>
              <a:rPr lang="en-US" altLang="ja-JP" dirty="0"/>
              <a:t>® 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（吸入薬））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/>
            </a:r>
            <a:br>
              <a:rPr lang="en-US" altLang="ja-JP" dirty="0" smtClean="0">
                <a:latin typeface="+mn-ea"/>
                <a:cs typeface="Meiryo UI" pitchFamily="50" charset="-128"/>
              </a:rPr>
            </a:br>
            <a:r>
              <a:rPr lang="ja-JP" altLang="en-US" dirty="0" smtClean="0">
                <a:latin typeface="+mn-ea"/>
                <a:cs typeface="Meiryo UI" pitchFamily="50" charset="-128"/>
              </a:rPr>
              <a:t>ラニナミビル   （イナビル</a:t>
            </a:r>
            <a:r>
              <a:rPr lang="en-US" altLang="ja-JP" dirty="0"/>
              <a:t>® 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（吸入薬））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/>
            </a:r>
            <a:br>
              <a:rPr lang="en-US" altLang="ja-JP" dirty="0" smtClean="0">
                <a:latin typeface="+mn-ea"/>
                <a:cs typeface="Meiryo UI" pitchFamily="50" charset="-128"/>
              </a:rPr>
            </a:br>
            <a:r>
              <a:rPr lang="ja-JP" altLang="en-US" dirty="0" smtClean="0">
                <a:latin typeface="+mn-ea"/>
                <a:cs typeface="Meiryo UI" pitchFamily="50" charset="-128"/>
              </a:rPr>
              <a:t>ペラミビル      （ラピアクタ</a:t>
            </a:r>
            <a:r>
              <a:rPr lang="en-US" altLang="ja-JP" dirty="0"/>
              <a:t>® 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（点滴））</a:t>
            </a:r>
            <a:endParaRPr lang="en-US" altLang="ja-JP" dirty="0" smtClean="0">
              <a:latin typeface="+mn-ea"/>
              <a:cs typeface="Meiryo UI" pitchFamily="50" charset="-128"/>
            </a:endParaRPr>
          </a:p>
          <a:p>
            <a:pPr eaLnBrk="1" hangingPunct="1">
              <a:buFont typeface="Arial" charset="0"/>
              <a:buNone/>
            </a:pPr>
            <a:endParaRPr lang="en-US" altLang="ja-JP" sz="1800" dirty="0" smtClean="0">
              <a:latin typeface="+mn-ea"/>
              <a:cs typeface="Meiryo UI" pitchFamily="50" charset="-128"/>
            </a:endParaRPr>
          </a:p>
          <a:p>
            <a:pPr eaLnBrk="1" hangingPunct="1">
              <a:buFont typeface="Arial" charset="0"/>
              <a:buNone/>
            </a:pPr>
            <a:r>
              <a:rPr lang="ja-JP" altLang="en-US" sz="2800" dirty="0" smtClean="0">
                <a:latin typeface="+mn-ea"/>
                <a:cs typeface="Meiryo UI" pitchFamily="50" charset="-128"/>
              </a:rPr>
              <a:t>　</a:t>
            </a:r>
            <a:r>
              <a:rPr lang="ja-JP" altLang="en-US" sz="2800" u="sng" dirty="0" smtClean="0">
                <a:latin typeface="+mn-ea"/>
                <a:cs typeface="Meiryo UI" pitchFamily="50" charset="-128"/>
              </a:rPr>
              <a:t>抗インフルエンザウイルス薬の効果</a:t>
            </a:r>
            <a:r>
              <a:rPr lang="en-US" altLang="ja-JP" sz="2800" dirty="0" smtClean="0">
                <a:latin typeface="+mn-ea"/>
                <a:cs typeface="Meiryo UI" pitchFamily="50" charset="-128"/>
              </a:rPr>
              <a:t/>
            </a:r>
            <a:br>
              <a:rPr lang="en-US" altLang="ja-JP" sz="2800" dirty="0" smtClean="0">
                <a:latin typeface="+mn-ea"/>
                <a:cs typeface="Meiryo UI" pitchFamily="50" charset="-128"/>
              </a:rPr>
            </a:br>
            <a:r>
              <a:rPr lang="ja-JP" altLang="en-US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＊発症後４８時間以内に</a:t>
            </a:r>
            <a:r>
              <a:rPr lang="ja-JP" altLang="en-US" sz="2800" dirty="0">
                <a:solidFill>
                  <a:srgbClr val="0070C0"/>
                </a:solidFill>
                <a:latin typeface="+mn-ea"/>
                <a:cs typeface="Meiryo UI" pitchFamily="50" charset="-128"/>
              </a:rPr>
              <a:t>投与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すること</a:t>
            </a:r>
            <a:r>
              <a:rPr lang="ja-JP" altLang="en-US" sz="2800" dirty="0">
                <a:solidFill>
                  <a:srgbClr val="0070C0"/>
                </a:solidFill>
                <a:latin typeface="+mn-ea"/>
                <a:cs typeface="Meiryo UI" pitchFamily="50" charset="-128"/>
              </a:rPr>
              <a:t>が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効果的</a:t>
            </a:r>
            <a:r>
              <a:rPr lang="en-US" altLang="ja-JP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/>
            </a:r>
            <a:br>
              <a:rPr lang="en-US" altLang="ja-JP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</a:br>
            <a:r>
              <a:rPr lang="ja-JP" altLang="en-US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＊発熱期間が１～２日短縮</a:t>
            </a:r>
            <a:r>
              <a:rPr lang="en-US" altLang="ja-JP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/>
            </a:r>
            <a:br>
              <a:rPr lang="en-US" altLang="ja-JP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</a:br>
            <a:r>
              <a:rPr lang="ja-JP" altLang="en-US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＊ウイルスの排出が減り、他人にうつす機会が減る</a:t>
            </a:r>
            <a:r>
              <a:rPr lang="ja-JP" altLang="en-US" sz="2800" dirty="0">
                <a:solidFill>
                  <a:srgbClr val="0070C0"/>
                </a:solidFill>
                <a:latin typeface="+mn-ea"/>
                <a:cs typeface="Meiryo UI" pitchFamily="50" charset="-128"/>
              </a:rPr>
              <a:t>と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いう報告もある</a:t>
            </a:r>
            <a:r>
              <a:rPr lang="en-US" altLang="ja-JP" sz="24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/>
            </a:r>
            <a:br>
              <a:rPr lang="en-US" altLang="ja-JP" sz="24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</a:br>
            <a:endParaRPr lang="en-US" altLang="ja-JP" sz="2000" b="1" dirty="0" smtClean="0">
              <a:solidFill>
                <a:srgbClr val="0070C0"/>
              </a:solidFill>
              <a:latin typeface="+mn-ea"/>
              <a:cs typeface="Meiryo UI" pitchFamily="50" charset="-128"/>
            </a:endParaRPr>
          </a:p>
          <a:p>
            <a:pPr eaLnBrk="1" hangingPunct="1"/>
            <a:r>
              <a:rPr lang="ja-JP" altLang="en-US" dirty="0" smtClean="0">
                <a:latin typeface="+mn-ea"/>
                <a:cs typeface="Meiryo UI" pitchFamily="50" charset="-128"/>
              </a:rPr>
              <a:t>治療の基本は、水分補給</a:t>
            </a:r>
            <a:r>
              <a:rPr lang="en-US" altLang="ja-JP" dirty="0" smtClean="0">
                <a:latin typeface="+mn-ea"/>
                <a:cs typeface="Meiryo UI" pitchFamily="50" charset="-128"/>
              </a:rPr>
              <a:t/>
            </a:r>
            <a:br>
              <a:rPr lang="en-US" altLang="ja-JP" dirty="0" smtClean="0">
                <a:latin typeface="+mn-ea"/>
                <a:cs typeface="Meiryo UI" pitchFamily="50" charset="-128"/>
              </a:rPr>
            </a:br>
            <a:r>
              <a:rPr lang="ja-JP" altLang="en-US" dirty="0" smtClean="0">
                <a:latin typeface="+mn-ea"/>
                <a:cs typeface="Meiryo UI" pitchFamily="50" charset="-128"/>
              </a:rPr>
              <a:t>　　　　　　　　　　</a:t>
            </a:r>
            <a:r>
              <a:rPr lang="ja-JP" altLang="en-US" dirty="0" smtClean="0">
                <a:solidFill>
                  <a:srgbClr val="FF3300"/>
                </a:solidFill>
                <a:latin typeface="+mn-ea"/>
                <a:cs typeface="Meiryo UI" pitchFamily="50" charset="-128"/>
              </a:rPr>
              <a:t>→</a:t>
            </a:r>
            <a:r>
              <a:rPr lang="ja-JP" altLang="en-US" sz="2800" dirty="0" smtClean="0">
                <a:solidFill>
                  <a:srgbClr val="FF3300"/>
                </a:solidFill>
                <a:latin typeface="+mn-ea"/>
                <a:cs typeface="Meiryo UI" pitchFamily="50" charset="-128"/>
              </a:rPr>
              <a:t>高熱による脱水を防ぐ</a:t>
            </a:r>
            <a:endParaRPr lang="en-US" altLang="ja-JP" sz="2800" dirty="0" smtClean="0">
              <a:solidFill>
                <a:srgbClr val="FF3300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0" y="181521"/>
            <a:ext cx="9144000" cy="511175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dirty="0" smtClean="0">
                <a:latin typeface="+mn-ea"/>
                <a:ea typeface="+mn-ea"/>
                <a:cs typeface="Meiryo UI" pitchFamily="50" charset="-128"/>
              </a:rPr>
              <a:t>インフルエンザの治療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1128925" y="764704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44016" y="1196082"/>
            <a:ext cx="8964488" cy="5257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+mn-ea"/>
                <a:cs typeface="Meiryo UI" pitchFamily="50" charset="-128"/>
              </a:rPr>
              <a:t>【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季節性インフルエンザ</a:t>
            </a:r>
            <a:r>
              <a:rPr lang="en-US" altLang="ja-JP" sz="2800" dirty="0" smtClean="0">
                <a:latin typeface="+mn-ea"/>
                <a:cs typeface="Meiryo UI" pitchFamily="50" charset="-128"/>
              </a:rPr>
              <a:t>】</a:t>
            </a:r>
            <a:br>
              <a:rPr lang="en-US" altLang="ja-JP" sz="2800" dirty="0" smtClean="0">
                <a:latin typeface="+mn-ea"/>
                <a:cs typeface="Meiryo UI" pitchFamily="50" charset="-128"/>
              </a:rPr>
            </a:br>
            <a:r>
              <a:rPr lang="ja-JP" altLang="en-US" sz="2800" dirty="0" smtClean="0">
                <a:latin typeface="+mn-ea"/>
                <a:cs typeface="Meiryo UI" pitchFamily="50" charset="-128"/>
              </a:rPr>
              <a:t>　通常冬季に流行するインフルエンザ</a:t>
            </a:r>
            <a:endParaRPr lang="en-US" altLang="ja-JP" sz="2800" dirty="0" smtClean="0">
              <a:latin typeface="+mn-ea"/>
              <a:cs typeface="Meiryo UI" pitchFamily="50" charset="-128"/>
            </a:endParaRPr>
          </a:p>
          <a:p>
            <a:pPr marL="0" indent="0" eaLnBrk="1" hangingPunct="1">
              <a:buNone/>
            </a:pPr>
            <a:endParaRPr lang="en-US" altLang="ja-JP" sz="2800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+mn-ea"/>
                <a:cs typeface="Meiryo UI" pitchFamily="50" charset="-128"/>
              </a:rPr>
              <a:t>【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新型インフルエンザ</a:t>
            </a:r>
            <a:r>
              <a:rPr lang="en-US" altLang="ja-JP" sz="2800" dirty="0" smtClean="0">
                <a:latin typeface="+mn-ea"/>
                <a:cs typeface="Meiryo UI" pitchFamily="50" charset="-128"/>
              </a:rPr>
              <a:t>】</a:t>
            </a:r>
            <a:br>
              <a:rPr lang="en-US" altLang="ja-JP" sz="2800" dirty="0" smtClean="0">
                <a:latin typeface="+mn-ea"/>
                <a:cs typeface="Meiryo UI" pitchFamily="50" charset="-128"/>
              </a:rPr>
            </a:br>
            <a:r>
              <a:rPr lang="ja-JP" altLang="en-US" sz="2800" dirty="0" smtClean="0">
                <a:latin typeface="+mn-ea"/>
                <a:cs typeface="Meiryo UI" pitchFamily="50" charset="-128"/>
              </a:rPr>
              <a:t>　</a:t>
            </a:r>
            <a:r>
              <a:rPr lang="ja-JP" altLang="en-US" sz="2800" dirty="0" smtClean="0"/>
              <a:t>新型</a:t>
            </a:r>
            <a:r>
              <a:rPr lang="ja-JP" altLang="en-US" sz="2800" dirty="0"/>
              <a:t>インフルエンザとは、季節性インフルエンザ</a:t>
            </a:r>
            <a:r>
              <a:rPr lang="ja-JP" altLang="en-US" sz="2800" dirty="0" smtClean="0"/>
              <a:t>と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抗原性</a:t>
            </a:r>
            <a:r>
              <a:rPr lang="ja-JP" altLang="en-US" sz="2800" dirty="0"/>
              <a:t>が大きく異なる</a:t>
            </a:r>
            <a:r>
              <a:rPr lang="ja-JP" altLang="en-US" sz="2800" dirty="0" smtClean="0"/>
              <a:t>インフルエンザ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　一般</a:t>
            </a:r>
            <a:r>
              <a:rPr lang="ja-JP" altLang="en-US" sz="2800" dirty="0"/>
              <a:t>に国民が免疫を獲得していないことから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全国的</a:t>
            </a:r>
            <a:r>
              <a:rPr lang="ja-JP" altLang="en-US" sz="2800" dirty="0"/>
              <a:t>かつ急速なまん延に</a:t>
            </a:r>
            <a:r>
              <a:rPr lang="ja-JP" altLang="en-US" sz="2800" dirty="0" smtClean="0"/>
              <a:t>より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国民</a:t>
            </a:r>
            <a:r>
              <a:rPr lang="ja-JP" altLang="en-US" sz="2800" dirty="0"/>
              <a:t>の生命および健康に重大な影響を</a:t>
            </a:r>
            <a:r>
              <a:rPr lang="ja-JP" altLang="en-US" sz="2800" dirty="0" smtClean="0"/>
              <a:t>与える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おそれ</a:t>
            </a:r>
            <a:r>
              <a:rPr lang="ja-JP" altLang="en-US" sz="2800" dirty="0"/>
              <a:t>があると認められる</a:t>
            </a:r>
            <a:r>
              <a:rPr lang="ja-JP" altLang="en-US" sz="2800" dirty="0" smtClean="0"/>
              <a:t>もの</a:t>
            </a:r>
            <a:endParaRPr lang="en-US" altLang="ja-JP" sz="2800" dirty="0">
              <a:latin typeface="+mn-ea"/>
              <a:cs typeface="Meiryo UI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 smtClean="0">
                <a:latin typeface="+mn-ea"/>
                <a:cs typeface="Meiryo UI" pitchFamily="50" charset="-128"/>
              </a:rPr>
              <a:t>　</a:t>
            </a:r>
            <a:endParaRPr lang="en-US" altLang="ja-JP" sz="2800" dirty="0">
              <a:latin typeface="+mn-ea"/>
              <a:cs typeface="Meiryo UI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348333"/>
            <a:ext cx="9144000" cy="56038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3600" cap="small" dirty="0">
                <a:latin typeface="+mn-ea"/>
                <a:cs typeface="Meiryo UI" pitchFamily="50" charset="-128"/>
              </a:rPr>
              <a:t>季節性インフルエンザと新型インフルエンザ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6024"/>
            <a:ext cx="9144000" cy="764704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2800" dirty="0" smtClean="0">
                <a:latin typeface="+mn-ea"/>
                <a:ea typeface="+mn-ea"/>
                <a:cs typeface="Meiryo UI" pitchFamily="50" charset="-128"/>
              </a:rPr>
              <a:t>新型インフルエンザの歴史</a:t>
            </a:r>
            <a:endParaRPr lang="en-US" altLang="ja-JP" sz="2800" dirty="0" smtClean="0">
              <a:latin typeface="+mn-ea"/>
              <a:ea typeface="+mn-ea"/>
              <a:cs typeface="Meiryo UI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" y="1217657"/>
            <a:ext cx="10260631" cy="5163671"/>
            <a:chOff x="1" y="1011437"/>
            <a:chExt cx="10260631" cy="5163671"/>
          </a:xfrm>
        </p:grpSpPr>
        <p:sp>
          <p:nvSpPr>
            <p:cNvPr id="38915" name="Text Box 3"/>
            <p:cNvSpPr txBox="1">
              <a:spLocks noChangeArrowheads="1"/>
            </p:cNvSpPr>
            <p:nvPr/>
          </p:nvSpPr>
          <p:spPr bwMode="auto">
            <a:xfrm>
              <a:off x="1" y="5713443"/>
              <a:ext cx="9302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1880	</a:t>
              </a:r>
              <a:r>
                <a:rPr lang="ja-JP" altLang="en-US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</a:t>
              </a:r>
              <a:r>
                <a:rPr lang="en-US" altLang="ja-JP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1900	</a:t>
              </a:r>
              <a:r>
                <a:rPr lang="ja-JP" altLang="en-US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　</a:t>
              </a:r>
              <a:r>
                <a:rPr lang="en-US" altLang="ja-JP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1920	</a:t>
              </a:r>
              <a:r>
                <a:rPr lang="ja-JP" altLang="en-US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</a:t>
              </a:r>
              <a:r>
                <a:rPr lang="en-US" altLang="ja-JP" sz="2400" dirty="0" smtClean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1940</a:t>
              </a:r>
              <a:r>
                <a:rPr lang="ja-JP" altLang="en-US" sz="2400" dirty="0" smtClean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</a:t>
              </a:r>
              <a:r>
                <a:rPr lang="ja-JP" altLang="en-US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</a:t>
              </a:r>
              <a:r>
                <a:rPr lang="ja-JP" altLang="en-US" sz="2400" dirty="0" smtClean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</a:t>
              </a:r>
              <a:r>
                <a:rPr lang="en-US" altLang="ja-JP" sz="2400" dirty="0" smtClean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1960</a:t>
              </a:r>
              <a:r>
                <a:rPr lang="ja-JP" altLang="en-US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</a:t>
              </a:r>
              <a:r>
                <a:rPr lang="en-US" altLang="ja-JP" sz="2400" dirty="0" smtClean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1980</a:t>
              </a:r>
              <a:r>
                <a:rPr lang="ja-JP" altLang="en-US" sz="2400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　</a:t>
              </a:r>
              <a:r>
                <a:rPr lang="en-US" altLang="ja-JP" sz="2400" dirty="0" smtClean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2000</a:t>
              </a:r>
              <a:r>
                <a:rPr lang="ja-JP" altLang="en-US" sz="2400" dirty="0" smtClean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　　</a:t>
              </a:r>
              <a:r>
                <a:rPr lang="en-US" altLang="ja-JP" sz="2400" dirty="0" smtClean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2010</a:t>
              </a:r>
              <a:endParaRPr lang="en-US" altLang="ja-JP" sz="2400" dirty="0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endParaRPr>
            </a:p>
          </p:txBody>
        </p:sp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>
              <a:off x="119743" y="5753100"/>
              <a:ext cx="861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611560" y="3438804"/>
              <a:ext cx="996663" cy="461665"/>
            </a:xfrm>
            <a:prstGeom prst="rect">
              <a:avLst/>
            </a:prstGeom>
            <a:solidFill>
              <a:srgbClr val="00FFFF">
                <a:alpha val="70195"/>
              </a:srgbClr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H2N2</a:t>
              </a: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217500" y="2628491"/>
              <a:ext cx="93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1889</a:t>
              </a:r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627290" y="3003043"/>
              <a:ext cx="1588" cy="392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488976" y="4758035"/>
              <a:ext cx="1066800" cy="461665"/>
            </a:xfrm>
            <a:prstGeom prst="rect">
              <a:avLst/>
            </a:prstGeom>
            <a:solidFill>
              <a:srgbClr val="00FF00">
                <a:alpha val="70195"/>
              </a:srgbClr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H3N8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990600" y="3992408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1900</a:t>
              </a: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1452336" y="4368517"/>
              <a:ext cx="1588" cy="3956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2425699" y="2476500"/>
              <a:ext cx="2589213" cy="461665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H1N1</a:t>
              </a:r>
              <a:endParaRPr lang="ja-JP" altLang="en-US" sz="2400" b="1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endParaRP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434188" y="1656810"/>
              <a:ext cx="42431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1918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（スペインインフルエンザ）</a:t>
              </a:r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2424113" y="2080853"/>
              <a:ext cx="1587" cy="3956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5008984" y="3619500"/>
              <a:ext cx="1291208" cy="461665"/>
            </a:xfrm>
            <a:prstGeom prst="rect">
              <a:avLst/>
            </a:prstGeom>
            <a:solidFill>
              <a:srgbClr val="00FFFF">
                <a:alpha val="70195"/>
              </a:srgbClr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H2N2</a:t>
              </a:r>
              <a:endParaRPr lang="ja-JP" altLang="en-US" sz="2400" b="1" dirty="0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endParaRP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2651773" y="2862927"/>
              <a:ext cx="3888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1957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（アジアインフルエンザ）</a:t>
              </a:r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5014913" y="3227178"/>
              <a:ext cx="0" cy="392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5791200" y="4758036"/>
              <a:ext cx="3173289" cy="466130"/>
            </a:xfrm>
            <a:prstGeom prst="rect">
              <a:avLst/>
            </a:prstGeom>
            <a:solidFill>
              <a:srgbClr val="00FF00">
                <a:alpha val="70195"/>
              </a:srgbClr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H3N2</a:t>
              </a:r>
              <a:endParaRPr lang="ja-JP" altLang="en-US" sz="2400" b="1" dirty="0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endParaRP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5145596" y="4000500"/>
              <a:ext cx="3818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1968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（香港インフルエンザ）</a:t>
              </a:r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5846763" y="4368517"/>
              <a:ext cx="0" cy="3939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6300192" y="2449271"/>
              <a:ext cx="1472211" cy="461665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rPr>
                <a:t>H1N1</a:t>
              </a:r>
              <a:endParaRPr lang="ja-JP" altLang="en-US" sz="2400" b="1" dirty="0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endParaRPr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5112348" y="1299469"/>
              <a:ext cx="25559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1977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（</a:t>
              </a:r>
              <a:r>
                <a:rPr lang="ja-JP" altLang="en-US" sz="2400" dirty="0" smtClean="0">
                  <a:latin typeface="+mn-ea"/>
                  <a:ea typeface="+mn-ea"/>
                  <a:cs typeface="Meiryo UI" pitchFamily="50" charset="-128"/>
                </a:rPr>
                <a:t>ソ連</a:t>
              </a:r>
              <a:endParaRPr lang="en-US" altLang="ja-JP" sz="2400" dirty="0" smtClean="0">
                <a:latin typeface="+mn-ea"/>
                <a:ea typeface="+mn-ea"/>
                <a:cs typeface="Meiryo UI" pitchFamily="50" charset="-128"/>
              </a:endParaRPr>
            </a:p>
            <a:p>
              <a:pPr eaLnBrk="1" hangingPunct="1"/>
              <a:r>
                <a:rPr lang="ja-JP" altLang="en-US" sz="2400" dirty="0" smtClean="0">
                  <a:latin typeface="+mn-ea"/>
                  <a:ea typeface="+mn-ea"/>
                  <a:cs typeface="Meiryo UI" pitchFamily="50" charset="-128"/>
                </a:rPr>
                <a:t>インフルエンザ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）</a:t>
              </a:r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6248400" y="2080853"/>
              <a:ext cx="0" cy="3956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609600" y="5600700"/>
              <a:ext cx="762000" cy="0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1371600" y="5600700"/>
              <a:ext cx="1066800" cy="0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2438400" y="5600700"/>
              <a:ext cx="2514600" cy="0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>
              <a:off x="4953000" y="5600700"/>
              <a:ext cx="838200" cy="0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>
              <a:off x="5791200" y="5600700"/>
              <a:ext cx="2743200" cy="0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400">
                <a:latin typeface="+mn-ea"/>
                <a:cs typeface="Meiryo UI" pitchFamily="50" charset="-128"/>
              </a:endParaRPr>
            </a:p>
          </p:txBody>
        </p:sp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602343" y="5169748"/>
              <a:ext cx="10058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11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年</a:t>
              </a: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6705600" y="5169748"/>
              <a:ext cx="16628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＞</a:t>
              </a:r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40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年</a:t>
              </a:r>
            </a:p>
          </p:txBody>
        </p:sp>
        <p:sp>
          <p:nvSpPr>
            <p:cNvPr id="38942" name="Text Box 30"/>
            <p:cNvSpPr txBox="1">
              <a:spLocks noChangeArrowheads="1"/>
            </p:cNvSpPr>
            <p:nvPr/>
          </p:nvSpPr>
          <p:spPr bwMode="auto">
            <a:xfrm>
              <a:off x="4975225" y="5145154"/>
              <a:ext cx="9109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11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年</a:t>
              </a:r>
            </a:p>
          </p:txBody>
        </p:sp>
        <p:sp>
          <p:nvSpPr>
            <p:cNvPr id="38943" name="Text Box 31"/>
            <p:cNvSpPr txBox="1">
              <a:spLocks noChangeArrowheads="1"/>
            </p:cNvSpPr>
            <p:nvPr/>
          </p:nvSpPr>
          <p:spPr bwMode="auto">
            <a:xfrm>
              <a:off x="3352800" y="5145299"/>
              <a:ext cx="859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39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年</a:t>
              </a:r>
            </a:p>
          </p:txBody>
        </p:sp>
        <p:sp>
          <p:nvSpPr>
            <p:cNvPr id="38944" name="Text Box 32"/>
            <p:cNvSpPr txBox="1">
              <a:spLocks noChangeArrowheads="1"/>
            </p:cNvSpPr>
            <p:nvPr/>
          </p:nvSpPr>
          <p:spPr bwMode="auto">
            <a:xfrm>
              <a:off x="1515368" y="5145299"/>
              <a:ext cx="9555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latin typeface="+mn-ea"/>
                  <a:ea typeface="+mn-ea"/>
                  <a:cs typeface="Meiryo UI" pitchFamily="50" charset="-128"/>
                </a:rPr>
                <a:t>18</a:t>
              </a:r>
              <a:r>
                <a:rPr lang="ja-JP" altLang="en-US" sz="2400" dirty="0">
                  <a:latin typeface="+mn-ea"/>
                  <a:ea typeface="+mn-ea"/>
                  <a:cs typeface="Meiryo UI" pitchFamily="50" charset="-128"/>
                </a:rPr>
                <a:t>年</a:t>
              </a:r>
            </a:p>
          </p:txBody>
        </p:sp>
        <p:grpSp>
          <p:nvGrpSpPr>
            <p:cNvPr id="2" name="グループ化 36"/>
            <p:cNvGrpSpPr>
              <a:grpSpLocks/>
            </p:cNvGrpSpPr>
            <p:nvPr/>
          </p:nvGrpSpPr>
          <p:grpSpPr bwMode="auto">
            <a:xfrm>
              <a:off x="7206940" y="1011437"/>
              <a:ext cx="3053692" cy="1901825"/>
              <a:chOff x="7206982" y="1091267"/>
              <a:chExt cx="3054394" cy="1815792"/>
            </a:xfrm>
          </p:grpSpPr>
          <p:sp>
            <p:nvSpPr>
              <p:cNvPr id="38946" name="Line 22"/>
              <p:cNvSpPr>
                <a:spLocks noChangeShapeType="1"/>
              </p:cNvSpPr>
              <p:nvPr/>
            </p:nvSpPr>
            <p:spPr bwMode="auto">
              <a:xfrm flipH="1">
                <a:off x="7812541" y="1532048"/>
                <a:ext cx="6593" cy="8809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2400">
                  <a:latin typeface="+mn-ea"/>
                  <a:cs typeface="Meiryo UI" pitchFamily="50" charset="-128"/>
                </a:endParaRPr>
              </a:p>
            </p:txBody>
          </p:sp>
          <p:sp>
            <p:nvSpPr>
              <p:cNvPr id="38947" name="Text Box 12"/>
              <p:cNvSpPr txBox="1">
                <a:spLocks noChangeArrowheads="1"/>
              </p:cNvSpPr>
              <p:nvPr/>
            </p:nvSpPr>
            <p:spPr bwMode="auto">
              <a:xfrm>
                <a:off x="7206982" y="1091267"/>
                <a:ext cx="3054394" cy="44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400" dirty="0" smtClean="0">
                    <a:solidFill>
                      <a:srgbClr val="FF0000"/>
                    </a:solidFill>
                    <a:latin typeface="+mn-ea"/>
                    <a:ea typeface="+mn-ea"/>
                    <a:cs typeface="Meiryo UI" pitchFamily="50" charset="-128"/>
                  </a:rPr>
                  <a:t>2009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+mn-ea"/>
                    <a:ea typeface="+mn-ea"/>
                    <a:cs typeface="Meiryo UI" pitchFamily="50" charset="-128"/>
                  </a:rPr>
                  <a:t>年に発生</a:t>
                </a:r>
                <a:endParaRPr lang="ja-JP" altLang="en-US" sz="2400" dirty="0">
                  <a:solidFill>
                    <a:srgbClr val="FF0000"/>
                  </a:solidFill>
                  <a:latin typeface="+mn-ea"/>
                  <a:ea typeface="+mn-ea"/>
                  <a:cs typeface="Meiryo UI" pitchFamily="50" charset="-128"/>
                </a:endParaRPr>
              </a:p>
            </p:txBody>
          </p:sp>
          <p:sp>
            <p:nvSpPr>
              <p:cNvPr id="38948" name="Text Box 20"/>
              <p:cNvSpPr txBox="1">
                <a:spLocks noChangeArrowheads="1"/>
              </p:cNvSpPr>
              <p:nvPr/>
            </p:nvSpPr>
            <p:spPr bwMode="auto">
              <a:xfrm>
                <a:off x="7772575" y="2466278"/>
                <a:ext cx="1192362" cy="440781"/>
              </a:xfrm>
              <a:prstGeom prst="rect">
                <a:avLst/>
              </a:prstGeom>
              <a:solidFill>
                <a:srgbClr val="FF0000">
                  <a:alpha val="70195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:r>
                  <a:rPr lang="en-US" altLang="ja-JP" sz="2400" b="1" dirty="0">
                    <a:solidFill>
                      <a:srgbClr val="003399"/>
                    </a:solidFill>
                    <a:latin typeface="+mn-ea"/>
                    <a:ea typeface="+mn-ea"/>
                    <a:cs typeface="Meiryo UI" pitchFamily="50" charset="-128"/>
                  </a:rPr>
                  <a:t>H1N1</a:t>
                </a:r>
                <a:endParaRPr lang="ja-JP" altLang="en-US" sz="2400" b="1" dirty="0">
                  <a:solidFill>
                    <a:srgbClr val="003399"/>
                  </a:solidFill>
                  <a:latin typeface="+mn-ea"/>
                  <a:ea typeface="+mn-ea"/>
                  <a:cs typeface="Meiryo UI" pitchFamily="50" charset="-128"/>
                </a:endParaRPr>
              </a:p>
            </p:txBody>
          </p:sp>
        </p:grpSp>
      </p:grpSp>
      <p:cxnSp>
        <p:nvCxnSpPr>
          <p:cNvPr id="38" name="直線コネクタ 37"/>
          <p:cNvCxnSpPr/>
          <p:nvPr/>
        </p:nvCxnSpPr>
        <p:spPr>
          <a:xfrm>
            <a:off x="1128925" y="908720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848359" y="2074518"/>
            <a:ext cx="771239" cy="641982"/>
            <a:chOff x="480" y="2421"/>
            <a:chExt cx="937" cy="703"/>
          </a:xfrm>
        </p:grpSpPr>
        <p:sp>
          <p:nvSpPr>
            <p:cNvPr id="36365" name="Freeform 3"/>
            <p:cNvSpPr>
              <a:spLocks/>
            </p:cNvSpPr>
            <p:nvPr/>
          </p:nvSpPr>
          <p:spPr bwMode="auto">
            <a:xfrm>
              <a:off x="480" y="2421"/>
              <a:ext cx="937" cy="703"/>
            </a:xfrm>
            <a:custGeom>
              <a:avLst/>
              <a:gdLst>
                <a:gd name="T0" fmla="*/ 0 w 2811"/>
                <a:gd name="T1" fmla="*/ 0 h 2109"/>
                <a:gd name="T2" fmla="*/ 0 w 2811"/>
                <a:gd name="T3" fmla="*/ 0 h 2109"/>
                <a:gd name="T4" fmla="*/ 0 w 2811"/>
                <a:gd name="T5" fmla="*/ 0 h 2109"/>
                <a:gd name="T6" fmla="*/ 0 w 2811"/>
                <a:gd name="T7" fmla="*/ 0 h 2109"/>
                <a:gd name="T8" fmla="*/ 0 w 2811"/>
                <a:gd name="T9" fmla="*/ 0 h 2109"/>
                <a:gd name="T10" fmla="*/ 0 w 2811"/>
                <a:gd name="T11" fmla="*/ 0 h 2109"/>
                <a:gd name="T12" fmla="*/ 0 w 2811"/>
                <a:gd name="T13" fmla="*/ 0 h 2109"/>
                <a:gd name="T14" fmla="*/ 0 w 2811"/>
                <a:gd name="T15" fmla="*/ 0 h 2109"/>
                <a:gd name="T16" fmla="*/ 0 w 2811"/>
                <a:gd name="T17" fmla="*/ 0 h 2109"/>
                <a:gd name="T18" fmla="*/ 0 w 2811"/>
                <a:gd name="T19" fmla="*/ 0 h 2109"/>
                <a:gd name="T20" fmla="*/ 0 w 2811"/>
                <a:gd name="T21" fmla="*/ 0 h 2109"/>
                <a:gd name="T22" fmla="*/ 0 w 2811"/>
                <a:gd name="T23" fmla="*/ 0 h 2109"/>
                <a:gd name="T24" fmla="*/ 0 w 2811"/>
                <a:gd name="T25" fmla="*/ 0 h 2109"/>
                <a:gd name="T26" fmla="*/ 0 w 2811"/>
                <a:gd name="T27" fmla="*/ 0 h 2109"/>
                <a:gd name="T28" fmla="*/ 0 w 2811"/>
                <a:gd name="T29" fmla="*/ 0 h 2109"/>
                <a:gd name="T30" fmla="*/ 0 w 2811"/>
                <a:gd name="T31" fmla="*/ 0 h 2109"/>
                <a:gd name="T32" fmla="*/ 0 w 2811"/>
                <a:gd name="T33" fmla="*/ 0 h 2109"/>
                <a:gd name="T34" fmla="*/ 0 w 2811"/>
                <a:gd name="T35" fmla="*/ 0 h 2109"/>
                <a:gd name="T36" fmla="*/ 0 w 2811"/>
                <a:gd name="T37" fmla="*/ 0 h 2109"/>
                <a:gd name="T38" fmla="*/ 0 w 2811"/>
                <a:gd name="T39" fmla="*/ 0 h 2109"/>
                <a:gd name="T40" fmla="*/ 0 w 2811"/>
                <a:gd name="T41" fmla="*/ 0 h 2109"/>
                <a:gd name="T42" fmla="*/ 0 w 2811"/>
                <a:gd name="T43" fmla="*/ 0 h 2109"/>
                <a:gd name="T44" fmla="*/ 0 w 2811"/>
                <a:gd name="T45" fmla="*/ 0 h 2109"/>
                <a:gd name="T46" fmla="*/ 0 w 2811"/>
                <a:gd name="T47" fmla="*/ 0 h 2109"/>
                <a:gd name="T48" fmla="*/ 0 w 2811"/>
                <a:gd name="T49" fmla="*/ 0 h 2109"/>
                <a:gd name="T50" fmla="*/ 0 w 2811"/>
                <a:gd name="T51" fmla="*/ 0 h 2109"/>
                <a:gd name="T52" fmla="*/ 0 w 2811"/>
                <a:gd name="T53" fmla="*/ 0 h 2109"/>
                <a:gd name="T54" fmla="*/ 0 w 2811"/>
                <a:gd name="T55" fmla="*/ 0 h 2109"/>
                <a:gd name="T56" fmla="*/ 0 w 2811"/>
                <a:gd name="T57" fmla="*/ 0 h 2109"/>
                <a:gd name="T58" fmla="*/ 0 w 2811"/>
                <a:gd name="T59" fmla="*/ 0 h 2109"/>
                <a:gd name="T60" fmla="*/ 0 w 2811"/>
                <a:gd name="T61" fmla="*/ 0 h 2109"/>
                <a:gd name="T62" fmla="*/ 0 w 2811"/>
                <a:gd name="T63" fmla="*/ 0 h 2109"/>
                <a:gd name="T64" fmla="*/ 0 w 2811"/>
                <a:gd name="T65" fmla="*/ 0 h 2109"/>
                <a:gd name="T66" fmla="*/ 0 w 2811"/>
                <a:gd name="T67" fmla="*/ 0 h 2109"/>
                <a:gd name="T68" fmla="*/ 0 w 2811"/>
                <a:gd name="T69" fmla="*/ 0 h 2109"/>
                <a:gd name="T70" fmla="*/ 0 w 2811"/>
                <a:gd name="T71" fmla="*/ 0 h 2109"/>
                <a:gd name="T72" fmla="*/ 0 w 2811"/>
                <a:gd name="T73" fmla="*/ 0 h 2109"/>
                <a:gd name="T74" fmla="*/ 0 w 2811"/>
                <a:gd name="T75" fmla="*/ 0 h 2109"/>
                <a:gd name="T76" fmla="*/ 0 w 2811"/>
                <a:gd name="T77" fmla="*/ 0 h 2109"/>
                <a:gd name="T78" fmla="*/ 0 w 2811"/>
                <a:gd name="T79" fmla="*/ 0 h 2109"/>
                <a:gd name="T80" fmla="*/ 0 w 2811"/>
                <a:gd name="T81" fmla="*/ 0 h 2109"/>
                <a:gd name="T82" fmla="*/ 0 w 2811"/>
                <a:gd name="T83" fmla="*/ 0 h 2109"/>
                <a:gd name="T84" fmla="*/ 0 w 2811"/>
                <a:gd name="T85" fmla="*/ 0 h 2109"/>
                <a:gd name="T86" fmla="*/ 0 w 2811"/>
                <a:gd name="T87" fmla="*/ 0 h 2109"/>
                <a:gd name="T88" fmla="*/ 0 w 2811"/>
                <a:gd name="T89" fmla="*/ 0 h 2109"/>
                <a:gd name="T90" fmla="*/ 0 w 2811"/>
                <a:gd name="T91" fmla="*/ 0 h 2109"/>
                <a:gd name="T92" fmla="*/ 0 w 2811"/>
                <a:gd name="T93" fmla="*/ 0 h 2109"/>
                <a:gd name="T94" fmla="*/ 0 w 2811"/>
                <a:gd name="T95" fmla="*/ 0 h 2109"/>
                <a:gd name="T96" fmla="*/ 0 w 2811"/>
                <a:gd name="T97" fmla="*/ 0 h 2109"/>
                <a:gd name="T98" fmla="*/ 0 w 2811"/>
                <a:gd name="T99" fmla="*/ 0 h 2109"/>
                <a:gd name="T100" fmla="*/ 0 w 2811"/>
                <a:gd name="T101" fmla="*/ 0 h 2109"/>
                <a:gd name="T102" fmla="*/ 0 w 2811"/>
                <a:gd name="T103" fmla="*/ 0 h 2109"/>
                <a:gd name="T104" fmla="*/ 0 w 2811"/>
                <a:gd name="T105" fmla="*/ 0 h 2109"/>
                <a:gd name="T106" fmla="*/ 0 w 2811"/>
                <a:gd name="T107" fmla="*/ 0 h 2109"/>
                <a:gd name="T108" fmla="*/ 0 w 2811"/>
                <a:gd name="T109" fmla="*/ 0 h 2109"/>
                <a:gd name="T110" fmla="*/ 0 w 2811"/>
                <a:gd name="T111" fmla="*/ 0 h 2109"/>
                <a:gd name="T112" fmla="*/ 0 w 2811"/>
                <a:gd name="T113" fmla="*/ 0 h 2109"/>
                <a:gd name="T114" fmla="*/ 0 w 2811"/>
                <a:gd name="T115" fmla="*/ 0 h 2109"/>
                <a:gd name="T116" fmla="*/ 0 w 2811"/>
                <a:gd name="T117" fmla="*/ 0 h 2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11"/>
                <a:gd name="T178" fmla="*/ 0 h 2109"/>
                <a:gd name="T179" fmla="*/ 2811 w 2811"/>
                <a:gd name="T180" fmla="*/ 2109 h 2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11" h="2109">
                  <a:moveTo>
                    <a:pt x="277" y="106"/>
                  </a:moveTo>
                  <a:lnTo>
                    <a:pt x="447" y="239"/>
                  </a:lnTo>
                  <a:lnTo>
                    <a:pt x="507" y="273"/>
                  </a:lnTo>
                  <a:lnTo>
                    <a:pt x="666" y="361"/>
                  </a:lnTo>
                  <a:lnTo>
                    <a:pt x="796" y="412"/>
                  </a:lnTo>
                  <a:lnTo>
                    <a:pt x="927" y="474"/>
                  </a:lnTo>
                  <a:lnTo>
                    <a:pt x="1007" y="522"/>
                  </a:lnTo>
                  <a:lnTo>
                    <a:pt x="1075" y="601"/>
                  </a:lnTo>
                  <a:lnTo>
                    <a:pt x="1135" y="676"/>
                  </a:lnTo>
                  <a:lnTo>
                    <a:pt x="1141" y="682"/>
                  </a:lnTo>
                  <a:lnTo>
                    <a:pt x="1157" y="657"/>
                  </a:lnTo>
                  <a:lnTo>
                    <a:pt x="1163" y="657"/>
                  </a:lnTo>
                  <a:lnTo>
                    <a:pt x="1163" y="612"/>
                  </a:lnTo>
                  <a:lnTo>
                    <a:pt x="1176" y="604"/>
                  </a:lnTo>
                  <a:lnTo>
                    <a:pt x="1195" y="604"/>
                  </a:lnTo>
                  <a:lnTo>
                    <a:pt x="1198" y="547"/>
                  </a:lnTo>
                  <a:lnTo>
                    <a:pt x="1204" y="537"/>
                  </a:lnTo>
                  <a:lnTo>
                    <a:pt x="1218" y="537"/>
                  </a:lnTo>
                  <a:lnTo>
                    <a:pt x="1223" y="496"/>
                  </a:lnTo>
                  <a:lnTo>
                    <a:pt x="1234" y="479"/>
                  </a:lnTo>
                  <a:lnTo>
                    <a:pt x="1243" y="468"/>
                  </a:lnTo>
                  <a:lnTo>
                    <a:pt x="1265" y="468"/>
                  </a:lnTo>
                  <a:lnTo>
                    <a:pt x="1275" y="412"/>
                  </a:lnTo>
                  <a:lnTo>
                    <a:pt x="1287" y="390"/>
                  </a:lnTo>
                  <a:lnTo>
                    <a:pt x="1300" y="381"/>
                  </a:lnTo>
                  <a:lnTo>
                    <a:pt x="1307" y="381"/>
                  </a:lnTo>
                  <a:lnTo>
                    <a:pt x="1316" y="390"/>
                  </a:lnTo>
                  <a:lnTo>
                    <a:pt x="1322" y="383"/>
                  </a:lnTo>
                  <a:lnTo>
                    <a:pt x="1322" y="349"/>
                  </a:lnTo>
                  <a:lnTo>
                    <a:pt x="1346" y="311"/>
                  </a:lnTo>
                  <a:lnTo>
                    <a:pt x="1352" y="308"/>
                  </a:lnTo>
                  <a:lnTo>
                    <a:pt x="1361" y="308"/>
                  </a:lnTo>
                  <a:lnTo>
                    <a:pt x="1374" y="320"/>
                  </a:lnTo>
                  <a:lnTo>
                    <a:pt x="1377" y="320"/>
                  </a:lnTo>
                  <a:lnTo>
                    <a:pt x="1386" y="265"/>
                  </a:lnTo>
                  <a:lnTo>
                    <a:pt x="1412" y="220"/>
                  </a:lnTo>
                  <a:lnTo>
                    <a:pt x="1434" y="227"/>
                  </a:lnTo>
                  <a:lnTo>
                    <a:pt x="1456" y="252"/>
                  </a:lnTo>
                  <a:lnTo>
                    <a:pt x="1459" y="255"/>
                  </a:lnTo>
                  <a:lnTo>
                    <a:pt x="1459" y="241"/>
                  </a:lnTo>
                  <a:lnTo>
                    <a:pt x="1453" y="211"/>
                  </a:lnTo>
                  <a:lnTo>
                    <a:pt x="1464" y="176"/>
                  </a:lnTo>
                  <a:lnTo>
                    <a:pt x="1476" y="163"/>
                  </a:lnTo>
                  <a:lnTo>
                    <a:pt x="1495" y="163"/>
                  </a:lnTo>
                  <a:lnTo>
                    <a:pt x="1527" y="189"/>
                  </a:lnTo>
                  <a:lnTo>
                    <a:pt x="1542" y="217"/>
                  </a:lnTo>
                  <a:lnTo>
                    <a:pt x="1552" y="227"/>
                  </a:lnTo>
                  <a:lnTo>
                    <a:pt x="1555" y="132"/>
                  </a:lnTo>
                  <a:lnTo>
                    <a:pt x="1568" y="111"/>
                  </a:lnTo>
                  <a:lnTo>
                    <a:pt x="1580" y="100"/>
                  </a:lnTo>
                  <a:lnTo>
                    <a:pt x="1599" y="100"/>
                  </a:lnTo>
                  <a:lnTo>
                    <a:pt x="1638" y="154"/>
                  </a:lnTo>
                  <a:lnTo>
                    <a:pt x="1644" y="166"/>
                  </a:lnTo>
                  <a:lnTo>
                    <a:pt x="1648" y="169"/>
                  </a:lnTo>
                  <a:lnTo>
                    <a:pt x="1651" y="169"/>
                  </a:lnTo>
                  <a:lnTo>
                    <a:pt x="1676" y="81"/>
                  </a:lnTo>
                  <a:lnTo>
                    <a:pt x="1698" y="51"/>
                  </a:lnTo>
                  <a:lnTo>
                    <a:pt x="1711" y="44"/>
                  </a:lnTo>
                  <a:lnTo>
                    <a:pt x="1725" y="44"/>
                  </a:lnTo>
                  <a:lnTo>
                    <a:pt x="1739" y="65"/>
                  </a:lnTo>
                  <a:lnTo>
                    <a:pt x="1747" y="97"/>
                  </a:lnTo>
                  <a:lnTo>
                    <a:pt x="1747" y="106"/>
                  </a:lnTo>
                  <a:lnTo>
                    <a:pt x="1750" y="111"/>
                  </a:lnTo>
                  <a:lnTo>
                    <a:pt x="1791" y="28"/>
                  </a:lnTo>
                  <a:lnTo>
                    <a:pt x="1800" y="19"/>
                  </a:lnTo>
                  <a:lnTo>
                    <a:pt x="1826" y="22"/>
                  </a:lnTo>
                  <a:lnTo>
                    <a:pt x="1846" y="41"/>
                  </a:lnTo>
                  <a:lnTo>
                    <a:pt x="1846" y="73"/>
                  </a:lnTo>
                  <a:lnTo>
                    <a:pt x="1848" y="76"/>
                  </a:lnTo>
                  <a:lnTo>
                    <a:pt x="1900" y="15"/>
                  </a:lnTo>
                  <a:lnTo>
                    <a:pt x="1912" y="6"/>
                  </a:lnTo>
                  <a:lnTo>
                    <a:pt x="1916" y="6"/>
                  </a:lnTo>
                  <a:lnTo>
                    <a:pt x="1925" y="3"/>
                  </a:lnTo>
                  <a:lnTo>
                    <a:pt x="1935" y="1"/>
                  </a:lnTo>
                  <a:lnTo>
                    <a:pt x="1944" y="0"/>
                  </a:lnTo>
                  <a:lnTo>
                    <a:pt x="1953" y="0"/>
                  </a:lnTo>
                  <a:lnTo>
                    <a:pt x="1960" y="1"/>
                  </a:lnTo>
                  <a:lnTo>
                    <a:pt x="1968" y="4"/>
                  </a:lnTo>
                  <a:lnTo>
                    <a:pt x="1969" y="6"/>
                  </a:lnTo>
                  <a:lnTo>
                    <a:pt x="1977" y="15"/>
                  </a:lnTo>
                  <a:lnTo>
                    <a:pt x="1977" y="51"/>
                  </a:lnTo>
                  <a:lnTo>
                    <a:pt x="1903" y="185"/>
                  </a:lnTo>
                  <a:lnTo>
                    <a:pt x="1862" y="342"/>
                  </a:lnTo>
                  <a:lnTo>
                    <a:pt x="1846" y="487"/>
                  </a:lnTo>
                  <a:lnTo>
                    <a:pt x="1854" y="534"/>
                  </a:lnTo>
                  <a:lnTo>
                    <a:pt x="1846" y="596"/>
                  </a:lnTo>
                  <a:lnTo>
                    <a:pt x="1810" y="672"/>
                  </a:lnTo>
                  <a:lnTo>
                    <a:pt x="1756" y="748"/>
                  </a:lnTo>
                  <a:lnTo>
                    <a:pt x="1708" y="836"/>
                  </a:lnTo>
                  <a:lnTo>
                    <a:pt x="1680" y="924"/>
                  </a:lnTo>
                  <a:lnTo>
                    <a:pt x="1680" y="934"/>
                  </a:lnTo>
                  <a:lnTo>
                    <a:pt x="1692" y="934"/>
                  </a:lnTo>
                  <a:lnTo>
                    <a:pt x="1720" y="921"/>
                  </a:lnTo>
                  <a:lnTo>
                    <a:pt x="1887" y="883"/>
                  </a:lnTo>
                  <a:lnTo>
                    <a:pt x="1977" y="861"/>
                  </a:lnTo>
                  <a:lnTo>
                    <a:pt x="2129" y="833"/>
                  </a:lnTo>
                  <a:lnTo>
                    <a:pt x="2269" y="809"/>
                  </a:lnTo>
                  <a:lnTo>
                    <a:pt x="2342" y="755"/>
                  </a:lnTo>
                  <a:lnTo>
                    <a:pt x="2389" y="717"/>
                  </a:lnTo>
                  <a:lnTo>
                    <a:pt x="2444" y="695"/>
                  </a:lnTo>
                  <a:lnTo>
                    <a:pt x="2501" y="695"/>
                  </a:lnTo>
                  <a:lnTo>
                    <a:pt x="2578" y="720"/>
                  </a:lnTo>
                  <a:lnTo>
                    <a:pt x="2611" y="742"/>
                  </a:lnTo>
                  <a:lnTo>
                    <a:pt x="2625" y="764"/>
                  </a:lnTo>
                  <a:lnTo>
                    <a:pt x="2633" y="796"/>
                  </a:lnTo>
                  <a:lnTo>
                    <a:pt x="2668" y="820"/>
                  </a:lnTo>
                  <a:lnTo>
                    <a:pt x="2708" y="836"/>
                  </a:lnTo>
                  <a:lnTo>
                    <a:pt x="2786" y="861"/>
                  </a:lnTo>
                  <a:lnTo>
                    <a:pt x="2801" y="883"/>
                  </a:lnTo>
                  <a:lnTo>
                    <a:pt x="2811" y="902"/>
                  </a:lnTo>
                  <a:lnTo>
                    <a:pt x="2808" y="911"/>
                  </a:lnTo>
                  <a:lnTo>
                    <a:pt x="2622" y="905"/>
                  </a:lnTo>
                  <a:lnTo>
                    <a:pt x="2457" y="915"/>
                  </a:lnTo>
                  <a:lnTo>
                    <a:pt x="2381" y="921"/>
                  </a:lnTo>
                  <a:lnTo>
                    <a:pt x="2329" y="931"/>
                  </a:lnTo>
                  <a:lnTo>
                    <a:pt x="2211" y="975"/>
                  </a:lnTo>
                  <a:lnTo>
                    <a:pt x="2075" y="1053"/>
                  </a:lnTo>
                  <a:lnTo>
                    <a:pt x="2024" y="1116"/>
                  </a:lnTo>
                  <a:lnTo>
                    <a:pt x="1983" y="1185"/>
                  </a:lnTo>
                  <a:lnTo>
                    <a:pt x="1835" y="1370"/>
                  </a:lnTo>
                  <a:lnTo>
                    <a:pt x="1714" y="1454"/>
                  </a:lnTo>
                  <a:lnTo>
                    <a:pt x="1642" y="1491"/>
                  </a:lnTo>
                  <a:lnTo>
                    <a:pt x="1536" y="1540"/>
                  </a:lnTo>
                  <a:lnTo>
                    <a:pt x="1492" y="1575"/>
                  </a:lnTo>
                  <a:lnTo>
                    <a:pt x="1425" y="1660"/>
                  </a:lnTo>
                  <a:lnTo>
                    <a:pt x="1322" y="1738"/>
                  </a:lnTo>
                  <a:lnTo>
                    <a:pt x="1207" y="1785"/>
                  </a:lnTo>
                  <a:lnTo>
                    <a:pt x="1070" y="1811"/>
                  </a:lnTo>
                  <a:lnTo>
                    <a:pt x="1001" y="1827"/>
                  </a:lnTo>
                  <a:lnTo>
                    <a:pt x="968" y="1843"/>
                  </a:lnTo>
                  <a:lnTo>
                    <a:pt x="908" y="1854"/>
                  </a:lnTo>
                  <a:lnTo>
                    <a:pt x="809" y="1940"/>
                  </a:lnTo>
                  <a:lnTo>
                    <a:pt x="719" y="1990"/>
                  </a:lnTo>
                  <a:lnTo>
                    <a:pt x="694" y="1996"/>
                  </a:lnTo>
                  <a:lnTo>
                    <a:pt x="622" y="2074"/>
                  </a:lnTo>
                  <a:lnTo>
                    <a:pt x="570" y="2106"/>
                  </a:lnTo>
                  <a:lnTo>
                    <a:pt x="565" y="2109"/>
                  </a:lnTo>
                  <a:lnTo>
                    <a:pt x="541" y="2100"/>
                  </a:lnTo>
                  <a:lnTo>
                    <a:pt x="532" y="2109"/>
                  </a:lnTo>
                  <a:lnTo>
                    <a:pt x="516" y="2109"/>
                  </a:lnTo>
                  <a:lnTo>
                    <a:pt x="475" y="2065"/>
                  </a:lnTo>
                  <a:lnTo>
                    <a:pt x="461" y="2071"/>
                  </a:lnTo>
                  <a:lnTo>
                    <a:pt x="411" y="2068"/>
                  </a:lnTo>
                  <a:lnTo>
                    <a:pt x="376" y="2046"/>
                  </a:lnTo>
                  <a:lnTo>
                    <a:pt x="367" y="2036"/>
                  </a:lnTo>
                  <a:lnTo>
                    <a:pt x="367" y="2030"/>
                  </a:lnTo>
                  <a:lnTo>
                    <a:pt x="405" y="2012"/>
                  </a:lnTo>
                  <a:lnTo>
                    <a:pt x="265" y="2003"/>
                  </a:lnTo>
                  <a:lnTo>
                    <a:pt x="261" y="1998"/>
                  </a:lnTo>
                  <a:lnTo>
                    <a:pt x="258" y="1998"/>
                  </a:lnTo>
                  <a:lnTo>
                    <a:pt x="258" y="1993"/>
                  </a:lnTo>
                  <a:lnTo>
                    <a:pt x="304" y="1968"/>
                  </a:lnTo>
                  <a:lnTo>
                    <a:pt x="307" y="1965"/>
                  </a:lnTo>
                  <a:lnTo>
                    <a:pt x="211" y="1962"/>
                  </a:lnTo>
                  <a:lnTo>
                    <a:pt x="200" y="1952"/>
                  </a:lnTo>
                  <a:lnTo>
                    <a:pt x="206" y="1940"/>
                  </a:lnTo>
                  <a:lnTo>
                    <a:pt x="233" y="1920"/>
                  </a:lnTo>
                  <a:lnTo>
                    <a:pt x="236" y="1918"/>
                  </a:lnTo>
                  <a:lnTo>
                    <a:pt x="230" y="1911"/>
                  </a:lnTo>
                  <a:lnTo>
                    <a:pt x="214" y="1911"/>
                  </a:lnTo>
                  <a:lnTo>
                    <a:pt x="206" y="1905"/>
                  </a:lnTo>
                  <a:lnTo>
                    <a:pt x="206" y="1898"/>
                  </a:lnTo>
                  <a:lnTo>
                    <a:pt x="258" y="1870"/>
                  </a:lnTo>
                  <a:lnTo>
                    <a:pt x="261" y="1868"/>
                  </a:lnTo>
                  <a:lnTo>
                    <a:pt x="230" y="1843"/>
                  </a:lnTo>
                  <a:lnTo>
                    <a:pt x="223" y="1833"/>
                  </a:lnTo>
                  <a:lnTo>
                    <a:pt x="223" y="1822"/>
                  </a:lnTo>
                  <a:lnTo>
                    <a:pt x="274" y="1785"/>
                  </a:lnTo>
                  <a:lnTo>
                    <a:pt x="261" y="1754"/>
                  </a:lnTo>
                  <a:lnTo>
                    <a:pt x="265" y="1738"/>
                  </a:lnTo>
                  <a:lnTo>
                    <a:pt x="312" y="1706"/>
                  </a:lnTo>
                  <a:lnTo>
                    <a:pt x="379" y="1692"/>
                  </a:lnTo>
                  <a:lnTo>
                    <a:pt x="398" y="1662"/>
                  </a:lnTo>
                  <a:lnTo>
                    <a:pt x="436" y="1657"/>
                  </a:lnTo>
                  <a:lnTo>
                    <a:pt x="557" y="1646"/>
                  </a:lnTo>
                  <a:lnTo>
                    <a:pt x="603" y="1646"/>
                  </a:lnTo>
                  <a:lnTo>
                    <a:pt x="697" y="1556"/>
                  </a:lnTo>
                  <a:lnTo>
                    <a:pt x="803" y="1449"/>
                  </a:lnTo>
                  <a:lnTo>
                    <a:pt x="834" y="1424"/>
                  </a:lnTo>
                  <a:lnTo>
                    <a:pt x="853" y="1405"/>
                  </a:lnTo>
                  <a:lnTo>
                    <a:pt x="853" y="1367"/>
                  </a:lnTo>
                  <a:lnTo>
                    <a:pt x="834" y="1324"/>
                  </a:lnTo>
                  <a:lnTo>
                    <a:pt x="784" y="1264"/>
                  </a:lnTo>
                  <a:lnTo>
                    <a:pt x="749" y="1213"/>
                  </a:lnTo>
                  <a:lnTo>
                    <a:pt x="724" y="1194"/>
                  </a:lnTo>
                  <a:lnTo>
                    <a:pt x="680" y="1132"/>
                  </a:lnTo>
                  <a:lnTo>
                    <a:pt x="653" y="1110"/>
                  </a:lnTo>
                  <a:lnTo>
                    <a:pt x="638" y="1088"/>
                  </a:lnTo>
                  <a:lnTo>
                    <a:pt x="622" y="1053"/>
                  </a:lnTo>
                  <a:lnTo>
                    <a:pt x="584" y="1002"/>
                  </a:lnTo>
                  <a:lnTo>
                    <a:pt x="557" y="959"/>
                  </a:lnTo>
                  <a:lnTo>
                    <a:pt x="539" y="937"/>
                  </a:lnTo>
                  <a:lnTo>
                    <a:pt x="501" y="852"/>
                  </a:lnTo>
                  <a:lnTo>
                    <a:pt x="478" y="804"/>
                  </a:lnTo>
                  <a:lnTo>
                    <a:pt x="450" y="748"/>
                  </a:lnTo>
                  <a:lnTo>
                    <a:pt x="439" y="726"/>
                  </a:lnTo>
                  <a:lnTo>
                    <a:pt x="392" y="666"/>
                  </a:lnTo>
                  <a:lnTo>
                    <a:pt x="296" y="620"/>
                  </a:lnTo>
                  <a:lnTo>
                    <a:pt x="146" y="506"/>
                  </a:lnTo>
                  <a:lnTo>
                    <a:pt x="128" y="481"/>
                  </a:lnTo>
                  <a:lnTo>
                    <a:pt x="128" y="468"/>
                  </a:lnTo>
                  <a:lnTo>
                    <a:pt x="143" y="463"/>
                  </a:lnTo>
                  <a:lnTo>
                    <a:pt x="162" y="465"/>
                  </a:lnTo>
                  <a:lnTo>
                    <a:pt x="172" y="465"/>
                  </a:lnTo>
                  <a:lnTo>
                    <a:pt x="175" y="463"/>
                  </a:lnTo>
                  <a:lnTo>
                    <a:pt x="60" y="374"/>
                  </a:lnTo>
                  <a:lnTo>
                    <a:pt x="38" y="339"/>
                  </a:lnTo>
                  <a:lnTo>
                    <a:pt x="32" y="320"/>
                  </a:lnTo>
                  <a:lnTo>
                    <a:pt x="32" y="314"/>
                  </a:lnTo>
                  <a:lnTo>
                    <a:pt x="49" y="304"/>
                  </a:lnTo>
                  <a:lnTo>
                    <a:pt x="71" y="324"/>
                  </a:lnTo>
                  <a:lnTo>
                    <a:pt x="156" y="368"/>
                  </a:lnTo>
                  <a:lnTo>
                    <a:pt x="159" y="365"/>
                  </a:lnTo>
                  <a:lnTo>
                    <a:pt x="49" y="265"/>
                  </a:lnTo>
                  <a:lnTo>
                    <a:pt x="13" y="220"/>
                  </a:lnTo>
                  <a:lnTo>
                    <a:pt x="0" y="189"/>
                  </a:lnTo>
                  <a:lnTo>
                    <a:pt x="3" y="185"/>
                  </a:lnTo>
                  <a:lnTo>
                    <a:pt x="25" y="182"/>
                  </a:lnTo>
                  <a:lnTo>
                    <a:pt x="93" y="228"/>
                  </a:lnTo>
                  <a:lnTo>
                    <a:pt x="93" y="217"/>
                  </a:lnTo>
                  <a:lnTo>
                    <a:pt x="49" y="163"/>
                  </a:lnTo>
                  <a:lnTo>
                    <a:pt x="13" y="103"/>
                  </a:lnTo>
                  <a:lnTo>
                    <a:pt x="3" y="41"/>
                  </a:lnTo>
                  <a:lnTo>
                    <a:pt x="25" y="41"/>
                  </a:lnTo>
                  <a:lnTo>
                    <a:pt x="65" y="65"/>
                  </a:lnTo>
                  <a:lnTo>
                    <a:pt x="66" y="65"/>
                  </a:lnTo>
                  <a:lnTo>
                    <a:pt x="74" y="28"/>
                  </a:lnTo>
                  <a:lnTo>
                    <a:pt x="93" y="19"/>
                  </a:lnTo>
                  <a:lnTo>
                    <a:pt x="115" y="25"/>
                  </a:lnTo>
                  <a:lnTo>
                    <a:pt x="146" y="63"/>
                  </a:lnTo>
                  <a:lnTo>
                    <a:pt x="150" y="65"/>
                  </a:lnTo>
                  <a:lnTo>
                    <a:pt x="153" y="63"/>
                  </a:lnTo>
                  <a:lnTo>
                    <a:pt x="137" y="28"/>
                  </a:lnTo>
                  <a:lnTo>
                    <a:pt x="140" y="15"/>
                  </a:lnTo>
                  <a:lnTo>
                    <a:pt x="153" y="6"/>
                  </a:lnTo>
                  <a:lnTo>
                    <a:pt x="184" y="6"/>
                  </a:lnTo>
                  <a:lnTo>
                    <a:pt x="277" y="10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66" name="Freeform 4"/>
            <p:cNvSpPr>
              <a:spLocks/>
            </p:cNvSpPr>
            <p:nvPr/>
          </p:nvSpPr>
          <p:spPr bwMode="auto">
            <a:xfrm>
              <a:off x="485" y="2426"/>
              <a:ext cx="533" cy="457"/>
            </a:xfrm>
            <a:custGeom>
              <a:avLst/>
              <a:gdLst>
                <a:gd name="T0" fmla="*/ 0 w 1597"/>
                <a:gd name="T1" fmla="*/ 0 h 1371"/>
                <a:gd name="T2" fmla="*/ 0 w 1597"/>
                <a:gd name="T3" fmla="*/ 0 h 1371"/>
                <a:gd name="T4" fmla="*/ 0 w 1597"/>
                <a:gd name="T5" fmla="*/ 0 h 1371"/>
                <a:gd name="T6" fmla="*/ 0 w 1597"/>
                <a:gd name="T7" fmla="*/ 0 h 1371"/>
                <a:gd name="T8" fmla="*/ 0 w 1597"/>
                <a:gd name="T9" fmla="*/ 0 h 1371"/>
                <a:gd name="T10" fmla="*/ 0 w 1597"/>
                <a:gd name="T11" fmla="*/ 0 h 1371"/>
                <a:gd name="T12" fmla="*/ 0 w 1597"/>
                <a:gd name="T13" fmla="*/ 0 h 1371"/>
                <a:gd name="T14" fmla="*/ 0 w 1597"/>
                <a:gd name="T15" fmla="*/ 0 h 1371"/>
                <a:gd name="T16" fmla="*/ 0 w 1597"/>
                <a:gd name="T17" fmla="*/ 0 h 1371"/>
                <a:gd name="T18" fmla="*/ 0 w 1597"/>
                <a:gd name="T19" fmla="*/ 0 h 1371"/>
                <a:gd name="T20" fmla="*/ 0 w 1597"/>
                <a:gd name="T21" fmla="*/ 0 h 1371"/>
                <a:gd name="T22" fmla="*/ 0 w 1597"/>
                <a:gd name="T23" fmla="*/ 0 h 1371"/>
                <a:gd name="T24" fmla="*/ 0 w 1597"/>
                <a:gd name="T25" fmla="*/ 0 h 1371"/>
                <a:gd name="T26" fmla="*/ 0 w 1597"/>
                <a:gd name="T27" fmla="*/ 0 h 1371"/>
                <a:gd name="T28" fmla="*/ 0 w 1597"/>
                <a:gd name="T29" fmla="*/ 0 h 1371"/>
                <a:gd name="T30" fmla="*/ 0 w 1597"/>
                <a:gd name="T31" fmla="*/ 0 h 1371"/>
                <a:gd name="T32" fmla="*/ 0 w 1597"/>
                <a:gd name="T33" fmla="*/ 0 h 1371"/>
                <a:gd name="T34" fmla="*/ 0 w 1597"/>
                <a:gd name="T35" fmla="*/ 0 h 1371"/>
                <a:gd name="T36" fmla="*/ 0 w 1597"/>
                <a:gd name="T37" fmla="*/ 0 h 1371"/>
                <a:gd name="T38" fmla="*/ 0 w 1597"/>
                <a:gd name="T39" fmla="*/ 0 h 1371"/>
                <a:gd name="T40" fmla="*/ 0 w 1597"/>
                <a:gd name="T41" fmla="*/ 0 h 1371"/>
                <a:gd name="T42" fmla="*/ 0 w 1597"/>
                <a:gd name="T43" fmla="*/ 0 h 1371"/>
                <a:gd name="T44" fmla="*/ 0 w 1597"/>
                <a:gd name="T45" fmla="*/ 0 h 1371"/>
                <a:gd name="T46" fmla="*/ 0 w 1597"/>
                <a:gd name="T47" fmla="*/ 0 h 1371"/>
                <a:gd name="T48" fmla="*/ 0 w 1597"/>
                <a:gd name="T49" fmla="*/ 0 h 1371"/>
                <a:gd name="T50" fmla="*/ 0 w 1597"/>
                <a:gd name="T51" fmla="*/ 0 h 1371"/>
                <a:gd name="T52" fmla="*/ 0 w 1597"/>
                <a:gd name="T53" fmla="*/ 0 h 1371"/>
                <a:gd name="T54" fmla="*/ 0 w 1597"/>
                <a:gd name="T55" fmla="*/ 0 h 1371"/>
                <a:gd name="T56" fmla="*/ 0 w 1597"/>
                <a:gd name="T57" fmla="*/ 0 h 1371"/>
                <a:gd name="T58" fmla="*/ 0 w 1597"/>
                <a:gd name="T59" fmla="*/ 0 h 1371"/>
                <a:gd name="T60" fmla="*/ 0 w 1597"/>
                <a:gd name="T61" fmla="*/ 0 h 1371"/>
                <a:gd name="T62" fmla="*/ 0 w 1597"/>
                <a:gd name="T63" fmla="*/ 0 h 1371"/>
                <a:gd name="T64" fmla="*/ 0 w 1597"/>
                <a:gd name="T65" fmla="*/ 0 h 1371"/>
                <a:gd name="T66" fmla="*/ 0 w 1597"/>
                <a:gd name="T67" fmla="*/ 0 h 1371"/>
                <a:gd name="T68" fmla="*/ 0 w 1597"/>
                <a:gd name="T69" fmla="*/ 0 h 1371"/>
                <a:gd name="T70" fmla="*/ 0 w 1597"/>
                <a:gd name="T71" fmla="*/ 0 h 1371"/>
                <a:gd name="T72" fmla="*/ 0 w 1597"/>
                <a:gd name="T73" fmla="*/ 0 h 1371"/>
                <a:gd name="T74" fmla="*/ 0 w 1597"/>
                <a:gd name="T75" fmla="*/ 0 h 1371"/>
                <a:gd name="T76" fmla="*/ 0 w 1597"/>
                <a:gd name="T77" fmla="*/ 0 h 1371"/>
                <a:gd name="T78" fmla="*/ 0 w 1597"/>
                <a:gd name="T79" fmla="*/ 0 h 1371"/>
                <a:gd name="T80" fmla="*/ 0 w 1597"/>
                <a:gd name="T81" fmla="*/ 0 h 1371"/>
                <a:gd name="T82" fmla="*/ 0 w 1597"/>
                <a:gd name="T83" fmla="*/ 0 h 1371"/>
                <a:gd name="T84" fmla="*/ 0 w 1597"/>
                <a:gd name="T85" fmla="*/ 0 h 1371"/>
                <a:gd name="T86" fmla="*/ 0 w 1597"/>
                <a:gd name="T87" fmla="*/ 0 h 1371"/>
                <a:gd name="T88" fmla="*/ 0 w 1597"/>
                <a:gd name="T89" fmla="*/ 0 h 1371"/>
                <a:gd name="T90" fmla="*/ 0 w 1597"/>
                <a:gd name="T91" fmla="*/ 0 h 1371"/>
                <a:gd name="T92" fmla="*/ 0 w 1597"/>
                <a:gd name="T93" fmla="*/ 0 h 1371"/>
                <a:gd name="T94" fmla="*/ 0 w 1597"/>
                <a:gd name="T95" fmla="*/ 0 h 1371"/>
                <a:gd name="T96" fmla="*/ 0 w 1597"/>
                <a:gd name="T97" fmla="*/ 0 h 1371"/>
                <a:gd name="T98" fmla="*/ 0 w 1597"/>
                <a:gd name="T99" fmla="*/ 0 h 1371"/>
                <a:gd name="T100" fmla="*/ 0 w 1597"/>
                <a:gd name="T101" fmla="*/ 0 h 1371"/>
                <a:gd name="T102" fmla="*/ 0 w 1597"/>
                <a:gd name="T103" fmla="*/ 0 h 1371"/>
                <a:gd name="T104" fmla="*/ 0 w 1597"/>
                <a:gd name="T105" fmla="*/ 0 h 1371"/>
                <a:gd name="T106" fmla="*/ 0 w 1597"/>
                <a:gd name="T107" fmla="*/ 0 h 1371"/>
                <a:gd name="T108" fmla="*/ 0 w 1597"/>
                <a:gd name="T109" fmla="*/ 0 h 1371"/>
                <a:gd name="T110" fmla="*/ 0 w 1597"/>
                <a:gd name="T111" fmla="*/ 0 h 1371"/>
                <a:gd name="T112" fmla="*/ 0 w 1597"/>
                <a:gd name="T113" fmla="*/ 0 h 1371"/>
                <a:gd name="T114" fmla="*/ 0 w 1597"/>
                <a:gd name="T115" fmla="*/ 0 h 1371"/>
                <a:gd name="T116" fmla="*/ 0 w 1597"/>
                <a:gd name="T117" fmla="*/ 0 h 1371"/>
                <a:gd name="T118" fmla="*/ 0 w 1597"/>
                <a:gd name="T119" fmla="*/ 0 h 1371"/>
                <a:gd name="T120" fmla="*/ 0 w 1597"/>
                <a:gd name="T121" fmla="*/ 0 h 1371"/>
                <a:gd name="T122" fmla="*/ 0 w 1597"/>
                <a:gd name="T123" fmla="*/ 0 h 1371"/>
                <a:gd name="T124" fmla="*/ 0 w 1597"/>
                <a:gd name="T125" fmla="*/ 0 h 1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97"/>
                <a:gd name="T190" fmla="*/ 0 h 1371"/>
                <a:gd name="T191" fmla="*/ 1597 w 1597"/>
                <a:gd name="T192" fmla="*/ 1371 h 1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97" h="1371">
                  <a:moveTo>
                    <a:pt x="266" y="107"/>
                  </a:moveTo>
                  <a:lnTo>
                    <a:pt x="389" y="212"/>
                  </a:lnTo>
                  <a:lnTo>
                    <a:pt x="584" y="324"/>
                  </a:lnTo>
                  <a:lnTo>
                    <a:pt x="669" y="368"/>
                  </a:lnTo>
                  <a:lnTo>
                    <a:pt x="746" y="394"/>
                  </a:lnTo>
                  <a:lnTo>
                    <a:pt x="815" y="429"/>
                  </a:lnTo>
                  <a:lnTo>
                    <a:pt x="864" y="448"/>
                  </a:lnTo>
                  <a:lnTo>
                    <a:pt x="924" y="481"/>
                  </a:lnTo>
                  <a:lnTo>
                    <a:pt x="982" y="516"/>
                  </a:lnTo>
                  <a:lnTo>
                    <a:pt x="1054" y="602"/>
                  </a:lnTo>
                  <a:lnTo>
                    <a:pt x="1109" y="670"/>
                  </a:lnTo>
                  <a:lnTo>
                    <a:pt x="1297" y="846"/>
                  </a:lnTo>
                  <a:lnTo>
                    <a:pt x="1424" y="933"/>
                  </a:lnTo>
                  <a:lnTo>
                    <a:pt x="1460" y="946"/>
                  </a:lnTo>
                  <a:lnTo>
                    <a:pt x="1488" y="962"/>
                  </a:lnTo>
                  <a:lnTo>
                    <a:pt x="1561" y="981"/>
                  </a:lnTo>
                  <a:lnTo>
                    <a:pt x="1588" y="987"/>
                  </a:lnTo>
                  <a:lnTo>
                    <a:pt x="1589" y="984"/>
                  </a:lnTo>
                  <a:lnTo>
                    <a:pt x="1597" y="984"/>
                  </a:lnTo>
                  <a:lnTo>
                    <a:pt x="1577" y="1013"/>
                  </a:lnTo>
                  <a:lnTo>
                    <a:pt x="1498" y="1063"/>
                  </a:lnTo>
                  <a:lnTo>
                    <a:pt x="1345" y="1119"/>
                  </a:lnTo>
                  <a:lnTo>
                    <a:pt x="1297" y="1130"/>
                  </a:lnTo>
                  <a:lnTo>
                    <a:pt x="1191" y="1183"/>
                  </a:lnTo>
                  <a:lnTo>
                    <a:pt x="1100" y="1246"/>
                  </a:lnTo>
                  <a:lnTo>
                    <a:pt x="979" y="1314"/>
                  </a:lnTo>
                  <a:lnTo>
                    <a:pt x="930" y="1325"/>
                  </a:lnTo>
                  <a:lnTo>
                    <a:pt x="854" y="1371"/>
                  </a:lnTo>
                  <a:lnTo>
                    <a:pt x="845" y="1330"/>
                  </a:lnTo>
                  <a:lnTo>
                    <a:pt x="823" y="1293"/>
                  </a:lnTo>
                  <a:lnTo>
                    <a:pt x="873" y="1301"/>
                  </a:lnTo>
                  <a:lnTo>
                    <a:pt x="911" y="1314"/>
                  </a:lnTo>
                  <a:lnTo>
                    <a:pt x="1001" y="1295"/>
                  </a:lnTo>
                  <a:lnTo>
                    <a:pt x="1020" y="1284"/>
                  </a:lnTo>
                  <a:lnTo>
                    <a:pt x="1013" y="1277"/>
                  </a:lnTo>
                  <a:lnTo>
                    <a:pt x="960" y="1293"/>
                  </a:lnTo>
                  <a:lnTo>
                    <a:pt x="880" y="1293"/>
                  </a:lnTo>
                  <a:lnTo>
                    <a:pt x="807" y="1271"/>
                  </a:lnTo>
                  <a:lnTo>
                    <a:pt x="771" y="1227"/>
                  </a:lnTo>
                  <a:lnTo>
                    <a:pt x="784" y="1227"/>
                  </a:lnTo>
                  <a:lnTo>
                    <a:pt x="886" y="1236"/>
                  </a:lnTo>
                  <a:lnTo>
                    <a:pt x="941" y="1230"/>
                  </a:lnTo>
                  <a:lnTo>
                    <a:pt x="960" y="1217"/>
                  </a:lnTo>
                  <a:lnTo>
                    <a:pt x="933" y="1217"/>
                  </a:lnTo>
                  <a:lnTo>
                    <a:pt x="854" y="1227"/>
                  </a:lnTo>
                  <a:lnTo>
                    <a:pt x="807" y="1214"/>
                  </a:lnTo>
                  <a:lnTo>
                    <a:pt x="779" y="1208"/>
                  </a:lnTo>
                  <a:lnTo>
                    <a:pt x="736" y="1185"/>
                  </a:lnTo>
                  <a:lnTo>
                    <a:pt x="708" y="1151"/>
                  </a:lnTo>
                  <a:lnTo>
                    <a:pt x="703" y="1147"/>
                  </a:lnTo>
                  <a:lnTo>
                    <a:pt x="740" y="1151"/>
                  </a:lnTo>
                  <a:lnTo>
                    <a:pt x="826" y="1163"/>
                  </a:lnTo>
                  <a:lnTo>
                    <a:pt x="835" y="1157"/>
                  </a:lnTo>
                  <a:lnTo>
                    <a:pt x="835" y="1154"/>
                  </a:lnTo>
                  <a:lnTo>
                    <a:pt x="711" y="1130"/>
                  </a:lnTo>
                  <a:lnTo>
                    <a:pt x="666" y="1103"/>
                  </a:lnTo>
                  <a:lnTo>
                    <a:pt x="631" y="1054"/>
                  </a:lnTo>
                  <a:lnTo>
                    <a:pt x="653" y="1054"/>
                  </a:lnTo>
                  <a:lnTo>
                    <a:pt x="784" y="1079"/>
                  </a:lnTo>
                  <a:lnTo>
                    <a:pt x="790" y="1073"/>
                  </a:lnTo>
                  <a:lnTo>
                    <a:pt x="780" y="1063"/>
                  </a:lnTo>
                  <a:lnTo>
                    <a:pt x="768" y="1063"/>
                  </a:lnTo>
                  <a:lnTo>
                    <a:pt x="650" y="1038"/>
                  </a:lnTo>
                  <a:lnTo>
                    <a:pt x="618" y="1028"/>
                  </a:lnTo>
                  <a:lnTo>
                    <a:pt x="587" y="994"/>
                  </a:lnTo>
                  <a:lnTo>
                    <a:pt x="577" y="976"/>
                  </a:lnTo>
                  <a:lnTo>
                    <a:pt x="574" y="971"/>
                  </a:lnTo>
                  <a:lnTo>
                    <a:pt x="659" y="994"/>
                  </a:lnTo>
                  <a:lnTo>
                    <a:pt x="727" y="997"/>
                  </a:lnTo>
                  <a:lnTo>
                    <a:pt x="730" y="994"/>
                  </a:lnTo>
                  <a:lnTo>
                    <a:pt x="714" y="984"/>
                  </a:lnTo>
                  <a:lnTo>
                    <a:pt x="702" y="984"/>
                  </a:lnTo>
                  <a:lnTo>
                    <a:pt x="593" y="962"/>
                  </a:lnTo>
                  <a:lnTo>
                    <a:pt x="562" y="946"/>
                  </a:lnTo>
                  <a:lnTo>
                    <a:pt x="529" y="900"/>
                  </a:lnTo>
                  <a:lnTo>
                    <a:pt x="529" y="884"/>
                  </a:lnTo>
                  <a:lnTo>
                    <a:pt x="587" y="903"/>
                  </a:lnTo>
                  <a:lnTo>
                    <a:pt x="656" y="912"/>
                  </a:lnTo>
                  <a:lnTo>
                    <a:pt x="659" y="909"/>
                  </a:lnTo>
                  <a:lnTo>
                    <a:pt x="659" y="906"/>
                  </a:lnTo>
                  <a:lnTo>
                    <a:pt x="615" y="890"/>
                  </a:lnTo>
                  <a:lnTo>
                    <a:pt x="562" y="881"/>
                  </a:lnTo>
                  <a:lnTo>
                    <a:pt x="529" y="868"/>
                  </a:lnTo>
                  <a:lnTo>
                    <a:pt x="494" y="830"/>
                  </a:lnTo>
                  <a:lnTo>
                    <a:pt x="488" y="816"/>
                  </a:lnTo>
                  <a:lnTo>
                    <a:pt x="525" y="833"/>
                  </a:lnTo>
                  <a:lnTo>
                    <a:pt x="602" y="846"/>
                  </a:lnTo>
                  <a:lnTo>
                    <a:pt x="609" y="840"/>
                  </a:lnTo>
                  <a:lnTo>
                    <a:pt x="580" y="824"/>
                  </a:lnTo>
                  <a:lnTo>
                    <a:pt x="529" y="818"/>
                  </a:lnTo>
                  <a:lnTo>
                    <a:pt x="478" y="789"/>
                  </a:lnTo>
                  <a:lnTo>
                    <a:pt x="450" y="736"/>
                  </a:lnTo>
                  <a:lnTo>
                    <a:pt x="450" y="730"/>
                  </a:lnTo>
                  <a:lnTo>
                    <a:pt x="562" y="770"/>
                  </a:lnTo>
                  <a:lnTo>
                    <a:pt x="563" y="768"/>
                  </a:lnTo>
                  <a:lnTo>
                    <a:pt x="563" y="762"/>
                  </a:lnTo>
                  <a:lnTo>
                    <a:pt x="434" y="698"/>
                  </a:lnTo>
                  <a:lnTo>
                    <a:pt x="407" y="670"/>
                  </a:lnTo>
                  <a:lnTo>
                    <a:pt x="523" y="714"/>
                  </a:lnTo>
                  <a:lnTo>
                    <a:pt x="529" y="708"/>
                  </a:lnTo>
                  <a:lnTo>
                    <a:pt x="513" y="692"/>
                  </a:lnTo>
                  <a:lnTo>
                    <a:pt x="456" y="673"/>
                  </a:lnTo>
                  <a:lnTo>
                    <a:pt x="280" y="589"/>
                  </a:lnTo>
                  <a:lnTo>
                    <a:pt x="398" y="629"/>
                  </a:lnTo>
                  <a:lnTo>
                    <a:pt x="513" y="648"/>
                  </a:lnTo>
                  <a:lnTo>
                    <a:pt x="519" y="648"/>
                  </a:lnTo>
                  <a:lnTo>
                    <a:pt x="523" y="645"/>
                  </a:lnTo>
                  <a:lnTo>
                    <a:pt x="516" y="640"/>
                  </a:lnTo>
                  <a:lnTo>
                    <a:pt x="494" y="640"/>
                  </a:lnTo>
                  <a:lnTo>
                    <a:pt x="472" y="629"/>
                  </a:lnTo>
                  <a:lnTo>
                    <a:pt x="367" y="605"/>
                  </a:lnTo>
                  <a:lnTo>
                    <a:pt x="236" y="551"/>
                  </a:lnTo>
                  <a:lnTo>
                    <a:pt x="229" y="544"/>
                  </a:lnTo>
                  <a:lnTo>
                    <a:pt x="217" y="544"/>
                  </a:lnTo>
                  <a:lnTo>
                    <a:pt x="130" y="475"/>
                  </a:lnTo>
                  <a:lnTo>
                    <a:pt x="124" y="466"/>
                  </a:lnTo>
                  <a:lnTo>
                    <a:pt x="124" y="459"/>
                  </a:lnTo>
                  <a:lnTo>
                    <a:pt x="190" y="472"/>
                  </a:lnTo>
                  <a:lnTo>
                    <a:pt x="198" y="478"/>
                  </a:lnTo>
                  <a:lnTo>
                    <a:pt x="227" y="485"/>
                  </a:lnTo>
                  <a:lnTo>
                    <a:pt x="367" y="554"/>
                  </a:lnTo>
                  <a:lnTo>
                    <a:pt x="478" y="586"/>
                  </a:lnTo>
                  <a:lnTo>
                    <a:pt x="485" y="586"/>
                  </a:lnTo>
                  <a:lnTo>
                    <a:pt x="488" y="581"/>
                  </a:lnTo>
                  <a:lnTo>
                    <a:pt x="439" y="560"/>
                  </a:lnTo>
                  <a:lnTo>
                    <a:pt x="382" y="548"/>
                  </a:lnTo>
                  <a:lnTo>
                    <a:pt x="335" y="522"/>
                  </a:lnTo>
                  <a:lnTo>
                    <a:pt x="299" y="510"/>
                  </a:lnTo>
                  <a:lnTo>
                    <a:pt x="280" y="494"/>
                  </a:lnTo>
                  <a:lnTo>
                    <a:pt x="207" y="459"/>
                  </a:lnTo>
                  <a:lnTo>
                    <a:pt x="50" y="350"/>
                  </a:lnTo>
                  <a:lnTo>
                    <a:pt x="28" y="312"/>
                  </a:lnTo>
                  <a:lnTo>
                    <a:pt x="28" y="305"/>
                  </a:lnTo>
                  <a:lnTo>
                    <a:pt x="71" y="327"/>
                  </a:lnTo>
                  <a:lnTo>
                    <a:pt x="140" y="366"/>
                  </a:lnTo>
                  <a:lnTo>
                    <a:pt x="217" y="391"/>
                  </a:lnTo>
                  <a:lnTo>
                    <a:pt x="291" y="429"/>
                  </a:lnTo>
                  <a:lnTo>
                    <a:pt x="389" y="459"/>
                  </a:lnTo>
                  <a:lnTo>
                    <a:pt x="392" y="456"/>
                  </a:lnTo>
                  <a:lnTo>
                    <a:pt x="376" y="448"/>
                  </a:lnTo>
                  <a:lnTo>
                    <a:pt x="341" y="434"/>
                  </a:lnTo>
                  <a:lnTo>
                    <a:pt x="227" y="384"/>
                  </a:lnTo>
                  <a:lnTo>
                    <a:pt x="105" y="305"/>
                  </a:lnTo>
                  <a:lnTo>
                    <a:pt x="12" y="212"/>
                  </a:lnTo>
                  <a:lnTo>
                    <a:pt x="0" y="180"/>
                  </a:lnTo>
                  <a:lnTo>
                    <a:pt x="176" y="293"/>
                  </a:lnTo>
                  <a:lnTo>
                    <a:pt x="280" y="353"/>
                  </a:lnTo>
                  <a:lnTo>
                    <a:pt x="335" y="375"/>
                  </a:lnTo>
                  <a:lnTo>
                    <a:pt x="338" y="372"/>
                  </a:lnTo>
                  <a:lnTo>
                    <a:pt x="182" y="283"/>
                  </a:lnTo>
                  <a:lnTo>
                    <a:pt x="152" y="258"/>
                  </a:lnTo>
                  <a:lnTo>
                    <a:pt x="108" y="226"/>
                  </a:lnTo>
                  <a:lnTo>
                    <a:pt x="44" y="151"/>
                  </a:lnTo>
                  <a:lnTo>
                    <a:pt x="9" y="96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93" y="126"/>
                  </a:lnTo>
                  <a:lnTo>
                    <a:pt x="146" y="192"/>
                  </a:lnTo>
                  <a:lnTo>
                    <a:pt x="198" y="237"/>
                  </a:lnTo>
                  <a:lnTo>
                    <a:pt x="217" y="242"/>
                  </a:lnTo>
                  <a:lnTo>
                    <a:pt x="325" y="312"/>
                  </a:lnTo>
                  <a:lnTo>
                    <a:pt x="332" y="312"/>
                  </a:lnTo>
                  <a:lnTo>
                    <a:pt x="335" y="309"/>
                  </a:lnTo>
                  <a:lnTo>
                    <a:pt x="302" y="288"/>
                  </a:lnTo>
                  <a:lnTo>
                    <a:pt x="249" y="258"/>
                  </a:lnTo>
                  <a:lnTo>
                    <a:pt x="198" y="213"/>
                  </a:lnTo>
                  <a:lnTo>
                    <a:pt x="173" y="199"/>
                  </a:lnTo>
                  <a:lnTo>
                    <a:pt x="99" y="117"/>
                  </a:lnTo>
                  <a:lnTo>
                    <a:pt x="67" y="42"/>
                  </a:lnTo>
                  <a:lnTo>
                    <a:pt x="67" y="23"/>
                  </a:lnTo>
                  <a:lnTo>
                    <a:pt x="77" y="16"/>
                  </a:lnTo>
                  <a:lnTo>
                    <a:pt x="86" y="16"/>
                  </a:lnTo>
                  <a:lnTo>
                    <a:pt x="239" y="180"/>
                  </a:lnTo>
                  <a:lnTo>
                    <a:pt x="294" y="221"/>
                  </a:lnTo>
                  <a:lnTo>
                    <a:pt x="369" y="267"/>
                  </a:lnTo>
                  <a:lnTo>
                    <a:pt x="453" y="312"/>
                  </a:lnTo>
                  <a:lnTo>
                    <a:pt x="456" y="312"/>
                  </a:lnTo>
                  <a:lnTo>
                    <a:pt x="459" y="309"/>
                  </a:lnTo>
                  <a:lnTo>
                    <a:pt x="406" y="274"/>
                  </a:lnTo>
                  <a:lnTo>
                    <a:pt x="347" y="242"/>
                  </a:lnTo>
                  <a:lnTo>
                    <a:pt x="305" y="212"/>
                  </a:lnTo>
                  <a:lnTo>
                    <a:pt x="239" y="164"/>
                  </a:lnTo>
                  <a:lnTo>
                    <a:pt x="168" y="75"/>
                  </a:lnTo>
                  <a:lnTo>
                    <a:pt x="140" y="26"/>
                  </a:lnTo>
                  <a:lnTo>
                    <a:pt x="137" y="16"/>
                  </a:lnTo>
                  <a:lnTo>
                    <a:pt x="137" y="7"/>
                  </a:lnTo>
                  <a:lnTo>
                    <a:pt x="152" y="0"/>
                  </a:lnTo>
                  <a:lnTo>
                    <a:pt x="195" y="36"/>
                  </a:lnTo>
                  <a:lnTo>
                    <a:pt x="266" y="107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67" name="Freeform 5"/>
            <p:cNvSpPr>
              <a:spLocks/>
            </p:cNvSpPr>
            <p:nvPr/>
          </p:nvSpPr>
          <p:spPr bwMode="auto">
            <a:xfrm>
              <a:off x="662" y="2601"/>
              <a:ext cx="209" cy="215"/>
            </a:xfrm>
            <a:custGeom>
              <a:avLst/>
              <a:gdLst>
                <a:gd name="T0" fmla="*/ 0 w 628"/>
                <a:gd name="T1" fmla="*/ 0 h 645"/>
                <a:gd name="T2" fmla="*/ 0 w 628"/>
                <a:gd name="T3" fmla="*/ 0 h 645"/>
                <a:gd name="T4" fmla="*/ 0 w 628"/>
                <a:gd name="T5" fmla="*/ 0 h 645"/>
                <a:gd name="T6" fmla="*/ 0 w 628"/>
                <a:gd name="T7" fmla="*/ 0 h 645"/>
                <a:gd name="T8" fmla="*/ 0 w 628"/>
                <a:gd name="T9" fmla="*/ 0 h 645"/>
                <a:gd name="T10" fmla="*/ 0 w 628"/>
                <a:gd name="T11" fmla="*/ 0 h 645"/>
                <a:gd name="T12" fmla="*/ 0 w 628"/>
                <a:gd name="T13" fmla="*/ 0 h 645"/>
                <a:gd name="T14" fmla="*/ 0 w 628"/>
                <a:gd name="T15" fmla="*/ 0 h 645"/>
                <a:gd name="T16" fmla="*/ 0 w 628"/>
                <a:gd name="T17" fmla="*/ 0 h 645"/>
                <a:gd name="T18" fmla="*/ 0 w 628"/>
                <a:gd name="T19" fmla="*/ 0 h 645"/>
                <a:gd name="T20" fmla="*/ 0 w 628"/>
                <a:gd name="T21" fmla="*/ 0 h 645"/>
                <a:gd name="T22" fmla="*/ 0 w 628"/>
                <a:gd name="T23" fmla="*/ 0 h 645"/>
                <a:gd name="T24" fmla="*/ 0 w 628"/>
                <a:gd name="T25" fmla="*/ 0 h 645"/>
                <a:gd name="T26" fmla="*/ 0 w 628"/>
                <a:gd name="T27" fmla="*/ 0 h 645"/>
                <a:gd name="T28" fmla="*/ 0 w 628"/>
                <a:gd name="T29" fmla="*/ 0 h 645"/>
                <a:gd name="T30" fmla="*/ 0 w 628"/>
                <a:gd name="T31" fmla="*/ 0 h 645"/>
                <a:gd name="T32" fmla="*/ 0 w 628"/>
                <a:gd name="T33" fmla="*/ 0 h 645"/>
                <a:gd name="T34" fmla="*/ 0 w 628"/>
                <a:gd name="T35" fmla="*/ 0 h 645"/>
                <a:gd name="T36" fmla="*/ 0 w 628"/>
                <a:gd name="T37" fmla="*/ 0 h 645"/>
                <a:gd name="T38" fmla="*/ 0 w 628"/>
                <a:gd name="T39" fmla="*/ 0 h 645"/>
                <a:gd name="T40" fmla="*/ 0 w 628"/>
                <a:gd name="T41" fmla="*/ 0 h 645"/>
                <a:gd name="T42" fmla="*/ 0 w 628"/>
                <a:gd name="T43" fmla="*/ 0 h 645"/>
                <a:gd name="T44" fmla="*/ 0 w 628"/>
                <a:gd name="T45" fmla="*/ 0 h 645"/>
                <a:gd name="T46" fmla="*/ 0 w 628"/>
                <a:gd name="T47" fmla="*/ 0 h 645"/>
                <a:gd name="T48" fmla="*/ 0 w 628"/>
                <a:gd name="T49" fmla="*/ 0 h 645"/>
                <a:gd name="T50" fmla="*/ 0 w 628"/>
                <a:gd name="T51" fmla="*/ 0 h 645"/>
                <a:gd name="T52" fmla="*/ 0 w 628"/>
                <a:gd name="T53" fmla="*/ 0 h 645"/>
                <a:gd name="T54" fmla="*/ 0 w 628"/>
                <a:gd name="T55" fmla="*/ 0 h 645"/>
                <a:gd name="T56" fmla="*/ 0 w 628"/>
                <a:gd name="T57" fmla="*/ 0 h 645"/>
                <a:gd name="T58" fmla="*/ 0 w 628"/>
                <a:gd name="T59" fmla="*/ 0 h 645"/>
                <a:gd name="T60" fmla="*/ 0 w 628"/>
                <a:gd name="T61" fmla="*/ 0 h 645"/>
                <a:gd name="T62" fmla="*/ 0 w 628"/>
                <a:gd name="T63" fmla="*/ 0 h 645"/>
                <a:gd name="T64" fmla="*/ 0 w 628"/>
                <a:gd name="T65" fmla="*/ 0 h 645"/>
                <a:gd name="T66" fmla="*/ 0 w 628"/>
                <a:gd name="T67" fmla="*/ 0 h 645"/>
                <a:gd name="T68" fmla="*/ 0 w 628"/>
                <a:gd name="T69" fmla="*/ 0 h 645"/>
                <a:gd name="T70" fmla="*/ 0 w 628"/>
                <a:gd name="T71" fmla="*/ 0 h 645"/>
                <a:gd name="T72" fmla="*/ 0 w 628"/>
                <a:gd name="T73" fmla="*/ 0 h 645"/>
                <a:gd name="T74" fmla="*/ 0 w 628"/>
                <a:gd name="T75" fmla="*/ 0 h 645"/>
                <a:gd name="T76" fmla="*/ 0 w 628"/>
                <a:gd name="T77" fmla="*/ 0 h 645"/>
                <a:gd name="T78" fmla="*/ 0 w 628"/>
                <a:gd name="T79" fmla="*/ 0 h 645"/>
                <a:gd name="T80" fmla="*/ 0 w 628"/>
                <a:gd name="T81" fmla="*/ 0 h 645"/>
                <a:gd name="T82" fmla="*/ 0 w 628"/>
                <a:gd name="T83" fmla="*/ 0 h 645"/>
                <a:gd name="T84" fmla="*/ 0 w 628"/>
                <a:gd name="T85" fmla="*/ 0 h 645"/>
                <a:gd name="T86" fmla="*/ 0 w 628"/>
                <a:gd name="T87" fmla="*/ 0 h 645"/>
                <a:gd name="T88" fmla="*/ 0 w 628"/>
                <a:gd name="T89" fmla="*/ 0 h 645"/>
                <a:gd name="T90" fmla="*/ 0 w 628"/>
                <a:gd name="T91" fmla="*/ 0 h 645"/>
                <a:gd name="T92" fmla="*/ 0 w 628"/>
                <a:gd name="T93" fmla="*/ 0 h 645"/>
                <a:gd name="T94" fmla="*/ 0 w 628"/>
                <a:gd name="T95" fmla="*/ 0 h 645"/>
                <a:gd name="T96" fmla="*/ 0 w 628"/>
                <a:gd name="T97" fmla="*/ 0 h 645"/>
                <a:gd name="T98" fmla="*/ 0 w 628"/>
                <a:gd name="T99" fmla="*/ 0 h 645"/>
                <a:gd name="T100" fmla="*/ 0 w 628"/>
                <a:gd name="T101" fmla="*/ 0 h 645"/>
                <a:gd name="T102" fmla="*/ 0 w 628"/>
                <a:gd name="T103" fmla="*/ 0 h 645"/>
                <a:gd name="T104" fmla="*/ 0 w 628"/>
                <a:gd name="T105" fmla="*/ 0 h 645"/>
                <a:gd name="T106" fmla="*/ 0 w 628"/>
                <a:gd name="T107" fmla="*/ 0 h 645"/>
                <a:gd name="T108" fmla="*/ 0 w 628"/>
                <a:gd name="T109" fmla="*/ 0 h 6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8"/>
                <a:gd name="T166" fmla="*/ 0 h 645"/>
                <a:gd name="T167" fmla="*/ 628 w 628"/>
                <a:gd name="T168" fmla="*/ 645 h 6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8" h="645">
                  <a:moveTo>
                    <a:pt x="99" y="13"/>
                  </a:moveTo>
                  <a:lnTo>
                    <a:pt x="127" y="24"/>
                  </a:lnTo>
                  <a:lnTo>
                    <a:pt x="157" y="37"/>
                  </a:lnTo>
                  <a:lnTo>
                    <a:pt x="185" y="53"/>
                  </a:lnTo>
                  <a:lnTo>
                    <a:pt x="213" y="68"/>
                  </a:lnTo>
                  <a:lnTo>
                    <a:pt x="241" y="85"/>
                  </a:lnTo>
                  <a:lnTo>
                    <a:pt x="269" y="101"/>
                  </a:lnTo>
                  <a:lnTo>
                    <a:pt x="295" y="116"/>
                  </a:lnTo>
                  <a:lnTo>
                    <a:pt x="322" y="129"/>
                  </a:lnTo>
                  <a:lnTo>
                    <a:pt x="316" y="133"/>
                  </a:lnTo>
                  <a:lnTo>
                    <a:pt x="308" y="136"/>
                  </a:lnTo>
                  <a:lnTo>
                    <a:pt x="301" y="142"/>
                  </a:lnTo>
                  <a:lnTo>
                    <a:pt x="294" y="147"/>
                  </a:lnTo>
                  <a:lnTo>
                    <a:pt x="286" y="152"/>
                  </a:lnTo>
                  <a:lnTo>
                    <a:pt x="279" y="157"/>
                  </a:lnTo>
                  <a:lnTo>
                    <a:pt x="272" y="161"/>
                  </a:lnTo>
                  <a:lnTo>
                    <a:pt x="266" y="164"/>
                  </a:lnTo>
                  <a:lnTo>
                    <a:pt x="269" y="179"/>
                  </a:lnTo>
                  <a:lnTo>
                    <a:pt x="272" y="195"/>
                  </a:lnTo>
                  <a:lnTo>
                    <a:pt x="276" y="212"/>
                  </a:lnTo>
                  <a:lnTo>
                    <a:pt x="282" y="228"/>
                  </a:lnTo>
                  <a:lnTo>
                    <a:pt x="285" y="237"/>
                  </a:lnTo>
                  <a:lnTo>
                    <a:pt x="289" y="244"/>
                  </a:lnTo>
                  <a:lnTo>
                    <a:pt x="294" y="250"/>
                  </a:lnTo>
                  <a:lnTo>
                    <a:pt x="300" y="256"/>
                  </a:lnTo>
                  <a:lnTo>
                    <a:pt x="306" y="260"/>
                  </a:lnTo>
                  <a:lnTo>
                    <a:pt x="311" y="264"/>
                  </a:lnTo>
                  <a:lnTo>
                    <a:pt x="320" y="266"/>
                  </a:lnTo>
                  <a:lnTo>
                    <a:pt x="329" y="267"/>
                  </a:lnTo>
                  <a:lnTo>
                    <a:pt x="307" y="288"/>
                  </a:lnTo>
                  <a:lnTo>
                    <a:pt x="308" y="296"/>
                  </a:lnTo>
                  <a:lnTo>
                    <a:pt x="310" y="304"/>
                  </a:lnTo>
                  <a:lnTo>
                    <a:pt x="314" y="311"/>
                  </a:lnTo>
                  <a:lnTo>
                    <a:pt x="319" y="317"/>
                  </a:lnTo>
                  <a:lnTo>
                    <a:pt x="331" y="328"/>
                  </a:lnTo>
                  <a:lnTo>
                    <a:pt x="344" y="337"/>
                  </a:lnTo>
                  <a:lnTo>
                    <a:pt x="359" y="344"/>
                  </a:lnTo>
                  <a:lnTo>
                    <a:pt x="372" y="353"/>
                  </a:lnTo>
                  <a:lnTo>
                    <a:pt x="378" y="356"/>
                  </a:lnTo>
                  <a:lnTo>
                    <a:pt x="384" y="360"/>
                  </a:lnTo>
                  <a:lnTo>
                    <a:pt x="388" y="365"/>
                  </a:lnTo>
                  <a:lnTo>
                    <a:pt x="391" y="371"/>
                  </a:lnTo>
                  <a:lnTo>
                    <a:pt x="382" y="381"/>
                  </a:lnTo>
                  <a:lnTo>
                    <a:pt x="378" y="389"/>
                  </a:lnTo>
                  <a:lnTo>
                    <a:pt x="375" y="398"/>
                  </a:lnTo>
                  <a:lnTo>
                    <a:pt x="375" y="407"/>
                  </a:lnTo>
                  <a:lnTo>
                    <a:pt x="378" y="414"/>
                  </a:lnTo>
                  <a:lnTo>
                    <a:pt x="382" y="421"/>
                  </a:lnTo>
                  <a:lnTo>
                    <a:pt x="388" y="429"/>
                  </a:lnTo>
                  <a:lnTo>
                    <a:pt x="395" y="435"/>
                  </a:lnTo>
                  <a:lnTo>
                    <a:pt x="413" y="446"/>
                  </a:lnTo>
                  <a:lnTo>
                    <a:pt x="434" y="456"/>
                  </a:lnTo>
                  <a:lnTo>
                    <a:pt x="453" y="465"/>
                  </a:lnTo>
                  <a:lnTo>
                    <a:pt x="468" y="474"/>
                  </a:lnTo>
                  <a:lnTo>
                    <a:pt x="468" y="477"/>
                  </a:lnTo>
                  <a:lnTo>
                    <a:pt x="465" y="480"/>
                  </a:lnTo>
                  <a:lnTo>
                    <a:pt x="460" y="483"/>
                  </a:lnTo>
                  <a:lnTo>
                    <a:pt x="456" y="487"/>
                  </a:lnTo>
                  <a:lnTo>
                    <a:pt x="451" y="490"/>
                  </a:lnTo>
                  <a:lnTo>
                    <a:pt x="447" y="491"/>
                  </a:lnTo>
                  <a:lnTo>
                    <a:pt x="443" y="494"/>
                  </a:lnTo>
                  <a:lnTo>
                    <a:pt x="440" y="494"/>
                  </a:lnTo>
                  <a:lnTo>
                    <a:pt x="440" y="501"/>
                  </a:lnTo>
                  <a:lnTo>
                    <a:pt x="440" y="507"/>
                  </a:lnTo>
                  <a:lnTo>
                    <a:pt x="449" y="509"/>
                  </a:lnTo>
                  <a:lnTo>
                    <a:pt x="457" y="510"/>
                  </a:lnTo>
                  <a:lnTo>
                    <a:pt x="466" y="513"/>
                  </a:lnTo>
                  <a:lnTo>
                    <a:pt x="475" y="517"/>
                  </a:lnTo>
                  <a:lnTo>
                    <a:pt x="494" y="528"/>
                  </a:lnTo>
                  <a:lnTo>
                    <a:pt x="515" y="539"/>
                  </a:lnTo>
                  <a:lnTo>
                    <a:pt x="535" y="549"/>
                  </a:lnTo>
                  <a:lnTo>
                    <a:pt x="558" y="560"/>
                  </a:lnTo>
                  <a:lnTo>
                    <a:pt x="568" y="564"/>
                  </a:lnTo>
                  <a:lnTo>
                    <a:pt x="580" y="567"/>
                  </a:lnTo>
                  <a:lnTo>
                    <a:pt x="590" y="568"/>
                  </a:lnTo>
                  <a:lnTo>
                    <a:pt x="600" y="570"/>
                  </a:lnTo>
                  <a:lnTo>
                    <a:pt x="593" y="570"/>
                  </a:lnTo>
                  <a:lnTo>
                    <a:pt x="587" y="570"/>
                  </a:lnTo>
                  <a:lnTo>
                    <a:pt x="586" y="573"/>
                  </a:lnTo>
                  <a:lnTo>
                    <a:pt x="586" y="576"/>
                  </a:lnTo>
                  <a:lnTo>
                    <a:pt x="584" y="580"/>
                  </a:lnTo>
                  <a:lnTo>
                    <a:pt x="583" y="584"/>
                  </a:lnTo>
                  <a:lnTo>
                    <a:pt x="581" y="589"/>
                  </a:lnTo>
                  <a:lnTo>
                    <a:pt x="581" y="594"/>
                  </a:lnTo>
                  <a:lnTo>
                    <a:pt x="580" y="599"/>
                  </a:lnTo>
                  <a:lnTo>
                    <a:pt x="580" y="605"/>
                  </a:lnTo>
                  <a:lnTo>
                    <a:pt x="583" y="608"/>
                  </a:lnTo>
                  <a:lnTo>
                    <a:pt x="589" y="613"/>
                  </a:lnTo>
                  <a:lnTo>
                    <a:pt x="596" y="621"/>
                  </a:lnTo>
                  <a:lnTo>
                    <a:pt x="603" y="628"/>
                  </a:lnTo>
                  <a:lnTo>
                    <a:pt x="612" y="634"/>
                  </a:lnTo>
                  <a:lnTo>
                    <a:pt x="618" y="640"/>
                  </a:lnTo>
                  <a:lnTo>
                    <a:pt x="624" y="644"/>
                  </a:lnTo>
                  <a:lnTo>
                    <a:pt x="628" y="645"/>
                  </a:lnTo>
                  <a:lnTo>
                    <a:pt x="454" y="638"/>
                  </a:lnTo>
                  <a:lnTo>
                    <a:pt x="482" y="610"/>
                  </a:lnTo>
                  <a:lnTo>
                    <a:pt x="469" y="609"/>
                  </a:lnTo>
                  <a:lnTo>
                    <a:pt x="456" y="605"/>
                  </a:lnTo>
                  <a:lnTo>
                    <a:pt x="444" y="599"/>
                  </a:lnTo>
                  <a:lnTo>
                    <a:pt x="434" y="590"/>
                  </a:lnTo>
                  <a:lnTo>
                    <a:pt x="423" y="581"/>
                  </a:lnTo>
                  <a:lnTo>
                    <a:pt x="415" y="570"/>
                  </a:lnTo>
                  <a:lnTo>
                    <a:pt x="409" y="560"/>
                  </a:lnTo>
                  <a:lnTo>
                    <a:pt x="406" y="549"/>
                  </a:lnTo>
                  <a:lnTo>
                    <a:pt x="409" y="546"/>
                  </a:lnTo>
                  <a:lnTo>
                    <a:pt x="412" y="542"/>
                  </a:lnTo>
                  <a:lnTo>
                    <a:pt x="415" y="536"/>
                  </a:lnTo>
                  <a:lnTo>
                    <a:pt x="418" y="532"/>
                  </a:lnTo>
                  <a:lnTo>
                    <a:pt x="422" y="526"/>
                  </a:lnTo>
                  <a:lnTo>
                    <a:pt x="423" y="522"/>
                  </a:lnTo>
                  <a:lnTo>
                    <a:pt x="425" y="517"/>
                  </a:lnTo>
                  <a:lnTo>
                    <a:pt x="426" y="515"/>
                  </a:lnTo>
                  <a:lnTo>
                    <a:pt x="415" y="515"/>
                  </a:lnTo>
                  <a:lnTo>
                    <a:pt x="403" y="513"/>
                  </a:lnTo>
                  <a:lnTo>
                    <a:pt x="391" y="510"/>
                  </a:lnTo>
                  <a:lnTo>
                    <a:pt x="378" y="507"/>
                  </a:lnTo>
                  <a:lnTo>
                    <a:pt x="364" y="506"/>
                  </a:lnTo>
                  <a:lnTo>
                    <a:pt x="351" y="503"/>
                  </a:lnTo>
                  <a:lnTo>
                    <a:pt x="339" y="501"/>
                  </a:lnTo>
                  <a:lnTo>
                    <a:pt x="329" y="501"/>
                  </a:lnTo>
                  <a:lnTo>
                    <a:pt x="326" y="491"/>
                  </a:lnTo>
                  <a:lnTo>
                    <a:pt x="326" y="481"/>
                  </a:lnTo>
                  <a:lnTo>
                    <a:pt x="326" y="471"/>
                  </a:lnTo>
                  <a:lnTo>
                    <a:pt x="328" y="461"/>
                  </a:lnTo>
                  <a:lnTo>
                    <a:pt x="331" y="453"/>
                  </a:lnTo>
                  <a:lnTo>
                    <a:pt x="334" y="445"/>
                  </a:lnTo>
                  <a:lnTo>
                    <a:pt x="338" y="437"/>
                  </a:lnTo>
                  <a:lnTo>
                    <a:pt x="342" y="432"/>
                  </a:lnTo>
                  <a:lnTo>
                    <a:pt x="329" y="432"/>
                  </a:lnTo>
                  <a:lnTo>
                    <a:pt x="314" y="430"/>
                  </a:lnTo>
                  <a:lnTo>
                    <a:pt x="300" y="427"/>
                  </a:lnTo>
                  <a:lnTo>
                    <a:pt x="285" y="423"/>
                  </a:lnTo>
                  <a:lnTo>
                    <a:pt x="272" y="417"/>
                  </a:lnTo>
                  <a:lnTo>
                    <a:pt x="258" y="411"/>
                  </a:lnTo>
                  <a:lnTo>
                    <a:pt x="247" y="405"/>
                  </a:lnTo>
                  <a:lnTo>
                    <a:pt x="238" y="398"/>
                  </a:lnTo>
                  <a:lnTo>
                    <a:pt x="238" y="392"/>
                  </a:lnTo>
                  <a:lnTo>
                    <a:pt x="239" y="387"/>
                  </a:lnTo>
                  <a:lnTo>
                    <a:pt x="241" y="381"/>
                  </a:lnTo>
                  <a:lnTo>
                    <a:pt x="242" y="373"/>
                  </a:lnTo>
                  <a:lnTo>
                    <a:pt x="242" y="368"/>
                  </a:lnTo>
                  <a:lnTo>
                    <a:pt x="244" y="360"/>
                  </a:lnTo>
                  <a:lnTo>
                    <a:pt x="245" y="355"/>
                  </a:lnTo>
                  <a:lnTo>
                    <a:pt x="245" y="350"/>
                  </a:lnTo>
                  <a:lnTo>
                    <a:pt x="250" y="349"/>
                  </a:lnTo>
                  <a:lnTo>
                    <a:pt x="251" y="349"/>
                  </a:lnTo>
                  <a:lnTo>
                    <a:pt x="252" y="347"/>
                  </a:lnTo>
                  <a:lnTo>
                    <a:pt x="252" y="346"/>
                  </a:lnTo>
                  <a:lnTo>
                    <a:pt x="252" y="344"/>
                  </a:lnTo>
                  <a:lnTo>
                    <a:pt x="255" y="343"/>
                  </a:lnTo>
                  <a:lnTo>
                    <a:pt x="258" y="343"/>
                  </a:lnTo>
                  <a:lnTo>
                    <a:pt x="254" y="340"/>
                  </a:lnTo>
                  <a:lnTo>
                    <a:pt x="245" y="336"/>
                  </a:lnTo>
                  <a:lnTo>
                    <a:pt x="235" y="330"/>
                  </a:lnTo>
                  <a:lnTo>
                    <a:pt x="223" y="325"/>
                  </a:lnTo>
                  <a:lnTo>
                    <a:pt x="210" y="318"/>
                  </a:lnTo>
                  <a:lnTo>
                    <a:pt x="196" y="312"/>
                  </a:lnTo>
                  <a:lnTo>
                    <a:pt x="185" y="307"/>
                  </a:lnTo>
                  <a:lnTo>
                    <a:pt x="176" y="302"/>
                  </a:lnTo>
                  <a:lnTo>
                    <a:pt x="176" y="291"/>
                  </a:lnTo>
                  <a:lnTo>
                    <a:pt x="176" y="277"/>
                  </a:lnTo>
                  <a:lnTo>
                    <a:pt x="176" y="263"/>
                  </a:lnTo>
                  <a:lnTo>
                    <a:pt x="177" y="248"/>
                  </a:lnTo>
                  <a:lnTo>
                    <a:pt x="179" y="235"/>
                  </a:lnTo>
                  <a:lnTo>
                    <a:pt x="182" y="222"/>
                  </a:lnTo>
                  <a:lnTo>
                    <a:pt x="185" y="212"/>
                  </a:lnTo>
                  <a:lnTo>
                    <a:pt x="189" y="205"/>
                  </a:lnTo>
                  <a:lnTo>
                    <a:pt x="189" y="200"/>
                  </a:lnTo>
                  <a:lnTo>
                    <a:pt x="186" y="195"/>
                  </a:lnTo>
                  <a:lnTo>
                    <a:pt x="183" y="190"/>
                  </a:lnTo>
                  <a:lnTo>
                    <a:pt x="179" y="186"/>
                  </a:lnTo>
                  <a:lnTo>
                    <a:pt x="170" y="176"/>
                  </a:lnTo>
                  <a:lnTo>
                    <a:pt x="158" y="167"/>
                  </a:lnTo>
                  <a:lnTo>
                    <a:pt x="146" y="157"/>
                  </a:lnTo>
                  <a:lnTo>
                    <a:pt x="136" y="147"/>
                  </a:lnTo>
                  <a:lnTo>
                    <a:pt x="132" y="141"/>
                  </a:lnTo>
                  <a:lnTo>
                    <a:pt x="129" y="135"/>
                  </a:lnTo>
                  <a:lnTo>
                    <a:pt x="127" y="129"/>
                  </a:lnTo>
                  <a:lnTo>
                    <a:pt x="127" y="123"/>
                  </a:lnTo>
                  <a:lnTo>
                    <a:pt x="101" y="122"/>
                  </a:lnTo>
                  <a:lnTo>
                    <a:pt x="77" y="119"/>
                  </a:lnTo>
                  <a:lnTo>
                    <a:pt x="67" y="116"/>
                  </a:lnTo>
                  <a:lnTo>
                    <a:pt x="56" y="112"/>
                  </a:lnTo>
                  <a:lnTo>
                    <a:pt x="46" y="107"/>
                  </a:lnTo>
                  <a:lnTo>
                    <a:pt x="37" y="101"/>
                  </a:lnTo>
                  <a:lnTo>
                    <a:pt x="30" y="96"/>
                  </a:lnTo>
                  <a:lnTo>
                    <a:pt x="23" y="88"/>
                  </a:lnTo>
                  <a:lnTo>
                    <a:pt x="17" y="80"/>
                  </a:lnTo>
                  <a:lnTo>
                    <a:pt x="11" y="71"/>
                  </a:lnTo>
                  <a:lnTo>
                    <a:pt x="6" y="59"/>
                  </a:lnTo>
                  <a:lnTo>
                    <a:pt x="3" y="48"/>
                  </a:lnTo>
                  <a:lnTo>
                    <a:pt x="2" y="35"/>
                  </a:lnTo>
                  <a:lnTo>
                    <a:pt x="0" y="20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6" y="10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2" y="5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5" y="3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3" y="4"/>
                  </a:lnTo>
                  <a:lnTo>
                    <a:pt x="77" y="7"/>
                  </a:lnTo>
                  <a:lnTo>
                    <a:pt x="81" y="10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9" y="20"/>
                  </a:lnTo>
                  <a:lnTo>
                    <a:pt x="105" y="20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68" name="Freeform 6"/>
            <p:cNvSpPr>
              <a:spLocks/>
            </p:cNvSpPr>
            <p:nvPr/>
          </p:nvSpPr>
          <p:spPr bwMode="auto">
            <a:xfrm>
              <a:off x="1181" y="2656"/>
              <a:ext cx="171" cy="90"/>
            </a:xfrm>
            <a:custGeom>
              <a:avLst/>
              <a:gdLst>
                <a:gd name="T0" fmla="*/ 0 w 513"/>
                <a:gd name="T1" fmla="*/ 0 h 271"/>
                <a:gd name="T2" fmla="*/ 0 w 513"/>
                <a:gd name="T3" fmla="*/ 0 h 271"/>
                <a:gd name="T4" fmla="*/ 0 w 513"/>
                <a:gd name="T5" fmla="*/ 0 h 271"/>
                <a:gd name="T6" fmla="*/ 0 w 513"/>
                <a:gd name="T7" fmla="*/ 0 h 271"/>
                <a:gd name="T8" fmla="*/ 0 w 513"/>
                <a:gd name="T9" fmla="*/ 0 h 271"/>
                <a:gd name="T10" fmla="*/ 0 w 513"/>
                <a:gd name="T11" fmla="*/ 0 h 271"/>
                <a:gd name="T12" fmla="*/ 0 w 513"/>
                <a:gd name="T13" fmla="*/ 0 h 271"/>
                <a:gd name="T14" fmla="*/ 0 w 513"/>
                <a:gd name="T15" fmla="*/ 0 h 271"/>
                <a:gd name="T16" fmla="*/ 0 w 513"/>
                <a:gd name="T17" fmla="*/ 0 h 271"/>
                <a:gd name="T18" fmla="*/ 0 w 513"/>
                <a:gd name="T19" fmla="*/ 0 h 271"/>
                <a:gd name="T20" fmla="*/ 0 w 513"/>
                <a:gd name="T21" fmla="*/ 0 h 271"/>
                <a:gd name="T22" fmla="*/ 0 w 513"/>
                <a:gd name="T23" fmla="*/ 0 h 271"/>
                <a:gd name="T24" fmla="*/ 0 w 513"/>
                <a:gd name="T25" fmla="*/ 0 h 271"/>
                <a:gd name="T26" fmla="*/ 0 w 513"/>
                <a:gd name="T27" fmla="*/ 0 h 271"/>
                <a:gd name="T28" fmla="*/ 0 w 513"/>
                <a:gd name="T29" fmla="*/ 0 h 271"/>
                <a:gd name="T30" fmla="*/ 0 w 513"/>
                <a:gd name="T31" fmla="*/ 0 h 271"/>
                <a:gd name="T32" fmla="*/ 0 w 513"/>
                <a:gd name="T33" fmla="*/ 0 h 271"/>
                <a:gd name="T34" fmla="*/ 0 w 513"/>
                <a:gd name="T35" fmla="*/ 0 h 271"/>
                <a:gd name="T36" fmla="*/ 0 w 513"/>
                <a:gd name="T37" fmla="*/ 0 h 271"/>
                <a:gd name="T38" fmla="*/ 0 w 513"/>
                <a:gd name="T39" fmla="*/ 0 h 271"/>
                <a:gd name="T40" fmla="*/ 0 w 513"/>
                <a:gd name="T41" fmla="*/ 0 h 271"/>
                <a:gd name="T42" fmla="*/ 0 w 513"/>
                <a:gd name="T43" fmla="*/ 0 h 271"/>
                <a:gd name="T44" fmla="*/ 0 w 513"/>
                <a:gd name="T45" fmla="*/ 0 h 271"/>
                <a:gd name="T46" fmla="*/ 0 w 513"/>
                <a:gd name="T47" fmla="*/ 0 h 271"/>
                <a:gd name="T48" fmla="*/ 0 w 513"/>
                <a:gd name="T49" fmla="*/ 0 h 271"/>
                <a:gd name="T50" fmla="*/ 0 w 513"/>
                <a:gd name="T51" fmla="*/ 0 h 271"/>
                <a:gd name="T52" fmla="*/ 0 w 513"/>
                <a:gd name="T53" fmla="*/ 0 h 271"/>
                <a:gd name="T54" fmla="*/ 0 w 513"/>
                <a:gd name="T55" fmla="*/ 0 h 271"/>
                <a:gd name="T56" fmla="*/ 0 w 513"/>
                <a:gd name="T57" fmla="*/ 0 h 271"/>
                <a:gd name="T58" fmla="*/ 0 w 513"/>
                <a:gd name="T59" fmla="*/ 0 h 271"/>
                <a:gd name="T60" fmla="*/ 0 w 513"/>
                <a:gd name="T61" fmla="*/ 0 h 271"/>
                <a:gd name="T62" fmla="*/ 0 w 513"/>
                <a:gd name="T63" fmla="*/ 0 h 271"/>
                <a:gd name="T64" fmla="*/ 0 w 513"/>
                <a:gd name="T65" fmla="*/ 0 h 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3"/>
                <a:gd name="T100" fmla="*/ 0 h 271"/>
                <a:gd name="T101" fmla="*/ 513 w 513"/>
                <a:gd name="T102" fmla="*/ 271 h 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3" h="271">
                  <a:moveTo>
                    <a:pt x="475" y="31"/>
                  </a:moveTo>
                  <a:lnTo>
                    <a:pt x="500" y="51"/>
                  </a:lnTo>
                  <a:lnTo>
                    <a:pt x="513" y="63"/>
                  </a:lnTo>
                  <a:lnTo>
                    <a:pt x="491" y="76"/>
                  </a:lnTo>
                  <a:lnTo>
                    <a:pt x="472" y="97"/>
                  </a:lnTo>
                  <a:lnTo>
                    <a:pt x="463" y="160"/>
                  </a:lnTo>
                  <a:lnTo>
                    <a:pt x="450" y="176"/>
                  </a:lnTo>
                  <a:lnTo>
                    <a:pt x="450" y="195"/>
                  </a:lnTo>
                  <a:lnTo>
                    <a:pt x="335" y="201"/>
                  </a:lnTo>
                  <a:lnTo>
                    <a:pt x="253" y="207"/>
                  </a:lnTo>
                  <a:lnTo>
                    <a:pt x="151" y="243"/>
                  </a:lnTo>
                  <a:lnTo>
                    <a:pt x="80" y="271"/>
                  </a:lnTo>
                  <a:lnTo>
                    <a:pt x="52" y="268"/>
                  </a:lnTo>
                  <a:lnTo>
                    <a:pt x="45" y="268"/>
                  </a:lnTo>
                  <a:lnTo>
                    <a:pt x="42" y="257"/>
                  </a:lnTo>
                  <a:lnTo>
                    <a:pt x="26" y="249"/>
                  </a:lnTo>
                  <a:lnTo>
                    <a:pt x="17" y="239"/>
                  </a:lnTo>
                  <a:lnTo>
                    <a:pt x="17" y="220"/>
                  </a:lnTo>
                  <a:lnTo>
                    <a:pt x="3" y="211"/>
                  </a:lnTo>
                  <a:lnTo>
                    <a:pt x="9" y="198"/>
                  </a:lnTo>
                  <a:lnTo>
                    <a:pt x="0" y="185"/>
                  </a:lnTo>
                  <a:lnTo>
                    <a:pt x="6" y="176"/>
                  </a:lnTo>
                  <a:lnTo>
                    <a:pt x="17" y="167"/>
                  </a:lnTo>
                  <a:lnTo>
                    <a:pt x="14" y="157"/>
                  </a:lnTo>
                  <a:lnTo>
                    <a:pt x="14" y="144"/>
                  </a:lnTo>
                  <a:lnTo>
                    <a:pt x="99" y="129"/>
                  </a:lnTo>
                  <a:lnTo>
                    <a:pt x="176" y="113"/>
                  </a:lnTo>
                  <a:lnTo>
                    <a:pt x="214" y="92"/>
                  </a:lnTo>
                  <a:lnTo>
                    <a:pt x="281" y="29"/>
                  </a:lnTo>
                  <a:lnTo>
                    <a:pt x="329" y="6"/>
                  </a:lnTo>
                  <a:lnTo>
                    <a:pt x="348" y="0"/>
                  </a:lnTo>
                  <a:lnTo>
                    <a:pt x="404" y="6"/>
                  </a:lnTo>
                  <a:lnTo>
                    <a:pt x="475" y="3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69" name="Freeform 7"/>
            <p:cNvSpPr>
              <a:spLocks noEditPoints="1"/>
            </p:cNvSpPr>
            <p:nvPr/>
          </p:nvSpPr>
          <p:spPr bwMode="auto">
            <a:xfrm>
              <a:off x="1322" y="2674"/>
              <a:ext cx="30" cy="47"/>
            </a:xfrm>
            <a:custGeom>
              <a:avLst/>
              <a:gdLst>
                <a:gd name="T0" fmla="*/ 0 w 91"/>
                <a:gd name="T1" fmla="*/ 0 h 142"/>
                <a:gd name="T2" fmla="*/ 0 w 91"/>
                <a:gd name="T3" fmla="*/ 0 h 142"/>
                <a:gd name="T4" fmla="*/ 0 w 91"/>
                <a:gd name="T5" fmla="*/ 0 h 142"/>
                <a:gd name="T6" fmla="*/ 0 w 91"/>
                <a:gd name="T7" fmla="*/ 0 h 142"/>
                <a:gd name="T8" fmla="*/ 0 w 91"/>
                <a:gd name="T9" fmla="*/ 0 h 142"/>
                <a:gd name="T10" fmla="*/ 0 w 91"/>
                <a:gd name="T11" fmla="*/ 0 h 142"/>
                <a:gd name="T12" fmla="*/ 0 w 91"/>
                <a:gd name="T13" fmla="*/ 0 h 142"/>
                <a:gd name="T14" fmla="*/ 0 w 91"/>
                <a:gd name="T15" fmla="*/ 0 h 142"/>
                <a:gd name="T16" fmla="*/ 0 w 91"/>
                <a:gd name="T17" fmla="*/ 0 h 142"/>
                <a:gd name="T18" fmla="*/ 0 w 91"/>
                <a:gd name="T19" fmla="*/ 0 h 142"/>
                <a:gd name="T20" fmla="*/ 0 w 91"/>
                <a:gd name="T21" fmla="*/ 0 h 142"/>
                <a:gd name="T22" fmla="*/ 0 w 91"/>
                <a:gd name="T23" fmla="*/ 0 h 142"/>
                <a:gd name="T24" fmla="*/ 0 w 91"/>
                <a:gd name="T25" fmla="*/ 0 h 142"/>
                <a:gd name="T26" fmla="*/ 0 w 91"/>
                <a:gd name="T27" fmla="*/ 0 h 142"/>
                <a:gd name="T28" fmla="*/ 0 w 91"/>
                <a:gd name="T29" fmla="*/ 0 h 142"/>
                <a:gd name="T30" fmla="*/ 0 w 91"/>
                <a:gd name="T31" fmla="*/ 0 h 142"/>
                <a:gd name="T32" fmla="*/ 0 w 91"/>
                <a:gd name="T33" fmla="*/ 0 h 142"/>
                <a:gd name="T34" fmla="*/ 0 w 91"/>
                <a:gd name="T35" fmla="*/ 0 h 142"/>
                <a:gd name="T36" fmla="*/ 0 w 9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142"/>
                <a:gd name="T59" fmla="*/ 91 w 9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142">
                  <a:moveTo>
                    <a:pt x="81" y="0"/>
                  </a:moveTo>
                  <a:lnTo>
                    <a:pt x="71" y="17"/>
                  </a:lnTo>
                  <a:lnTo>
                    <a:pt x="46" y="25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18" y="55"/>
                  </a:lnTo>
                  <a:lnTo>
                    <a:pt x="31" y="77"/>
                  </a:lnTo>
                  <a:lnTo>
                    <a:pt x="37" y="105"/>
                  </a:lnTo>
                  <a:lnTo>
                    <a:pt x="32" y="116"/>
                  </a:lnTo>
                  <a:lnTo>
                    <a:pt x="41" y="106"/>
                  </a:lnTo>
                  <a:lnTo>
                    <a:pt x="50" y="43"/>
                  </a:lnTo>
                  <a:lnTo>
                    <a:pt x="69" y="22"/>
                  </a:lnTo>
                  <a:lnTo>
                    <a:pt x="91" y="9"/>
                  </a:lnTo>
                  <a:lnTo>
                    <a:pt x="83" y="0"/>
                  </a:lnTo>
                  <a:lnTo>
                    <a:pt x="81" y="0"/>
                  </a:lnTo>
                  <a:close/>
                  <a:moveTo>
                    <a:pt x="28" y="123"/>
                  </a:moveTo>
                  <a:lnTo>
                    <a:pt x="2" y="142"/>
                  </a:lnTo>
                  <a:lnTo>
                    <a:pt x="28" y="141"/>
                  </a:lnTo>
                  <a:lnTo>
                    <a:pt x="28" y="123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0" name="Freeform 8"/>
            <p:cNvSpPr>
              <a:spLocks/>
            </p:cNvSpPr>
            <p:nvPr/>
          </p:nvSpPr>
          <p:spPr bwMode="auto">
            <a:xfrm>
              <a:off x="1304" y="2671"/>
              <a:ext cx="35" cy="17"/>
            </a:xfrm>
            <a:custGeom>
              <a:avLst/>
              <a:gdLst>
                <a:gd name="T0" fmla="*/ 0 w 105"/>
                <a:gd name="T1" fmla="*/ 0 h 50"/>
                <a:gd name="T2" fmla="*/ 0 w 105"/>
                <a:gd name="T3" fmla="*/ 0 h 50"/>
                <a:gd name="T4" fmla="*/ 0 w 105"/>
                <a:gd name="T5" fmla="*/ 0 h 50"/>
                <a:gd name="T6" fmla="*/ 0 w 105"/>
                <a:gd name="T7" fmla="*/ 0 h 50"/>
                <a:gd name="T8" fmla="*/ 0 w 105"/>
                <a:gd name="T9" fmla="*/ 0 h 50"/>
                <a:gd name="T10" fmla="*/ 0 w 105"/>
                <a:gd name="T11" fmla="*/ 0 h 50"/>
                <a:gd name="T12" fmla="*/ 0 w 105"/>
                <a:gd name="T13" fmla="*/ 0 h 50"/>
                <a:gd name="T14" fmla="*/ 0 w 105"/>
                <a:gd name="T15" fmla="*/ 0 h 50"/>
                <a:gd name="T16" fmla="*/ 0 w 105"/>
                <a:gd name="T17" fmla="*/ 0 h 50"/>
                <a:gd name="T18" fmla="*/ 0 w 105"/>
                <a:gd name="T19" fmla="*/ 0 h 50"/>
                <a:gd name="T20" fmla="*/ 0 w 105"/>
                <a:gd name="T21" fmla="*/ 0 h 50"/>
                <a:gd name="T22" fmla="*/ 0 w 105"/>
                <a:gd name="T23" fmla="*/ 0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50"/>
                <a:gd name="T38" fmla="*/ 105 w 105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50">
                  <a:moveTo>
                    <a:pt x="86" y="34"/>
                  </a:moveTo>
                  <a:lnTo>
                    <a:pt x="105" y="32"/>
                  </a:lnTo>
                  <a:lnTo>
                    <a:pt x="105" y="37"/>
                  </a:lnTo>
                  <a:lnTo>
                    <a:pt x="73" y="42"/>
                  </a:lnTo>
                  <a:lnTo>
                    <a:pt x="55" y="50"/>
                  </a:lnTo>
                  <a:lnTo>
                    <a:pt x="23" y="48"/>
                  </a:lnTo>
                  <a:lnTo>
                    <a:pt x="6" y="34"/>
                  </a:lnTo>
                  <a:lnTo>
                    <a:pt x="0" y="29"/>
                  </a:lnTo>
                  <a:lnTo>
                    <a:pt x="6" y="10"/>
                  </a:lnTo>
                  <a:lnTo>
                    <a:pt x="28" y="0"/>
                  </a:lnTo>
                  <a:lnTo>
                    <a:pt x="55" y="4"/>
                  </a:lnTo>
                  <a:lnTo>
                    <a:pt x="86" y="3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1" name="Freeform 9"/>
            <p:cNvSpPr>
              <a:spLocks/>
            </p:cNvSpPr>
            <p:nvPr/>
          </p:nvSpPr>
          <p:spPr bwMode="auto">
            <a:xfrm>
              <a:off x="686" y="2676"/>
              <a:ext cx="46" cy="4"/>
            </a:xfrm>
            <a:custGeom>
              <a:avLst/>
              <a:gdLst>
                <a:gd name="T0" fmla="*/ 0 w 138"/>
                <a:gd name="T1" fmla="*/ 0 h 13"/>
                <a:gd name="T2" fmla="*/ 0 w 138"/>
                <a:gd name="T3" fmla="*/ 0 h 13"/>
                <a:gd name="T4" fmla="*/ 0 w 138"/>
                <a:gd name="T5" fmla="*/ 0 h 13"/>
                <a:gd name="T6" fmla="*/ 0 w 138"/>
                <a:gd name="T7" fmla="*/ 0 h 13"/>
                <a:gd name="T8" fmla="*/ 0 w 138"/>
                <a:gd name="T9" fmla="*/ 0 h 13"/>
                <a:gd name="T10" fmla="*/ 0 w 138"/>
                <a:gd name="T11" fmla="*/ 0 h 13"/>
                <a:gd name="T12" fmla="*/ 0 w 138"/>
                <a:gd name="T13" fmla="*/ 0 h 13"/>
                <a:gd name="T14" fmla="*/ 0 w 138"/>
                <a:gd name="T15" fmla="*/ 0 h 13"/>
                <a:gd name="T16" fmla="*/ 0 w 13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3"/>
                <a:gd name="T29" fmla="*/ 138 w 13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3">
                  <a:moveTo>
                    <a:pt x="100" y="0"/>
                  </a:moveTo>
                  <a:lnTo>
                    <a:pt x="92" y="7"/>
                  </a:lnTo>
                  <a:lnTo>
                    <a:pt x="45" y="13"/>
                  </a:lnTo>
                  <a:lnTo>
                    <a:pt x="10" y="13"/>
                  </a:lnTo>
                  <a:lnTo>
                    <a:pt x="0" y="7"/>
                  </a:lnTo>
                  <a:lnTo>
                    <a:pt x="76" y="7"/>
                  </a:lnTo>
                  <a:lnTo>
                    <a:pt x="95" y="0"/>
                  </a:lnTo>
                  <a:lnTo>
                    <a:pt x="13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2" name="Freeform 10"/>
            <p:cNvSpPr>
              <a:spLocks/>
            </p:cNvSpPr>
            <p:nvPr/>
          </p:nvSpPr>
          <p:spPr bwMode="auto">
            <a:xfrm>
              <a:off x="1308" y="2676"/>
              <a:ext cx="17" cy="7"/>
            </a:xfrm>
            <a:custGeom>
              <a:avLst/>
              <a:gdLst>
                <a:gd name="T0" fmla="*/ 0 w 49"/>
                <a:gd name="T1" fmla="*/ 0 h 21"/>
                <a:gd name="T2" fmla="*/ 0 w 49"/>
                <a:gd name="T3" fmla="*/ 0 h 21"/>
                <a:gd name="T4" fmla="*/ 0 w 49"/>
                <a:gd name="T5" fmla="*/ 0 h 21"/>
                <a:gd name="T6" fmla="*/ 0 w 49"/>
                <a:gd name="T7" fmla="*/ 0 h 21"/>
                <a:gd name="T8" fmla="*/ 0 w 49"/>
                <a:gd name="T9" fmla="*/ 0 h 21"/>
                <a:gd name="T10" fmla="*/ 0 w 49"/>
                <a:gd name="T11" fmla="*/ 0 h 21"/>
                <a:gd name="T12" fmla="*/ 0 w 49"/>
                <a:gd name="T13" fmla="*/ 0 h 21"/>
                <a:gd name="T14" fmla="*/ 0 w 49"/>
                <a:gd name="T15" fmla="*/ 0 h 21"/>
                <a:gd name="T16" fmla="*/ 0 w 49"/>
                <a:gd name="T17" fmla="*/ 0 h 21"/>
                <a:gd name="T18" fmla="*/ 0 w 49"/>
                <a:gd name="T19" fmla="*/ 0 h 21"/>
                <a:gd name="T20" fmla="*/ 0 w 49"/>
                <a:gd name="T21" fmla="*/ 0 h 21"/>
                <a:gd name="T22" fmla="*/ 0 w 49"/>
                <a:gd name="T23" fmla="*/ 0 h 21"/>
                <a:gd name="T24" fmla="*/ 0 w 49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21"/>
                <a:gd name="T41" fmla="*/ 49 w 4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21">
                  <a:moveTo>
                    <a:pt x="49" y="8"/>
                  </a:moveTo>
                  <a:lnTo>
                    <a:pt x="49" y="19"/>
                  </a:lnTo>
                  <a:lnTo>
                    <a:pt x="39" y="8"/>
                  </a:lnTo>
                  <a:lnTo>
                    <a:pt x="36" y="1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4" y="8"/>
                  </a:lnTo>
                  <a:lnTo>
                    <a:pt x="14" y="21"/>
                  </a:lnTo>
                  <a:lnTo>
                    <a:pt x="0" y="16"/>
                  </a:lnTo>
                  <a:lnTo>
                    <a:pt x="0" y="7"/>
                  </a:lnTo>
                  <a:lnTo>
                    <a:pt x="14" y="0"/>
                  </a:lnTo>
                  <a:lnTo>
                    <a:pt x="43" y="3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3" name="Freeform 11"/>
            <p:cNvSpPr>
              <a:spLocks/>
            </p:cNvSpPr>
            <p:nvPr/>
          </p:nvSpPr>
          <p:spPr bwMode="auto">
            <a:xfrm>
              <a:off x="1336" y="2684"/>
              <a:ext cx="76" cy="37"/>
            </a:xfrm>
            <a:custGeom>
              <a:avLst/>
              <a:gdLst>
                <a:gd name="T0" fmla="*/ 0 w 227"/>
                <a:gd name="T1" fmla="*/ 0 h 111"/>
                <a:gd name="T2" fmla="*/ 0 w 227"/>
                <a:gd name="T3" fmla="*/ 0 h 111"/>
                <a:gd name="T4" fmla="*/ 0 w 227"/>
                <a:gd name="T5" fmla="*/ 0 h 111"/>
                <a:gd name="T6" fmla="*/ 0 w 227"/>
                <a:gd name="T7" fmla="*/ 0 h 111"/>
                <a:gd name="T8" fmla="*/ 0 w 227"/>
                <a:gd name="T9" fmla="*/ 0 h 111"/>
                <a:gd name="T10" fmla="*/ 0 w 227"/>
                <a:gd name="T11" fmla="*/ 0 h 111"/>
                <a:gd name="T12" fmla="*/ 0 w 227"/>
                <a:gd name="T13" fmla="*/ 0 h 111"/>
                <a:gd name="T14" fmla="*/ 0 w 227"/>
                <a:gd name="T15" fmla="*/ 0 h 111"/>
                <a:gd name="T16" fmla="*/ 0 w 227"/>
                <a:gd name="T17" fmla="*/ 0 h 111"/>
                <a:gd name="T18" fmla="*/ 0 w 227"/>
                <a:gd name="T19" fmla="*/ 0 h 111"/>
                <a:gd name="T20" fmla="*/ 0 w 227"/>
                <a:gd name="T21" fmla="*/ 0 h 111"/>
                <a:gd name="T22" fmla="*/ 0 w 227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111"/>
                <a:gd name="T38" fmla="*/ 227 w 227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111">
                  <a:moveTo>
                    <a:pt x="62" y="22"/>
                  </a:moveTo>
                  <a:lnTo>
                    <a:pt x="106" y="51"/>
                  </a:lnTo>
                  <a:lnTo>
                    <a:pt x="205" y="83"/>
                  </a:lnTo>
                  <a:lnTo>
                    <a:pt x="227" y="101"/>
                  </a:lnTo>
                  <a:lnTo>
                    <a:pt x="227" y="111"/>
                  </a:lnTo>
                  <a:lnTo>
                    <a:pt x="62" y="105"/>
                  </a:lnTo>
                  <a:lnTo>
                    <a:pt x="0" y="101"/>
                  </a:lnTo>
                  <a:lnTo>
                    <a:pt x="16" y="73"/>
                  </a:lnTo>
                  <a:lnTo>
                    <a:pt x="26" y="13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62" y="2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4" name="Freeform 12"/>
            <p:cNvSpPr>
              <a:spLocks/>
            </p:cNvSpPr>
            <p:nvPr/>
          </p:nvSpPr>
          <p:spPr bwMode="auto">
            <a:xfrm>
              <a:off x="1350" y="2696"/>
              <a:ext cx="58" cy="20"/>
            </a:xfrm>
            <a:custGeom>
              <a:avLst/>
              <a:gdLst>
                <a:gd name="T0" fmla="*/ 0 w 173"/>
                <a:gd name="T1" fmla="*/ 0 h 58"/>
                <a:gd name="T2" fmla="*/ 0 w 173"/>
                <a:gd name="T3" fmla="*/ 0 h 58"/>
                <a:gd name="T4" fmla="*/ 0 w 173"/>
                <a:gd name="T5" fmla="*/ 0 h 58"/>
                <a:gd name="T6" fmla="*/ 0 w 173"/>
                <a:gd name="T7" fmla="*/ 0 h 58"/>
                <a:gd name="T8" fmla="*/ 0 w 173"/>
                <a:gd name="T9" fmla="*/ 0 h 58"/>
                <a:gd name="T10" fmla="*/ 0 w 173"/>
                <a:gd name="T11" fmla="*/ 0 h 58"/>
                <a:gd name="T12" fmla="*/ 0 w 173"/>
                <a:gd name="T13" fmla="*/ 0 h 58"/>
                <a:gd name="T14" fmla="*/ 0 w 173"/>
                <a:gd name="T15" fmla="*/ 0 h 58"/>
                <a:gd name="T16" fmla="*/ 0 w 173"/>
                <a:gd name="T17" fmla="*/ 0 h 58"/>
                <a:gd name="T18" fmla="*/ 0 w 173"/>
                <a:gd name="T19" fmla="*/ 0 h 58"/>
                <a:gd name="T20" fmla="*/ 0 w 173"/>
                <a:gd name="T21" fmla="*/ 0 h 58"/>
                <a:gd name="T22" fmla="*/ 0 w 173"/>
                <a:gd name="T23" fmla="*/ 0 h 58"/>
                <a:gd name="T24" fmla="*/ 0 w 173"/>
                <a:gd name="T25" fmla="*/ 0 h 58"/>
                <a:gd name="T26" fmla="*/ 0 w 173"/>
                <a:gd name="T27" fmla="*/ 0 h 58"/>
                <a:gd name="T28" fmla="*/ 0 w 173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58"/>
                <a:gd name="T47" fmla="*/ 173 w 173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58">
                  <a:moveTo>
                    <a:pt x="10" y="0"/>
                  </a:moveTo>
                  <a:lnTo>
                    <a:pt x="36" y="12"/>
                  </a:lnTo>
                  <a:lnTo>
                    <a:pt x="58" y="25"/>
                  </a:lnTo>
                  <a:lnTo>
                    <a:pt x="94" y="31"/>
                  </a:lnTo>
                  <a:lnTo>
                    <a:pt x="128" y="39"/>
                  </a:lnTo>
                  <a:lnTo>
                    <a:pt x="157" y="48"/>
                  </a:lnTo>
                  <a:lnTo>
                    <a:pt x="173" y="58"/>
                  </a:lnTo>
                  <a:lnTo>
                    <a:pt x="144" y="51"/>
                  </a:lnTo>
                  <a:lnTo>
                    <a:pt x="116" y="45"/>
                  </a:lnTo>
                  <a:lnTo>
                    <a:pt x="76" y="37"/>
                  </a:lnTo>
                  <a:lnTo>
                    <a:pt x="29" y="26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5" name="Freeform 13"/>
            <p:cNvSpPr>
              <a:spLocks/>
            </p:cNvSpPr>
            <p:nvPr/>
          </p:nvSpPr>
          <p:spPr bwMode="auto">
            <a:xfrm>
              <a:off x="703" y="2687"/>
              <a:ext cx="66" cy="18"/>
            </a:xfrm>
            <a:custGeom>
              <a:avLst/>
              <a:gdLst>
                <a:gd name="T0" fmla="*/ 0 w 198"/>
                <a:gd name="T1" fmla="*/ 0 h 53"/>
                <a:gd name="T2" fmla="*/ 0 w 198"/>
                <a:gd name="T3" fmla="*/ 0 h 53"/>
                <a:gd name="T4" fmla="*/ 0 w 198"/>
                <a:gd name="T5" fmla="*/ 0 h 53"/>
                <a:gd name="T6" fmla="*/ 0 w 198"/>
                <a:gd name="T7" fmla="*/ 0 h 53"/>
                <a:gd name="T8" fmla="*/ 0 w 198"/>
                <a:gd name="T9" fmla="*/ 0 h 53"/>
                <a:gd name="T10" fmla="*/ 0 w 198"/>
                <a:gd name="T11" fmla="*/ 0 h 53"/>
                <a:gd name="T12" fmla="*/ 0 w 198"/>
                <a:gd name="T13" fmla="*/ 0 h 53"/>
                <a:gd name="T14" fmla="*/ 0 w 198"/>
                <a:gd name="T15" fmla="*/ 0 h 53"/>
                <a:gd name="T16" fmla="*/ 0 w 198"/>
                <a:gd name="T17" fmla="*/ 0 h 53"/>
                <a:gd name="T18" fmla="*/ 0 w 198"/>
                <a:gd name="T19" fmla="*/ 0 h 53"/>
                <a:gd name="T20" fmla="*/ 0 w 198"/>
                <a:gd name="T21" fmla="*/ 0 h 53"/>
                <a:gd name="T22" fmla="*/ 0 w 198"/>
                <a:gd name="T23" fmla="*/ 0 h 53"/>
                <a:gd name="T24" fmla="*/ 0 w 198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53"/>
                <a:gd name="T41" fmla="*/ 198 w 198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53">
                  <a:moveTo>
                    <a:pt x="198" y="2"/>
                  </a:moveTo>
                  <a:lnTo>
                    <a:pt x="198" y="10"/>
                  </a:lnTo>
                  <a:lnTo>
                    <a:pt x="151" y="34"/>
                  </a:lnTo>
                  <a:lnTo>
                    <a:pt x="118" y="37"/>
                  </a:lnTo>
                  <a:lnTo>
                    <a:pt x="77" y="46"/>
                  </a:lnTo>
                  <a:lnTo>
                    <a:pt x="49" y="53"/>
                  </a:lnTo>
                  <a:lnTo>
                    <a:pt x="0" y="46"/>
                  </a:lnTo>
                  <a:lnTo>
                    <a:pt x="89" y="40"/>
                  </a:lnTo>
                  <a:lnTo>
                    <a:pt x="176" y="18"/>
                  </a:lnTo>
                  <a:lnTo>
                    <a:pt x="192" y="1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6" name="Freeform 14"/>
            <p:cNvSpPr>
              <a:spLocks/>
            </p:cNvSpPr>
            <p:nvPr/>
          </p:nvSpPr>
          <p:spPr bwMode="auto">
            <a:xfrm>
              <a:off x="1350" y="2691"/>
              <a:ext cx="16" cy="12"/>
            </a:xfrm>
            <a:custGeom>
              <a:avLst/>
              <a:gdLst>
                <a:gd name="T0" fmla="*/ 0 w 47"/>
                <a:gd name="T1" fmla="*/ 0 h 36"/>
                <a:gd name="T2" fmla="*/ 0 w 47"/>
                <a:gd name="T3" fmla="*/ 0 h 36"/>
                <a:gd name="T4" fmla="*/ 0 w 47"/>
                <a:gd name="T5" fmla="*/ 0 h 36"/>
                <a:gd name="T6" fmla="*/ 0 w 47"/>
                <a:gd name="T7" fmla="*/ 0 h 36"/>
                <a:gd name="T8" fmla="*/ 0 w 47"/>
                <a:gd name="T9" fmla="*/ 0 h 36"/>
                <a:gd name="T10" fmla="*/ 0 w 47"/>
                <a:gd name="T11" fmla="*/ 0 h 36"/>
                <a:gd name="T12" fmla="*/ 0 w 47"/>
                <a:gd name="T13" fmla="*/ 0 h 36"/>
                <a:gd name="T14" fmla="*/ 0 w 47"/>
                <a:gd name="T15" fmla="*/ 0 h 36"/>
                <a:gd name="T16" fmla="*/ 0 w 4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36"/>
                <a:gd name="T29" fmla="*/ 47 w 4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36">
                  <a:moveTo>
                    <a:pt x="22" y="24"/>
                  </a:moveTo>
                  <a:lnTo>
                    <a:pt x="44" y="30"/>
                  </a:lnTo>
                  <a:lnTo>
                    <a:pt x="47" y="33"/>
                  </a:lnTo>
                  <a:lnTo>
                    <a:pt x="47" y="36"/>
                  </a:lnTo>
                  <a:lnTo>
                    <a:pt x="14" y="36"/>
                  </a:lnTo>
                  <a:lnTo>
                    <a:pt x="0" y="24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7" name="Freeform 15"/>
            <p:cNvSpPr>
              <a:spLocks/>
            </p:cNvSpPr>
            <p:nvPr/>
          </p:nvSpPr>
          <p:spPr bwMode="auto">
            <a:xfrm>
              <a:off x="1160" y="2704"/>
              <a:ext cx="41" cy="50"/>
            </a:xfrm>
            <a:custGeom>
              <a:avLst/>
              <a:gdLst>
                <a:gd name="T0" fmla="*/ 0 w 124"/>
                <a:gd name="T1" fmla="*/ 0 h 151"/>
                <a:gd name="T2" fmla="*/ 0 w 124"/>
                <a:gd name="T3" fmla="*/ 0 h 151"/>
                <a:gd name="T4" fmla="*/ 0 w 124"/>
                <a:gd name="T5" fmla="*/ 0 h 151"/>
                <a:gd name="T6" fmla="*/ 0 w 124"/>
                <a:gd name="T7" fmla="*/ 0 h 151"/>
                <a:gd name="T8" fmla="*/ 0 w 124"/>
                <a:gd name="T9" fmla="*/ 0 h 151"/>
                <a:gd name="T10" fmla="*/ 0 w 124"/>
                <a:gd name="T11" fmla="*/ 0 h 151"/>
                <a:gd name="T12" fmla="*/ 0 w 124"/>
                <a:gd name="T13" fmla="*/ 0 h 151"/>
                <a:gd name="T14" fmla="*/ 0 w 124"/>
                <a:gd name="T15" fmla="*/ 0 h 151"/>
                <a:gd name="T16" fmla="*/ 0 w 124"/>
                <a:gd name="T17" fmla="*/ 0 h 151"/>
                <a:gd name="T18" fmla="*/ 0 w 124"/>
                <a:gd name="T19" fmla="*/ 0 h 151"/>
                <a:gd name="T20" fmla="*/ 0 w 124"/>
                <a:gd name="T21" fmla="*/ 0 h 151"/>
                <a:gd name="T22" fmla="*/ 0 w 124"/>
                <a:gd name="T23" fmla="*/ 0 h 151"/>
                <a:gd name="T24" fmla="*/ 0 w 124"/>
                <a:gd name="T25" fmla="*/ 0 h 151"/>
                <a:gd name="T26" fmla="*/ 0 w 124"/>
                <a:gd name="T27" fmla="*/ 0 h 151"/>
                <a:gd name="T28" fmla="*/ 0 w 124"/>
                <a:gd name="T29" fmla="*/ 0 h 151"/>
                <a:gd name="T30" fmla="*/ 0 w 124"/>
                <a:gd name="T31" fmla="*/ 0 h 151"/>
                <a:gd name="T32" fmla="*/ 0 w 124"/>
                <a:gd name="T33" fmla="*/ 0 h 151"/>
                <a:gd name="T34" fmla="*/ 0 w 124"/>
                <a:gd name="T35" fmla="*/ 0 h 151"/>
                <a:gd name="T36" fmla="*/ 0 w 124"/>
                <a:gd name="T37" fmla="*/ 0 h 151"/>
                <a:gd name="T38" fmla="*/ 0 w 124"/>
                <a:gd name="T39" fmla="*/ 0 h 151"/>
                <a:gd name="T40" fmla="*/ 0 w 124"/>
                <a:gd name="T41" fmla="*/ 0 h 151"/>
                <a:gd name="T42" fmla="*/ 0 w 124"/>
                <a:gd name="T43" fmla="*/ 0 h 151"/>
                <a:gd name="T44" fmla="*/ 0 w 124"/>
                <a:gd name="T45" fmla="*/ 0 h 151"/>
                <a:gd name="T46" fmla="*/ 0 w 124"/>
                <a:gd name="T47" fmla="*/ 0 h 151"/>
                <a:gd name="T48" fmla="*/ 0 w 124"/>
                <a:gd name="T49" fmla="*/ 0 h 151"/>
                <a:gd name="T50" fmla="*/ 0 w 124"/>
                <a:gd name="T51" fmla="*/ 0 h 151"/>
                <a:gd name="T52" fmla="*/ 0 w 124"/>
                <a:gd name="T53" fmla="*/ 0 h 151"/>
                <a:gd name="T54" fmla="*/ 0 w 124"/>
                <a:gd name="T55" fmla="*/ 0 h 151"/>
                <a:gd name="T56" fmla="*/ 0 w 124"/>
                <a:gd name="T57" fmla="*/ 0 h 151"/>
                <a:gd name="T58" fmla="*/ 0 w 124"/>
                <a:gd name="T59" fmla="*/ 0 h 1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4"/>
                <a:gd name="T91" fmla="*/ 0 h 151"/>
                <a:gd name="T92" fmla="*/ 124 w 124"/>
                <a:gd name="T93" fmla="*/ 151 h 1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4" h="151">
                  <a:moveTo>
                    <a:pt x="61" y="23"/>
                  </a:moveTo>
                  <a:lnTo>
                    <a:pt x="53" y="32"/>
                  </a:lnTo>
                  <a:lnTo>
                    <a:pt x="50" y="38"/>
                  </a:lnTo>
                  <a:lnTo>
                    <a:pt x="50" y="48"/>
                  </a:lnTo>
                  <a:lnTo>
                    <a:pt x="58" y="54"/>
                  </a:lnTo>
                  <a:lnTo>
                    <a:pt x="50" y="63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77" y="111"/>
                  </a:lnTo>
                  <a:lnTo>
                    <a:pt x="111" y="138"/>
                  </a:lnTo>
                  <a:lnTo>
                    <a:pt x="124" y="138"/>
                  </a:lnTo>
                  <a:lnTo>
                    <a:pt x="111" y="151"/>
                  </a:lnTo>
                  <a:lnTo>
                    <a:pt x="72" y="151"/>
                  </a:lnTo>
                  <a:lnTo>
                    <a:pt x="53" y="148"/>
                  </a:lnTo>
                  <a:lnTo>
                    <a:pt x="41" y="129"/>
                  </a:lnTo>
                  <a:lnTo>
                    <a:pt x="38" y="132"/>
                  </a:lnTo>
                  <a:lnTo>
                    <a:pt x="31" y="132"/>
                  </a:lnTo>
                  <a:lnTo>
                    <a:pt x="25" y="127"/>
                  </a:lnTo>
                  <a:lnTo>
                    <a:pt x="28" y="111"/>
                  </a:lnTo>
                  <a:lnTo>
                    <a:pt x="13" y="99"/>
                  </a:lnTo>
                  <a:lnTo>
                    <a:pt x="13" y="83"/>
                  </a:lnTo>
                  <a:lnTo>
                    <a:pt x="19" y="73"/>
                  </a:lnTo>
                  <a:lnTo>
                    <a:pt x="19" y="70"/>
                  </a:lnTo>
                  <a:lnTo>
                    <a:pt x="3" y="61"/>
                  </a:lnTo>
                  <a:lnTo>
                    <a:pt x="0" y="41"/>
                  </a:lnTo>
                  <a:lnTo>
                    <a:pt x="9" y="19"/>
                  </a:lnTo>
                  <a:lnTo>
                    <a:pt x="22" y="7"/>
                  </a:lnTo>
                  <a:lnTo>
                    <a:pt x="58" y="0"/>
                  </a:lnTo>
                  <a:lnTo>
                    <a:pt x="53" y="16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8" name="Freeform 16"/>
            <p:cNvSpPr>
              <a:spLocks/>
            </p:cNvSpPr>
            <p:nvPr/>
          </p:nvSpPr>
          <p:spPr bwMode="auto">
            <a:xfrm>
              <a:off x="628" y="2708"/>
              <a:ext cx="558" cy="343"/>
            </a:xfrm>
            <a:custGeom>
              <a:avLst/>
              <a:gdLst>
                <a:gd name="T0" fmla="*/ 0 w 1673"/>
                <a:gd name="T1" fmla="*/ 0 h 1028"/>
                <a:gd name="T2" fmla="*/ 0 w 1673"/>
                <a:gd name="T3" fmla="*/ 0 h 1028"/>
                <a:gd name="T4" fmla="*/ 0 w 1673"/>
                <a:gd name="T5" fmla="*/ 0 h 1028"/>
                <a:gd name="T6" fmla="*/ 0 w 1673"/>
                <a:gd name="T7" fmla="*/ 0 h 1028"/>
                <a:gd name="T8" fmla="*/ 0 w 1673"/>
                <a:gd name="T9" fmla="*/ 0 h 1028"/>
                <a:gd name="T10" fmla="*/ 0 w 1673"/>
                <a:gd name="T11" fmla="*/ 0 h 1028"/>
                <a:gd name="T12" fmla="*/ 0 w 1673"/>
                <a:gd name="T13" fmla="*/ 0 h 1028"/>
                <a:gd name="T14" fmla="*/ 0 w 1673"/>
                <a:gd name="T15" fmla="*/ 0 h 1028"/>
                <a:gd name="T16" fmla="*/ 0 w 1673"/>
                <a:gd name="T17" fmla="*/ 0 h 1028"/>
                <a:gd name="T18" fmla="*/ 0 w 1673"/>
                <a:gd name="T19" fmla="*/ 0 h 1028"/>
                <a:gd name="T20" fmla="*/ 0 w 1673"/>
                <a:gd name="T21" fmla="*/ 0 h 1028"/>
                <a:gd name="T22" fmla="*/ 0 w 1673"/>
                <a:gd name="T23" fmla="*/ 0 h 1028"/>
                <a:gd name="T24" fmla="*/ 0 w 1673"/>
                <a:gd name="T25" fmla="*/ 0 h 1028"/>
                <a:gd name="T26" fmla="*/ 0 w 1673"/>
                <a:gd name="T27" fmla="*/ 0 h 1028"/>
                <a:gd name="T28" fmla="*/ 0 w 1673"/>
                <a:gd name="T29" fmla="*/ 0 h 1028"/>
                <a:gd name="T30" fmla="*/ 0 w 1673"/>
                <a:gd name="T31" fmla="*/ 0 h 1028"/>
                <a:gd name="T32" fmla="*/ 0 w 1673"/>
                <a:gd name="T33" fmla="*/ 0 h 1028"/>
                <a:gd name="T34" fmla="*/ 0 w 1673"/>
                <a:gd name="T35" fmla="*/ 0 h 1028"/>
                <a:gd name="T36" fmla="*/ 0 w 1673"/>
                <a:gd name="T37" fmla="*/ 0 h 1028"/>
                <a:gd name="T38" fmla="*/ 0 w 1673"/>
                <a:gd name="T39" fmla="*/ 0 h 1028"/>
                <a:gd name="T40" fmla="*/ 0 w 1673"/>
                <a:gd name="T41" fmla="*/ 0 h 1028"/>
                <a:gd name="T42" fmla="*/ 0 w 1673"/>
                <a:gd name="T43" fmla="*/ 0 h 1028"/>
                <a:gd name="T44" fmla="*/ 0 w 1673"/>
                <a:gd name="T45" fmla="*/ 0 h 1028"/>
                <a:gd name="T46" fmla="*/ 0 w 1673"/>
                <a:gd name="T47" fmla="*/ 0 h 1028"/>
                <a:gd name="T48" fmla="*/ 0 w 1673"/>
                <a:gd name="T49" fmla="*/ 0 h 1028"/>
                <a:gd name="T50" fmla="*/ 0 w 1673"/>
                <a:gd name="T51" fmla="*/ 0 h 1028"/>
                <a:gd name="T52" fmla="*/ 0 w 1673"/>
                <a:gd name="T53" fmla="*/ 0 h 1028"/>
                <a:gd name="T54" fmla="*/ 0 w 1673"/>
                <a:gd name="T55" fmla="*/ 0 h 1028"/>
                <a:gd name="T56" fmla="*/ 0 w 1673"/>
                <a:gd name="T57" fmla="*/ 0 h 1028"/>
                <a:gd name="T58" fmla="*/ 0 w 1673"/>
                <a:gd name="T59" fmla="*/ 0 h 1028"/>
                <a:gd name="T60" fmla="*/ 0 w 1673"/>
                <a:gd name="T61" fmla="*/ 0 h 1028"/>
                <a:gd name="T62" fmla="*/ 0 w 1673"/>
                <a:gd name="T63" fmla="*/ 0 h 1028"/>
                <a:gd name="T64" fmla="*/ 0 w 1673"/>
                <a:gd name="T65" fmla="*/ 0 h 1028"/>
                <a:gd name="T66" fmla="*/ 0 w 1673"/>
                <a:gd name="T67" fmla="*/ 0 h 1028"/>
                <a:gd name="T68" fmla="*/ 0 w 1673"/>
                <a:gd name="T69" fmla="*/ 0 h 1028"/>
                <a:gd name="T70" fmla="*/ 0 w 1673"/>
                <a:gd name="T71" fmla="*/ 0 h 1028"/>
                <a:gd name="T72" fmla="*/ 0 w 1673"/>
                <a:gd name="T73" fmla="*/ 0 h 1028"/>
                <a:gd name="T74" fmla="*/ 0 w 1673"/>
                <a:gd name="T75" fmla="*/ 0 h 1028"/>
                <a:gd name="T76" fmla="*/ 0 w 1673"/>
                <a:gd name="T77" fmla="*/ 0 h 1028"/>
                <a:gd name="T78" fmla="*/ 0 w 1673"/>
                <a:gd name="T79" fmla="*/ 0 h 1028"/>
                <a:gd name="T80" fmla="*/ 0 w 1673"/>
                <a:gd name="T81" fmla="*/ 0 h 1028"/>
                <a:gd name="T82" fmla="*/ 0 w 1673"/>
                <a:gd name="T83" fmla="*/ 0 h 1028"/>
                <a:gd name="T84" fmla="*/ 0 w 1673"/>
                <a:gd name="T85" fmla="*/ 0 h 10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73"/>
                <a:gd name="T130" fmla="*/ 0 h 1028"/>
                <a:gd name="T131" fmla="*/ 1673 w 1673"/>
                <a:gd name="T132" fmla="*/ 1028 h 10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73" h="1028">
                  <a:moveTo>
                    <a:pt x="1577" y="22"/>
                  </a:moveTo>
                  <a:lnTo>
                    <a:pt x="1577" y="35"/>
                  </a:lnTo>
                  <a:lnTo>
                    <a:pt x="1580" y="38"/>
                  </a:lnTo>
                  <a:lnTo>
                    <a:pt x="1586" y="57"/>
                  </a:lnTo>
                  <a:lnTo>
                    <a:pt x="1593" y="63"/>
                  </a:lnTo>
                  <a:lnTo>
                    <a:pt x="1599" y="92"/>
                  </a:lnTo>
                  <a:lnTo>
                    <a:pt x="1621" y="132"/>
                  </a:lnTo>
                  <a:lnTo>
                    <a:pt x="1634" y="135"/>
                  </a:lnTo>
                  <a:lnTo>
                    <a:pt x="1640" y="146"/>
                  </a:lnTo>
                  <a:lnTo>
                    <a:pt x="1646" y="151"/>
                  </a:lnTo>
                  <a:lnTo>
                    <a:pt x="1662" y="151"/>
                  </a:lnTo>
                  <a:lnTo>
                    <a:pt x="1668" y="157"/>
                  </a:lnTo>
                  <a:lnTo>
                    <a:pt x="1673" y="154"/>
                  </a:lnTo>
                  <a:lnTo>
                    <a:pt x="1618" y="186"/>
                  </a:lnTo>
                  <a:lnTo>
                    <a:pt x="1580" y="230"/>
                  </a:lnTo>
                  <a:lnTo>
                    <a:pt x="1525" y="324"/>
                  </a:lnTo>
                  <a:lnTo>
                    <a:pt x="1385" y="500"/>
                  </a:lnTo>
                  <a:lnTo>
                    <a:pt x="1303" y="560"/>
                  </a:lnTo>
                  <a:lnTo>
                    <a:pt x="1236" y="601"/>
                  </a:lnTo>
                  <a:lnTo>
                    <a:pt x="1216" y="609"/>
                  </a:lnTo>
                  <a:lnTo>
                    <a:pt x="1188" y="620"/>
                  </a:lnTo>
                  <a:lnTo>
                    <a:pt x="1149" y="641"/>
                  </a:lnTo>
                  <a:lnTo>
                    <a:pt x="1076" y="676"/>
                  </a:lnTo>
                  <a:lnTo>
                    <a:pt x="1073" y="673"/>
                  </a:lnTo>
                  <a:lnTo>
                    <a:pt x="952" y="777"/>
                  </a:lnTo>
                  <a:lnTo>
                    <a:pt x="837" y="833"/>
                  </a:lnTo>
                  <a:lnTo>
                    <a:pt x="793" y="849"/>
                  </a:lnTo>
                  <a:lnTo>
                    <a:pt x="760" y="861"/>
                  </a:lnTo>
                  <a:lnTo>
                    <a:pt x="669" y="877"/>
                  </a:lnTo>
                  <a:lnTo>
                    <a:pt x="642" y="877"/>
                  </a:lnTo>
                  <a:lnTo>
                    <a:pt x="634" y="887"/>
                  </a:lnTo>
                  <a:lnTo>
                    <a:pt x="675" y="887"/>
                  </a:lnTo>
                  <a:lnTo>
                    <a:pt x="725" y="883"/>
                  </a:lnTo>
                  <a:lnTo>
                    <a:pt x="805" y="858"/>
                  </a:lnTo>
                  <a:lnTo>
                    <a:pt x="919" y="812"/>
                  </a:lnTo>
                  <a:lnTo>
                    <a:pt x="999" y="755"/>
                  </a:lnTo>
                  <a:lnTo>
                    <a:pt x="1009" y="748"/>
                  </a:lnTo>
                  <a:lnTo>
                    <a:pt x="1012" y="745"/>
                  </a:lnTo>
                  <a:lnTo>
                    <a:pt x="1004" y="758"/>
                  </a:lnTo>
                  <a:lnTo>
                    <a:pt x="903" y="845"/>
                  </a:lnTo>
                  <a:lnTo>
                    <a:pt x="812" y="896"/>
                  </a:lnTo>
                  <a:lnTo>
                    <a:pt x="746" y="915"/>
                  </a:lnTo>
                  <a:lnTo>
                    <a:pt x="685" y="928"/>
                  </a:lnTo>
                  <a:lnTo>
                    <a:pt x="656" y="928"/>
                  </a:lnTo>
                  <a:lnTo>
                    <a:pt x="608" y="944"/>
                  </a:lnTo>
                  <a:lnTo>
                    <a:pt x="566" y="953"/>
                  </a:lnTo>
                  <a:lnTo>
                    <a:pt x="505" y="975"/>
                  </a:lnTo>
                  <a:lnTo>
                    <a:pt x="467" y="977"/>
                  </a:lnTo>
                  <a:lnTo>
                    <a:pt x="445" y="988"/>
                  </a:lnTo>
                  <a:lnTo>
                    <a:pt x="395" y="991"/>
                  </a:lnTo>
                  <a:lnTo>
                    <a:pt x="343" y="1004"/>
                  </a:lnTo>
                  <a:lnTo>
                    <a:pt x="318" y="1004"/>
                  </a:lnTo>
                  <a:lnTo>
                    <a:pt x="314" y="1007"/>
                  </a:lnTo>
                  <a:lnTo>
                    <a:pt x="321" y="915"/>
                  </a:lnTo>
                  <a:lnTo>
                    <a:pt x="324" y="912"/>
                  </a:lnTo>
                  <a:lnTo>
                    <a:pt x="368" y="924"/>
                  </a:lnTo>
                  <a:lnTo>
                    <a:pt x="432" y="918"/>
                  </a:lnTo>
                  <a:lnTo>
                    <a:pt x="513" y="890"/>
                  </a:lnTo>
                  <a:lnTo>
                    <a:pt x="573" y="861"/>
                  </a:lnTo>
                  <a:lnTo>
                    <a:pt x="576" y="858"/>
                  </a:lnTo>
                  <a:lnTo>
                    <a:pt x="576" y="855"/>
                  </a:lnTo>
                  <a:lnTo>
                    <a:pt x="557" y="855"/>
                  </a:lnTo>
                  <a:lnTo>
                    <a:pt x="439" y="899"/>
                  </a:lnTo>
                  <a:lnTo>
                    <a:pt x="395" y="909"/>
                  </a:lnTo>
                  <a:lnTo>
                    <a:pt x="359" y="906"/>
                  </a:lnTo>
                  <a:lnTo>
                    <a:pt x="346" y="899"/>
                  </a:lnTo>
                  <a:lnTo>
                    <a:pt x="343" y="896"/>
                  </a:lnTo>
                  <a:lnTo>
                    <a:pt x="352" y="880"/>
                  </a:lnTo>
                  <a:lnTo>
                    <a:pt x="337" y="852"/>
                  </a:lnTo>
                  <a:lnTo>
                    <a:pt x="321" y="836"/>
                  </a:lnTo>
                  <a:lnTo>
                    <a:pt x="305" y="833"/>
                  </a:lnTo>
                  <a:lnTo>
                    <a:pt x="312" y="807"/>
                  </a:lnTo>
                  <a:lnTo>
                    <a:pt x="334" y="780"/>
                  </a:lnTo>
                  <a:lnTo>
                    <a:pt x="417" y="726"/>
                  </a:lnTo>
                  <a:lnTo>
                    <a:pt x="483" y="707"/>
                  </a:lnTo>
                  <a:lnTo>
                    <a:pt x="486" y="711"/>
                  </a:lnTo>
                  <a:lnTo>
                    <a:pt x="491" y="711"/>
                  </a:lnTo>
                  <a:lnTo>
                    <a:pt x="493" y="707"/>
                  </a:lnTo>
                  <a:lnTo>
                    <a:pt x="493" y="698"/>
                  </a:lnTo>
                  <a:lnTo>
                    <a:pt x="464" y="698"/>
                  </a:lnTo>
                  <a:lnTo>
                    <a:pt x="395" y="723"/>
                  </a:lnTo>
                  <a:lnTo>
                    <a:pt x="314" y="780"/>
                  </a:lnTo>
                  <a:lnTo>
                    <a:pt x="286" y="820"/>
                  </a:lnTo>
                  <a:lnTo>
                    <a:pt x="283" y="852"/>
                  </a:lnTo>
                  <a:lnTo>
                    <a:pt x="264" y="880"/>
                  </a:lnTo>
                  <a:lnTo>
                    <a:pt x="261" y="953"/>
                  </a:lnTo>
                  <a:lnTo>
                    <a:pt x="253" y="969"/>
                  </a:lnTo>
                  <a:lnTo>
                    <a:pt x="250" y="1004"/>
                  </a:lnTo>
                  <a:lnTo>
                    <a:pt x="244" y="1009"/>
                  </a:lnTo>
                  <a:lnTo>
                    <a:pt x="113" y="1028"/>
                  </a:lnTo>
                  <a:lnTo>
                    <a:pt x="91" y="1028"/>
                  </a:lnTo>
                  <a:lnTo>
                    <a:pt x="79" y="1015"/>
                  </a:lnTo>
                  <a:lnTo>
                    <a:pt x="57" y="1025"/>
                  </a:lnTo>
                  <a:lnTo>
                    <a:pt x="47" y="1025"/>
                  </a:lnTo>
                  <a:lnTo>
                    <a:pt x="41" y="1009"/>
                  </a:lnTo>
                  <a:lnTo>
                    <a:pt x="41" y="1007"/>
                  </a:lnTo>
                  <a:lnTo>
                    <a:pt x="34" y="999"/>
                  </a:lnTo>
                  <a:lnTo>
                    <a:pt x="0" y="1007"/>
                  </a:lnTo>
                  <a:lnTo>
                    <a:pt x="25" y="982"/>
                  </a:lnTo>
                  <a:lnTo>
                    <a:pt x="50" y="944"/>
                  </a:lnTo>
                  <a:lnTo>
                    <a:pt x="22" y="928"/>
                  </a:lnTo>
                  <a:lnTo>
                    <a:pt x="110" y="868"/>
                  </a:lnTo>
                  <a:lnTo>
                    <a:pt x="219" y="799"/>
                  </a:lnTo>
                  <a:lnTo>
                    <a:pt x="225" y="793"/>
                  </a:lnTo>
                  <a:lnTo>
                    <a:pt x="206" y="783"/>
                  </a:lnTo>
                  <a:lnTo>
                    <a:pt x="184" y="785"/>
                  </a:lnTo>
                  <a:lnTo>
                    <a:pt x="181" y="783"/>
                  </a:lnTo>
                  <a:lnTo>
                    <a:pt x="359" y="601"/>
                  </a:lnTo>
                  <a:lnTo>
                    <a:pt x="409" y="566"/>
                  </a:lnTo>
                  <a:lnTo>
                    <a:pt x="432" y="535"/>
                  </a:lnTo>
                  <a:lnTo>
                    <a:pt x="524" y="487"/>
                  </a:lnTo>
                  <a:lnTo>
                    <a:pt x="579" y="471"/>
                  </a:lnTo>
                  <a:lnTo>
                    <a:pt x="617" y="449"/>
                  </a:lnTo>
                  <a:lnTo>
                    <a:pt x="700" y="400"/>
                  </a:lnTo>
                  <a:lnTo>
                    <a:pt x="812" y="324"/>
                  </a:lnTo>
                  <a:lnTo>
                    <a:pt x="886" y="292"/>
                  </a:lnTo>
                  <a:lnTo>
                    <a:pt x="936" y="279"/>
                  </a:lnTo>
                  <a:lnTo>
                    <a:pt x="1009" y="257"/>
                  </a:lnTo>
                  <a:lnTo>
                    <a:pt x="1124" y="201"/>
                  </a:lnTo>
                  <a:lnTo>
                    <a:pt x="1174" y="163"/>
                  </a:lnTo>
                  <a:lnTo>
                    <a:pt x="1188" y="148"/>
                  </a:lnTo>
                  <a:lnTo>
                    <a:pt x="1185" y="130"/>
                  </a:lnTo>
                  <a:lnTo>
                    <a:pt x="1174" y="119"/>
                  </a:lnTo>
                  <a:lnTo>
                    <a:pt x="1144" y="119"/>
                  </a:lnTo>
                  <a:lnTo>
                    <a:pt x="1295" y="66"/>
                  </a:lnTo>
                  <a:lnTo>
                    <a:pt x="1410" y="38"/>
                  </a:lnTo>
                  <a:lnTo>
                    <a:pt x="1583" y="0"/>
                  </a:lnTo>
                  <a:lnTo>
                    <a:pt x="1583" y="16"/>
                  </a:lnTo>
                  <a:lnTo>
                    <a:pt x="1577" y="2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79" name="Freeform 17"/>
            <p:cNvSpPr>
              <a:spLocks/>
            </p:cNvSpPr>
            <p:nvPr/>
          </p:nvSpPr>
          <p:spPr bwMode="auto">
            <a:xfrm>
              <a:off x="720" y="2719"/>
              <a:ext cx="54" cy="9"/>
            </a:xfrm>
            <a:custGeom>
              <a:avLst/>
              <a:gdLst>
                <a:gd name="T0" fmla="*/ 0 w 164"/>
                <a:gd name="T1" fmla="*/ 0 h 28"/>
                <a:gd name="T2" fmla="*/ 0 w 164"/>
                <a:gd name="T3" fmla="*/ 0 h 28"/>
                <a:gd name="T4" fmla="*/ 0 w 164"/>
                <a:gd name="T5" fmla="*/ 0 h 28"/>
                <a:gd name="T6" fmla="*/ 0 w 164"/>
                <a:gd name="T7" fmla="*/ 0 h 28"/>
                <a:gd name="T8" fmla="*/ 0 w 164"/>
                <a:gd name="T9" fmla="*/ 0 h 28"/>
                <a:gd name="T10" fmla="*/ 0 w 164"/>
                <a:gd name="T11" fmla="*/ 0 h 28"/>
                <a:gd name="T12" fmla="*/ 0 w 164"/>
                <a:gd name="T13" fmla="*/ 0 h 28"/>
                <a:gd name="T14" fmla="*/ 0 w 164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28"/>
                <a:gd name="T26" fmla="*/ 164 w 16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28">
                  <a:moveTo>
                    <a:pt x="24" y="28"/>
                  </a:moveTo>
                  <a:lnTo>
                    <a:pt x="11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26" y="12"/>
                  </a:lnTo>
                  <a:lnTo>
                    <a:pt x="164" y="0"/>
                  </a:lnTo>
                  <a:lnTo>
                    <a:pt x="126" y="1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0" name="Freeform 18"/>
            <p:cNvSpPr>
              <a:spLocks/>
            </p:cNvSpPr>
            <p:nvPr/>
          </p:nvSpPr>
          <p:spPr bwMode="auto">
            <a:xfrm>
              <a:off x="748" y="2741"/>
              <a:ext cx="73" cy="13"/>
            </a:xfrm>
            <a:custGeom>
              <a:avLst/>
              <a:gdLst>
                <a:gd name="T0" fmla="*/ 0 w 220"/>
                <a:gd name="T1" fmla="*/ 0 h 38"/>
                <a:gd name="T2" fmla="*/ 0 w 220"/>
                <a:gd name="T3" fmla="*/ 0 h 38"/>
                <a:gd name="T4" fmla="*/ 0 w 220"/>
                <a:gd name="T5" fmla="*/ 0 h 38"/>
                <a:gd name="T6" fmla="*/ 0 w 220"/>
                <a:gd name="T7" fmla="*/ 0 h 38"/>
                <a:gd name="T8" fmla="*/ 0 w 220"/>
                <a:gd name="T9" fmla="*/ 0 h 38"/>
                <a:gd name="T10" fmla="*/ 0 w 220"/>
                <a:gd name="T11" fmla="*/ 0 h 38"/>
                <a:gd name="T12" fmla="*/ 0 w 220"/>
                <a:gd name="T13" fmla="*/ 0 h 38"/>
                <a:gd name="T14" fmla="*/ 0 w 220"/>
                <a:gd name="T15" fmla="*/ 0 h 38"/>
                <a:gd name="T16" fmla="*/ 0 w 220"/>
                <a:gd name="T17" fmla="*/ 0 h 38"/>
                <a:gd name="T18" fmla="*/ 0 w 220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0"/>
                <a:gd name="T31" fmla="*/ 0 h 38"/>
                <a:gd name="T32" fmla="*/ 220 w 220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0" h="38">
                  <a:moveTo>
                    <a:pt x="115" y="32"/>
                  </a:moveTo>
                  <a:lnTo>
                    <a:pt x="55" y="32"/>
                  </a:lnTo>
                  <a:lnTo>
                    <a:pt x="17" y="38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102" y="24"/>
                  </a:lnTo>
                  <a:lnTo>
                    <a:pt x="157" y="16"/>
                  </a:lnTo>
                  <a:lnTo>
                    <a:pt x="204" y="0"/>
                  </a:lnTo>
                  <a:lnTo>
                    <a:pt x="220" y="0"/>
                  </a:lnTo>
                  <a:lnTo>
                    <a:pt x="115" y="3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1" name="Freeform 19"/>
            <p:cNvSpPr>
              <a:spLocks/>
            </p:cNvSpPr>
            <p:nvPr/>
          </p:nvSpPr>
          <p:spPr bwMode="auto">
            <a:xfrm>
              <a:off x="768" y="2772"/>
              <a:ext cx="86" cy="14"/>
            </a:xfrm>
            <a:custGeom>
              <a:avLst/>
              <a:gdLst>
                <a:gd name="T0" fmla="*/ 0 w 258"/>
                <a:gd name="T1" fmla="*/ 0 h 41"/>
                <a:gd name="T2" fmla="*/ 0 w 258"/>
                <a:gd name="T3" fmla="*/ 0 h 41"/>
                <a:gd name="T4" fmla="*/ 0 w 258"/>
                <a:gd name="T5" fmla="*/ 0 h 41"/>
                <a:gd name="T6" fmla="*/ 0 w 258"/>
                <a:gd name="T7" fmla="*/ 0 h 41"/>
                <a:gd name="T8" fmla="*/ 0 w 258"/>
                <a:gd name="T9" fmla="*/ 0 h 41"/>
                <a:gd name="T10" fmla="*/ 0 w 258"/>
                <a:gd name="T11" fmla="*/ 0 h 41"/>
                <a:gd name="T12" fmla="*/ 0 w 258"/>
                <a:gd name="T13" fmla="*/ 0 h 41"/>
                <a:gd name="T14" fmla="*/ 0 w 258"/>
                <a:gd name="T15" fmla="*/ 0 h 41"/>
                <a:gd name="T16" fmla="*/ 0 w 258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41"/>
                <a:gd name="T29" fmla="*/ 258 w 25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41">
                  <a:moveTo>
                    <a:pt x="79" y="41"/>
                  </a:moveTo>
                  <a:lnTo>
                    <a:pt x="41" y="32"/>
                  </a:lnTo>
                  <a:lnTo>
                    <a:pt x="0" y="28"/>
                  </a:lnTo>
                  <a:lnTo>
                    <a:pt x="25" y="22"/>
                  </a:lnTo>
                  <a:lnTo>
                    <a:pt x="93" y="35"/>
                  </a:lnTo>
                  <a:lnTo>
                    <a:pt x="222" y="16"/>
                  </a:lnTo>
                  <a:lnTo>
                    <a:pt x="258" y="0"/>
                  </a:lnTo>
                  <a:lnTo>
                    <a:pt x="203" y="28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2" name="Freeform 20"/>
            <p:cNvSpPr>
              <a:spLocks/>
            </p:cNvSpPr>
            <p:nvPr/>
          </p:nvSpPr>
          <p:spPr bwMode="auto">
            <a:xfrm>
              <a:off x="782" y="2787"/>
              <a:ext cx="91" cy="23"/>
            </a:xfrm>
            <a:custGeom>
              <a:avLst/>
              <a:gdLst>
                <a:gd name="T0" fmla="*/ 0 w 274"/>
                <a:gd name="T1" fmla="*/ 0 h 69"/>
                <a:gd name="T2" fmla="*/ 0 w 274"/>
                <a:gd name="T3" fmla="*/ 0 h 69"/>
                <a:gd name="T4" fmla="*/ 0 w 274"/>
                <a:gd name="T5" fmla="*/ 0 h 69"/>
                <a:gd name="T6" fmla="*/ 0 w 274"/>
                <a:gd name="T7" fmla="*/ 0 h 69"/>
                <a:gd name="T8" fmla="*/ 0 w 274"/>
                <a:gd name="T9" fmla="*/ 0 h 69"/>
                <a:gd name="T10" fmla="*/ 0 w 274"/>
                <a:gd name="T11" fmla="*/ 0 h 69"/>
                <a:gd name="T12" fmla="*/ 0 w 274"/>
                <a:gd name="T13" fmla="*/ 0 h 69"/>
                <a:gd name="T14" fmla="*/ 0 w 274"/>
                <a:gd name="T15" fmla="*/ 0 h 69"/>
                <a:gd name="T16" fmla="*/ 0 w 274"/>
                <a:gd name="T17" fmla="*/ 0 h 69"/>
                <a:gd name="T18" fmla="*/ 0 w 274"/>
                <a:gd name="T19" fmla="*/ 0 h 69"/>
                <a:gd name="T20" fmla="*/ 0 w 274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"/>
                <a:gd name="T34" fmla="*/ 0 h 69"/>
                <a:gd name="T35" fmla="*/ 274 w 274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" h="69">
                  <a:moveTo>
                    <a:pt x="93" y="64"/>
                  </a:moveTo>
                  <a:lnTo>
                    <a:pt x="41" y="64"/>
                  </a:lnTo>
                  <a:lnTo>
                    <a:pt x="13" y="69"/>
                  </a:lnTo>
                  <a:lnTo>
                    <a:pt x="0" y="69"/>
                  </a:lnTo>
                  <a:lnTo>
                    <a:pt x="19" y="59"/>
                  </a:lnTo>
                  <a:lnTo>
                    <a:pt x="71" y="51"/>
                  </a:lnTo>
                  <a:lnTo>
                    <a:pt x="127" y="51"/>
                  </a:lnTo>
                  <a:lnTo>
                    <a:pt x="258" y="10"/>
                  </a:lnTo>
                  <a:lnTo>
                    <a:pt x="274" y="0"/>
                  </a:lnTo>
                  <a:lnTo>
                    <a:pt x="198" y="37"/>
                  </a:lnTo>
                  <a:lnTo>
                    <a:pt x="93" y="6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3" name="Freeform 21"/>
            <p:cNvSpPr>
              <a:spLocks/>
            </p:cNvSpPr>
            <p:nvPr/>
          </p:nvSpPr>
          <p:spPr bwMode="auto">
            <a:xfrm>
              <a:off x="827" y="2803"/>
              <a:ext cx="55" cy="22"/>
            </a:xfrm>
            <a:custGeom>
              <a:avLst/>
              <a:gdLst>
                <a:gd name="T0" fmla="*/ 0 w 165"/>
                <a:gd name="T1" fmla="*/ 0 h 68"/>
                <a:gd name="T2" fmla="*/ 0 w 165"/>
                <a:gd name="T3" fmla="*/ 0 h 68"/>
                <a:gd name="T4" fmla="*/ 0 w 165"/>
                <a:gd name="T5" fmla="*/ 0 h 68"/>
                <a:gd name="T6" fmla="*/ 0 w 165"/>
                <a:gd name="T7" fmla="*/ 0 h 68"/>
                <a:gd name="T8" fmla="*/ 0 w 165"/>
                <a:gd name="T9" fmla="*/ 0 h 68"/>
                <a:gd name="T10" fmla="*/ 0 w 165"/>
                <a:gd name="T11" fmla="*/ 0 h 68"/>
                <a:gd name="T12" fmla="*/ 0 w 165"/>
                <a:gd name="T13" fmla="*/ 0 h 68"/>
                <a:gd name="T14" fmla="*/ 0 w 165"/>
                <a:gd name="T15" fmla="*/ 0 h 68"/>
                <a:gd name="T16" fmla="*/ 0 w 165"/>
                <a:gd name="T17" fmla="*/ 0 h 68"/>
                <a:gd name="T18" fmla="*/ 0 w 165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68"/>
                <a:gd name="T32" fmla="*/ 165 w 165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68">
                  <a:moveTo>
                    <a:pt x="105" y="40"/>
                  </a:moveTo>
                  <a:lnTo>
                    <a:pt x="28" y="65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28" y="55"/>
                  </a:lnTo>
                  <a:lnTo>
                    <a:pt x="71" y="46"/>
                  </a:lnTo>
                  <a:lnTo>
                    <a:pt x="156" y="8"/>
                  </a:lnTo>
                  <a:lnTo>
                    <a:pt x="165" y="0"/>
                  </a:lnTo>
                  <a:lnTo>
                    <a:pt x="153" y="16"/>
                  </a:lnTo>
                  <a:lnTo>
                    <a:pt x="105" y="4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4" name="Freeform 22"/>
            <p:cNvSpPr>
              <a:spLocks/>
            </p:cNvSpPr>
            <p:nvPr/>
          </p:nvSpPr>
          <p:spPr bwMode="auto">
            <a:xfrm>
              <a:off x="552" y="2974"/>
              <a:ext cx="157" cy="133"/>
            </a:xfrm>
            <a:custGeom>
              <a:avLst/>
              <a:gdLst>
                <a:gd name="T0" fmla="*/ 0 w 471"/>
                <a:gd name="T1" fmla="*/ 0 h 398"/>
                <a:gd name="T2" fmla="*/ 0 w 471"/>
                <a:gd name="T3" fmla="*/ 0 h 398"/>
                <a:gd name="T4" fmla="*/ 0 w 471"/>
                <a:gd name="T5" fmla="*/ 0 h 398"/>
                <a:gd name="T6" fmla="*/ 0 w 471"/>
                <a:gd name="T7" fmla="*/ 0 h 398"/>
                <a:gd name="T8" fmla="*/ 0 w 471"/>
                <a:gd name="T9" fmla="*/ 0 h 398"/>
                <a:gd name="T10" fmla="*/ 0 w 471"/>
                <a:gd name="T11" fmla="*/ 0 h 398"/>
                <a:gd name="T12" fmla="*/ 0 w 471"/>
                <a:gd name="T13" fmla="*/ 0 h 398"/>
                <a:gd name="T14" fmla="*/ 0 w 471"/>
                <a:gd name="T15" fmla="*/ 0 h 398"/>
                <a:gd name="T16" fmla="*/ 0 w 471"/>
                <a:gd name="T17" fmla="*/ 0 h 398"/>
                <a:gd name="T18" fmla="*/ 0 w 471"/>
                <a:gd name="T19" fmla="*/ 0 h 398"/>
                <a:gd name="T20" fmla="*/ 0 w 471"/>
                <a:gd name="T21" fmla="*/ 0 h 398"/>
                <a:gd name="T22" fmla="*/ 0 w 471"/>
                <a:gd name="T23" fmla="*/ 0 h 398"/>
                <a:gd name="T24" fmla="*/ 0 w 471"/>
                <a:gd name="T25" fmla="*/ 0 h 398"/>
                <a:gd name="T26" fmla="*/ 0 w 471"/>
                <a:gd name="T27" fmla="*/ 0 h 398"/>
                <a:gd name="T28" fmla="*/ 0 w 471"/>
                <a:gd name="T29" fmla="*/ 0 h 398"/>
                <a:gd name="T30" fmla="*/ 0 w 471"/>
                <a:gd name="T31" fmla="*/ 0 h 398"/>
                <a:gd name="T32" fmla="*/ 0 w 471"/>
                <a:gd name="T33" fmla="*/ 0 h 398"/>
                <a:gd name="T34" fmla="*/ 0 w 471"/>
                <a:gd name="T35" fmla="*/ 0 h 398"/>
                <a:gd name="T36" fmla="*/ 0 w 471"/>
                <a:gd name="T37" fmla="*/ 0 h 398"/>
                <a:gd name="T38" fmla="*/ 0 w 471"/>
                <a:gd name="T39" fmla="*/ 0 h 398"/>
                <a:gd name="T40" fmla="*/ 0 w 471"/>
                <a:gd name="T41" fmla="*/ 0 h 398"/>
                <a:gd name="T42" fmla="*/ 0 w 471"/>
                <a:gd name="T43" fmla="*/ 0 h 398"/>
                <a:gd name="T44" fmla="*/ 0 w 471"/>
                <a:gd name="T45" fmla="*/ 0 h 398"/>
                <a:gd name="T46" fmla="*/ 0 w 471"/>
                <a:gd name="T47" fmla="*/ 0 h 398"/>
                <a:gd name="T48" fmla="*/ 0 w 471"/>
                <a:gd name="T49" fmla="*/ 0 h 398"/>
                <a:gd name="T50" fmla="*/ 0 w 471"/>
                <a:gd name="T51" fmla="*/ 0 h 398"/>
                <a:gd name="T52" fmla="*/ 0 w 471"/>
                <a:gd name="T53" fmla="*/ 0 h 398"/>
                <a:gd name="T54" fmla="*/ 0 w 471"/>
                <a:gd name="T55" fmla="*/ 0 h 398"/>
                <a:gd name="T56" fmla="*/ 0 w 471"/>
                <a:gd name="T57" fmla="*/ 0 h 398"/>
                <a:gd name="T58" fmla="*/ 0 w 471"/>
                <a:gd name="T59" fmla="*/ 0 h 398"/>
                <a:gd name="T60" fmla="*/ 0 w 471"/>
                <a:gd name="T61" fmla="*/ 0 h 398"/>
                <a:gd name="T62" fmla="*/ 0 w 471"/>
                <a:gd name="T63" fmla="*/ 0 h 398"/>
                <a:gd name="T64" fmla="*/ 0 w 471"/>
                <a:gd name="T65" fmla="*/ 0 h 398"/>
                <a:gd name="T66" fmla="*/ 0 w 471"/>
                <a:gd name="T67" fmla="*/ 0 h 398"/>
                <a:gd name="T68" fmla="*/ 0 w 471"/>
                <a:gd name="T69" fmla="*/ 0 h 3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1"/>
                <a:gd name="T106" fmla="*/ 0 h 398"/>
                <a:gd name="T107" fmla="*/ 471 w 471"/>
                <a:gd name="T108" fmla="*/ 398 h 3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1" h="398">
                  <a:moveTo>
                    <a:pt x="324" y="62"/>
                  </a:moveTo>
                  <a:lnTo>
                    <a:pt x="249" y="107"/>
                  </a:lnTo>
                  <a:lnTo>
                    <a:pt x="216" y="135"/>
                  </a:lnTo>
                  <a:lnTo>
                    <a:pt x="219" y="141"/>
                  </a:lnTo>
                  <a:lnTo>
                    <a:pt x="227" y="146"/>
                  </a:lnTo>
                  <a:lnTo>
                    <a:pt x="244" y="146"/>
                  </a:lnTo>
                  <a:lnTo>
                    <a:pt x="252" y="157"/>
                  </a:lnTo>
                  <a:lnTo>
                    <a:pt x="233" y="170"/>
                  </a:lnTo>
                  <a:lnTo>
                    <a:pt x="230" y="178"/>
                  </a:lnTo>
                  <a:lnTo>
                    <a:pt x="230" y="184"/>
                  </a:lnTo>
                  <a:lnTo>
                    <a:pt x="188" y="210"/>
                  </a:lnTo>
                  <a:lnTo>
                    <a:pt x="205" y="226"/>
                  </a:lnTo>
                  <a:lnTo>
                    <a:pt x="255" y="221"/>
                  </a:lnTo>
                  <a:lnTo>
                    <a:pt x="258" y="238"/>
                  </a:lnTo>
                  <a:lnTo>
                    <a:pt x="293" y="238"/>
                  </a:lnTo>
                  <a:lnTo>
                    <a:pt x="296" y="235"/>
                  </a:lnTo>
                  <a:lnTo>
                    <a:pt x="322" y="248"/>
                  </a:lnTo>
                  <a:lnTo>
                    <a:pt x="471" y="226"/>
                  </a:lnTo>
                  <a:lnTo>
                    <a:pt x="465" y="270"/>
                  </a:lnTo>
                  <a:lnTo>
                    <a:pt x="411" y="305"/>
                  </a:lnTo>
                  <a:lnTo>
                    <a:pt x="340" y="324"/>
                  </a:lnTo>
                  <a:lnTo>
                    <a:pt x="296" y="330"/>
                  </a:lnTo>
                  <a:lnTo>
                    <a:pt x="252" y="343"/>
                  </a:lnTo>
                  <a:lnTo>
                    <a:pt x="249" y="343"/>
                  </a:lnTo>
                  <a:lnTo>
                    <a:pt x="243" y="349"/>
                  </a:lnTo>
                  <a:lnTo>
                    <a:pt x="268" y="370"/>
                  </a:lnTo>
                  <a:lnTo>
                    <a:pt x="271" y="368"/>
                  </a:lnTo>
                  <a:lnTo>
                    <a:pt x="284" y="368"/>
                  </a:lnTo>
                  <a:lnTo>
                    <a:pt x="277" y="376"/>
                  </a:lnTo>
                  <a:lnTo>
                    <a:pt x="280" y="389"/>
                  </a:lnTo>
                  <a:lnTo>
                    <a:pt x="284" y="392"/>
                  </a:lnTo>
                  <a:lnTo>
                    <a:pt x="216" y="398"/>
                  </a:lnTo>
                  <a:lnTo>
                    <a:pt x="181" y="389"/>
                  </a:lnTo>
                  <a:lnTo>
                    <a:pt x="172" y="381"/>
                  </a:lnTo>
                  <a:lnTo>
                    <a:pt x="168" y="381"/>
                  </a:lnTo>
                  <a:lnTo>
                    <a:pt x="216" y="349"/>
                  </a:lnTo>
                  <a:lnTo>
                    <a:pt x="227" y="338"/>
                  </a:lnTo>
                  <a:lnTo>
                    <a:pt x="219" y="333"/>
                  </a:lnTo>
                  <a:lnTo>
                    <a:pt x="150" y="338"/>
                  </a:lnTo>
                  <a:lnTo>
                    <a:pt x="76" y="333"/>
                  </a:lnTo>
                  <a:lnTo>
                    <a:pt x="66" y="333"/>
                  </a:lnTo>
                  <a:lnTo>
                    <a:pt x="115" y="305"/>
                  </a:lnTo>
                  <a:lnTo>
                    <a:pt x="124" y="295"/>
                  </a:lnTo>
                  <a:lnTo>
                    <a:pt x="124" y="292"/>
                  </a:lnTo>
                  <a:lnTo>
                    <a:pt x="118" y="286"/>
                  </a:lnTo>
                  <a:lnTo>
                    <a:pt x="19" y="295"/>
                  </a:lnTo>
                  <a:lnTo>
                    <a:pt x="0" y="289"/>
                  </a:lnTo>
                  <a:lnTo>
                    <a:pt x="22" y="270"/>
                  </a:lnTo>
                  <a:lnTo>
                    <a:pt x="57" y="258"/>
                  </a:lnTo>
                  <a:lnTo>
                    <a:pt x="65" y="251"/>
                  </a:lnTo>
                  <a:lnTo>
                    <a:pt x="65" y="248"/>
                  </a:lnTo>
                  <a:lnTo>
                    <a:pt x="57" y="242"/>
                  </a:lnTo>
                  <a:lnTo>
                    <a:pt x="16" y="242"/>
                  </a:lnTo>
                  <a:lnTo>
                    <a:pt x="13" y="238"/>
                  </a:lnTo>
                  <a:lnTo>
                    <a:pt x="41" y="222"/>
                  </a:lnTo>
                  <a:lnTo>
                    <a:pt x="51" y="226"/>
                  </a:lnTo>
                  <a:lnTo>
                    <a:pt x="57" y="216"/>
                  </a:lnTo>
                  <a:lnTo>
                    <a:pt x="57" y="200"/>
                  </a:lnTo>
                  <a:lnTo>
                    <a:pt x="22" y="178"/>
                  </a:lnTo>
                  <a:lnTo>
                    <a:pt x="19" y="170"/>
                  </a:lnTo>
                  <a:lnTo>
                    <a:pt x="65" y="135"/>
                  </a:lnTo>
                  <a:lnTo>
                    <a:pt x="66" y="135"/>
                  </a:lnTo>
                  <a:lnTo>
                    <a:pt x="76" y="125"/>
                  </a:lnTo>
                  <a:lnTo>
                    <a:pt x="57" y="100"/>
                  </a:lnTo>
                  <a:lnTo>
                    <a:pt x="57" y="88"/>
                  </a:lnTo>
                  <a:lnTo>
                    <a:pt x="90" y="62"/>
                  </a:lnTo>
                  <a:lnTo>
                    <a:pt x="166" y="46"/>
                  </a:lnTo>
                  <a:lnTo>
                    <a:pt x="191" y="16"/>
                  </a:lnTo>
                  <a:lnTo>
                    <a:pt x="312" y="0"/>
                  </a:lnTo>
                  <a:lnTo>
                    <a:pt x="414" y="2"/>
                  </a:lnTo>
                  <a:lnTo>
                    <a:pt x="324" y="6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5" name="Freeform 23"/>
            <p:cNvSpPr>
              <a:spLocks/>
            </p:cNvSpPr>
            <p:nvPr/>
          </p:nvSpPr>
          <p:spPr bwMode="auto">
            <a:xfrm>
              <a:off x="643" y="2993"/>
              <a:ext cx="94" cy="127"/>
            </a:xfrm>
            <a:custGeom>
              <a:avLst/>
              <a:gdLst>
                <a:gd name="T0" fmla="*/ 0 w 283"/>
                <a:gd name="T1" fmla="*/ 0 h 380"/>
                <a:gd name="T2" fmla="*/ 0 w 283"/>
                <a:gd name="T3" fmla="*/ 0 h 380"/>
                <a:gd name="T4" fmla="*/ 0 w 283"/>
                <a:gd name="T5" fmla="*/ 0 h 380"/>
                <a:gd name="T6" fmla="*/ 0 w 283"/>
                <a:gd name="T7" fmla="*/ 0 h 380"/>
                <a:gd name="T8" fmla="*/ 0 w 283"/>
                <a:gd name="T9" fmla="*/ 0 h 380"/>
                <a:gd name="T10" fmla="*/ 0 w 283"/>
                <a:gd name="T11" fmla="*/ 0 h 380"/>
                <a:gd name="T12" fmla="*/ 0 w 283"/>
                <a:gd name="T13" fmla="*/ 0 h 380"/>
                <a:gd name="T14" fmla="*/ 0 w 283"/>
                <a:gd name="T15" fmla="*/ 0 h 380"/>
                <a:gd name="T16" fmla="*/ 0 w 283"/>
                <a:gd name="T17" fmla="*/ 0 h 380"/>
                <a:gd name="T18" fmla="*/ 0 w 283"/>
                <a:gd name="T19" fmla="*/ 0 h 380"/>
                <a:gd name="T20" fmla="*/ 0 w 283"/>
                <a:gd name="T21" fmla="*/ 0 h 380"/>
                <a:gd name="T22" fmla="*/ 0 w 283"/>
                <a:gd name="T23" fmla="*/ 0 h 380"/>
                <a:gd name="T24" fmla="*/ 0 w 283"/>
                <a:gd name="T25" fmla="*/ 0 h 380"/>
                <a:gd name="T26" fmla="*/ 0 w 283"/>
                <a:gd name="T27" fmla="*/ 0 h 380"/>
                <a:gd name="T28" fmla="*/ 0 w 283"/>
                <a:gd name="T29" fmla="*/ 0 h 380"/>
                <a:gd name="T30" fmla="*/ 0 w 283"/>
                <a:gd name="T31" fmla="*/ 0 h 380"/>
                <a:gd name="T32" fmla="*/ 0 w 283"/>
                <a:gd name="T33" fmla="*/ 0 h 380"/>
                <a:gd name="T34" fmla="*/ 0 w 283"/>
                <a:gd name="T35" fmla="*/ 0 h 380"/>
                <a:gd name="T36" fmla="*/ 0 w 283"/>
                <a:gd name="T37" fmla="*/ 0 h 380"/>
                <a:gd name="T38" fmla="*/ 0 w 283"/>
                <a:gd name="T39" fmla="*/ 0 h 380"/>
                <a:gd name="T40" fmla="*/ 0 w 283"/>
                <a:gd name="T41" fmla="*/ 0 h 380"/>
                <a:gd name="T42" fmla="*/ 0 w 283"/>
                <a:gd name="T43" fmla="*/ 0 h 380"/>
                <a:gd name="T44" fmla="*/ 0 w 283"/>
                <a:gd name="T45" fmla="*/ 0 h 380"/>
                <a:gd name="T46" fmla="*/ 0 w 283"/>
                <a:gd name="T47" fmla="*/ 0 h 380"/>
                <a:gd name="T48" fmla="*/ 0 w 283"/>
                <a:gd name="T49" fmla="*/ 0 h 380"/>
                <a:gd name="T50" fmla="*/ 0 w 283"/>
                <a:gd name="T51" fmla="*/ 0 h 380"/>
                <a:gd name="T52" fmla="*/ 0 w 283"/>
                <a:gd name="T53" fmla="*/ 0 h 380"/>
                <a:gd name="T54" fmla="*/ 0 w 283"/>
                <a:gd name="T55" fmla="*/ 0 h 380"/>
                <a:gd name="T56" fmla="*/ 0 w 283"/>
                <a:gd name="T57" fmla="*/ 0 h 380"/>
                <a:gd name="T58" fmla="*/ 0 w 283"/>
                <a:gd name="T59" fmla="*/ 0 h 380"/>
                <a:gd name="T60" fmla="*/ 0 w 283"/>
                <a:gd name="T61" fmla="*/ 0 h 380"/>
                <a:gd name="T62" fmla="*/ 0 w 283"/>
                <a:gd name="T63" fmla="*/ 0 h 380"/>
                <a:gd name="T64" fmla="*/ 0 w 283"/>
                <a:gd name="T65" fmla="*/ 0 h 380"/>
                <a:gd name="T66" fmla="*/ 0 w 283"/>
                <a:gd name="T67" fmla="*/ 0 h 380"/>
                <a:gd name="T68" fmla="*/ 0 w 283"/>
                <a:gd name="T69" fmla="*/ 0 h 380"/>
                <a:gd name="T70" fmla="*/ 0 w 283"/>
                <a:gd name="T71" fmla="*/ 0 h 380"/>
                <a:gd name="T72" fmla="*/ 0 w 283"/>
                <a:gd name="T73" fmla="*/ 0 h 380"/>
                <a:gd name="T74" fmla="*/ 0 w 283"/>
                <a:gd name="T75" fmla="*/ 0 h 380"/>
                <a:gd name="T76" fmla="*/ 0 w 283"/>
                <a:gd name="T77" fmla="*/ 0 h 380"/>
                <a:gd name="T78" fmla="*/ 0 w 283"/>
                <a:gd name="T79" fmla="*/ 0 h 380"/>
                <a:gd name="T80" fmla="*/ 0 w 283"/>
                <a:gd name="T81" fmla="*/ 0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3"/>
                <a:gd name="T124" fmla="*/ 0 h 380"/>
                <a:gd name="T125" fmla="*/ 283 w 283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3" h="380">
                  <a:moveTo>
                    <a:pt x="270" y="6"/>
                  </a:moveTo>
                  <a:lnTo>
                    <a:pt x="283" y="19"/>
                  </a:lnTo>
                  <a:lnTo>
                    <a:pt x="283" y="32"/>
                  </a:lnTo>
                  <a:lnTo>
                    <a:pt x="268" y="41"/>
                  </a:lnTo>
                  <a:lnTo>
                    <a:pt x="261" y="57"/>
                  </a:lnTo>
                  <a:lnTo>
                    <a:pt x="258" y="111"/>
                  </a:lnTo>
                  <a:lnTo>
                    <a:pt x="248" y="189"/>
                  </a:lnTo>
                  <a:lnTo>
                    <a:pt x="242" y="220"/>
                  </a:lnTo>
                  <a:lnTo>
                    <a:pt x="187" y="282"/>
                  </a:lnTo>
                  <a:lnTo>
                    <a:pt x="128" y="346"/>
                  </a:lnTo>
                  <a:lnTo>
                    <a:pt x="74" y="380"/>
                  </a:lnTo>
                  <a:lnTo>
                    <a:pt x="57" y="365"/>
                  </a:lnTo>
                  <a:lnTo>
                    <a:pt x="35" y="380"/>
                  </a:lnTo>
                  <a:lnTo>
                    <a:pt x="25" y="374"/>
                  </a:lnTo>
                  <a:lnTo>
                    <a:pt x="25" y="365"/>
                  </a:lnTo>
                  <a:lnTo>
                    <a:pt x="9" y="352"/>
                  </a:lnTo>
                  <a:lnTo>
                    <a:pt x="77" y="325"/>
                  </a:lnTo>
                  <a:lnTo>
                    <a:pt x="143" y="282"/>
                  </a:lnTo>
                  <a:lnTo>
                    <a:pt x="146" y="280"/>
                  </a:lnTo>
                  <a:lnTo>
                    <a:pt x="146" y="277"/>
                  </a:lnTo>
                  <a:lnTo>
                    <a:pt x="130" y="277"/>
                  </a:lnTo>
                  <a:lnTo>
                    <a:pt x="69" y="312"/>
                  </a:lnTo>
                  <a:lnTo>
                    <a:pt x="28" y="320"/>
                  </a:lnTo>
                  <a:lnTo>
                    <a:pt x="31" y="312"/>
                  </a:lnTo>
                  <a:lnTo>
                    <a:pt x="31" y="303"/>
                  </a:lnTo>
                  <a:lnTo>
                    <a:pt x="16" y="293"/>
                  </a:lnTo>
                  <a:lnTo>
                    <a:pt x="9" y="296"/>
                  </a:lnTo>
                  <a:lnTo>
                    <a:pt x="0" y="296"/>
                  </a:lnTo>
                  <a:lnTo>
                    <a:pt x="31" y="287"/>
                  </a:lnTo>
                  <a:lnTo>
                    <a:pt x="105" y="277"/>
                  </a:lnTo>
                  <a:lnTo>
                    <a:pt x="140" y="261"/>
                  </a:lnTo>
                  <a:lnTo>
                    <a:pt x="175" y="246"/>
                  </a:lnTo>
                  <a:lnTo>
                    <a:pt x="214" y="217"/>
                  </a:lnTo>
                  <a:lnTo>
                    <a:pt x="214" y="186"/>
                  </a:lnTo>
                  <a:lnTo>
                    <a:pt x="222" y="157"/>
                  </a:lnTo>
                  <a:lnTo>
                    <a:pt x="231" y="95"/>
                  </a:lnTo>
                  <a:lnTo>
                    <a:pt x="239" y="69"/>
                  </a:lnTo>
                  <a:lnTo>
                    <a:pt x="236" y="25"/>
                  </a:lnTo>
                  <a:lnTo>
                    <a:pt x="252" y="0"/>
                  </a:lnTo>
                  <a:lnTo>
                    <a:pt x="264" y="3"/>
                  </a:lnTo>
                  <a:lnTo>
                    <a:pt x="270" y="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6" name="Freeform 24"/>
            <p:cNvSpPr>
              <a:spLocks/>
            </p:cNvSpPr>
            <p:nvPr/>
          </p:nvSpPr>
          <p:spPr bwMode="auto">
            <a:xfrm>
              <a:off x="721" y="3043"/>
              <a:ext cx="52" cy="36"/>
            </a:xfrm>
            <a:custGeom>
              <a:avLst/>
              <a:gdLst>
                <a:gd name="T0" fmla="*/ 0 w 156"/>
                <a:gd name="T1" fmla="*/ 0 h 109"/>
                <a:gd name="T2" fmla="*/ 0 w 156"/>
                <a:gd name="T3" fmla="*/ 0 h 109"/>
                <a:gd name="T4" fmla="*/ 0 w 156"/>
                <a:gd name="T5" fmla="*/ 0 h 109"/>
                <a:gd name="T6" fmla="*/ 0 w 156"/>
                <a:gd name="T7" fmla="*/ 0 h 109"/>
                <a:gd name="T8" fmla="*/ 0 w 156"/>
                <a:gd name="T9" fmla="*/ 0 h 109"/>
                <a:gd name="T10" fmla="*/ 0 w 156"/>
                <a:gd name="T11" fmla="*/ 0 h 109"/>
                <a:gd name="T12" fmla="*/ 0 w 156"/>
                <a:gd name="T13" fmla="*/ 0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09"/>
                <a:gd name="T23" fmla="*/ 156 w 156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09">
                  <a:moveTo>
                    <a:pt x="71" y="71"/>
                  </a:moveTo>
                  <a:lnTo>
                    <a:pt x="0" y="109"/>
                  </a:lnTo>
                  <a:lnTo>
                    <a:pt x="28" y="62"/>
                  </a:lnTo>
                  <a:lnTo>
                    <a:pt x="32" y="21"/>
                  </a:lnTo>
                  <a:lnTo>
                    <a:pt x="137" y="0"/>
                  </a:lnTo>
                  <a:lnTo>
                    <a:pt x="156" y="0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7" name="Freeform 25"/>
            <p:cNvSpPr>
              <a:spLocks/>
            </p:cNvSpPr>
            <p:nvPr/>
          </p:nvSpPr>
          <p:spPr bwMode="auto">
            <a:xfrm>
              <a:off x="865" y="2423"/>
              <a:ext cx="272" cy="325"/>
            </a:xfrm>
            <a:custGeom>
              <a:avLst/>
              <a:gdLst>
                <a:gd name="T0" fmla="*/ 0 w 818"/>
                <a:gd name="T1" fmla="*/ 0 h 974"/>
                <a:gd name="T2" fmla="*/ 0 w 818"/>
                <a:gd name="T3" fmla="*/ 0 h 974"/>
                <a:gd name="T4" fmla="*/ 0 w 818"/>
                <a:gd name="T5" fmla="*/ 0 h 974"/>
                <a:gd name="T6" fmla="*/ 0 w 818"/>
                <a:gd name="T7" fmla="*/ 0 h 974"/>
                <a:gd name="T8" fmla="*/ 0 w 818"/>
                <a:gd name="T9" fmla="*/ 0 h 974"/>
                <a:gd name="T10" fmla="*/ 0 w 818"/>
                <a:gd name="T11" fmla="*/ 0 h 974"/>
                <a:gd name="T12" fmla="*/ 0 w 818"/>
                <a:gd name="T13" fmla="*/ 0 h 974"/>
                <a:gd name="T14" fmla="*/ 0 w 818"/>
                <a:gd name="T15" fmla="*/ 0 h 974"/>
                <a:gd name="T16" fmla="*/ 0 w 818"/>
                <a:gd name="T17" fmla="*/ 0 h 974"/>
                <a:gd name="T18" fmla="*/ 0 w 818"/>
                <a:gd name="T19" fmla="*/ 0 h 974"/>
                <a:gd name="T20" fmla="*/ 0 w 818"/>
                <a:gd name="T21" fmla="*/ 0 h 974"/>
                <a:gd name="T22" fmla="*/ 0 w 818"/>
                <a:gd name="T23" fmla="*/ 0 h 974"/>
                <a:gd name="T24" fmla="*/ 0 w 818"/>
                <a:gd name="T25" fmla="*/ 0 h 974"/>
                <a:gd name="T26" fmla="*/ 0 w 818"/>
                <a:gd name="T27" fmla="*/ 0 h 974"/>
                <a:gd name="T28" fmla="*/ 0 w 818"/>
                <a:gd name="T29" fmla="*/ 0 h 974"/>
                <a:gd name="T30" fmla="*/ 0 w 818"/>
                <a:gd name="T31" fmla="*/ 0 h 974"/>
                <a:gd name="T32" fmla="*/ 0 w 818"/>
                <a:gd name="T33" fmla="*/ 0 h 974"/>
                <a:gd name="T34" fmla="*/ 0 w 818"/>
                <a:gd name="T35" fmla="*/ 0 h 974"/>
                <a:gd name="T36" fmla="*/ 0 w 818"/>
                <a:gd name="T37" fmla="*/ 0 h 974"/>
                <a:gd name="T38" fmla="*/ 0 w 818"/>
                <a:gd name="T39" fmla="*/ 0 h 974"/>
                <a:gd name="T40" fmla="*/ 0 w 818"/>
                <a:gd name="T41" fmla="*/ 0 h 974"/>
                <a:gd name="T42" fmla="*/ 0 w 818"/>
                <a:gd name="T43" fmla="*/ 0 h 974"/>
                <a:gd name="T44" fmla="*/ 0 w 818"/>
                <a:gd name="T45" fmla="*/ 0 h 974"/>
                <a:gd name="T46" fmla="*/ 0 w 818"/>
                <a:gd name="T47" fmla="*/ 0 h 974"/>
                <a:gd name="T48" fmla="*/ 0 w 818"/>
                <a:gd name="T49" fmla="*/ 0 h 974"/>
                <a:gd name="T50" fmla="*/ 0 w 818"/>
                <a:gd name="T51" fmla="*/ 0 h 974"/>
                <a:gd name="T52" fmla="*/ 0 w 818"/>
                <a:gd name="T53" fmla="*/ 0 h 974"/>
                <a:gd name="T54" fmla="*/ 0 w 818"/>
                <a:gd name="T55" fmla="*/ 0 h 974"/>
                <a:gd name="T56" fmla="*/ 0 w 818"/>
                <a:gd name="T57" fmla="*/ 0 h 974"/>
                <a:gd name="T58" fmla="*/ 0 w 818"/>
                <a:gd name="T59" fmla="*/ 0 h 974"/>
                <a:gd name="T60" fmla="*/ 0 w 818"/>
                <a:gd name="T61" fmla="*/ 0 h 974"/>
                <a:gd name="T62" fmla="*/ 0 w 818"/>
                <a:gd name="T63" fmla="*/ 0 h 974"/>
                <a:gd name="T64" fmla="*/ 0 w 818"/>
                <a:gd name="T65" fmla="*/ 0 h 974"/>
                <a:gd name="T66" fmla="*/ 0 w 818"/>
                <a:gd name="T67" fmla="*/ 0 h 974"/>
                <a:gd name="T68" fmla="*/ 0 w 818"/>
                <a:gd name="T69" fmla="*/ 0 h 974"/>
                <a:gd name="T70" fmla="*/ 0 w 818"/>
                <a:gd name="T71" fmla="*/ 0 h 974"/>
                <a:gd name="T72" fmla="*/ 0 w 818"/>
                <a:gd name="T73" fmla="*/ 0 h 974"/>
                <a:gd name="T74" fmla="*/ 0 w 818"/>
                <a:gd name="T75" fmla="*/ 0 h 974"/>
                <a:gd name="T76" fmla="*/ 0 w 818"/>
                <a:gd name="T77" fmla="*/ 0 h 974"/>
                <a:gd name="T78" fmla="*/ 0 w 818"/>
                <a:gd name="T79" fmla="*/ 0 h 974"/>
                <a:gd name="T80" fmla="*/ 0 w 818"/>
                <a:gd name="T81" fmla="*/ 0 h 974"/>
                <a:gd name="T82" fmla="*/ 0 w 818"/>
                <a:gd name="T83" fmla="*/ 0 h 974"/>
                <a:gd name="T84" fmla="*/ 0 w 818"/>
                <a:gd name="T85" fmla="*/ 0 h 9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8"/>
                <a:gd name="T130" fmla="*/ 0 h 974"/>
                <a:gd name="T131" fmla="*/ 818 w 818"/>
                <a:gd name="T132" fmla="*/ 974 h 9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8" h="974">
                  <a:moveTo>
                    <a:pt x="786" y="0"/>
                  </a:moveTo>
                  <a:lnTo>
                    <a:pt x="787" y="0"/>
                  </a:lnTo>
                  <a:lnTo>
                    <a:pt x="755" y="13"/>
                  </a:lnTo>
                  <a:lnTo>
                    <a:pt x="708" y="67"/>
                  </a:lnTo>
                  <a:lnTo>
                    <a:pt x="678" y="135"/>
                  </a:lnTo>
                  <a:lnTo>
                    <a:pt x="666" y="208"/>
                  </a:lnTo>
                  <a:lnTo>
                    <a:pt x="666" y="160"/>
                  </a:lnTo>
                  <a:lnTo>
                    <a:pt x="681" y="46"/>
                  </a:lnTo>
                  <a:lnTo>
                    <a:pt x="681" y="35"/>
                  </a:lnTo>
                  <a:lnTo>
                    <a:pt x="659" y="22"/>
                  </a:lnTo>
                  <a:lnTo>
                    <a:pt x="650" y="22"/>
                  </a:lnTo>
                  <a:lnTo>
                    <a:pt x="618" y="70"/>
                  </a:lnTo>
                  <a:lnTo>
                    <a:pt x="599" y="145"/>
                  </a:lnTo>
                  <a:lnTo>
                    <a:pt x="605" y="198"/>
                  </a:lnTo>
                  <a:lnTo>
                    <a:pt x="599" y="208"/>
                  </a:lnTo>
                  <a:lnTo>
                    <a:pt x="602" y="238"/>
                  </a:lnTo>
                  <a:lnTo>
                    <a:pt x="602" y="251"/>
                  </a:lnTo>
                  <a:lnTo>
                    <a:pt x="585" y="107"/>
                  </a:lnTo>
                  <a:lnTo>
                    <a:pt x="574" y="54"/>
                  </a:lnTo>
                  <a:lnTo>
                    <a:pt x="566" y="46"/>
                  </a:lnTo>
                  <a:lnTo>
                    <a:pt x="557" y="46"/>
                  </a:lnTo>
                  <a:lnTo>
                    <a:pt x="526" y="89"/>
                  </a:lnTo>
                  <a:lnTo>
                    <a:pt x="503" y="192"/>
                  </a:lnTo>
                  <a:lnTo>
                    <a:pt x="526" y="283"/>
                  </a:lnTo>
                  <a:lnTo>
                    <a:pt x="500" y="211"/>
                  </a:lnTo>
                  <a:lnTo>
                    <a:pt x="478" y="154"/>
                  </a:lnTo>
                  <a:lnTo>
                    <a:pt x="451" y="113"/>
                  </a:lnTo>
                  <a:lnTo>
                    <a:pt x="442" y="105"/>
                  </a:lnTo>
                  <a:lnTo>
                    <a:pt x="426" y="105"/>
                  </a:lnTo>
                  <a:lnTo>
                    <a:pt x="407" y="129"/>
                  </a:lnTo>
                  <a:lnTo>
                    <a:pt x="404" y="230"/>
                  </a:lnTo>
                  <a:lnTo>
                    <a:pt x="417" y="267"/>
                  </a:lnTo>
                  <a:lnTo>
                    <a:pt x="445" y="343"/>
                  </a:lnTo>
                  <a:lnTo>
                    <a:pt x="423" y="302"/>
                  </a:lnTo>
                  <a:lnTo>
                    <a:pt x="373" y="198"/>
                  </a:lnTo>
                  <a:lnTo>
                    <a:pt x="335" y="163"/>
                  </a:lnTo>
                  <a:lnTo>
                    <a:pt x="319" y="173"/>
                  </a:lnTo>
                  <a:lnTo>
                    <a:pt x="305" y="198"/>
                  </a:lnTo>
                  <a:lnTo>
                    <a:pt x="316" y="249"/>
                  </a:lnTo>
                  <a:lnTo>
                    <a:pt x="338" y="297"/>
                  </a:lnTo>
                  <a:lnTo>
                    <a:pt x="360" y="336"/>
                  </a:lnTo>
                  <a:lnTo>
                    <a:pt x="379" y="377"/>
                  </a:lnTo>
                  <a:lnTo>
                    <a:pt x="379" y="387"/>
                  </a:lnTo>
                  <a:lnTo>
                    <a:pt x="324" y="289"/>
                  </a:lnTo>
                  <a:lnTo>
                    <a:pt x="267" y="222"/>
                  </a:lnTo>
                  <a:lnTo>
                    <a:pt x="239" y="260"/>
                  </a:lnTo>
                  <a:lnTo>
                    <a:pt x="229" y="298"/>
                  </a:lnTo>
                  <a:lnTo>
                    <a:pt x="236" y="343"/>
                  </a:lnTo>
                  <a:lnTo>
                    <a:pt x="289" y="409"/>
                  </a:lnTo>
                  <a:lnTo>
                    <a:pt x="302" y="430"/>
                  </a:lnTo>
                  <a:lnTo>
                    <a:pt x="311" y="438"/>
                  </a:lnTo>
                  <a:lnTo>
                    <a:pt x="324" y="451"/>
                  </a:lnTo>
                  <a:lnTo>
                    <a:pt x="299" y="438"/>
                  </a:lnTo>
                  <a:lnTo>
                    <a:pt x="209" y="321"/>
                  </a:lnTo>
                  <a:lnTo>
                    <a:pt x="209" y="314"/>
                  </a:lnTo>
                  <a:lnTo>
                    <a:pt x="207" y="311"/>
                  </a:lnTo>
                  <a:lnTo>
                    <a:pt x="198" y="311"/>
                  </a:lnTo>
                  <a:lnTo>
                    <a:pt x="171" y="355"/>
                  </a:lnTo>
                  <a:lnTo>
                    <a:pt x="179" y="406"/>
                  </a:lnTo>
                  <a:lnTo>
                    <a:pt x="239" y="478"/>
                  </a:lnTo>
                  <a:lnTo>
                    <a:pt x="280" y="525"/>
                  </a:lnTo>
                  <a:lnTo>
                    <a:pt x="280" y="531"/>
                  </a:lnTo>
                  <a:lnTo>
                    <a:pt x="184" y="427"/>
                  </a:lnTo>
                  <a:lnTo>
                    <a:pt x="165" y="406"/>
                  </a:lnTo>
                  <a:lnTo>
                    <a:pt x="159" y="393"/>
                  </a:lnTo>
                  <a:lnTo>
                    <a:pt x="146" y="384"/>
                  </a:lnTo>
                  <a:lnTo>
                    <a:pt x="121" y="414"/>
                  </a:lnTo>
                  <a:lnTo>
                    <a:pt x="121" y="465"/>
                  </a:lnTo>
                  <a:lnTo>
                    <a:pt x="229" y="563"/>
                  </a:lnTo>
                  <a:lnTo>
                    <a:pt x="239" y="566"/>
                  </a:lnTo>
                  <a:lnTo>
                    <a:pt x="223" y="566"/>
                  </a:lnTo>
                  <a:lnTo>
                    <a:pt x="184" y="538"/>
                  </a:lnTo>
                  <a:lnTo>
                    <a:pt x="105" y="473"/>
                  </a:lnTo>
                  <a:lnTo>
                    <a:pt x="95" y="468"/>
                  </a:lnTo>
                  <a:lnTo>
                    <a:pt x="77" y="490"/>
                  </a:lnTo>
                  <a:lnTo>
                    <a:pt x="69" y="516"/>
                  </a:lnTo>
                  <a:lnTo>
                    <a:pt x="77" y="541"/>
                  </a:lnTo>
                  <a:lnTo>
                    <a:pt x="204" y="633"/>
                  </a:lnTo>
                  <a:lnTo>
                    <a:pt x="143" y="598"/>
                  </a:lnTo>
                  <a:lnTo>
                    <a:pt x="61" y="541"/>
                  </a:lnTo>
                  <a:lnTo>
                    <a:pt x="53" y="541"/>
                  </a:lnTo>
                  <a:lnTo>
                    <a:pt x="47" y="557"/>
                  </a:lnTo>
                  <a:lnTo>
                    <a:pt x="50" y="590"/>
                  </a:lnTo>
                  <a:lnTo>
                    <a:pt x="86" y="622"/>
                  </a:lnTo>
                  <a:lnTo>
                    <a:pt x="146" y="666"/>
                  </a:lnTo>
                  <a:lnTo>
                    <a:pt x="168" y="682"/>
                  </a:lnTo>
                  <a:lnTo>
                    <a:pt x="168" y="685"/>
                  </a:lnTo>
                  <a:lnTo>
                    <a:pt x="176" y="692"/>
                  </a:lnTo>
                  <a:lnTo>
                    <a:pt x="117" y="657"/>
                  </a:lnTo>
                  <a:lnTo>
                    <a:pt x="53" y="611"/>
                  </a:lnTo>
                  <a:lnTo>
                    <a:pt x="31" y="606"/>
                  </a:lnTo>
                  <a:lnTo>
                    <a:pt x="22" y="606"/>
                  </a:lnTo>
                  <a:lnTo>
                    <a:pt x="13" y="622"/>
                  </a:lnTo>
                  <a:lnTo>
                    <a:pt x="22" y="644"/>
                  </a:lnTo>
                  <a:lnTo>
                    <a:pt x="61" y="670"/>
                  </a:lnTo>
                  <a:lnTo>
                    <a:pt x="67" y="682"/>
                  </a:lnTo>
                  <a:lnTo>
                    <a:pt x="162" y="755"/>
                  </a:lnTo>
                  <a:lnTo>
                    <a:pt x="165" y="755"/>
                  </a:lnTo>
                  <a:lnTo>
                    <a:pt x="165" y="758"/>
                  </a:lnTo>
                  <a:lnTo>
                    <a:pt x="162" y="761"/>
                  </a:lnTo>
                  <a:lnTo>
                    <a:pt x="83" y="707"/>
                  </a:lnTo>
                  <a:lnTo>
                    <a:pt x="47" y="673"/>
                  </a:lnTo>
                  <a:lnTo>
                    <a:pt x="41" y="673"/>
                  </a:lnTo>
                  <a:lnTo>
                    <a:pt x="39" y="676"/>
                  </a:lnTo>
                  <a:lnTo>
                    <a:pt x="19" y="660"/>
                  </a:lnTo>
                  <a:lnTo>
                    <a:pt x="9" y="660"/>
                  </a:lnTo>
                  <a:lnTo>
                    <a:pt x="0" y="679"/>
                  </a:lnTo>
                  <a:lnTo>
                    <a:pt x="0" y="692"/>
                  </a:lnTo>
                  <a:lnTo>
                    <a:pt x="162" y="842"/>
                  </a:lnTo>
                  <a:lnTo>
                    <a:pt x="286" y="928"/>
                  </a:lnTo>
                  <a:lnTo>
                    <a:pt x="348" y="955"/>
                  </a:lnTo>
                  <a:lnTo>
                    <a:pt x="401" y="974"/>
                  </a:lnTo>
                  <a:lnTo>
                    <a:pt x="404" y="974"/>
                  </a:lnTo>
                  <a:lnTo>
                    <a:pt x="510" y="937"/>
                  </a:lnTo>
                  <a:lnTo>
                    <a:pt x="516" y="931"/>
                  </a:lnTo>
                  <a:lnTo>
                    <a:pt x="522" y="890"/>
                  </a:lnTo>
                  <a:lnTo>
                    <a:pt x="571" y="777"/>
                  </a:lnTo>
                  <a:lnTo>
                    <a:pt x="628" y="685"/>
                  </a:lnTo>
                  <a:lnTo>
                    <a:pt x="653" y="654"/>
                  </a:lnTo>
                  <a:lnTo>
                    <a:pt x="684" y="576"/>
                  </a:lnTo>
                  <a:lnTo>
                    <a:pt x="689" y="377"/>
                  </a:lnTo>
                  <a:lnTo>
                    <a:pt x="727" y="214"/>
                  </a:lnTo>
                  <a:lnTo>
                    <a:pt x="749" y="151"/>
                  </a:lnTo>
                  <a:lnTo>
                    <a:pt x="818" y="22"/>
                  </a:lnTo>
                  <a:lnTo>
                    <a:pt x="809" y="7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796" y="0"/>
                  </a:lnTo>
                  <a:lnTo>
                    <a:pt x="790" y="0"/>
                  </a:lnTo>
                  <a:lnTo>
                    <a:pt x="787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8" name="Freeform 26"/>
            <p:cNvSpPr>
              <a:spLocks/>
            </p:cNvSpPr>
            <p:nvPr/>
          </p:nvSpPr>
          <p:spPr bwMode="auto">
            <a:xfrm>
              <a:off x="634" y="2525"/>
              <a:ext cx="351" cy="270"/>
            </a:xfrm>
            <a:custGeom>
              <a:avLst/>
              <a:gdLst>
                <a:gd name="T0" fmla="*/ 0 w 1052"/>
                <a:gd name="T1" fmla="*/ 0 h 810"/>
                <a:gd name="T2" fmla="*/ 0 w 1052"/>
                <a:gd name="T3" fmla="*/ 0 h 810"/>
                <a:gd name="T4" fmla="*/ 0 w 1052"/>
                <a:gd name="T5" fmla="*/ 0 h 810"/>
                <a:gd name="T6" fmla="*/ 0 w 1052"/>
                <a:gd name="T7" fmla="*/ 0 h 810"/>
                <a:gd name="T8" fmla="*/ 0 w 1052"/>
                <a:gd name="T9" fmla="*/ 0 h 810"/>
                <a:gd name="T10" fmla="*/ 0 w 1052"/>
                <a:gd name="T11" fmla="*/ 0 h 810"/>
                <a:gd name="T12" fmla="*/ 0 w 1052"/>
                <a:gd name="T13" fmla="*/ 0 h 810"/>
                <a:gd name="T14" fmla="*/ 0 w 1052"/>
                <a:gd name="T15" fmla="*/ 0 h 810"/>
                <a:gd name="T16" fmla="*/ 0 w 1052"/>
                <a:gd name="T17" fmla="*/ 0 h 810"/>
                <a:gd name="T18" fmla="*/ 0 w 1052"/>
                <a:gd name="T19" fmla="*/ 0 h 810"/>
                <a:gd name="T20" fmla="*/ 0 w 1052"/>
                <a:gd name="T21" fmla="*/ 0 h 810"/>
                <a:gd name="T22" fmla="*/ 0 w 1052"/>
                <a:gd name="T23" fmla="*/ 0 h 810"/>
                <a:gd name="T24" fmla="*/ 0 w 1052"/>
                <a:gd name="T25" fmla="*/ 0 h 810"/>
                <a:gd name="T26" fmla="*/ 0 w 1052"/>
                <a:gd name="T27" fmla="*/ 0 h 810"/>
                <a:gd name="T28" fmla="*/ 0 w 1052"/>
                <a:gd name="T29" fmla="*/ 0 h 810"/>
                <a:gd name="T30" fmla="*/ 0 w 1052"/>
                <a:gd name="T31" fmla="*/ 0 h 810"/>
                <a:gd name="T32" fmla="*/ 0 w 1052"/>
                <a:gd name="T33" fmla="*/ 0 h 810"/>
                <a:gd name="T34" fmla="*/ 0 w 1052"/>
                <a:gd name="T35" fmla="*/ 0 h 810"/>
                <a:gd name="T36" fmla="*/ 0 w 1052"/>
                <a:gd name="T37" fmla="*/ 0 h 810"/>
                <a:gd name="T38" fmla="*/ 0 w 1052"/>
                <a:gd name="T39" fmla="*/ 0 h 810"/>
                <a:gd name="T40" fmla="*/ 0 w 1052"/>
                <a:gd name="T41" fmla="*/ 0 h 810"/>
                <a:gd name="T42" fmla="*/ 0 w 1052"/>
                <a:gd name="T43" fmla="*/ 0 h 810"/>
                <a:gd name="T44" fmla="*/ 0 w 1052"/>
                <a:gd name="T45" fmla="*/ 0 h 8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52"/>
                <a:gd name="T70" fmla="*/ 0 h 810"/>
                <a:gd name="T71" fmla="*/ 1052 w 1052"/>
                <a:gd name="T72" fmla="*/ 810 h 8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52" h="810">
                  <a:moveTo>
                    <a:pt x="69" y="20"/>
                  </a:moveTo>
                  <a:lnTo>
                    <a:pt x="187" y="81"/>
                  </a:lnTo>
                  <a:lnTo>
                    <a:pt x="306" y="136"/>
                  </a:lnTo>
                  <a:lnTo>
                    <a:pt x="452" y="199"/>
                  </a:lnTo>
                  <a:lnTo>
                    <a:pt x="516" y="232"/>
                  </a:lnTo>
                  <a:lnTo>
                    <a:pt x="557" y="295"/>
                  </a:lnTo>
                  <a:lnTo>
                    <a:pt x="654" y="391"/>
                  </a:lnTo>
                  <a:lnTo>
                    <a:pt x="759" y="515"/>
                  </a:lnTo>
                  <a:lnTo>
                    <a:pt x="926" y="653"/>
                  </a:lnTo>
                  <a:lnTo>
                    <a:pt x="1052" y="701"/>
                  </a:lnTo>
                  <a:lnTo>
                    <a:pt x="1030" y="742"/>
                  </a:lnTo>
                  <a:lnTo>
                    <a:pt x="926" y="782"/>
                  </a:lnTo>
                  <a:lnTo>
                    <a:pt x="815" y="810"/>
                  </a:lnTo>
                  <a:lnTo>
                    <a:pt x="731" y="749"/>
                  </a:lnTo>
                  <a:lnTo>
                    <a:pt x="641" y="590"/>
                  </a:lnTo>
                  <a:lnTo>
                    <a:pt x="536" y="474"/>
                  </a:lnTo>
                  <a:lnTo>
                    <a:pt x="424" y="295"/>
                  </a:lnTo>
                  <a:lnTo>
                    <a:pt x="334" y="253"/>
                  </a:lnTo>
                  <a:lnTo>
                    <a:pt x="258" y="192"/>
                  </a:lnTo>
                  <a:lnTo>
                    <a:pt x="166" y="144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89" name="Freeform 27"/>
            <p:cNvSpPr>
              <a:spLocks/>
            </p:cNvSpPr>
            <p:nvPr/>
          </p:nvSpPr>
          <p:spPr bwMode="auto">
            <a:xfrm>
              <a:off x="634" y="2525"/>
              <a:ext cx="342" cy="264"/>
            </a:xfrm>
            <a:custGeom>
              <a:avLst/>
              <a:gdLst>
                <a:gd name="T0" fmla="*/ 0 w 1024"/>
                <a:gd name="T1" fmla="*/ 0 h 792"/>
                <a:gd name="T2" fmla="*/ 0 w 1024"/>
                <a:gd name="T3" fmla="*/ 0 h 792"/>
                <a:gd name="T4" fmla="*/ 0 w 1024"/>
                <a:gd name="T5" fmla="*/ 0 h 792"/>
                <a:gd name="T6" fmla="*/ 0 w 1024"/>
                <a:gd name="T7" fmla="*/ 0 h 792"/>
                <a:gd name="T8" fmla="*/ 0 w 1024"/>
                <a:gd name="T9" fmla="*/ 0 h 792"/>
                <a:gd name="T10" fmla="*/ 0 w 1024"/>
                <a:gd name="T11" fmla="*/ 0 h 792"/>
                <a:gd name="T12" fmla="*/ 0 w 1024"/>
                <a:gd name="T13" fmla="*/ 0 h 792"/>
                <a:gd name="T14" fmla="*/ 0 w 1024"/>
                <a:gd name="T15" fmla="*/ 0 h 792"/>
                <a:gd name="T16" fmla="*/ 0 w 1024"/>
                <a:gd name="T17" fmla="*/ 0 h 792"/>
                <a:gd name="T18" fmla="*/ 0 w 1024"/>
                <a:gd name="T19" fmla="*/ 0 h 792"/>
                <a:gd name="T20" fmla="*/ 0 w 1024"/>
                <a:gd name="T21" fmla="*/ 0 h 792"/>
                <a:gd name="T22" fmla="*/ 0 w 1024"/>
                <a:gd name="T23" fmla="*/ 0 h 792"/>
                <a:gd name="T24" fmla="*/ 0 w 1024"/>
                <a:gd name="T25" fmla="*/ 0 h 792"/>
                <a:gd name="T26" fmla="*/ 0 w 1024"/>
                <a:gd name="T27" fmla="*/ 0 h 792"/>
                <a:gd name="T28" fmla="*/ 0 w 1024"/>
                <a:gd name="T29" fmla="*/ 0 h 792"/>
                <a:gd name="T30" fmla="*/ 0 w 1024"/>
                <a:gd name="T31" fmla="*/ 0 h 792"/>
                <a:gd name="T32" fmla="*/ 0 w 1024"/>
                <a:gd name="T33" fmla="*/ 0 h 792"/>
                <a:gd name="T34" fmla="*/ 0 w 1024"/>
                <a:gd name="T35" fmla="*/ 0 h 792"/>
                <a:gd name="T36" fmla="*/ 0 w 1024"/>
                <a:gd name="T37" fmla="*/ 0 h 792"/>
                <a:gd name="T38" fmla="*/ 0 w 1024"/>
                <a:gd name="T39" fmla="*/ 0 h 792"/>
                <a:gd name="T40" fmla="*/ 0 w 1024"/>
                <a:gd name="T41" fmla="*/ 0 h 792"/>
                <a:gd name="T42" fmla="*/ 0 w 1024"/>
                <a:gd name="T43" fmla="*/ 0 h 792"/>
                <a:gd name="T44" fmla="*/ 0 w 1024"/>
                <a:gd name="T45" fmla="*/ 0 h 792"/>
                <a:gd name="T46" fmla="*/ 0 w 1024"/>
                <a:gd name="T47" fmla="*/ 0 h 792"/>
                <a:gd name="T48" fmla="*/ 0 w 1024"/>
                <a:gd name="T49" fmla="*/ 0 h 792"/>
                <a:gd name="T50" fmla="*/ 0 w 1024"/>
                <a:gd name="T51" fmla="*/ 0 h 792"/>
                <a:gd name="T52" fmla="*/ 0 w 1024"/>
                <a:gd name="T53" fmla="*/ 0 h 792"/>
                <a:gd name="T54" fmla="*/ 0 w 1024"/>
                <a:gd name="T55" fmla="*/ 0 h 792"/>
                <a:gd name="T56" fmla="*/ 0 w 1024"/>
                <a:gd name="T57" fmla="*/ 0 h 792"/>
                <a:gd name="T58" fmla="*/ 0 w 1024"/>
                <a:gd name="T59" fmla="*/ 0 h 792"/>
                <a:gd name="T60" fmla="*/ 0 w 1024"/>
                <a:gd name="T61" fmla="*/ 0 h 792"/>
                <a:gd name="T62" fmla="*/ 0 w 1024"/>
                <a:gd name="T63" fmla="*/ 0 h 792"/>
                <a:gd name="T64" fmla="*/ 0 w 1024"/>
                <a:gd name="T65" fmla="*/ 0 h 792"/>
                <a:gd name="T66" fmla="*/ 0 w 1024"/>
                <a:gd name="T67" fmla="*/ 0 h 792"/>
                <a:gd name="T68" fmla="*/ 0 w 1024"/>
                <a:gd name="T69" fmla="*/ 0 h 792"/>
                <a:gd name="T70" fmla="*/ 0 w 1024"/>
                <a:gd name="T71" fmla="*/ 0 h 792"/>
                <a:gd name="T72" fmla="*/ 0 w 1024"/>
                <a:gd name="T73" fmla="*/ 0 h 792"/>
                <a:gd name="T74" fmla="*/ 0 w 1024"/>
                <a:gd name="T75" fmla="*/ 0 h 792"/>
                <a:gd name="T76" fmla="*/ 0 w 1024"/>
                <a:gd name="T77" fmla="*/ 0 h 792"/>
                <a:gd name="T78" fmla="*/ 0 w 1024"/>
                <a:gd name="T79" fmla="*/ 0 h 792"/>
                <a:gd name="T80" fmla="*/ 0 w 1024"/>
                <a:gd name="T81" fmla="*/ 0 h 792"/>
                <a:gd name="T82" fmla="*/ 0 w 1024"/>
                <a:gd name="T83" fmla="*/ 0 h 792"/>
                <a:gd name="T84" fmla="*/ 0 w 1024"/>
                <a:gd name="T85" fmla="*/ 0 h 792"/>
                <a:gd name="T86" fmla="*/ 0 w 1024"/>
                <a:gd name="T87" fmla="*/ 0 h 792"/>
                <a:gd name="T88" fmla="*/ 0 w 1024"/>
                <a:gd name="T89" fmla="*/ 0 h 792"/>
                <a:gd name="T90" fmla="*/ 0 w 1024"/>
                <a:gd name="T91" fmla="*/ 0 h 792"/>
                <a:gd name="T92" fmla="*/ 0 w 1024"/>
                <a:gd name="T93" fmla="*/ 0 h 792"/>
                <a:gd name="T94" fmla="*/ 0 w 1024"/>
                <a:gd name="T95" fmla="*/ 0 h 792"/>
                <a:gd name="T96" fmla="*/ 0 w 1024"/>
                <a:gd name="T97" fmla="*/ 0 h 792"/>
                <a:gd name="T98" fmla="*/ 0 w 1024"/>
                <a:gd name="T99" fmla="*/ 0 h 792"/>
                <a:gd name="T100" fmla="*/ 0 w 1024"/>
                <a:gd name="T101" fmla="*/ 0 h 792"/>
                <a:gd name="T102" fmla="*/ 0 w 1024"/>
                <a:gd name="T103" fmla="*/ 0 h 792"/>
                <a:gd name="T104" fmla="*/ 0 w 1024"/>
                <a:gd name="T105" fmla="*/ 0 h 792"/>
                <a:gd name="T106" fmla="*/ 0 w 1024"/>
                <a:gd name="T107" fmla="*/ 0 h 792"/>
                <a:gd name="T108" fmla="*/ 0 w 1024"/>
                <a:gd name="T109" fmla="*/ 0 h 792"/>
                <a:gd name="T110" fmla="*/ 0 w 1024"/>
                <a:gd name="T111" fmla="*/ 0 h 792"/>
                <a:gd name="T112" fmla="*/ 0 w 1024"/>
                <a:gd name="T113" fmla="*/ 0 h 792"/>
                <a:gd name="T114" fmla="*/ 0 w 1024"/>
                <a:gd name="T115" fmla="*/ 0 h 792"/>
                <a:gd name="T116" fmla="*/ 0 w 1024"/>
                <a:gd name="T117" fmla="*/ 0 h 7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4"/>
                <a:gd name="T178" fmla="*/ 0 h 792"/>
                <a:gd name="T179" fmla="*/ 1024 w 1024"/>
                <a:gd name="T180" fmla="*/ 792 h 7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4" h="792">
                  <a:moveTo>
                    <a:pt x="69" y="22"/>
                  </a:moveTo>
                  <a:lnTo>
                    <a:pt x="84" y="30"/>
                  </a:lnTo>
                  <a:lnTo>
                    <a:pt x="97" y="39"/>
                  </a:lnTo>
                  <a:lnTo>
                    <a:pt x="112" y="46"/>
                  </a:lnTo>
                  <a:lnTo>
                    <a:pt x="127" y="55"/>
                  </a:lnTo>
                  <a:lnTo>
                    <a:pt x="140" y="64"/>
                  </a:lnTo>
                  <a:lnTo>
                    <a:pt x="155" y="72"/>
                  </a:lnTo>
                  <a:lnTo>
                    <a:pt x="169" y="80"/>
                  </a:lnTo>
                  <a:lnTo>
                    <a:pt x="183" y="88"/>
                  </a:lnTo>
                  <a:lnTo>
                    <a:pt x="197" y="96"/>
                  </a:lnTo>
                  <a:lnTo>
                    <a:pt x="212" y="103"/>
                  </a:lnTo>
                  <a:lnTo>
                    <a:pt x="227" y="110"/>
                  </a:lnTo>
                  <a:lnTo>
                    <a:pt x="242" y="118"/>
                  </a:lnTo>
                  <a:lnTo>
                    <a:pt x="255" y="125"/>
                  </a:lnTo>
                  <a:lnTo>
                    <a:pt x="270" y="132"/>
                  </a:lnTo>
                  <a:lnTo>
                    <a:pt x="284" y="139"/>
                  </a:lnTo>
                  <a:lnTo>
                    <a:pt x="299" y="145"/>
                  </a:lnTo>
                  <a:lnTo>
                    <a:pt x="317" y="154"/>
                  </a:lnTo>
                  <a:lnTo>
                    <a:pt x="334" y="161"/>
                  </a:lnTo>
                  <a:lnTo>
                    <a:pt x="351" y="168"/>
                  </a:lnTo>
                  <a:lnTo>
                    <a:pt x="368" y="176"/>
                  </a:lnTo>
                  <a:lnTo>
                    <a:pt x="386" y="183"/>
                  </a:lnTo>
                  <a:lnTo>
                    <a:pt x="404" y="190"/>
                  </a:lnTo>
                  <a:lnTo>
                    <a:pt x="421" y="198"/>
                  </a:lnTo>
                  <a:lnTo>
                    <a:pt x="439" y="205"/>
                  </a:lnTo>
                  <a:lnTo>
                    <a:pt x="446" y="209"/>
                  </a:lnTo>
                  <a:lnTo>
                    <a:pt x="455" y="214"/>
                  </a:lnTo>
                  <a:lnTo>
                    <a:pt x="463" y="218"/>
                  </a:lnTo>
                  <a:lnTo>
                    <a:pt x="472" y="221"/>
                  </a:lnTo>
                  <a:lnTo>
                    <a:pt x="479" y="225"/>
                  </a:lnTo>
                  <a:lnTo>
                    <a:pt x="488" y="230"/>
                  </a:lnTo>
                  <a:lnTo>
                    <a:pt x="495" y="234"/>
                  </a:lnTo>
                  <a:lnTo>
                    <a:pt x="504" y="237"/>
                  </a:lnTo>
                  <a:lnTo>
                    <a:pt x="508" y="246"/>
                  </a:lnTo>
                  <a:lnTo>
                    <a:pt x="514" y="253"/>
                  </a:lnTo>
                  <a:lnTo>
                    <a:pt x="519" y="260"/>
                  </a:lnTo>
                  <a:lnTo>
                    <a:pt x="525" y="269"/>
                  </a:lnTo>
                  <a:lnTo>
                    <a:pt x="529" y="276"/>
                  </a:lnTo>
                  <a:lnTo>
                    <a:pt x="535" y="283"/>
                  </a:lnTo>
                  <a:lnTo>
                    <a:pt x="539" y="292"/>
                  </a:lnTo>
                  <a:lnTo>
                    <a:pt x="545" y="299"/>
                  </a:lnTo>
                  <a:lnTo>
                    <a:pt x="557" y="311"/>
                  </a:lnTo>
                  <a:lnTo>
                    <a:pt x="569" y="324"/>
                  </a:lnTo>
                  <a:lnTo>
                    <a:pt x="581" y="336"/>
                  </a:lnTo>
                  <a:lnTo>
                    <a:pt x="592" y="349"/>
                  </a:lnTo>
                  <a:lnTo>
                    <a:pt x="603" y="360"/>
                  </a:lnTo>
                  <a:lnTo>
                    <a:pt x="615" y="374"/>
                  </a:lnTo>
                  <a:lnTo>
                    <a:pt x="626" y="385"/>
                  </a:lnTo>
                  <a:lnTo>
                    <a:pt x="638" y="398"/>
                  </a:lnTo>
                  <a:lnTo>
                    <a:pt x="653" y="413"/>
                  </a:lnTo>
                  <a:lnTo>
                    <a:pt x="666" y="429"/>
                  </a:lnTo>
                  <a:lnTo>
                    <a:pt x="679" y="445"/>
                  </a:lnTo>
                  <a:lnTo>
                    <a:pt x="694" y="459"/>
                  </a:lnTo>
                  <a:lnTo>
                    <a:pt x="707" y="475"/>
                  </a:lnTo>
                  <a:lnTo>
                    <a:pt x="722" y="491"/>
                  </a:lnTo>
                  <a:lnTo>
                    <a:pt x="735" y="506"/>
                  </a:lnTo>
                  <a:lnTo>
                    <a:pt x="750" y="522"/>
                  </a:lnTo>
                  <a:lnTo>
                    <a:pt x="769" y="538"/>
                  </a:lnTo>
                  <a:lnTo>
                    <a:pt x="790" y="555"/>
                  </a:lnTo>
                  <a:lnTo>
                    <a:pt x="809" y="571"/>
                  </a:lnTo>
                  <a:lnTo>
                    <a:pt x="828" y="589"/>
                  </a:lnTo>
                  <a:lnTo>
                    <a:pt x="849" y="605"/>
                  </a:lnTo>
                  <a:lnTo>
                    <a:pt x="868" y="621"/>
                  </a:lnTo>
                  <a:lnTo>
                    <a:pt x="887" y="638"/>
                  </a:lnTo>
                  <a:lnTo>
                    <a:pt x="908" y="654"/>
                  </a:lnTo>
                  <a:lnTo>
                    <a:pt x="923" y="660"/>
                  </a:lnTo>
                  <a:lnTo>
                    <a:pt x="937" y="667"/>
                  </a:lnTo>
                  <a:lnTo>
                    <a:pt x="951" y="673"/>
                  </a:lnTo>
                  <a:lnTo>
                    <a:pt x="965" y="679"/>
                  </a:lnTo>
                  <a:lnTo>
                    <a:pt x="980" y="685"/>
                  </a:lnTo>
                  <a:lnTo>
                    <a:pt x="995" y="691"/>
                  </a:lnTo>
                  <a:lnTo>
                    <a:pt x="1010" y="696"/>
                  </a:lnTo>
                  <a:lnTo>
                    <a:pt x="1024" y="702"/>
                  </a:lnTo>
                  <a:lnTo>
                    <a:pt x="1021" y="707"/>
                  </a:lnTo>
                  <a:lnTo>
                    <a:pt x="1020" y="711"/>
                  </a:lnTo>
                  <a:lnTo>
                    <a:pt x="1018" y="715"/>
                  </a:lnTo>
                  <a:lnTo>
                    <a:pt x="1015" y="720"/>
                  </a:lnTo>
                  <a:lnTo>
                    <a:pt x="1014" y="724"/>
                  </a:lnTo>
                  <a:lnTo>
                    <a:pt x="1011" y="728"/>
                  </a:lnTo>
                  <a:lnTo>
                    <a:pt x="1010" y="733"/>
                  </a:lnTo>
                  <a:lnTo>
                    <a:pt x="1008" y="737"/>
                  </a:lnTo>
                  <a:lnTo>
                    <a:pt x="996" y="742"/>
                  </a:lnTo>
                  <a:lnTo>
                    <a:pt x="985" y="744"/>
                  </a:lnTo>
                  <a:lnTo>
                    <a:pt x="974" y="749"/>
                  </a:lnTo>
                  <a:lnTo>
                    <a:pt x="962" y="753"/>
                  </a:lnTo>
                  <a:lnTo>
                    <a:pt x="951" y="757"/>
                  </a:lnTo>
                  <a:lnTo>
                    <a:pt x="940" y="762"/>
                  </a:lnTo>
                  <a:lnTo>
                    <a:pt x="928" y="765"/>
                  </a:lnTo>
                  <a:lnTo>
                    <a:pt x="917" y="769"/>
                  </a:lnTo>
                  <a:lnTo>
                    <a:pt x="906" y="772"/>
                  </a:lnTo>
                  <a:lnTo>
                    <a:pt x="896" y="775"/>
                  </a:lnTo>
                  <a:lnTo>
                    <a:pt x="886" y="778"/>
                  </a:lnTo>
                  <a:lnTo>
                    <a:pt x="875" y="781"/>
                  </a:lnTo>
                  <a:lnTo>
                    <a:pt x="865" y="784"/>
                  </a:lnTo>
                  <a:lnTo>
                    <a:pt x="855" y="787"/>
                  </a:lnTo>
                  <a:lnTo>
                    <a:pt x="844" y="789"/>
                  </a:lnTo>
                  <a:lnTo>
                    <a:pt x="833" y="792"/>
                  </a:lnTo>
                  <a:lnTo>
                    <a:pt x="824" y="787"/>
                  </a:lnTo>
                  <a:lnTo>
                    <a:pt x="814" y="781"/>
                  </a:lnTo>
                  <a:lnTo>
                    <a:pt x="803" y="775"/>
                  </a:lnTo>
                  <a:lnTo>
                    <a:pt x="793" y="769"/>
                  </a:lnTo>
                  <a:lnTo>
                    <a:pt x="783" y="763"/>
                  </a:lnTo>
                  <a:lnTo>
                    <a:pt x="772" y="757"/>
                  </a:lnTo>
                  <a:lnTo>
                    <a:pt x="762" y="752"/>
                  </a:lnTo>
                  <a:lnTo>
                    <a:pt x="752" y="746"/>
                  </a:lnTo>
                  <a:lnTo>
                    <a:pt x="740" y="727"/>
                  </a:lnTo>
                  <a:lnTo>
                    <a:pt x="728" y="708"/>
                  </a:lnTo>
                  <a:lnTo>
                    <a:pt x="715" y="689"/>
                  </a:lnTo>
                  <a:lnTo>
                    <a:pt x="703" y="669"/>
                  </a:lnTo>
                  <a:lnTo>
                    <a:pt x="691" y="650"/>
                  </a:lnTo>
                  <a:lnTo>
                    <a:pt x="679" y="631"/>
                  </a:lnTo>
                  <a:lnTo>
                    <a:pt x="666" y="612"/>
                  </a:lnTo>
                  <a:lnTo>
                    <a:pt x="654" y="593"/>
                  </a:lnTo>
                  <a:lnTo>
                    <a:pt x="641" y="577"/>
                  </a:lnTo>
                  <a:lnTo>
                    <a:pt x="629" y="563"/>
                  </a:lnTo>
                  <a:lnTo>
                    <a:pt x="616" y="548"/>
                  </a:lnTo>
                  <a:lnTo>
                    <a:pt x="603" y="534"/>
                  </a:lnTo>
                  <a:lnTo>
                    <a:pt x="591" y="518"/>
                  </a:lnTo>
                  <a:lnTo>
                    <a:pt x="578" y="503"/>
                  </a:lnTo>
                  <a:lnTo>
                    <a:pt x="564" y="488"/>
                  </a:lnTo>
                  <a:lnTo>
                    <a:pt x="553" y="474"/>
                  </a:lnTo>
                  <a:lnTo>
                    <a:pt x="538" y="451"/>
                  </a:lnTo>
                  <a:lnTo>
                    <a:pt x="523" y="427"/>
                  </a:lnTo>
                  <a:lnTo>
                    <a:pt x="508" y="404"/>
                  </a:lnTo>
                  <a:lnTo>
                    <a:pt x="494" y="382"/>
                  </a:lnTo>
                  <a:lnTo>
                    <a:pt x="480" y="359"/>
                  </a:lnTo>
                  <a:lnTo>
                    <a:pt x="466" y="336"/>
                  </a:lnTo>
                  <a:lnTo>
                    <a:pt x="451" y="312"/>
                  </a:lnTo>
                  <a:lnTo>
                    <a:pt x="436" y="291"/>
                  </a:lnTo>
                  <a:lnTo>
                    <a:pt x="426" y="285"/>
                  </a:lnTo>
                  <a:lnTo>
                    <a:pt x="414" y="280"/>
                  </a:lnTo>
                  <a:lnTo>
                    <a:pt x="404" y="275"/>
                  </a:lnTo>
                  <a:lnTo>
                    <a:pt x="393" y="270"/>
                  </a:lnTo>
                  <a:lnTo>
                    <a:pt x="383" y="264"/>
                  </a:lnTo>
                  <a:lnTo>
                    <a:pt x="371" y="259"/>
                  </a:lnTo>
                  <a:lnTo>
                    <a:pt x="361" y="254"/>
                  </a:lnTo>
                  <a:lnTo>
                    <a:pt x="351" y="248"/>
                  </a:lnTo>
                  <a:lnTo>
                    <a:pt x="340" y="243"/>
                  </a:lnTo>
                  <a:lnTo>
                    <a:pt x="330" y="235"/>
                  </a:lnTo>
                  <a:lnTo>
                    <a:pt x="321" y="228"/>
                  </a:lnTo>
                  <a:lnTo>
                    <a:pt x="311" y="221"/>
                  </a:lnTo>
                  <a:lnTo>
                    <a:pt x="301" y="215"/>
                  </a:lnTo>
                  <a:lnTo>
                    <a:pt x="290" y="208"/>
                  </a:lnTo>
                  <a:lnTo>
                    <a:pt x="281" y="200"/>
                  </a:lnTo>
                  <a:lnTo>
                    <a:pt x="271" y="195"/>
                  </a:lnTo>
                  <a:lnTo>
                    <a:pt x="259" y="187"/>
                  </a:lnTo>
                  <a:lnTo>
                    <a:pt x="249" y="182"/>
                  </a:lnTo>
                  <a:lnTo>
                    <a:pt x="237" y="176"/>
                  </a:lnTo>
                  <a:lnTo>
                    <a:pt x="225" y="168"/>
                  </a:lnTo>
                  <a:lnTo>
                    <a:pt x="215" y="163"/>
                  </a:lnTo>
                  <a:lnTo>
                    <a:pt x="203" y="157"/>
                  </a:lnTo>
                  <a:lnTo>
                    <a:pt x="191" y="150"/>
                  </a:lnTo>
                  <a:lnTo>
                    <a:pt x="181" y="144"/>
                  </a:lnTo>
                  <a:lnTo>
                    <a:pt x="169" y="136"/>
                  </a:lnTo>
                  <a:lnTo>
                    <a:pt x="159" y="128"/>
                  </a:lnTo>
                  <a:lnTo>
                    <a:pt x="147" y="120"/>
                  </a:lnTo>
                  <a:lnTo>
                    <a:pt x="137" y="113"/>
                  </a:lnTo>
                  <a:lnTo>
                    <a:pt x="125" y="104"/>
                  </a:lnTo>
                  <a:lnTo>
                    <a:pt x="115" y="97"/>
                  </a:lnTo>
                  <a:lnTo>
                    <a:pt x="103" y="90"/>
                  </a:lnTo>
                  <a:lnTo>
                    <a:pt x="93" y="81"/>
                  </a:lnTo>
                  <a:lnTo>
                    <a:pt x="81" y="71"/>
                  </a:lnTo>
                  <a:lnTo>
                    <a:pt x="69" y="61"/>
                  </a:lnTo>
                  <a:lnTo>
                    <a:pt x="57" y="51"/>
                  </a:lnTo>
                  <a:lnTo>
                    <a:pt x="46" y="40"/>
                  </a:lnTo>
                  <a:lnTo>
                    <a:pt x="34" y="30"/>
                  </a:lnTo>
                  <a:lnTo>
                    <a:pt x="22" y="20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5" y="7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6"/>
                  </a:lnTo>
                  <a:lnTo>
                    <a:pt x="60" y="19"/>
                  </a:lnTo>
                  <a:lnTo>
                    <a:pt x="69" y="2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0" name="Freeform 28"/>
            <p:cNvSpPr>
              <a:spLocks/>
            </p:cNvSpPr>
            <p:nvPr/>
          </p:nvSpPr>
          <p:spPr bwMode="auto">
            <a:xfrm>
              <a:off x="634" y="2525"/>
              <a:ext cx="332" cy="258"/>
            </a:xfrm>
            <a:custGeom>
              <a:avLst/>
              <a:gdLst>
                <a:gd name="T0" fmla="*/ 0 w 996"/>
                <a:gd name="T1" fmla="*/ 0 h 773"/>
                <a:gd name="T2" fmla="*/ 0 w 996"/>
                <a:gd name="T3" fmla="*/ 0 h 773"/>
                <a:gd name="T4" fmla="*/ 0 w 996"/>
                <a:gd name="T5" fmla="*/ 0 h 773"/>
                <a:gd name="T6" fmla="*/ 0 w 996"/>
                <a:gd name="T7" fmla="*/ 0 h 773"/>
                <a:gd name="T8" fmla="*/ 0 w 996"/>
                <a:gd name="T9" fmla="*/ 0 h 773"/>
                <a:gd name="T10" fmla="*/ 0 w 996"/>
                <a:gd name="T11" fmla="*/ 0 h 773"/>
                <a:gd name="T12" fmla="*/ 0 w 996"/>
                <a:gd name="T13" fmla="*/ 0 h 773"/>
                <a:gd name="T14" fmla="*/ 0 w 996"/>
                <a:gd name="T15" fmla="*/ 0 h 773"/>
                <a:gd name="T16" fmla="*/ 0 w 996"/>
                <a:gd name="T17" fmla="*/ 0 h 773"/>
                <a:gd name="T18" fmla="*/ 0 w 996"/>
                <a:gd name="T19" fmla="*/ 0 h 773"/>
                <a:gd name="T20" fmla="*/ 0 w 996"/>
                <a:gd name="T21" fmla="*/ 0 h 773"/>
                <a:gd name="T22" fmla="*/ 0 w 996"/>
                <a:gd name="T23" fmla="*/ 0 h 773"/>
                <a:gd name="T24" fmla="*/ 0 w 996"/>
                <a:gd name="T25" fmla="*/ 0 h 773"/>
                <a:gd name="T26" fmla="*/ 0 w 996"/>
                <a:gd name="T27" fmla="*/ 0 h 773"/>
                <a:gd name="T28" fmla="*/ 0 w 996"/>
                <a:gd name="T29" fmla="*/ 0 h 773"/>
                <a:gd name="T30" fmla="*/ 0 w 996"/>
                <a:gd name="T31" fmla="*/ 0 h 773"/>
                <a:gd name="T32" fmla="*/ 0 w 996"/>
                <a:gd name="T33" fmla="*/ 0 h 773"/>
                <a:gd name="T34" fmla="*/ 0 w 996"/>
                <a:gd name="T35" fmla="*/ 0 h 773"/>
                <a:gd name="T36" fmla="*/ 0 w 996"/>
                <a:gd name="T37" fmla="*/ 0 h 773"/>
                <a:gd name="T38" fmla="*/ 0 w 996"/>
                <a:gd name="T39" fmla="*/ 0 h 773"/>
                <a:gd name="T40" fmla="*/ 0 w 996"/>
                <a:gd name="T41" fmla="*/ 0 h 773"/>
                <a:gd name="T42" fmla="*/ 0 w 996"/>
                <a:gd name="T43" fmla="*/ 0 h 773"/>
                <a:gd name="T44" fmla="*/ 0 w 996"/>
                <a:gd name="T45" fmla="*/ 0 h 773"/>
                <a:gd name="T46" fmla="*/ 0 w 996"/>
                <a:gd name="T47" fmla="*/ 0 h 773"/>
                <a:gd name="T48" fmla="*/ 0 w 996"/>
                <a:gd name="T49" fmla="*/ 0 h 773"/>
                <a:gd name="T50" fmla="*/ 0 w 996"/>
                <a:gd name="T51" fmla="*/ 0 h 773"/>
                <a:gd name="T52" fmla="*/ 0 w 996"/>
                <a:gd name="T53" fmla="*/ 0 h 773"/>
                <a:gd name="T54" fmla="*/ 0 w 996"/>
                <a:gd name="T55" fmla="*/ 0 h 773"/>
                <a:gd name="T56" fmla="*/ 0 w 996"/>
                <a:gd name="T57" fmla="*/ 0 h 773"/>
                <a:gd name="T58" fmla="*/ 0 w 996"/>
                <a:gd name="T59" fmla="*/ 0 h 773"/>
                <a:gd name="T60" fmla="*/ 0 w 996"/>
                <a:gd name="T61" fmla="*/ 0 h 773"/>
                <a:gd name="T62" fmla="*/ 0 w 996"/>
                <a:gd name="T63" fmla="*/ 0 h 773"/>
                <a:gd name="T64" fmla="*/ 0 w 996"/>
                <a:gd name="T65" fmla="*/ 0 h 773"/>
                <a:gd name="T66" fmla="*/ 0 w 996"/>
                <a:gd name="T67" fmla="*/ 0 h 773"/>
                <a:gd name="T68" fmla="*/ 0 w 996"/>
                <a:gd name="T69" fmla="*/ 0 h 773"/>
                <a:gd name="T70" fmla="*/ 0 w 996"/>
                <a:gd name="T71" fmla="*/ 0 h 773"/>
                <a:gd name="T72" fmla="*/ 0 w 996"/>
                <a:gd name="T73" fmla="*/ 0 h 773"/>
                <a:gd name="T74" fmla="*/ 0 w 996"/>
                <a:gd name="T75" fmla="*/ 0 h 773"/>
                <a:gd name="T76" fmla="*/ 0 w 996"/>
                <a:gd name="T77" fmla="*/ 0 h 773"/>
                <a:gd name="T78" fmla="*/ 0 w 996"/>
                <a:gd name="T79" fmla="*/ 0 h 773"/>
                <a:gd name="T80" fmla="*/ 0 w 996"/>
                <a:gd name="T81" fmla="*/ 0 h 773"/>
                <a:gd name="T82" fmla="*/ 0 w 996"/>
                <a:gd name="T83" fmla="*/ 0 h 773"/>
                <a:gd name="T84" fmla="*/ 0 w 996"/>
                <a:gd name="T85" fmla="*/ 0 h 773"/>
                <a:gd name="T86" fmla="*/ 0 w 996"/>
                <a:gd name="T87" fmla="*/ 0 h 773"/>
                <a:gd name="T88" fmla="*/ 0 w 996"/>
                <a:gd name="T89" fmla="*/ 0 h 773"/>
                <a:gd name="T90" fmla="*/ 0 w 996"/>
                <a:gd name="T91" fmla="*/ 0 h 773"/>
                <a:gd name="T92" fmla="*/ 0 w 996"/>
                <a:gd name="T93" fmla="*/ 0 h 773"/>
                <a:gd name="T94" fmla="*/ 0 w 996"/>
                <a:gd name="T95" fmla="*/ 0 h 773"/>
                <a:gd name="T96" fmla="*/ 0 w 996"/>
                <a:gd name="T97" fmla="*/ 0 h 773"/>
                <a:gd name="T98" fmla="*/ 0 w 996"/>
                <a:gd name="T99" fmla="*/ 0 h 773"/>
                <a:gd name="T100" fmla="*/ 0 w 996"/>
                <a:gd name="T101" fmla="*/ 0 h 773"/>
                <a:gd name="T102" fmla="*/ 0 w 996"/>
                <a:gd name="T103" fmla="*/ 0 h 773"/>
                <a:gd name="T104" fmla="*/ 0 w 996"/>
                <a:gd name="T105" fmla="*/ 0 h 773"/>
                <a:gd name="T106" fmla="*/ 0 w 996"/>
                <a:gd name="T107" fmla="*/ 0 h 773"/>
                <a:gd name="T108" fmla="*/ 0 w 996"/>
                <a:gd name="T109" fmla="*/ 0 h 773"/>
                <a:gd name="T110" fmla="*/ 0 w 996"/>
                <a:gd name="T111" fmla="*/ 0 h 773"/>
                <a:gd name="T112" fmla="*/ 0 w 996"/>
                <a:gd name="T113" fmla="*/ 0 h 773"/>
                <a:gd name="T114" fmla="*/ 0 w 996"/>
                <a:gd name="T115" fmla="*/ 0 h 773"/>
                <a:gd name="T116" fmla="*/ 0 w 996"/>
                <a:gd name="T117" fmla="*/ 0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6"/>
                <a:gd name="T178" fmla="*/ 0 h 773"/>
                <a:gd name="T179" fmla="*/ 996 w 996"/>
                <a:gd name="T180" fmla="*/ 773 h 7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6" h="773">
                  <a:moveTo>
                    <a:pt x="69" y="24"/>
                  </a:moveTo>
                  <a:lnTo>
                    <a:pt x="82" y="33"/>
                  </a:lnTo>
                  <a:lnTo>
                    <a:pt x="96" y="42"/>
                  </a:lnTo>
                  <a:lnTo>
                    <a:pt x="110" y="51"/>
                  </a:lnTo>
                  <a:lnTo>
                    <a:pt x="124" y="59"/>
                  </a:lnTo>
                  <a:lnTo>
                    <a:pt x="137" y="68"/>
                  </a:lnTo>
                  <a:lnTo>
                    <a:pt x="152" y="78"/>
                  </a:lnTo>
                  <a:lnTo>
                    <a:pt x="165" y="87"/>
                  </a:lnTo>
                  <a:lnTo>
                    <a:pt x="178" y="96"/>
                  </a:lnTo>
                  <a:lnTo>
                    <a:pt x="193" y="103"/>
                  </a:lnTo>
                  <a:lnTo>
                    <a:pt x="206" y="110"/>
                  </a:lnTo>
                  <a:lnTo>
                    <a:pt x="221" y="118"/>
                  </a:lnTo>
                  <a:lnTo>
                    <a:pt x="236" y="125"/>
                  </a:lnTo>
                  <a:lnTo>
                    <a:pt x="249" y="132"/>
                  </a:lnTo>
                  <a:lnTo>
                    <a:pt x="264" y="139"/>
                  </a:lnTo>
                  <a:lnTo>
                    <a:pt x="278" y="148"/>
                  </a:lnTo>
                  <a:lnTo>
                    <a:pt x="292" y="155"/>
                  </a:lnTo>
                  <a:lnTo>
                    <a:pt x="308" y="163"/>
                  </a:lnTo>
                  <a:lnTo>
                    <a:pt x="326" y="170"/>
                  </a:lnTo>
                  <a:lnTo>
                    <a:pt x="342" y="177"/>
                  </a:lnTo>
                  <a:lnTo>
                    <a:pt x="358" y="183"/>
                  </a:lnTo>
                  <a:lnTo>
                    <a:pt x="374" y="190"/>
                  </a:lnTo>
                  <a:lnTo>
                    <a:pt x="392" y="198"/>
                  </a:lnTo>
                  <a:lnTo>
                    <a:pt x="408" y="205"/>
                  </a:lnTo>
                  <a:lnTo>
                    <a:pt x="424" y="212"/>
                  </a:lnTo>
                  <a:lnTo>
                    <a:pt x="433" y="216"/>
                  </a:lnTo>
                  <a:lnTo>
                    <a:pt x="442" y="219"/>
                  </a:lnTo>
                  <a:lnTo>
                    <a:pt x="449" y="224"/>
                  </a:lnTo>
                  <a:lnTo>
                    <a:pt x="458" y="227"/>
                  </a:lnTo>
                  <a:lnTo>
                    <a:pt x="467" y="231"/>
                  </a:lnTo>
                  <a:lnTo>
                    <a:pt x="474" y="234"/>
                  </a:lnTo>
                  <a:lnTo>
                    <a:pt x="483" y="238"/>
                  </a:lnTo>
                  <a:lnTo>
                    <a:pt x="492" y="243"/>
                  </a:lnTo>
                  <a:lnTo>
                    <a:pt x="497" y="250"/>
                  </a:lnTo>
                  <a:lnTo>
                    <a:pt x="502" y="257"/>
                  </a:lnTo>
                  <a:lnTo>
                    <a:pt x="507" y="266"/>
                  </a:lnTo>
                  <a:lnTo>
                    <a:pt x="513" y="273"/>
                  </a:lnTo>
                  <a:lnTo>
                    <a:pt x="519" y="280"/>
                  </a:lnTo>
                  <a:lnTo>
                    <a:pt x="523" y="289"/>
                  </a:lnTo>
                  <a:lnTo>
                    <a:pt x="529" y="296"/>
                  </a:lnTo>
                  <a:lnTo>
                    <a:pt x="533" y="304"/>
                  </a:lnTo>
                  <a:lnTo>
                    <a:pt x="545" y="317"/>
                  </a:lnTo>
                  <a:lnTo>
                    <a:pt x="556" y="328"/>
                  </a:lnTo>
                  <a:lnTo>
                    <a:pt x="567" y="342"/>
                  </a:lnTo>
                  <a:lnTo>
                    <a:pt x="578" y="355"/>
                  </a:lnTo>
                  <a:lnTo>
                    <a:pt x="589" y="366"/>
                  </a:lnTo>
                  <a:lnTo>
                    <a:pt x="600" y="379"/>
                  </a:lnTo>
                  <a:lnTo>
                    <a:pt x="612" y="392"/>
                  </a:lnTo>
                  <a:lnTo>
                    <a:pt x="622" y="404"/>
                  </a:lnTo>
                  <a:lnTo>
                    <a:pt x="637" y="420"/>
                  </a:lnTo>
                  <a:lnTo>
                    <a:pt x="651" y="436"/>
                  </a:lnTo>
                  <a:lnTo>
                    <a:pt x="666" y="451"/>
                  </a:lnTo>
                  <a:lnTo>
                    <a:pt x="681" y="467"/>
                  </a:lnTo>
                  <a:lnTo>
                    <a:pt x="696" y="483"/>
                  </a:lnTo>
                  <a:lnTo>
                    <a:pt x="710" y="497"/>
                  </a:lnTo>
                  <a:lnTo>
                    <a:pt x="725" y="513"/>
                  </a:lnTo>
                  <a:lnTo>
                    <a:pt x="740" y="529"/>
                  </a:lnTo>
                  <a:lnTo>
                    <a:pt x="759" y="545"/>
                  </a:lnTo>
                  <a:lnTo>
                    <a:pt x="778" y="561"/>
                  </a:lnTo>
                  <a:lnTo>
                    <a:pt x="796" y="577"/>
                  </a:lnTo>
                  <a:lnTo>
                    <a:pt x="815" y="593"/>
                  </a:lnTo>
                  <a:lnTo>
                    <a:pt x="833" y="609"/>
                  </a:lnTo>
                  <a:lnTo>
                    <a:pt x="852" y="625"/>
                  </a:lnTo>
                  <a:lnTo>
                    <a:pt x="871" y="641"/>
                  </a:lnTo>
                  <a:lnTo>
                    <a:pt x="889" y="657"/>
                  </a:lnTo>
                  <a:lnTo>
                    <a:pt x="902" y="663"/>
                  </a:lnTo>
                  <a:lnTo>
                    <a:pt x="915" y="669"/>
                  </a:lnTo>
                  <a:lnTo>
                    <a:pt x="928" y="675"/>
                  </a:lnTo>
                  <a:lnTo>
                    <a:pt x="943" y="680"/>
                  </a:lnTo>
                  <a:lnTo>
                    <a:pt x="957" y="686"/>
                  </a:lnTo>
                  <a:lnTo>
                    <a:pt x="970" y="694"/>
                  </a:lnTo>
                  <a:lnTo>
                    <a:pt x="983" y="699"/>
                  </a:lnTo>
                  <a:lnTo>
                    <a:pt x="996" y="705"/>
                  </a:lnTo>
                  <a:lnTo>
                    <a:pt x="995" y="708"/>
                  </a:lnTo>
                  <a:lnTo>
                    <a:pt x="993" y="712"/>
                  </a:lnTo>
                  <a:lnTo>
                    <a:pt x="992" y="715"/>
                  </a:lnTo>
                  <a:lnTo>
                    <a:pt x="990" y="718"/>
                  </a:lnTo>
                  <a:lnTo>
                    <a:pt x="989" y="723"/>
                  </a:lnTo>
                  <a:lnTo>
                    <a:pt x="987" y="726"/>
                  </a:lnTo>
                  <a:lnTo>
                    <a:pt x="986" y="728"/>
                  </a:lnTo>
                  <a:lnTo>
                    <a:pt x="985" y="733"/>
                  </a:lnTo>
                  <a:lnTo>
                    <a:pt x="974" y="736"/>
                  </a:lnTo>
                  <a:lnTo>
                    <a:pt x="965" y="739"/>
                  </a:lnTo>
                  <a:lnTo>
                    <a:pt x="955" y="742"/>
                  </a:lnTo>
                  <a:lnTo>
                    <a:pt x="946" y="744"/>
                  </a:lnTo>
                  <a:lnTo>
                    <a:pt x="936" y="747"/>
                  </a:lnTo>
                  <a:lnTo>
                    <a:pt x="927" y="750"/>
                  </a:lnTo>
                  <a:lnTo>
                    <a:pt x="917" y="753"/>
                  </a:lnTo>
                  <a:lnTo>
                    <a:pt x="908" y="756"/>
                  </a:lnTo>
                  <a:lnTo>
                    <a:pt x="900" y="757"/>
                  </a:lnTo>
                  <a:lnTo>
                    <a:pt x="893" y="760"/>
                  </a:lnTo>
                  <a:lnTo>
                    <a:pt x="887" y="762"/>
                  </a:lnTo>
                  <a:lnTo>
                    <a:pt x="880" y="765"/>
                  </a:lnTo>
                  <a:lnTo>
                    <a:pt x="872" y="766"/>
                  </a:lnTo>
                  <a:lnTo>
                    <a:pt x="867" y="769"/>
                  </a:lnTo>
                  <a:lnTo>
                    <a:pt x="859" y="772"/>
                  </a:lnTo>
                  <a:lnTo>
                    <a:pt x="852" y="773"/>
                  </a:lnTo>
                  <a:lnTo>
                    <a:pt x="842" y="771"/>
                  </a:lnTo>
                  <a:lnTo>
                    <a:pt x="833" y="766"/>
                  </a:lnTo>
                  <a:lnTo>
                    <a:pt x="822" y="762"/>
                  </a:lnTo>
                  <a:lnTo>
                    <a:pt x="812" y="759"/>
                  </a:lnTo>
                  <a:lnTo>
                    <a:pt x="803" y="755"/>
                  </a:lnTo>
                  <a:lnTo>
                    <a:pt x="793" y="752"/>
                  </a:lnTo>
                  <a:lnTo>
                    <a:pt x="783" y="747"/>
                  </a:lnTo>
                  <a:lnTo>
                    <a:pt x="772" y="744"/>
                  </a:lnTo>
                  <a:lnTo>
                    <a:pt x="760" y="726"/>
                  </a:lnTo>
                  <a:lnTo>
                    <a:pt x="747" y="707"/>
                  </a:lnTo>
                  <a:lnTo>
                    <a:pt x="734" y="688"/>
                  </a:lnTo>
                  <a:lnTo>
                    <a:pt x="721" y="669"/>
                  </a:lnTo>
                  <a:lnTo>
                    <a:pt x="707" y="651"/>
                  </a:lnTo>
                  <a:lnTo>
                    <a:pt x="694" y="632"/>
                  </a:lnTo>
                  <a:lnTo>
                    <a:pt x="681" y="614"/>
                  </a:lnTo>
                  <a:lnTo>
                    <a:pt x="669" y="595"/>
                  </a:lnTo>
                  <a:lnTo>
                    <a:pt x="656" y="580"/>
                  </a:lnTo>
                  <a:lnTo>
                    <a:pt x="644" y="564"/>
                  </a:lnTo>
                  <a:lnTo>
                    <a:pt x="631" y="550"/>
                  </a:lnTo>
                  <a:lnTo>
                    <a:pt x="619" y="535"/>
                  </a:lnTo>
                  <a:lnTo>
                    <a:pt x="606" y="519"/>
                  </a:lnTo>
                  <a:lnTo>
                    <a:pt x="594" y="504"/>
                  </a:lnTo>
                  <a:lnTo>
                    <a:pt x="581" y="488"/>
                  </a:lnTo>
                  <a:lnTo>
                    <a:pt x="569" y="474"/>
                  </a:lnTo>
                  <a:lnTo>
                    <a:pt x="554" y="451"/>
                  </a:lnTo>
                  <a:lnTo>
                    <a:pt x="538" y="426"/>
                  </a:lnTo>
                  <a:lnTo>
                    <a:pt x="523" y="403"/>
                  </a:lnTo>
                  <a:lnTo>
                    <a:pt x="508" y="379"/>
                  </a:lnTo>
                  <a:lnTo>
                    <a:pt x="494" y="356"/>
                  </a:lnTo>
                  <a:lnTo>
                    <a:pt x="477" y="333"/>
                  </a:lnTo>
                  <a:lnTo>
                    <a:pt x="463" y="310"/>
                  </a:lnTo>
                  <a:lnTo>
                    <a:pt x="448" y="286"/>
                  </a:lnTo>
                  <a:lnTo>
                    <a:pt x="438" y="280"/>
                  </a:lnTo>
                  <a:lnTo>
                    <a:pt x="427" y="275"/>
                  </a:lnTo>
                  <a:lnTo>
                    <a:pt x="417" y="270"/>
                  </a:lnTo>
                  <a:lnTo>
                    <a:pt x="407" y="264"/>
                  </a:lnTo>
                  <a:lnTo>
                    <a:pt x="396" y="260"/>
                  </a:lnTo>
                  <a:lnTo>
                    <a:pt x="386" y="254"/>
                  </a:lnTo>
                  <a:lnTo>
                    <a:pt x="377" y="250"/>
                  </a:lnTo>
                  <a:lnTo>
                    <a:pt x="367" y="244"/>
                  </a:lnTo>
                  <a:lnTo>
                    <a:pt x="357" y="238"/>
                  </a:lnTo>
                  <a:lnTo>
                    <a:pt x="346" y="232"/>
                  </a:lnTo>
                  <a:lnTo>
                    <a:pt x="336" y="227"/>
                  </a:lnTo>
                  <a:lnTo>
                    <a:pt x="326" y="221"/>
                  </a:lnTo>
                  <a:lnTo>
                    <a:pt x="315" y="215"/>
                  </a:lnTo>
                  <a:lnTo>
                    <a:pt x="305" y="208"/>
                  </a:lnTo>
                  <a:lnTo>
                    <a:pt x="295" y="202"/>
                  </a:lnTo>
                  <a:lnTo>
                    <a:pt x="286" y="196"/>
                  </a:lnTo>
                  <a:lnTo>
                    <a:pt x="274" y="190"/>
                  </a:lnTo>
                  <a:lnTo>
                    <a:pt x="262" y="183"/>
                  </a:lnTo>
                  <a:lnTo>
                    <a:pt x="250" y="177"/>
                  </a:lnTo>
                  <a:lnTo>
                    <a:pt x="240" y="170"/>
                  </a:lnTo>
                  <a:lnTo>
                    <a:pt x="228" y="163"/>
                  </a:lnTo>
                  <a:lnTo>
                    <a:pt x="217" y="157"/>
                  </a:lnTo>
                  <a:lnTo>
                    <a:pt x="206" y="150"/>
                  </a:lnTo>
                  <a:lnTo>
                    <a:pt x="194" y="144"/>
                  </a:lnTo>
                  <a:lnTo>
                    <a:pt x="183" y="136"/>
                  </a:lnTo>
                  <a:lnTo>
                    <a:pt x="171" y="128"/>
                  </a:lnTo>
                  <a:lnTo>
                    <a:pt x="159" y="120"/>
                  </a:lnTo>
                  <a:lnTo>
                    <a:pt x="149" y="113"/>
                  </a:lnTo>
                  <a:lnTo>
                    <a:pt x="137" y="104"/>
                  </a:lnTo>
                  <a:lnTo>
                    <a:pt x="125" y="97"/>
                  </a:lnTo>
                  <a:lnTo>
                    <a:pt x="113" y="90"/>
                  </a:lnTo>
                  <a:lnTo>
                    <a:pt x="102" y="81"/>
                  </a:lnTo>
                  <a:lnTo>
                    <a:pt x="88" y="71"/>
                  </a:lnTo>
                  <a:lnTo>
                    <a:pt x="76" y="61"/>
                  </a:lnTo>
                  <a:lnTo>
                    <a:pt x="63" y="51"/>
                  </a:lnTo>
                  <a:lnTo>
                    <a:pt x="50" y="40"/>
                  </a:lnTo>
                  <a:lnTo>
                    <a:pt x="38" y="30"/>
                  </a:lnTo>
                  <a:lnTo>
                    <a:pt x="25" y="20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5" y="8"/>
                  </a:lnTo>
                  <a:lnTo>
                    <a:pt x="34" y="11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60" y="22"/>
                  </a:lnTo>
                  <a:lnTo>
                    <a:pt x="69" y="2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1" name="Freeform 29"/>
            <p:cNvSpPr>
              <a:spLocks/>
            </p:cNvSpPr>
            <p:nvPr/>
          </p:nvSpPr>
          <p:spPr bwMode="auto">
            <a:xfrm>
              <a:off x="634" y="2525"/>
              <a:ext cx="323" cy="252"/>
            </a:xfrm>
            <a:custGeom>
              <a:avLst/>
              <a:gdLst>
                <a:gd name="T0" fmla="*/ 0 w 968"/>
                <a:gd name="T1" fmla="*/ 0 h 756"/>
                <a:gd name="T2" fmla="*/ 0 w 968"/>
                <a:gd name="T3" fmla="*/ 0 h 756"/>
                <a:gd name="T4" fmla="*/ 0 w 968"/>
                <a:gd name="T5" fmla="*/ 0 h 756"/>
                <a:gd name="T6" fmla="*/ 0 w 968"/>
                <a:gd name="T7" fmla="*/ 0 h 756"/>
                <a:gd name="T8" fmla="*/ 0 w 968"/>
                <a:gd name="T9" fmla="*/ 0 h 756"/>
                <a:gd name="T10" fmla="*/ 0 w 968"/>
                <a:gd name="T11" fmla="*/ 0 h 756"/>
                <a:gd name="T12" fmla="*/ 0 w 968"/>
                <a:gd name="T13" fmla="*/ 0 h 756"/>
                <a:gd name="T14" fmla="*/ 0 w 968"/>
                <a:gd name="T15" fmla="*/ 0 h 756"/>
                <a:gd name="T16" fmla="*/ 0 w 968"/>
                <a:gd name="T17" fmla="*/ 0 h 756"/>
                <a:gd name="T18" fmla="*/ 0 w 968"/>
                <a:gd name="T19" fmla="*/ 0 h 756"/>
                <a:gd name="T20" fmla="*/ 0 w 968"/>
                <a:gd name="T21" fmla="*/ 0 h 756"/>
                <a:gd name="T22" fmla="*/ 0 w 968"/>
                <a:gd name="T23" fmla="*/ 0 h 756"/>
                <a:gd name="T24" fmla="*/ 0 w 968"/>
                <a:gd name="T25" fmla="*/ 0 h 756"/>
                <a:gd name="T26" fmla="*/ 0 w 968"/>
                <a:gd name="T27" fmla="*/ 0 h 756"/>
                <a:gd name="T28" fmla="*/ 0 w 968"/>
                <a:gd name="T29" fmla="*/ 0 h 756"/>
                <a:gd name="T30" fmla="*/ 0 w 968"/>
                <a:gd name="T31" fmla="*/ 0 h 756"/>
                <a:gd name="T32" fmla="*/ 0 w 968"/>
                <a:gd name="T33" fmla="*/ 0 h 756"/>
                <a:gd name="T34" fmla="*/ 0 w 968"/>
                <a:gd name="T35" fmla="*/ 0 h 756"/>
                <a:gd name="T36" fmla="*/ 0 w 968"/>
                <a:gd name="T37" fmla="*/ 0 h 756"/>
                <a:gd name="T38" fmla="*/ 0 w 968"/>
                <a:gd name="T39" fmla="*/ 0 h 756"/>
                <a:gd name="T40" fmla="*/ 0 w 968"/>
                <a:gd name="T41" fmla="*/ 0 h 756"/>
                <a:gd name="T42" fmla="*/ 0 w 968"/>
                <a:gd name="T43" fmla="*/ 0 h 756"/>
                <a:gd name="T44" fmla="*/ 0 w 968"/>
                <a:gd name="T45" fmla="*/ 0 h 7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8"/>
                <a:gd name="T70" fmla="*/ 0 h 756"/>
                <a:gd name="T71" fmla="*/ 968 w 968"/>
                <a:gd name="T72" fmla="*/ 756 h 7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8" h="756">
                  <a:moveTo>
                    <a:pt x="69" y="26"/>
                  </a:moveTo>
                  <a:lnTo>
                    <a:pt x="174" y="102"/>
                  </a:lnTo>
                  <a:lnTo>
                    <a:pt x="286" y="164"/>
                  </a:lnTo>
                  <a:lnTo>
                    <a:pt x="411" y="219"/>
                  </a:lnTo>
                  <a:lnTo>
                    <a:pt x="480" y="247"/>
                  </a:lnTo>
                  <a:lnTo>
                    <a:pt x="522" y="308"/>
                  </a:lnTo>
                  <a:lnTo>
                    <a:pt x="606" y="411"/>
                  </a:lnTo>
                  <a:lnTo>
                    <a:pt x="731" y="535"/>
                  </a:lnTo>
                  <a:lnTo>
                    <a:pt x="871" y="659"/>
                  </a:lnTo>
                  <a:lnTo>
                    <a:pt x="968" y="707"/>
                  </a:lnTo>
                  <a:lnTo>
                    <a:pt x="961" y="728"/>
                  </a:lnTo>
                  <a:lnTo>
                    <a:pt x="899" y="742"/>
                  </a:lnTo>
                  <a:lnTo>
                    <a:pt x="871" y="756"/>
                  </a:lnTo>
                  <a:lnTo>
                    <a:pt x="794" y="742"/>
                  </a:lnTo>
                  <a:lnTo>
                    <a:pt x="682" y="598"/>
                  </a:lnTo>
                  <a:lnTo>
                    <a:pt x="585" y="474"/>
                  </a:lnTo>
                  <a:lnTo>
                    <a:pt x="460" y="280"/>
                  </a:lnTo>
                  <a:lnTo>
                    <a:pt x="383" y="240"/>
                  </a:lnTo>
                  <a:lnTo>
                    <a:pt x="299" y="199"/>
                  </a:lnTo>
                  <a:lnTo>
                    <a:pt x="209" y="144"/>
                  </a:lnTo>
                  <a:lnTo>
                    <a:pt x="110" y="81"/>
                  </a:lnTo>
                  <a:lnTo>
                    <a:pt x="0" y="0"/>
                  </a:lnTo>
                  <a:lnTo>
                    <a:pt x="69" y="2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2" name="Freeform 30"/>
            <p:cNvSpPr>
              <a:spLocks/>
            </p:cNvSpPr>
            <p:nvPr/>
          </p:nvSpPr>
          <p:spPr bwMode="auto">
            <a:xfrm>
              <a:off x="985" y="2477"/>
              <a:ext cx="112" cy="261"/>
            </a:xfrm>
            <a:custGeom>
              <a:avLst/>
              <a:gdLst>
                <a:gd name="T0" fmla="*/ 0 w 335"/>
                <a:gd name="T1" fmla="*/ 0 h 784"/>
                <a:gd name="T2" fmla="*/ 0 w 335"/>
                <a:gd name="T3" fmla="*/ 0 h 784"/>
                <a:gd name="T4" fmla="*/ 0 w 335"/>
                <a:gd name="T5" fmla="*/ 0 h 784"/>
                <a:gd name="T6" fmla="*/ 0 w 335"/>
                <a:gd name="T7" fmla="*/ 0 h 784"/>
                <a:gd name="T8" fmla="*/ 0 w 335"/>
                <a:gd name="T9" fmla="*/ 0 h 784"/>
                <a:gd name="T10" fmla="*/ 0 w 335"/>
                <a:gd name="T11" fmla="*/ 0 h 784"/>
                <a:gd name="T12" fmla="*/ 0 w 335"/>
                <a:gd name="T13" fmla="*/ 0 h 784"/>
                <a:gd name="T14" fmla="*/ 0 w 335"/>
                <a:gd name="T15" fmla="*/ 0 h 784"/>
                <a:gd name="T16" fmla="*/ 0 w 335"/>
                <a:gd name="T17" fmla="*/ 0 h 784"/>
                <a:gd name="T18" fmla="*/ 0 w 335"/>
                <a:gd name="T19" fmla="*/ 0 h 784"/>
                <a:gd name="T20" fmla="*/ 0 w 335"/>
                <a:gd name="T21" fmla="*/ 0 h 784"/>
                <a:gd name="T22" fmla="*/ 0 w 335"/>
                <a:gd name="T23" fmla="*/ 0 h 784"/>
                <a:gd name="T24" fmla="*/ 0 w 335"/>
                <a:gd name="T25" fmla="*/ 0 h 784"/>
                <a:gd name="T26" fmla="*/ 0 w 335"/>
                <a:gd name="T27" fmla="*/ 0 h 784"/>
                <a:gd name="T28" fmla="*/ 0 w 335"/>
                <a:gd name="T29" fmla="*/ 0 h 784"/>
                <a:gd name="T30" fmla="*/ 0 w 335"/>
                <a:gd name="T31" fmla="*/ 0 h 784"/>
                <a:gd name="T32" fmla="*/ 0 w 335"/>
                <a:gd name="T33" fmla="*/ 0 h 784"/>
                <a:gd name="T34" fmla="*/ 0 w 335"/>
                <a:gd name="T35" fmla="*/ 0 h 7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5"/>
                <a:gd name="T55" fmla="*/ 0 h 784"/>
                <a:gd name="T56" fmla="*/ 335 w 335"/>
                <a:gd name="T57" fmla="*/ 784 h 7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5" h="784">
                  <a:moveTo>
                    <a:pt x="14" y="696"/>
                  </a:moveTo>
                  <a:lnTo>
                    <a:pt x="77" y="592"/>
                  </a:lnTo>
                  <a:lnTo>
                    <a:pt x="146" y="489"/>
                  </a:lnTo>
                  <a:lnTo>
                    <a:pt x="188" y="421"/>
                  </a:lnTo>
                  <a:lnTo>
                    <a:pt x="195" y="297"/>
                  </a:lnTo>
                  <a:lnTo>
                    <a:pt x="223" y="200"/>
                  </a:lnTo>
                  <a:lnTo>
                    <a:pt x="272" y="96"/>
                  </a:lnTo>
                  <a:lnTo>
                    <a:pt x="335" y="0"/>
                  </a:lnTo>
                  <a:lnTo>
                    <a:pt x="320" y="138"/>
                  </a:lnTo>
                  <a:lnTo>
                    <a:pt x="307" y="234"/>
                  </a:lnTo>
                  <a:lnTo>
                    <a:pt x="292" y="345"/>
                  </a:lnTo>
                  <a:lnTo>
                    <a:pt x="300" y="413"/>
                  </a:lnTo>
                  <a:lnTo>
                    <a:pt x="216" y="572"/>
                  </a:lnTo>
                  <a:lnTo>
                    <a:pt x="132" y="723"/>
                  </a:lnTo>
                  <a:lnTo>
                    <a:pt x="90" y="784"/>
                  </a:lnTo>
                  <a:lnTo>
                    <a:pt x="28" y="777"/>
                  </a:lnTo>
                  <a:lnTo>
                    <a:pt x="0" y="736"/>
                  </a:lnTo>
                  <a:lnTo>
                    <a:pt x="14" y="69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3" name="Freeform 31"/>
            <p:cNvSpPr>
              <a:spLocks/>
            </p:cNvSpPr>
            <p:nvPr/>
          </p:nvSpPr>
          <p:spPr bwMode="auto">
            <a:xfrm>
              <a:off x="993" y="2497"/>
              <a:ext cx="100" cy="230"/>
            </a:xfrm>
            <a:custGeom>
              <a:avLst/>
              <a:gdLst>
                <a:gd name="T0" fmla="*/ 0 w 298"/>
                <a:gd name="T1" fmla="*/ 0 h 692"/>
                <a:gd name="T2" fmla="*/ 0 w 298"/>
                <a:gd name="T3" fmla="*/ 0 h 692"/>
                <a:gd name="T4" fmla="*/ 0 w 298"/>
                <a:gd name="T5" fmla="*/ 0 h 692"/>
                <a:gd name="T6" fmla="*/ 0 w 298"/>
                <a:gd name="T7" fmla="*/ 0 h 692"/>
                <a:gd name="T8" fmla="*/ 0 w 298"/>
                <a:gd name="T9" fmla="*/ 0 h 692"/>
                <a:gd name="T10" fmla="*/ 0 w 298"/>
                <a:gd name="T11" fmla="*/ 0 h 692"/>
                <a:gd name="T12" fmla="*/ 0 w 298"/>
                <a:gd name="T13" fmla="*/ 0 h 692"/>
                <a:gd name="T14" fmla="*/ 0 w 298"/>
                <a:gd name="T15" fmla="*/ 0 h 692"/>
                <a:gd name="T16" fmla="*/ 0 w 298"/>
                <a:gd name="T17" fmla="*/ 0 h 692"/>
                <a:gd name="T18" fmla="*/ 0 w 298"/>
                <a:gd name="T19" fmla="*/ 0 h 692"/>
                <a:gd name="T20" fmla="*/ 0 w 298"/>
                <a:gd name="T21" fmla="*/ 0 h 692"/>
                <a:gd name="T22" fmla="*/ 0 w 298"/>
                <a:gd name="T23" fmla="*/ 0 h 692"/>
                <a:gd name="T24" fmla="*/ 0 w 298"/>
                <a:gd name="T25" fmla="*/ 0 h 692"/>
                <a:gd name="T26" fmla="*/ 0 w 298"/>
                <a:gd name="T27" fmla="*/ 0 h 692"/>
                <a:gd name="T28" fmla="*/ 0 w 298"/>
                <a:gd name="T29" fmla="*/ 0 h 692"/>
                <a:gd name="T30" fmla="*/ 0 w 298"/>
                <a:gd name="T31" fmla="*/ 0 h 692"/>
                <a:gd name="T32" fmla="*/ 0 w 298"/>
                <a:gd name="T33" fmla="*/ 0 h 692"/>
                <a:gd name="T34" fmla="*/ 0 w 298"/>
                <a:gd name="T35" fmla="*/ 0 h 692"/>
                <a:gd name="T36" fmla="*/ 0 w 298"/>
                <a:gd name="T37" fmla="*/ 0 h 692"/>
                <a:gd name="T38" fmla="*/ 0 w 298"/>
                <a:gd name="T39" fmla="*/ 0 h 692"/>
                <a:gd name="T40" fmla="*/ 0 w 298"/>
                <a:gd name="T41" fmla="*/ 0 h 692"/>
                <a:gd name="T42" fmla="*/ 0 w 298"/>
                <a:gd name="T43" fmla="*/ 0 h 692"/>
                <a:gd name="T44" fmla="*/ 0 w 298"/>
                <a:gd name="T45" fmla="*/ 0 h 692"/>
                <a:gd name="T46" fmla="*/ 0 w 298"/>
                <a:gd name="T47" fmla="*/ 0 h 692"/>
                <a:gd name="T48" fmla="*/ 0 w 298"/>
                <a:gd name="T49" fmla="*/ 0 h 692"/>
                <a:gd name="T50" fmla="*/ 0 w 298"/>
                <a:gd name="T51" fmla="*/ 0 h 692"/>
                <a:gd name="T52" fmla="*/ 0 w 298"/>
                <a:gd name="T53" fmla="*/ 0 h 692"/>
                <a:gd name="T54" fmla="*/ 0 w 298"/>
                <a:gd name="T55" fmla="*/ 0 h 692"/>
                <a:gd name="T56" fmla="*/ 0 w 298"/>
                <a:gd name="T57" fmla="*/ 0 h 692"/>
                <a:gd name="T58" fmla="*/ 0 w 298"/>
                <a:gd name="T59" fmla="*/ 0 h 692"/>
                <a:gd name="T60" fmla="*/ 0 w 298"/>
                <a:gd name="T61" fmla="*/ 0 h 692"/>
                <a:gd name="T62" fmla="*/ 0 w 298"/>
                <a:gd name="T63" fmla="*/ 0 h 692"/>
                <a:gd name="T64" fmla="*/ 0 w 298"/>
                <a:gd name="T65" fmla="*/ 0 h 692"/>
                <a:gd name="T66" fmla="*/ 0 w 298"/>
                <a:gd name="T67" fmla="*/ 0 h 692"/>
                <a:gd name="T68" fmla="*/ 0 w 298"/>
                <a:gd name="T69" fmla="*/ 0 h 692"/>
                <a:gd name="T70" fmla="*/ 0 w 298"/>
                <a:gd name="T71" fmla="*/ 0 h 692"/>
                <a:gd name="T72" fmla="*/ 0 w 298"/>
                <a:gd name="T73" fmla="*/ 0 h 692"/>
                <a:gd name="T74" fmla="*/ 0 w 298"/>
                <a:gd name="T75" fmla="*/ 0 h 692"/>
                <a:gd name="T76" fmla="*/ 0 w 298"/>
                <a:gd name="T77" fmla="*/ 0 h 692"/>
                <a:gd name="T78" fmla="*/ 0 w 298"/>
                <a:gd name="T79" fmla="*/ 0 h 692"/>
                <a:gd name="T80" fmla="*/ 0 w 298"/>
                <a:gd name="T81" fmla="*/ 0 h 692"/>
                <a:gd name="T82" fmla="*/ 0 w 298"/>
                <a:gd name="T83" fmla="*/ 0 h 692"/>
                <a:gd name="T84" fmla="*/ 0 w 298"/>
                <a:gd name="T85" fmla="*/ 0 h 692"/>
                <a:gd name="T86" fmla="*/ 0 w 298"/>
                <a:gd name="T87" fmla="*/ 0 h 692"/>
                <a:gd name="T88" fmla="*/ 0 w 298"/>
                <a:gd name="T89" fmla="*/ 0 h 6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8"/>
                <a:gd name="T136" fmla="*/ 0 h 692"/>
                <a:gd name="T137" fmla="*/ 298 w 298"/>
                <a:gd name="T138" fmla="*/ 692 h 6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8" h="692">
                  <a:moveTo>
                    <a:pt x="12" y="618"/>
                  </a:moveTo>
                  <a:lnTo>
                    <a:pt x="20" y="606"/>
                  </a:lnTo>
                  <a:lnTo>
                    <a:pt x="27" y="595"/>
                  </a:lnTo>
                  <a:lnTo>
                    <a:pt x="34" y="583"/>
                  </a:lnTo>
                  <a:lnTo>
                    <a:pt x="40" y="572"/>
                  </a:lnTo>
                  <a:lnTo>
                    <a:pt x="48" y="560"/>
                  </a:lnTo>
                  <a:lnTo>
                    <a:pt x="55" y="548"/>
                  </a:lnTo>
                  <a:lnTo>
                    <a:pt x="61" y="538"/>
                  </a:lnTo>
                  <a:lnTo>
                    <a:pt x="68" y="526"/>
                  </a:lnTo>
                  <a:lnTo>
                    <a:pt x="76" y="515"/>
                  </a:lnTo>
                  <a:lnTo>
                    <a:pt x="84" y="503"/>
                  </a:lnTo>
                  <a:lnTo>
                    <a:pt x="92" y="492"/>
                  </a:lnTo>
                  <a:lnTo>
                    <a:pt x="99" y="480"/>
                  </a:lnTo>
                  <a:lnTo>
                    <a:pt x="107" y="468"/>
                  </a:lnTo>
                  <a:lnTo>
                    <a:pt x="115" y="457"/>
                  </a:lnTo>
                  <a:lnTo>
                    <a:pt x="123" y="445"/>
                  </a:lnTo>
                  <a:lnTo>
                    <a:pt x="130" y="435"/>
                  </a:lnTo>
                  <a:lnTo>
                    <a:pt x="135" y="426"/>
                  </a:lnTo>
                  <a:lnTo>
                    <a:pt x="139" y="419"/>
                  </a:lnTo>
                  <a:lnTo>
                    <a:pt x="145" y="412"/>
                  </a:lnTo>
                  <a:lnTo>
                    <a:pt x="149" y="404"/>
                  </a:lnTo>
                  <a:lnTo>
                    <a:pt x="154" y="396"/>
                  </a:lnTo>
                  <a:lnTo>
                    <a:pt x="158" y="388"/>
                  </a:lnTo>
                  <a:lnTo>
                    <a:pt x="163" y="381"/>
                  </a:lnTo>
                  <a:lnTo>
                    <a:pt x="167" y="374"/>
                  </a:lnTo>
                  <a:lnTo>
                    <a:pt x="168" y="359"/>
                  </a:lnTo>
                  <a:lnTo>
                    <a:pt x="168" y="346"/>
                  </a:lnTo>
                  <a:lnTo>
                    <a:pt x="170" y="332"/>
                  </a:lnTo>
                  <a:lnTo>
                    <a:pt x="171" y="318"/>
                  </a:lnTo>
                  <a:lnTo>
                    <a:pt x="171" y="304"/>
                  </a:lnTo>
                  <a:lnTo>
                    <a:pt x="173" y="291"/>
                  </a:lnTo>
                  <a:lnTo>
                    <a:pt x="173" y="276"/>
                  </a:lnTo>
                  <a:lnTo>
                    <a:pt x="174" y="263"/>
                  </a:lnTo>
                  <a:lnTo>
                    <a:pt x="177" y="253"/>
                  </a:lnTo>
                  <a:lnTo>
                    <a:pt x="180" y="241"/>
                  </a:lnTo>
                  <a:lnTo>
                    <a:pt x="183" y="231"/>
                  </a:lnTo>
                  <a:lnTo>
                    <a:pt x="186" y="221"/>
                  </a:lnTo>
                  <a:lnTo>
                    <a:pt x="189" y="209"/>
                  </a:lnTo>
                  <a:lnTo>
                    <a:pt x="192" y="199"/>
                  </a:lnTo>
                  <a:lnTo>
                    <a:pt x="195" y="188"/>
                  </a:lnTo>
                  <a:lnTo>
                    <a:pt x="198" y="177"/>
                  </a:lnTo>
                  <a:lnTo>
                    <a:pt x="204" y="166"/>
                  </a:lnTo>
                  <a:lnTo>
                    <a:pt x="210" y="154"/>
                  </a:lnTo>
                  <a:lnTo>
                    <a:pt x="214" y="144"/>
                  </a:lnTo>
                  <a:lnTo>
                    <a:pt x="220" y="132"/>
                  </a:lnTo>
                  <a:lnTo>
                    <a:pt x="226" y="121"/>
                  </a:lnTo>
                  <a:lnTo>
                    <a:pt x="230" y="109"/>
                  </a:lnTo>
                  <a:lnTo>
                    <a:pt x="236" y="97"/>
                  </a:lnTo>
                  <a:lnTo>
                    <a:pt x="242" y="86"/>
                  </a:lnTo>
                  <a:lnTo>
                    <a:pt x="249" y="76"/>
                  </a:lnTo>
                  <a:lnTo>
                    <a:pt x="255" y="64"/>
                  </a:lnTo>
                  <a:lnTo>
                    <a:pt x="263" y="54"/>
                  </a:lnTo>
                  <a:lnTo>
                    <a:pt x="270" y="44"/>
                  </a:lnTo>
                  <a:lnTo>
                    <a:pt x="276" y="32"/>
                  </a:lnTo>
                  <a:lnTo>
                    <a:pt x="283" y="22"/>
                  </a:lnTo>
                  <a:lnTo>
                    <a:pt x="291" y="12"/>
                  </a:lnTo>
                  <a:lnTo>
                    <a:pt x="298" y="0"/>
                  </a:lnTo>
                  <a:lnTo>
                    <a:pt x="295" y="16"/>
                  </a:lnTo>
                  <a:lnTo>
                    <a:pt x="292" y="30"/>
                  </a:lnTo>
                  <a:lnTo>
                    <a:pt x="291" y="45"/>
                  </a:lnTo>
                  <a:lnTo>
                    <a:pt x="288" y="61"/>
                  </a:lnTo>
                  <a:lnTo>
                    <a:pt x="285" y="76"/>
                  </a:lnTo>
                  <a:lnTo>
                    <a:pt x="283" y="90"/>
                  </a:lnTo>
                  <a:lnTo>
                    <a:pt x="280" y="105"/>
                  </a:lnTo>
                  <a:lnTo>
                    <a:pt x="279" y="121"/>
                  </a:lnTo>
                  <a:lnTo>
                    <a:pt x="276" y="131"/>
                  </a:lnTo>
                  <a:lnTo>
                    <a:pt x="275" y="142"/>
                  </a:lnTo>
                  <a:lnTo>
                    <a:pt x="273" y="153"/>
                  </a:lnTo>
                  <a:lnTo>
                    <a:pt x="272" y="164"/>
                  </a:lnTo>
                  <a:lnTo>
                    <a:pt x="270" y="174"/>
                  </a:lnTo>
                  <a:lnTo>
                    <a:pt x="269" y="186"/>
                  </a:lnTo>
                  <a:lnTo>
                    <a:pt x="267" y="198"/>
                  </a:lnTo>
                  <a:lnTo>
                    <a:pt x="266" y="208"/>
                  </a:lnTo>
                  <a:lnTo>
                    <a:pt x="264" y="221"/>
                  </a:lnTo>
                  <a:lnTo>
                    <a:pt x="263" y="233"/>
                  </a:lnTo>
                  <a:lnTo>
                    <a:pt x="261" y="244"/>
                  </a:lnTo>
                  <a:lnTo>
                    <a:pt x="260" y="257"/>
                  </a:lnTo>
                  <a:lnTo>
                    <a:pt x="258" y="269"/>
                  </a:lnTo>
                  <a:lnTo>
                    <a:pt x="257" y="282"/>
                  </a:lnTo>
                  <a:lnTo>
                    <a:pt x="255" y="294"/>
                  </a:lnTo>
                  <a:lnTo>
                    <a:pt x="254" y="305"/>
                  </a:lnTo>
                  <a:lnTo>
                    <a:pt x="254" y="314"/>
                  </a:lnTo>
                  <a:lnTo>
                    <a:pt x="254" y="321"/>
                  </a:lnTo>
                  <a:lnTo>
                    <a:pt x="255" y="329"/>
                  </a:lnTo>
                  <a:lnTo>
                    <a:pt x="255" y="336"/>
                  </a:lnTo>
                  <a:lnTo>
                    <a:pt x="255" y="345"/>
                  </a:lnTo>
                  <a:lnTo>
                    <a:pt x="257" y="352"/>
                  </a:lnTo>
                  <a:lnTo>
                    <a:pt x="257" y="359"/>
                  </a:lnTo>
                  <a:lnTo>
                    <a:pt x="257" y="366"/>
                  </a:lnTo>
                  <a:lnTo>
                    <a:pt x="248" y="384"/>
                  </a:lnTo>
                  <a:lnTo>
                    <a:pt x="239" y="400"/>
                  </a:lnTo>
                  <a:lnTo>
                    <a:pt x="230" y="417"/>
                  </a:lnTo>
                  <a:lnTo>
                    <a:pt x="221" y="433"/>
                  </a:lnTo>
                  <a:lnTo>
                    <a:pt x="213" y="451"/>
                  </a:lnTo>
                  <a:lnTo>
                    <a:pt x="204" y="467"/>
                  </a:lnTo>
                  <a:lnTo>
                    <a:pt x="195" y="484"/>
                  </a:lnTo>
                  <a:lnTo>
                    <a:pt x="185" y="500"/>
                  </a:lnTo>
                  <a:lnTo>
                    <a:pt x="176" y="518"/>
                  </a:lnTo>
                  <a:lnTo>
                    <a:pt x="167" y="535"/>
                  </a:lnTo>
                  <a:lnTo>
                    <a:pt x="158" y="553"/>
                  </a:lnTo>
                  <a:lnTo>
                    <a:pt x="148" y="569"/>
                  </a:lnTo>
                  <a:lnTo>
                    <a:pt x="139" y="586"/>
                  </a:lnTo>
                  <a:lnTo>
                    <a:pt x="130" y="604"/>
                  </a:lnTo>
                  <a:lnTo>
                    <a:pt x="120" y="621"/>
                  </a:lnTo>
                  <a:lnTo>
                    <a:pt x="111" y="637"/>
                  </a:lnTo>
                  <a:lnTo>
                    <a:pt x="107" y="644"/>
                  </a:lnTo>
                  <a:lnTo>
                    <a:pt x="102" y="652"/>
                  </a:lnTo>
                  <a:lnTo>
                    <a:pt x="98" y="659"/>
                  </a:lnTo>
                  <a:lnTo>
                    <a:pt x="93" y="665"/>
                  </a:lnTo>
                  <a:lnTo>
                    <a:pt x="89" y="672"/>
                  </a:lnTo>
                  <a:lnTo>
                    <a:pt x="84" y="679"/>
                  </a:lnTo>
                  <a:lnTo>
                    <a:pt x="80" y="685"/>
                  </a:lnTo>
                  <a:lnTo>
                    <a:pt x="76" y="692"/>
                  </a:lnTo>
                  <a:lnTo>
                    <a:pt x="70" y="692"/>
                  </a:lnTo>
                  <a:lnTo>
                    <a:pt x="64" y="692"/>
                  </a:lnTo>
                  <a:lnTo>
                    <a:pt x="56" y="692"/>
                  </a:lnTo>
                  <a:lnTo>
                    <a:pt x="50" y="692"/>
                  </a:lnTo>
                  <a:lnTo>
                    <a:pt x="45" y="691"/>
                  </a:lnTo>
                  <a:lnTo>
                    <a:pt x="37" y="691"/>
                  </a:lnTo>
                  <a:lnTo>
                    <a:pt x="31" y="691"/>
                  </a:lnTo>
                  <a:lnTo>
                    <a:pt x="25" y="691"/>
                  </a:lnTo>
                  <a:lnTo>
                    <a:pt x="22" y="686"/>
                  </a:lnTo>
                  <a:lnTo>
                    <a:pt x="20" y="682"/>
                  </a:lnTo>
                  <a:lnTo>
                    <a:pt x="15" y="678"/>
                  </a:lnTo>
                  <a:lnTo>
                    <a:pt x="12" y="672"/>
                  </a:lnTo>
                  <a:lnTo>
                    <a:pt x="9" y="668"/>
                  </a:lnTo>
                  <a:lnTo>
                    <a:pt x="6" y="663"/>
                  </a:lnTo>
                  <a:lnTo>
                    <a:pt x="3" y="659"/>
                  </a:lnTo>
                  <a:lnTo>
                    <a:pt x="0" y="654"/>
                  </a:lnTo>
                  <a:lnTo>
                    <a:pt x="2" y="650"/>
                  </a:lnTo>
                  <a:lnTo>
                    <a:pt x="3" y="646"/>
                  </a:lnTo>
                  <a:lnTo>
                    <a:pt x="5" y="640"/>
                  </a:lnTo>
                  <a:lnTo>
                    <a:pt x="6" y="636"/>
                  </a:lnTo>
                  <a:lnTo>
                    <a:pt x="8" y="631"/>
                  </a:lnTo>
                  <a:lnTo>
                    <a:pt x="9" y="627"/>
                  </a:lnTo>
                  <a:lnTo>
                    <a:pt x="11" y="622"/>
                  </a:lnTo>
                  <a:lnTo>
                    <a:pt x="12" y="61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4" name="Freeform 32"/>
            <p:cNvSpPr>
              <a:spLocks/>
            </p:cNvSpPr>
            <p:nvPr/>
          </p:nvSpPr>
          <p:spPr bwMode="auto">
            <a:xfrm>
              <a:off x="1002" y="2517"/>
              <a:ext cx="87" cy="201"/>
            </a:xfrm>
            <a:custGeom>
              <a:avLst/>
              <a:gdLst>
                <a:gd name="T0" fmla="*/ 0 w 261"/>
                <a:gd name="T1" fmla="*/ 0 h 605"/>
                <a:gd name="T2" fmla="*/ 0 w 261"/>
                <a:gd name="T3" fmla="*/ 0 h 605"/>
                <a:gd name="T4" fmla="*/ 0 w 261"/>
                <a:gd name="T5" fmla="*/ 0 h 605"/>
                <a:gd name="T6" fmla="*/ 0 w 261"/>
                <a:gd name="T7" fmla="*/ 0 h 605"/>
                <a:gd name="T8" fmla="*/ 0 w 261"/>
                <a:gd name="T9" fmla="*/ 0 h 605"/>
                <a:gd name="T10" fmla="*/ 0 w 261"/>
                <a:gd name="T11" fmla="*/ 0 h 605"/>
                <a:gd name="T12" fmla="*/ 0 w 261"/>
                <a:gd name="T13" fmla="*/ 0 h 605"/>
                <a:gd name="T14" fmla="*/ 0 w 261"/>
                <a:gd name="T15" fmla="*/ 0 h 605"/>
                <a:gd name="T16" fmla="*/ 0 w 261"/>
                <a:gd name="T17" fmla="*/ 0 h 605"/>
                <a:gd name="T18" fmla="*/ 0 w 261"/>
                <a:gd name="T19" fmla="*/ 0 h 605"/>
                <a:gd name="T20" fmla="*/ 0 w 261"/>
                <a:gd name="T21" fmla="*/ 0 h 605"/>
                <a:gd name="T22" fmla="*/ 0 w 261"/>
                <a:gd name="T23" fmla="*/ 0 h 605"/>
                <a:gd name="T24" fmla="*/ 0 w 261"/>
                <a:gd name="T25" fmla="*/ 0 h 605"/>
                <a:gd name="T26" fmla="*/ 0 w 261"/>
                <a:gd name="T27" fmla="*/ 0 h 605"/>
                <a:gd name="T28" fmla="*/ 0 w 261"/>
                <a:gd name="T29" fmla="*/ 0 h 605"/>
                <a:gd name="T30" fmla="*/ 0 w 261"/>
                <a:gd name="T31" fmla="*/ 0 h 605"/>
                <a:gd name="T32" fmla="*/ 0 w 261"/>
                <a:gd name="T33" fmla="*/ 0 h 605"/>
                <a:gd name="T34" fmla="*/ 0 w 261"/>
                <a:gd name="T35" fmla="*/ 0 h 605"/>
                <a:gd name="T36" fmla="*/ 0 w 261"/>
                <a:gd name="T37" fmla="*/ 0 h 605"/>
                <a:gd name="T38" fmla="*/ 0 w 261"/>
                <a:gd name="T39" fmla="*/ 0 h 605"/>
                <a:gd name="T40" fmla="*/ 0 w 261"/>
                <a:gd name="T41" fmla="*/ 0 h 605"/>
                <a:gd name="T42" fmla="*/ 0 w 261"/>
                <a:gd name="T43" fmla="*/ 0 h 605"/>
                <a:gd name="T44" fmla="*/ 0 w 261"/>
                <a:gd name="T45" fmla="*/ 0 h 605"/>
                <a:gd name="T46" fmla="*/ 0 w 261"/>
                <a:gd name="T47" fmla="*/ 0 h 605"/>
                <a:gd name="T48" fmla="*/ 0 w 261"/>
                <a:gd name="T49" fmla="*/ 0 h 605"/>
                <a:gd name="T50" fmla="*/ 0 w 261"/>
                <a:gd name="T51" fmla="*/ 0 h 605"/>
                <a:gd name="T52" fmla="*/ 0 w 261"/>
                <a:gd name="T53" fmla="*/ 0 h 605"/>
                <a:gd name="T54" fmla="*/ 0 w 261"/>
                <a:gd name="T55" fmla="*/ 0 h 605"/>
                <a:gd name="T56" fmla="*/ 0 w 261"/>
                <a:gd name="T57" fmla="*/ 0 h 605"/>
                <a:gd name="T58" fmla="*/ 0 w 261"/>
                <a:gd name="T59" fmla="*/ 0 h 605"/>
                <a:gd name="T60" fmla="*/ 0 w 261"/>
                <a:gd name="T61" fmla="*/ 0 h 605"/>
                <a:gd name="T62" fmla="*/ 0 w 261"/>
                <a:gd name="T63" fmla="*/ 0 h 605"/>
                <a:gd name="T64" fmla="*/ 0 w 261"/>
                <a:gd name="T65" fmla="*/ 0 h 605"/>
                <a:gd name="T66" fmla="*/ 0 w 261"/>
                <a:gd name="T67" fmla="*/ 0 h 605"/>
                <a:gd name="T68" fmla="*/ 0 w 261"/>
                <a:gd name="T69" fmla="*/ 0 h 605"/>
                <a:gd name="T70" fmla="*/ 0 w 261"/>
                <a:gd name="T71" fmla="*/ 0 h 605"/>
                <a:gd name="T72" fmla="*/ 0 w 261"/>
                <a:gd name="T73" fmla="*/ 0 h 605"/>
                <a:gd name="T74" fmla="*/ 0 w 261"/>
                <a:gd name="T75" fmla="*/ 0 h 605"/>
                <a:gd name="T76" fmla="*/ 0 w 261"/>
                <a:gd name="T77" fmla="*/ 0 h 605"/>
                <a:gd name="T78" fmla="*/ 0 w 261"/>
                <a:gd name="T79" fmla="*/ 0 h 605"/>
                <a:gd name="T80" fmla="*/ 0 w 261"/>
                <a:gd name="T81" fmla="*/ 0 h 605"/>
                <a:gd name="T82" fmla="*/ 0 w 261"/>
                <a:gd name="T83" fmla="*/ 0 h 605"/>
                <a:gd name="T84" fmla="*/ 0 w 261"/>
                <a:gd name="T85" fmla="*/ 0 h 605"/>
                <a:gd name="T86" fmla="*/ 0 w 261"/>
                <a:gd name="T87" fmla="*/ 0 h 605"/>
                <a:gd name="T88" fmla="*/ 0 w 261"/>
                <a:gd name="T89" fmla="*/ 0 h 6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1"/>
                <a:gd name="T136" fmla="*/ 0 h 605"/>
                <a:gd name="T137" fmla="*/ 261 w 261"/>
                <a:gd name="T138" fmla="*/ 605 h 6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1" h="605">
                  <a:moveTo>
                    <a:pt x="12" y="541"/>
                  </a:moveTo>
                  <a:lnTo>
                    <a:pt x="18" y="530"/>
                  </a:lnTo>
                  <a:lnTo>
                    <a:pt x="24" y="520"/>
                  </a:lnTo>
                  <a:lnTo>
                    <a:pt x="30" y="510"/>
                  </a:lnTo>
                  <a:lnTo>
                    <a:pt x="36" y="500"/>
                  </a:lnTo>
                  <a:lnTo>
                    <a:pt x="42" y="490"/>
                  </a:lnTo>
                  <a:lnTo>
                    <a:pt x="48" y="480"/>
                  </a:lnTo>
                  <a:lnTo>
                    <a:pt x="55" y="469"/>
                  </a:lnTo>
                  <a:lnTo>
                    <a:pt x="61" y="459"/>
                  </a:lnTo>
                  <a:lnTo>
                    <a:pt x="67" y="450"/>
                  </a:lnTo>
                  <a:lnTo>
                    <a:pt x="74" y="440"/>
                  </a:lnTo>
                  <a:lnTo>
                    <a:pt x="82" y="430"/>
                  </a:lnTo>
                  <a:lnTo>
                    <a:pt x="87" y="420"/>
                  </a:lnTo>
                  <a:lnTo>
                    <a:pt x="95" y="410"/>
                  </a:lnTo>
                  <a:lnTo>
                    <a:pt x="101" y="400"/>
                  </a:lnTo>
                  <a:lnTo>
                    <a:pt x="108" y="389"/>
                  </a:lnTo>
                  <a:lnTo>
                    <a:pt x="114" y="379"/>
                  </a:lnTo>
                  <a:lnTo>
                    <a:pt x="118" y="373"/>
                  </a:lnTo>
                  <a:lnTo>
                    <a:pt x="123" y="366"/>
                  </a:lnTo>
                  <a:lnTo>
                    <a:pt x="127" y="360"/>
                  </a:lnTo>
                  <a:lnTo>
                    <a:pt x="132" y="353"/>
                  </a:lnTo>
                  <a:lnTo>
                    <a:pt x="135" y="346"/>
                  </a:lnTo>
                  <a:lnTo>
                    <a:pt x="139" y="340"/>
                  </a:lnTo>
                  <a:lnTo>
                    <a:pt x="143" y="333"/>
                  </a:lnTo>
                  <a:lnTo>
                    <a:pt x="148" y="327"/>
                  </a:lnTo>
                  <a:lnTo>
                    <a:pt x="148" y="314"/>
                  </a:lnTo>
                  <a:lnTo>
                    <a:pt x="148" y="302"/>
                  </a:lnTo>
                  <a:lnTo>
                    <a:pt x="149" y="290"/>
                  </a:lnTo>
                  <a:lnTo>
                    <a:pt x="149" y="277"/>
                  </a:lnTo>
                  <a:lnTo>
                    <a:pt x="151" y="266"/>
                  </a:lnTo>
                  <a:lnTo>
                    <a:pt x="151" y="254"/>
                  </a:lnTo>
                  <a:lnTo>
                    <a:pt x="152" y="242"/>
                  </a:lnTo>
                  <a:lnTo>
                    <a:pt x="152" y="229"/>
                  </a:lnTo>
                  <a:lnTo>
                    <a:pt x="155" y="221"/>
                  </a:lnTo>
                  <a:lnTo>
                    <a:pt x="158" y="210"/>
                  </a:lnTo>
                  <a:lnTo>
                    <a:pt x="161" y="202"/>
                  </a:lnTo>
                  <a:lnTo>
                    <a:pt x="164" y="193"/>
                  </a:lnTo>
                  <a:lnTo>
                    <a:pt x="166" y="183"/>
                  </a:lnTo>
                  <a:lnTo>
                    <a:pt x="168" y="174"/>
                  </a:lnTo>
                  <a:lnTo>
                    <a:pt x="171" y="164"/>
                  </a:lnTo>
                  <a:lnTo>
                    <a:pt x="174" y="155"/>
                  </a:lnTo>
                  <a:lnTo>
                    <a:pt x="179" y="145"/>
                  </a:lnTo>
                  <a:lnTo>
                    <a:pt x="183" y="135"/>
                  </a:lnTo>
                  <a:lnTo>
                    <a:pt x="189" y="125"/>
                  </a:lnTo>
                  <a:lnTo>
                    <a:pt x="194" y="114"/>
                  </a:lnTo>
                  <a:lnTo>
                    <a:pt x="198" y="104"/>
                  </a:lnTo>
                  <a:lnTo>
                    <a:pt x="202" y="96"/>
                  </a:lnTo>
                  <a:lnTo>
                    <a:pt x="207" y="85"/>
                  </a:lnTo>
                  <a:lnTo>
                    <a:pt x="213" y="75"/>
                  </a:lnTo>
                  <a:lnTo>
                    <a:pt x="219" y="65"/>
                  </a:lnTo>
                  <a:lnTo>
                    <a:pt x="224" y="56"/>
                  </a:lnTo>
                  <a:lnTo>
                    <a:pt x="230" y="46"/>
                  </a:lnTo>
                  <a:lnTo>
                    <a:pt x="236" y="37"/>
                  </a:lnTo>
                  <a:lnTo>
                    <a:pt x="242" y="29"/>
                  </a:lnTo>
                  <a:lnTo>
                    <a:pt x="250" y="18"/>
                  </a:lnTo>
                  <a:lnTo>
                    <a:pt x="255" y="10"/>
                  </a:lnTo>
                  <a:lnTo>
                    <a:pt x="261" y="0"/>
                  </a:lnTo>
                  <a:lnTo>
                    <a:pt x="258" y="13"/>
                  </a:lnTo>
                  <a:lnTo>
                    <a:pt x="255" y="26"/>
                  </a:lnTo>
                  <a:lnTo>
                    <a:pt x="251" y="39"/>
                  </a:lnTo>
                  <a:lnTo>
                    <a:pt x="248" y="50"/>
                  </a:lnTo>
                  <a:lnTo>
                    <a:pt x="245" y="64"/>
                  </a:lnTo>
                  <a:lnTo>
                    <a:pt x="242" y="77"/>
                  </a:lnTo>
                  <a:lnTo>
                    <a:pt x="239" y="90"/>
                  </a:lnTo>
                  <a:lnTo>
                    <a:pt x="236" y="103"/>
                  </a:lnTo>
                  <a:lnTo>
                    <a:pt x="235" y="112"/>
                  </a:lnTo>
                  <a:lnTo>
                    <a:pt x="233" y="122"/>
                  </a:lnTo>
                  <a:lnTo>
                    <a:pt x="232" y="132"/>
                  </a:lnTo>
                  <a:lnTo>
                    <a:pt x="230" y="142"/>
                  </a:lnTo>
                  <a:lnTo>
                    <a:pt x="229" y="152"/>
                  </a:lnTo>
                  <a:lnTo>
                    <a:pt x="227" y="162"/>
                  </a:lnTo>
                  <a:lnTo>
                    <a:pt x="227" y="171"/>
                  </a:lnTo>
                  <a:lnTo>
                    <a:pt x="226" y="181"/>
                  </a:lnTo>
                  <a:lnTo>
                    <a:pt x="224" y="193"/>
                  </a:lnTo>
                  <a:lnTo>
                    <a:pt x="223" y="203"/>
                  </a:lnTo>
                  <a:lnTo>
                    <a:pt x="222" y="213"/>
                  </a:lnTo>
                  <a:lnTo>
                    <a:pt x="220" y="225"/>
                  </a:lnTo>
                  <a:lnTo>
                    <a:pt x="219" y="235"/>
                  </a:lnTo>
                  <a:lnTo>
                    <a:pt x="217" y="245"/>
                  </a:lnTo>
                  <a:lnTo>
                    <a:pt x="216" y="257"/>
                  </a:lnTo>
                  <a:lnTo>
                    <a:pt x="214" y="267"/>
                  </a:lnTo>
                  <a:lnTo>
                    <a:pt x="214" y="274"/>
                  </a:lnTo>
                  <a:lnTo>
                    <a:pt x="214" y="280"/>
                  </a:lnTo>
                  <a:lnTo>
                    <a:pt x="214" y="288"/>
                  </a:lnTo>
                  <a:lnTo>
                    <a:pt x="216" y="293"/>
                  </a:lnTo>
                  <a:lnTo>
                    <a:pt x="216" y="301"/>
                  </a:lnTo>
                  <a:lnTo>
                    <a:pt x="216" y="308"/>
                  </a:lnTo>
                  <a:lnTo>
                    <a:pt x="216" y="314"/>
                  </a:lnTo>
                  <a:lnTo>
                    <a:pt x="216" y="321"/>
                  </a:lnTo>
                  <a:lnTo>
                    <a:pt x="208" y="334"/>
                  </a:lnTo>
                  <a:lnTo>
                    <a:pt x="201" y="349"/>
                  </a:lnTo>
                  <a:lnTo>
                    <a:pt x="192" y="362"/>
                  </a:lnTo>
                  <a:lnTo>
                    <a:pt x="185" y="375"/>
                  </a:lnTo>
                  <a:lnTo>
                    <a:pt x="177" y="389"/>
                  </a:lnTo>
                  <a:lnTo>
                    <a:pt x="170" y="402"/>
                  </a:lnTo>
                  <a:lnTo>
                    <a:pt x="163" y="417"/>
                  </a:lnTo>
                  <a:lnTo>
                    <a:pt x="155" y="430"/>
                  </a:lnTo>
                  <a:lnTo>
                    <a:pt x="146" y="445"/>
                  </a:lnTo>
                  <a:lnTo>
                    <a:pt x="139" y="461"/>
                  </a:lnTo>
                  <a:lnTo>
                    <a:pt x="130" y="475"/>
                  </a:lnTo>
                  <a:lnTo>
                    <a:pt x="123" y="491"/>
                  </a:lnTo>
                  <a:lnTo>
                    <a:pt x="114" y="506"/>
                  </a:lnTo>
                  <a:lnTo>
                    <a:pt x="107" y="522"/>
                  </a:lnTo>
                  <a:lnTo>
                    <a:pt x="98" y="536"/>
                  </a:lnTo>
                  <a:lnTo>
                    <a:pt x="90" y="552"/>
                  </a:lnTo>
                  <a:lnTo>
                    <a:pt x="86" y="558"/>
                  </a:lnTo>
                  <a:lnTo>
                    <a:pt x="83" y="564"/>
                  </a:lnTo>
                  <a:lnTo>
                    <a:pt x="80" y="570"/>
                  </a:lnTo>
                  <a:lnTo>
                    <a:pt x="76" y="577"/>
                  </a:lnTo>
                  <a:lnTo>
                    <a:pt x="73" y="583"/>
                  </a:lnTo>
                  <a:lnTo>
                    <a:pt x="68" y="589"/>
                  </a:lnTo>
                  <a:lnTo>
                    <a:pt x="65" y="594"/>
                  </a:lnTo>
                  <a:lnTo>
                    <a:pt x="62" y="600"/>
                  </a:lnTo>
                  <a:lnTo>
                    <a:pt x="56" y="600"/>
                  </a:lnTo>
                  <a:lnTo>
                    <a:pt x="52" y="602"/>
                  </a:lnTo>
                  <a:lnTo>
                    <a:pt x="48" y="602"/>
                  </a:lnTo>
                  <a:lnTo>
                    <a:pt x="42" y="602"/>
                  </a:lnTo>
                  <a:lnTo>
                    <a:pt x="37" y="603"/>
                  </a:lnTo>
                  <a:lnTo>
                    <a:pt x="33" y="603"/>
                  </a:lnTo>
                  <a:lnTo>
                    <a:pt x="27" y="603"/>
                  </a:lnTo>
                  <a:lnTo>
                    <a:pt x="23" y="605"/>
                  </a:lnTo>
                  <a:lnTo>
                    <a:pt x="20" y="600"/>
                  </a:lnTo>
                  <a:lnTo>
                    <a:pt x="17" y="596"/>
                  </a:lnTo>
                  <a:lnTo>
                    <a:pt x="14" y="592"/>
                  </a:lnTo>
                  <a:lnTo>
                    <a:pt x="12" y="589"/>
                  </a:lnTo>
                  <a:lnTo>
                    <a:pt x="9" y="584"/>
                  </a:lnTo>
                  <a:lnTo>
                    <a:pt x="6" y="580"/>
                  </a:lnTo>
                  <a:lnTo>
                    <a:pt x="3" y="576"/>
                  </a:lnTo>
                  <a:lnTo>
                    <a:pt x="0" y="573"/>
                  </a:lnTo>
                  <a:lnTo>
                    <a:pt x="2" y="568"/>
                  </a:lnTo>
                  <a:lnTo>
                    <a:pt x="3" y="564"/>
                  </a:lnTo>
                  <a:lnTo>
                    <a:pt x="5" y="560"/>
                  </a:lnTo>
                  <a:lnTo>
                    <a:pt x="6" y="557"/>
                  </a:lnTo>
                  <a:lnTo>
                    <a:pt x="8" y="552"/>
                  </a:lnTo>
                  <a:lnTo>
                    <a:pt x="9" y="548"/>
                  </a:lnTo>
                  <a:lnTo>
                    <a:pt x="11" y="544"/>
                  </a:lnTo>
                  <a:lnTo>
                    <a:pt x="12" y="54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5" name="Freeform 33"/>
            <p:cNvSpPr>
              <a:spLocks/>
            </p:cNvSpPr>
            <p:nvPr/>
          </p:nvSpPr>
          <p:spPr bwMode="auto">
            <a:xfrm>
              <a:off x="1011" y="2536"/>
              <a:ext cx="74" cy="173"/>
            </a:xfrm>
            <a:custGeom>
              <a:avLst/>
              <a:gdLst>
                <a:gd name="T0" fmla="*/ 0 w 223"/>
                <a:gd name="T1" fmla="*/ 0 h 518"/>
                <a:gd name="T2" fmla="*/ 0 w 223"/>
                <a:gd name="T3" fmla="*/ 0 h 518"/>
                <a:gd name="T4" fmla="*/ 0 w 223"/>
                <a:gd name="T5" fmla="*/ 0 h 518"/>
                <a:gd name="T6" fmla="*/ 0 w 223"/>
                <a:gd name="T7" fmla="*/ 0 h 518"/>
                <a:gd name="T8" fmla="*/ 0 w 223"/>
                <a:gd name="T9" fmla="*/ 0 h 518"/>
                <a:gd name="T10" fmla="*/ 0 w 223"/>
                <a:gd name="T11" fmla="*/ 0 h 518"/>
                <a:gd name="T12" fmla="*/ 0 w 223"/>
                <a:gd name="T13" fmla="*/ 0 h 518"/>
                <a:gd name="T14" fmla="*/ 0 w 223"/>
                <a:gd name="T15" fmla="*/ 0 h 518"/>
                <a:gd name="T16" fmla="*/ 0 w 223"/>
                <a:gd name="T17" fmla="*/ 0 h 518"/>
                <a:gd name="T18" fmla="*/ 0 w 223"/>
                <a:gd name="T19" fmla="*/ 0 h 518"/>
                <a:gd name="T20" fmla="*/ 0 w 223"/>
                <a:gd name="T21" fmla="*/ 0 h 518"/>
                <a:gd name="T22" fmla="*/ 0 w 223"/>
                <a:gd name="T23" fmla="*/ 0 h 518"/>
                <a:gd name="T24" fmla="*/ 0 w 223"/>
                <a:gd name="T25" fmla="*/ 0 h 518"/>
                <a:gd name="T26" fmla="*/ 0 w 223"/>
                <a:gd name="T27" fmla="*/ 0 h 518"/>
                <a:gd name="T28" fmla="*/ 0 w 223"/>
                <a:gd name="T29" fmla="*/ 0 h 518"/>
                <a:gd name="T30" fmla="*/ 0 w 223"/>
                <a:gd name="T31" fmla="*/ 0 h 518"/>
                <a:gd name="T32" fmla="*/ 0 w 223"/>
                <a:gd name="T33" fmla="*/ 0 h 518"/>
                <a:gd name="T34" fmla="*/ 0 w 223"/>
                <a:gd name="T35" fmla="*/ 0 h 5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3"/>
                <a:gd name="T55" fmla="*/ 0 h 518"/>
                <a:gd name="T56" fmla="*/ 223 w 223"/>
                <a:gd name="T57" fmla="*/ 518 h 5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3" h="518">
                  <a:moveTo>
                    <a:pt x="9" y="464"/>
                  </a:moveTo>
                  <a:lnTo>
                    <a:pt x="50" y="394"/>
                  </a:lnTo>
                  <a:lnTo>
                    <a:pt x="97" y="326"/>
                  </a:lnTo>
                  <a:lnTo>
                    <a:pt x="125" y="279"/>
                  </a:lnTo>
                  <a:lnTo>
                    <a:pt x="130" y="198"/>
                  </a:lnTo>
                  <a:lnTo>
                    <a:pt x="147" y="134"/>
                  </a:lnTo>
                  <a:lnTo>
                    <a:pt x="181" y="64"/>
                  </a:lnTo>
                  <a:lnTo>
                    <a:pt x="223" y="0"/>
                  </a:lnTo>
                  <a:lnTo>
                    <a:pt x="192" y="86"/>
                  </a:lnTo>
                  <a:lnTo>
                    <a:pt x="183" y="156"/>
                  </a:lnTo>
                  <a:lnTo>
                    <a:pt x="174" y="230"/>
                  </a:lnTo>
                  <a:lnTo>
                    <a:pt x="171" y="275"/>
                  </a:lnTo>
                  <a:lnTo>
                    <a:pt x="122" y="361"/>
                  </a:lnTo>
                  <a:lnTo>
                    <a:pt x="66" y="469"/>
                  </a:lnTo>
                  <a:lnTo>
                    <a:pt x="46" y="509"/>
                  </a:lnTo>
                  <a:lnTo>
                    <a:pt x="18" y="518"/>
                  </a:lnTo>
                  <a:lnTo>
                    <a:pt x="0" y="490"/>
                  </a:lnTo>
                  <a:lnTo>
                    <a:pt x="9" y="46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6" name="Freeform 34"/>
            <p:cNvSpPr>
              <a:spLocks/>
            </p:cNvSpPr>
            <p:nvPr/>
          </p:nvSpPr>
          <p:spPr bwMode="auto">
            <a:xfrm>
              <a:off x="973" y="2759"/>
              <a:ext cx="170" cy="144"/>
            </a:xfrm>
            <a:custGeom>
              <a:avLst/>
              <a:gdLst>
                <a:gd name="T0" fmla="*/ 0 w 508"/>
                <a:gd name="T1" fmla="*/ 0 h 433"/>
                <a:gd name="T2" fmla="*/ 0 w 508"/>
                <a:gd name="T3" fmla="*/ 0 h 433"/>
                <a:gd name="T4" fmla="*/ 0 w 508"/>
                <a:gd name="T5" fmla="*/ 0 h 433"/>
                <a:gd name="T6" fmla="*/ 0 w 508"/>
                <a:gd name="T7" fmla="*/ 0 h 433"/>
                <a:gd name="T8" fmla="*/ 0 w 508"/>
                <a:gd name="T9" fmla="*/ 0 h 433"/>
                <a:gd name="T10" fmla="*/ 0 w 508"/>
                <a:gd name="T11" fmla="*/ 0 h 433"/>
                <a:gd name="T12" fmla="*/ 0 w 508"/>
                <a:gd name="T13" fmla="*/ 0 h 433"/>
                <a:gd name="T14" fmla="*/ 0 w 508"/>
                <a:gd name="T15" fmla="*/ 0 h 433"/>
                <a:gd name="T16" fmla="*/ 0 w 508"/>
                <a:gd name="T17" fmla="*/ 0 h 433"/>
                <a:gd name="T18" fmla="*/ 0 w 508"/>
                <a:gd name="T19" fmla="*/ 0 h 433"/>
                <a:gd name="T20" fmla="*/ 0 w 508"/>
                <a:gd name="T21" fmla="*/ 0 h 433"/>
                <a:gd name="T22" fmla="*/ 0 w 508"/>
                <a:gd name="T23" fmla="*/ 0 h 433"/>
                <a:gd name="T24" fmla="*/ 0 w 508"/>
                <a:gd name="T25" fmla="*/ 0 h 433"/>
                <a:gd name="T26" fmla="*/ 0 w 508"/>
                <a:gd name="T27" fmla="*/ 0 h 433"/>
                <a:gd name="T28" fmla="*/ 0 w 508"/>
                <a:gd name="T29" fmla="*/ 0 h 433"/>
                <a:gd name="T30" fmla="*/ 0 w 508"/>
                <a:gd name="T31" fmla="*/ 0 h 433"/>
                <a:gd name="T32" fmla="*/ 0 w 508"/>
                <a:gd name="T33" fmla="*/ 0 h 433"/>
                <a:gd name="T34" fmla="*/ 0 w 508"/>
                <a:gd name="T35" fmla="*/ 0 h 433"/>
                <a:gd name="T36" fmla="*/ 0 w 508"/>
                <a:gd name="T37" fmla="*/ 0 h 433"/>
                <a:gd name="T38" fmla="*/ 0 w 508"/>
                <a:gd name="T39" fmla="*/ 0 h 433"/>
                <a:gd name="T40" fmla="*/ 0 w 508"/>
                <a:gd name="T41" fmla="*/ 0 h 433"/>
                <a:gd name="T42" fmla="*/ 0 w 508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8"/>
                <a:gd name="T67" fmla="*/ 0 h 433"/>
                <a:gd name="T68" fmla="*/ 508 w 508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8" h="433">
                  <a:moveTo>
                    <a:pt x="0" y="308"/>
                  </a:moveTo>
                  <a:lnTo>
                    <a:pt x="56" y="232"/>
                  </a:lnTo>
                  <a:lnTo>
                    <a:pt x="189" y="123"/>
                  </a:lnTo>
                  <a:lnTo>
                    <a:pt x="335" y="41"/>
                  </a:lnTo>
                  <a:lnTo>
                    <a:pt x="460" y="0"/>
                  </a:lnTo>
                  <a:lnTo>
                    <a:pt x="508" y="27"/>
                  </a:lnTo>
                  <a:lnTo>
                    <a:pt x="495" y="103"/>
                  </a:lnTo>
                  <a:lnTo>
                    <a:pt x="419" y="247"/>
                  </a:lnTo>
                  <a:lnTo>
                    <a:pt x="342" y="330"/>
                  </a:lnTo>
                  <a:lnTo>
                    <a:pt x="230" y="406"/>
                  </a:lnTo>
                  <a:lnTo>
                    <a:pt x="84" y="433"/>
                  </a:lnTo>
                  <a:lnTo>
                    <a:pt x="0" y="391"/>
                  </a:lnTo>
                  <a:lnTo>
                    <a:pt x="0" y="388"/>
                  </a:lnTo>
                  <a:lnTo>
                    <a:pt x="1" y="378"/>
                  </a:lnTo>
                  <a:lnTo>
                    <a:pt x="1" y="363"/>
                  </a:lnTo>
                  <a:lnTo>
                    <a:pt x="3" y="347"/>
                  </a:lnTo>
                  <a:lnTo>
                    <a:pt x="3" y="331"/>
                  </a:lnTo>
                  <a:lnTo>
                    <a:pt x="3" y="318"/>
                  </a:lnTo>
                  <a:lnTo>
                    <a:pt x="3" y="314"/>
                  </a:lnTo>
                  <a:lnTo>
                    <a:pt x="1" y="311"/>
                  </a:lnTo>
                  <a:lnTo>
                    <a:pt x="1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7" name="Freeform 35"/>
            <p:cNvSpPr>
              <a:spLocks/>
            </p:cNvSpPr>
            <p:nvPr/>
          </p:nvSpPr>
          <p:spPr bwMode="auto">
            <a:xfrm>
              <a:off x="984" y="2771"/>
              <a:ext cx="150" cy="128"/>
            </a:xfrm>
            <a:custGeom>
              <a:avLst/>
              <a:gdLst>
                <a:gd name="T0" fmla="*/ 0 w 452"/>
                <a:gd name="T1" fmla="*/ 0 h 385"/>
                <a:gd name="T2" fmla="*/ 0 w 452"/>
                <a:gd name="T3" fmla="*/ 0 h 385"/>
                <a:gd name="T4" fmla="*/ 0 w 452"/>
                <a:gd name="T5" fmla="*/ 0 h 385"/>
                <a:gd name="T6" fmla="*/ 0 w 452"/>
                <a:gd name="T7" fmla="*/ 0 h 385"/>
                <a:gd name="T8" fmla="*/ 0 w 452"/>
                <a:gd name="T9" fmla="*/ 0 h 385"/>
                <a:gd name="T10" fmla="*/ 0 w 452"/>
                <a:gd name="T11" fmla="*/ 0 h 385"/>
                <a:gd name="T12" fmla="*/ 0 w 452"/>
                <a:gd name="T13" fmla="*/ 0 h 385"/>
                <a:gd name="T14" fmla="*/ 0 w 452"/>
                <a:gd name="T15" fmla="*/ 0 h 385"/>
                <a:gd name="T16" fmla="*/ 0 w 452"/>
                <a:gd name="T17" fmla="*/ 0 h 385"/>
                <a:gd name="T18" fmla="*/ 0 w 452"/>
                <a:gd name="T19" fmla="*/ 0 h 385"/>
                <a:gd name="T20" fmla="*/ 0 w 452"/>
                <a:gd name="T21" fmla="*/ 0 h 385"/>
                <a:gd name="T22" fmla="*/ 0 w 452"/>
                <a:gd name="T23" fmla="*/ 0 h 385"/>
                <a:gd name="T24" fmla="*/ 0 w 452"/>
                <a:gd name="T25" fmla="*/ 0 h 385"/>
                <a:gd name="T26" fmla="*/ 0 w 452"/>
                <a:gd name="T27" fmla="*/ 0 h 385"/>
                <a:gd name="T28" fmla="*/ 0 w 452"/>
                <a:gd name="T29" fmla="*/ 0 h 385"/>
                <a:gd name="T30" fmla="*/ 0 w 452"/>
                <a:gd name="T31" fmla="*/ 0 h 385"/>
                <a:gd name="T32" fmla="*/ 0 w 452"/>
                <a:gd name="T33" fmla="*/ 0 h 385"/>
                <a:gd name="T34" fmla="*/ 0 w 452"/>
                <a:gd name="T35" fmla="*/ 0 h 385"/>
                <a:gd name="T36" fmla="*/ 0 w 452"/>
                <a:gd name="T37" fmla="*/ 0 h 385"/>
                <a:gd name="T38" fmla="*/ 0 w 452"/>
                <a:gd name="T39" fmla="*/ 0 h 385"/>
                <a:gd name="T40" fmla="*/ 0 w 452"/>
                <a:gd name="T41" fmla="*/ 0 h 385"/>
                <a:gd name="T42" fmla="*/ 0 w 452"/>
                <a:gd name="T43" fmla="*/ 0 h 385"/>
                <a:gd name="T44" fmla="*/ 0 w 452"/>
                <a:gd name="T45" fmla="*/ 0 h 385"/>
                <a:gd name="T46" fmla="*/ 0 w 452"/>
                <a:gd name="T47" fmla="*/ 0 h 385"/>
                <a:gd name="T48" fmla="*/ 0 w 452"/>
                <a:gd name="T49" fmla="*/ 0 h 385"/>
                <a:gd name="T50" fmla="*/ 0 w 452"/>
                <a:gd name="T51" fmla="*/ 0 h 385"/>
                <a:gd name="T52" fmla="*/ 0 w 452"/>
                <a:gd name="T53" fmla="*/ 0 h 385"/>
                <a:gd name="T54" fmla="*/ 0 w 452"/>
                <a:gd name="T55" fmla="*/ 0 h 385"/>
                <a:gd name="T56" fmla="*/ 0 w 452"/>
                <a:gd name="T57" fmla="*/ 0 h 385"/>
                <a:gd name="T58" fmla="*/ 0 w 452"/>
                <a:gd name="T59" fmla="*/ 0 h 385"/>
                <a:gd name="T60" fmla="*/ 0 w 452"/>
                <a:gd name="T61" fmla="*/ 0 h 385"/>
                <a:gd name="T62" fmla="*/ 0 w 452"/>
                <a:gd name="T63" fmla="*/ 0 h 385"/>
                <a:gd name="T64" fmla="*/ 0 w 452"/>
                <a:gd name="T65" fmla="*/ 0 h 385"/>
                <a:gd name="T66" fmla="*/ 0 w 452"/>
                <a:gd name="T67" fmla="*/ 0 h 385"/>
                <a:gd name="T68" fmla="*/ 0 w 452"/>
                <a:gd name="T69" fmla="*/ 0 h 385"/>
                <a:gd name="T70" fmla="*/ 0 w 452"/>
                <a:gd name="T71" fmla="*/ 0 h 385"/>
                <a:gd name="T72" fmla="*/ 0 w 452"/>
                <a:gd name="T73" fmla="*/ 0 h 385"/>
                <a:gd name="T74" fmla="*/ 0 w 452"/>
                <a:gd name="T75" fmla="*/ 0 h 385"/>
                <a:gd name="T76" fmla="*/ 0 w 452"/>
                <a:gd name="T77" fmla="*/ 0 h 385"/>
                <a:gd name="T78" fmla="*/ 0 w 452"/>
                <a:gd name="T79" fmla="*/ 0 h 385"/>
                <a:gd name="T80" fmla="*/ 0 w 452"/>
                <a:gd name="T81" fmla="*/ 0 h 385"/>
                <a:gd name="T82" fmla="*/ 0 w 452"/>
                <a:gd name="T83" fmla="*/ 0 h 385"/>
                <a:gd name="T84" fmla="*/ 0 w 452"/>
                <a:gd name="T85" fmla="*/ 0 h 385"/>
                <a:gd name="T86" fmla="*/ 0 w 452"/>
                <a:gd name="T87" fmla="*/ 0 h 385"/>
                <a:gd name="T88" fmla="*/ 0 w 452"/>
                <a:gd name="T89" fmla="*/ 0 h 385"/>
                <a:gd name="T90" fmla="*/ 0 w 452"/>
                <a:gd name="T91" fmla="*/ 0 h 385"/>
                <a:gd name="T92" fmla="*/ 0 w 452"/>
                <a:gd name="T93" fmla="*/ 0 h 385"/>
                <a:gd name="T94" fmla="*/ 0 w 452"/>
                <a:gd name="T95" fmla="*/ 0 h 3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2"/>
                <a:gd name="T145" fmla="*/ 0 h 385"/>
                <a:gd name="T146" fmla="*/ 452 w 452"/>
                <a:gd name="T147" fmla="*/ 385 h 3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2" h="385">
                  <a:moveTo>
                    <a:pt x="0" y="275"/>
                  </a:moveTo>
                  <a:lnTo>
                    <a:pt x="6" y="267"/>
                  </a:lnTo>
                  <a:lnTo>
                    <a:pt x="13" y="259"/>
                  </a:lnTo>
                  <a:lnTo>
                    <a:pt x="19" y="250"/>
                  </a:lnTo>
                  <a:lnTo>
                    <a:pt x="25" y="241"/>
                  </a:lnTo>
                  <a:lnTo>
                    <a:pt x="31" y="234"/>
                  </a:lnTo>
                  <a:lnTo>
                    <a:pt x="37" y="225"/>
                  </a:lnTo>
                  <a:lnTo>
                    <a:pt x="44" y="216"/>
                  </a:lnTo>
                  <a:lnTo>
                    <a:pt x="50" y="208"/>
                  </a:lnTo>
                  <a:lnTo>
                    <a:pt x="65" y="196"/>
                  </a:lnTo>
                  <a:lnTo>
                    <a:pt x="79" y="183"/>
                  </a:lnTo>
                  <a:lnTo>
                    <a:pt x="94" y="171"/>
                  </a:lnTo>
                  <a:lnTo>
                    <a:pt x="109" y="160"/>
                  </a:lnTo>
                  <a:lnTo>
                    <a:pt x="124" y="147"/>
                  </a:lnTo>
                  <a:lnTo>
                    <a:pt x="138" y="135"/>
                  </a:lnTo>
                  <a:lnTo>
                    <a:pt x="153" y="122"/>
                  </a:lnTo>
                  <a:lnTo>
                    <a:pt x="168" y="110"/>
                  </a:lnTo>
                  <a:lnTo>
                    <a:pt x="184" y="101"/>
                  </a:lnTo>
                  <a:lnTo>
                    <a:pt x="200" y="91"/>
                  </a:lnTo>
                  <a:lnTo>
                    <a:pt x="217" y="83"/>
                  </a:lnTo>
                  <a:lnTo>
                    <a:pt x="233" y="74"/>
                  </a:lnTo>
                  <a:lnTo>
                    <a:pt x="249" y="64"/>
                  </a:lnTo>
                  <a:lnTo>
                    <a:pt x="265" y="55"/>
                  </a:lnTo>
                  <a:lnTo>
                    <a:pt x="281" y="46"/>
                  </a:lnTo>
                  <a:lnTo>
                    <a:pt x="298" y="37"/>
                  </a:lnTo>
                  <a:lnTo>
                    <a:pt x="311" y="32"/>
                  </a:lnTo>
                  <a:lnTo>
                    <a:pt x="326" y="27"/>
                  </a:lnTo>
                  <a:lnTo>
                    <a:pt x="339" y="23"/>
                  </a:lnTo>
                  <a:lnTo>
                    <a:pt x="354" y="19"/>
                  </a:lnTo>
                  <a:lnTo>
                    <a:pt x="367" y="14"/>
                  </a:lnTo>
                  <a:lnTo>
                    <a:pt x="382" y="10"/>
                  </a:lnTo>
                  <a:lnTo>
                    <a:pt x="395" y="4"/>
                  </a:lnTo>
                  <a:lnTo>
                    <a:pt x="410" y="0"/>
                  </a:lnTo>
                  <a:lnTo>
                    <a:pt x="414" y="3"/>
                  </a:lnTo>
                  <a:lnTo>
                    <a:pt x="420" y="7"/>
                  </a:lnTo>
                  <a:lnTo>
                    <a:pt x="426" y="10"/>
                  </a:lnTo>
                  <a:lnTo>
                    <a:pt x="430" y="13"/>
                  </a:lnTo>
                  <a:lnTo>
                    <a:pt x="436" y="16"/>
                  </a:lnTo>
                  <a:lnTo>
                    <a:pt x="442" y="19"/>
                  </a:lnTo>
                  <a:lnTo>
                    <a:pt x="447" y="21"/>
                  </a:lnTo>
                  <a:lnTo>
                    <a:pt x="452" y="24"/>
                  </a:lnTo>
                  <a:lnTo>
                    <a:pt x="451" y="33"/>
                  </a:lnTo>
                  <a:lnTo>
                    <a:pt x="449" y="42"/>
                  </a:lnTo>
                  <a:lnTo>
                    <a:pt x="448" y="49"/>
                  </a:lnTo>
                  <a:lnTo>
                    <a:pt x="447" y="58"/>
                  </a:lnTo>
                  <a:lnTo>
                    <a:pt x="445" y="67"/>
                  </a:lnTo>
                  <a:lnTo>
                    <a:pt x="444" y="75"/>
                  </a:lnTo>
                  <a:lnTo>
                    <a:pt x="442" y="84"/>
                  </a:lnTo>
                  <a:lnTo>
                    <a:pt x="441" y="91"/>
                  </a:lnTo>
                  <a:lnTo>
                    <a:pt x="432" y="107"/>
                  </a:lnTo>
                  <a:lnTo>
                    <a:pt x="423" y="123"/>
                  </a:lnTo>
                  <a:lnTo>
                    <a:pt x="414" y="139"/>
                  </a:lnTo>
                  <a:lnTo>
                    <a:pt x="407" y="155"/>
                  </a:lnTo>
                  <a:lnTo>
                    <a:pt x="398" y="173"/>
                  </a:lnTo>
                  <a:lnTo>
                    <a:pt x="389" y="189"/>
                  </a:lnTo>
                  <a:lnTo>
                    <a:pt x="380" y="205"/>
                  </a:lnTo>
                  <a:lnTo>
                    <a:pt x="371" y="221"/>
                  </a:lnTo>
                  <a:lnTo>
                    <a:pt x="364" y="229"/>
                  </a:lnTo>
                  <a:lnTo>
                    <a:pt x="355" y="238"/>
                  </a:lnTo>
                  <a:lnTo>
                    <a:pt x="346" y="247"/>
                  </a:lnTo>
                  <a:lnTo>
                    <a:pt x="337" y="257"/>
                  </a:lnTo>
                  <a:lnTo>
                    <a:pt x="330" y="266"/>
                  </a:lnTo>
                  <a:lnTo>
                    <a:pt x="321" y="275"/>
                  </a:lnTo>
                  <a:lnTo>
                    <a:pt x="312" y="285"/>
                  </a:lnTo>
                  <a:lnTo>
                    <a:pt x="304" y="293"/>
                  </a:lnTo>
                  <a:lnTo>
                    <a:pt x="292" y="302"/>
                  </a:lnTo>
                  <a:lnTo>
                    <a:pt x="278" y="311"/>
                  </a:lnTo>
                  <a:lnTo>
                    <a:pt x="267" y="318"/>
                  </a:lnTo>
                  <a:lnTo>
                    <a:pt x="255" y="327"/>
                  </a:lnTo>
                  <a:lnTo>
                    <a:pt x="242" y="336"/>
                  </a:lnTo>
                  <a:lnTo>
                    <a:pt x="230" y="344"/>
                  </a:lnTo>
                  <a:lnTo>
                    <a:pt x="217" y="352"/>
                  </a:lnTo>
                  <a:lnTo>
                    <a:pt x="205" y="360"/>
                  </a:lnTo>
                  <a:lnTo>
                    <a:pt x="189" y="363"/>
                  </a:lnTo>
                  <a:lnTo>
                    <a:pt x="172" y="366"/>
                  </a:lnTo>
                  <a:lnTo>
                    <a:pt x="156" y="371"/>
                  </a:lnTo>
                  <a:lnTo>
                    <a:pt x="140" y="373"/>
                  </a:lnTo>
                  <a:lnTo>
                    <a:pt x="124" y="376"/>
                  </a:lnTo>
                  <a:lnTo>
                    <a:pt x="107" y="379"/>
                  </a:lnTo>
                  <a:lnTo>
                    <a:pt x="91" y="382"/>
                  </a:lnTo>
                  <a:lnTo>
                    <a:pt x="75" y="385"/>
                  </a:lnTo>
                  <a:lnTo>
                    <a:pt x="65" y="381"/>
                  </a:lnTo>
                  <a:lnTo>
                    <a:pt x="56" y="376"/>
                  </a:lnTo>
                  <a:lnTo>
                    <a:pt x="47" y="372"/>
                  </a:lnTo>
                  <a:lnTo>
                    <a:pt x="37" y="366"/>
                  </a:lnTo>
                  <a:lnTo>
                    <a:pt x="28" y="362"/>
                  </a:lnTo>
                  <a:lnTo>
                    <a:pt x="19" y="357"/>
                  </a:lnTo>
                  <a:lnTo>
                    <a:pt x="10" y="353"/>
                  </a:lnTo>
                  <a:lnTo>
                    <a:pt x="0" y="349"/>
                  </a:lnTo>
                  <a:lnTo>
                    <a:pt x="0" y="344"/>
                  </a:lnTo>
                  <a:lnTo>
                    <a:pt x="1" y="336"/>
                  </a:lnTo>
                  <a:lnTo>
                    <a:pt x="1" y="324"/>
                  </a:lnTo>
                  <a:lnTo>
                    <a:pt x="3" y="309"/>
                  </a:lnTo>
                  <a:lnTo>
                    <a:pt x="3" y="296"/>
                  </a:lnTo>
                  <a:lnTo>
                    <a:pt x="3" y="285"/>
                  </a:lnTo>
                  <a:lnTo>
                    <a:pt x="1" y="27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8" name="Freeform 36"/>
            <p:cNvSpPr>
              <a:spLocks/>
            </p:cNvSpPr>
            <p:nvPr/>
          </p:nvSpPr>
          <p:spPr bwMode="auto">
            <a:xfrm>
              <a:off x="994" y="2783"/>
              <a:ext cx="132" cy="112"/>
            </a:xfrm>
            <a:custGeom>
              <a:avLst/>
              <a:gdLst>
                <a:gd name="T0" fmla="*/ 0 w 395"/>
                <a:gd name="T1" fmla="*/ 0 h 337"/>
                <a:gd name="T2" fmla="*/ 0 w 395"/>
                <a:gd name="T3" fmla="*/ 0 h 337"/>
                <a:gd name="T4" fmla="*/ 0 w 395"/>
                <a:gd name="T5" fmla="*/ 0 h 337"/>
                <a:gd name="T6" fmla="*/ 0 w 395"/>
                <a:gd name="T7" fmla="*/ 0 h 337"/>
                <a:gd name="T8" fmla="*/ 0 w 395"/>
                <a:gd name="T9" fmla="*/ 0 h 337"/>
                <a:gd name="T10" fmla="*/ 0 w 395"/>
                <a:gd name="T11" fmla="*/ 0 h 337"/>
                <a:gd name="T12" fmla="*/ 0 w 395"/>
                <a:gd name="T13" fmla="*/ 0 h 337"/>
                <a:gd name="T14" fmla="*/ 0 w 395"/>
                <a:gd name="T15" fmla="*/ 0 h 337"/>
                <a:gd name="T16" fmla="*/ 0 w 395"/>
                <a:gd name="T17" fmla="*/ 0 h 337"/>
                <a:gd name="T18" fmla="*/ 0 w 395"/>
                <a:gd name="T19" fmla="*/ 0 h 337"/>
                <a:gd name="T20" fmla="*/ 0 w 395"/>
                <a:gd name="T21" fmla="*/ 0 h 337"/>
                <a:gd name="T22" fmla="*/ 0 w 395"/>
                <a:gd name="T23" fmla="*/ 0 h 337"/>
                <a:gd name="T24" fmla="*/ 0 w 395"/>
                <a:gd name="T25" fmla="*/ 0 h 337"/>
                <a:gd name="T26" fmla="*/ 0 w 395"/>
                <a:gd name="T27" fmla="*/ 0 h 337"/>
                <a:gd name="T28" fmla="*/ 0 w 395"/>
                <a:gd name="T29" fmla="*/ 0 h 337"/>
                <a:gd name="T30" fmla="*/ 0 w 395"/>
                <a:gd name="T31" fmla="*/ 0 h 337"/>
                <a:gd name="T32" fmla="*/ 0 w 395"/>
                <a:gd name="T33" fmla="*/ 0 h 337"/>
                <a:gd name="T34" fmla="*/ 0 w 395"/>
                <a:gd name="T35" fmla="*/ 0 h 337"/>
                <a:gd name="T36" fmla="*/ 0 w 395"/>
                <a:gd name="T37" fmla="*/ 0 h 337"/>
                <a:gd name="T38" fmla="*/ 0 w 395"/>
                <a:gd name="T39" fmla="*/ 0 h 337"/>
                <a:gd name="T40" fmla="*/ 0 w 395"/>
                <a:gd name="T41" fmla="*/ 0 h 337"/>
                <a:gd name="T42" fmla="*/ 0 w 395"/>
                <a:gd name="T43" fmla="*/ 0 h 337"/>
                <a:gd name="T44" fmla="*/ 0 w 395"/>
                <a:gd name="T45" fmla="*/ 0 h 337"/>
                <a:gd name="T46" fmla="*/ 0 w 395"/>
                <a:gd name="T47" fmla="*/ 0 h 337"/>
                <a:gd name="T48" fmla="*/ 0 w 395"/>
                <a:gd name="T49" fmla="*/ 0 h 337"/>
                <a:gd name="T50" fmla="*/ 0 w 395"/>
                <a:gd name="T51" fmla="*/ 0 h 337"/>
                <a:gd name="T52" fmla="*/ 0 w 395"/>
                <a:gd name="T53" fmla="*/ 0 h 337"/>
                <a:gd name="T54" fmla="*/ 0 w 395"/>
                <a:gd name="T55" fmla="*/ 0 h 337"/>
                <a:gd name="T56" fmla="*/ 0 w 395"/>
                <a:gd name="T57" fmla="*/ 0 h 337"/>
                <a:gd name="T58" fmla="*/ 0 w 395"/>
                <a:gd name="T59" fmla="*/ 0 h 337"/>
                <a:gd name="T60" fmla="*/ 0 w 395"/>
                <a:gd name="T61" fmla="*/ 0 h 337"/>
                <a:gd name="T62" fmla="*/ 0 w 395"/>
                <a:gd name="T63" fmla="*/ 0 h 337"/>
                <a:gd name="T64" fmla="*/ 0 w 395"/>
                <a:gd name="T65" fmla="*/ 0 h 337"/>
                <a:gd name="T66" fmla="*/ 0 w 395"/>
                <a:gd name="T67" fmla="*/ 0 h 337"/>
                <a:gd name="T68" fmla="*/ 0 w 395"/>
                <a:gd name="T69" fmla="*/ 0 h 337"/>
                <a:gd name="T70" fmla="*/ 0 w 395"/>
                <a:gd name="T71" fmla="*/ 0 h 337"/>
                <a:gd name="T72" fmla="*/ 0 w 395"/>
                <a:gd name="T73" fmla="*/ 0 h 337"/>
                <a:gd name="T74" fmla="*/ 0 w 395"/>
                <a:gd name="T75" fmla="*/ 0 h 337"/>
                <a:gd name="T76" fmla="*/ 0 w 395"/>
                <a:gd name="T77" fmla="*/ 0 h 337"/>
                <a:gd name="T78" fmla="*/ 0 w 395"/>
                <a:gd name="T79" fmla="*/ 0 h 337"/>
                <a:gd name="T80" fmla="*/ 0 w 395"/>
                <a:gd name="T81" fmla="*/ 0 h 337"/>
                <a:gd name="T82" fmla="*/ 0 w 395"/>
                <a:gd name="T83" fmla="*/ 0 h 337"/>
                <a:gd name="T84" fmla="*/ 0 w 395"/>
                <a:gd name="T85" fmla="*/ 0 h 337"/>
                <a:gd name="T86" fmla="*/ 0 w 395"/>
                <a:gd name="T87" fmla="*/ 0 h 337"/>
                <a:gd name="T88" fmla="*/ 0 w 395"/>
                <a:gd name="T89" fmla="*/ 0 h 337"/>
                <a:gd name="T90" fmla="*/ 0 w 395"/>
                <a:gd name="T91" fmla="*/ 0 h 337"/>
                <a:gd name="T92" fmla="*/ 0 w 395"/>
                <a:gd name="T93" fmla="*/ 0 h 337"/>
                <a:gd name="T94" fmla="*/ 0 w 395"/>
                <a:gd name="T95" fmla="*/ 0 h 3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5"/>
                <a:gd name="T145" fmla="*/ 0 h 337"/>
                <a:gd name="T146" fmla="*/ 395 w 395"/>
                <a:gd name="T147" fmla="*/ 337 h 3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5" h="337">
                  <a:moveTo>
                    <a:pt x="0" y="240"/>
                  </a:moveTo>
                  <a:lnTo>
                    <a:pt x="5" y="233"/>
                  </a:lnTo>
                  <a:lnTo>
                    <a:pt x="11" y="225"/>
                  </a:lnTo>
                  <a:lnTo>
                    <a:pt x="17" y="218"/>
                  </a:lnTo>
                  <a:lnTo>
                    <a:pt x="21" y="211"/>
                  </a:lnTo>
                  <a:lnTo>
                    <a:pt x="27" y="204"/>
                  </a:lnTo>
                  <a:lnTo>
                    <a:pt x="33" y="196"/>
                  </a:lnTo>
                  <a:lnTo>
                    <a:pt x="37" y="189"/>
                  </a:lnTo>
                  <a:lnTo>
                    <a:pt x="43" y="182"/>
                  </a:lnTo>
                  <a:lnTo>
                    <a:pt x="56" y="172"/>
                  </a:lnTo>
                  <a:lnTo>
                    <a:pt x="68" y="160"/>
                  </a:lnTo>
                  <a:lnTo>
                    <a:pt x="81" y="150"/>
                  </a:lnTo>
                  <a:lnTo>
                    <a:pt x="95" y="138"/>
                  </a:lnTo>
                  <a:lnTo>
                    <a:pt x="108" y="128"/>
                  </a:lnTo>
                  <a:lnTo>
                    <a:pt x="120" y="118"/>
                  </a:lnTo>
                  <a:lnTo>
                    <a:pt x="133" y="106"/>
                  </a:lnTo>
                  <a:lnTo>
                    <a:pt x="146" y="96"/>
                  </a:lnTo>
                  <a:lnTo>
                    <a:pt x="161" y="89"/>
                  </a:lnTo>
                  <a:lnTo>
                    <a:pt x="174" y="80"/>
                  </a:lnTo>
                  <a:lnTo>
                    <a:pt x="189" y="73"/>
                  </a:lnTo>
                  <a:lnTo>
                    <a:pt x="204" y="64"/>
                  </a:lnTo>
                  <a:lnTo>
                    <a:pt x="217" y="57"/>
                  </a:lnTo>
                  <a:lnTo>
                    <a:pt x="232" y="48"/>
                  </a:lnTo>
                  <a:lnTo>
                    <a:pt x="245" y="39"/>
                  </a:lnTo>
                  <a:lnTo>
                    <a:pt x="260" y="32"/>
                  </a:lnTo>
                  <a:lnTo>
                    <a:pt x="272" y="28"/>
                  </a:lnTo>
                  <a:lnTo>
                    <a:pt x="285" y="23"/>
                  </a:lnTo>
                  <a:lnTo>
                    <a:pt x="297" y="20"/>
                  </a:lnTo>
                  <a:lnTo>
                    <a:pt x="308" y="16"/>
                  </a:lnTo>
                  <a:lnTo>
                    <a:pt x="320" y="12"/>
                  </a:lnTo>
                  <a:lnTo>
                    <a:pt x="333" y="7"/>
                  </a:lnTo>
                  <a:lnTo>
                    <a:pt x="345" y="4"/>
                  </a:lnTo>
                  <a:lnTo>
                    <a:pt x="357" y="0"/>
                  </a:lnTo>
                  <a:lnTo>
                    <a:pt x="363" y="3"/>
                  </a:lnTo>
                  <a:lnTo>
                    <a:pt x="367" y="6"/>
                  </a:lnTo>
                  <a:lnTo>
                    <a:pt x="372" y="7"/>
                  </a:lnTo>
                  <a:lnTo>
                    <a:pt x="376" y="10"/>
                  </a:lnTo>
                  <a:lnTo>
                    <a:pt x="381" y="13"/>
                  </a:lnTo>
                  <a:lnTo>
                    <a:pt x="387" y="16"/>
                  </a:lnTo>
                  <a:lnTo>
                    <a:pt x="391" y="19"/>
                  </a:lnTo>
                  <a:lnTo>
                    <a:pt x="395" y="22"/>
                  </a:lnTo>
                  <a:lnTo>
                    <a:pt x="394" y="29"/>
                  </a:lnTo>
                  <a:lnTo>
                    <a:pt x="392" y="36"/>
                  </a:lnTo>
                  <a:lnTo>
                    <a:pt x="391" y="44"/>
                  </a:lnTo>
                  <a:lnTo>
                    <a:pt x="389" y="51"/>
                  </a:lnTo>
                  <a:lnTo>
                    <a:pt x="388" y="58"/>
                  </a:lnTo>
                  <a:lnTo>
                    <a:pt x="388" y="65"/>
                  </a:lnTo>
                  <a:lnTo>
                    <a:pt x="387" y="73"/>
                  </a:lnTo>
                  <a:lnTo>
                    <a:pt x="385" y="80"/>
                  </a:lnTo>
                  <a:lnTo>
                    <a:pt x="378" y="95"/>
                  </a:lnTo>
                  <a:lnTo>
                    <a:pt x="370" y="108"/>
                  </a:lnTo>
                  <a:lnTo>
                    <a:pt x="363" y="122"/>
                  </a:lnTo>
                  <a:lnTo>
                    <a:pt x="354" y="137"/>
                  </a:lnTo>
                  <a:lnTo>
                    <a:pt x="347" y="150"/>
                  </a:lnTo>
                  <a:lnTo>
                    <a:pt x="339" y="164"/>
                  </a:lnTo>
                  <a:lnTo>
                    <a:pt x="332" y="179"/>
                  </a:lnTo>
                  <a:lnTo>
                    <a:pt x="325" y="192"/>
                  </a:lnTo>
                  <a:lnTo>
                    <a:pt x="317" y="201"/>
                  </a:lnTo>
                  <a:lnTo>
                    <a:pt x="310" y="208"/>
                  </a:lnTo>
                  <a:lnTo>
                    <a:pt x="303" y="217"/>
                  </a:lnTo>
                  <a:lnTo>
                    <a:pt x="295" y="224"/>
                  </a:lnTo>
                  <a:lnTo>
                    <a:pt x="288" y="233"/>
                  </a:lnTo>
                  <a:lnTo>
                    <a:pt x="280" y="240"/>
                  </a:lnTo>
                  <a:lnTo>
                    <a:pt x="273" y="249"/>
                  </a:lnTo>
                  <a:lnTo>
                    <a:pt x="266" y="256"/>
                  </a:lnTo>
                  <a:lnTo>
                    <a:pt x="254" y="263"/>
                  </a:lnTo>
                  <a:lnTo>
                    <a:pt x="244" y="271"/>
                  </a:lnTo>
                  <a:lnTo>
                    <a:pt x="233" y="279"/>
                  </a:lnTo>
                  <a:lnTo>
                    <a:pt x="221" y="287"/>
                  </a:lnTo>
                  <a:lnTo>
                    <a:pt x="211" y="294"/>
                  </a:lnTo>
                  <a:lnTo>
                    <a:pt x="201" y="301"/>
                  </a:lnTo>
                  <a:lnTo>
                    <a:pt x="189" y="308"/>
                  </a:lnTo>
                  <a:lnTo>
                    <a:pt x="179" y="316"/>
                  </a:lnTo>
                  <a:lnTo>
                    <a:pt x="164" y="319"/>
                  </a:lnTo>
                  <a:lnTo>
                    <a:pt x="151" y="321"/>
                  </a:lnTo>
                  <a:lnTo>
                    <a:pt x="136" y="323"/>
                  </a:lnTo>
                  <a:lnTo>
                    <a:pt x="121" y="326"/>
                  </a:lnTo>
                  <a:lnTo>
                    <a:pt x="108" y="329"/>
                  </a:lnTo>
                  <a:lnTo>
                    <a:pt x="93" y="332"/>
                  </a:lnTo>
                  <a:lnTo>
                    <a:pt x="78" y="335"/>
                  </a:lnTo>
                  <a:lnTo>
                    <a:pt x="65" y="337"/>
                  </a:lnTo>
                  <a:lnTo>
                    <a:pt x="56" y="333"/>
                  </a:lnTo>
                  <a:lnTo>
                    <a:pt x="49" y="329"/>
                  </a:lnTo>
                  <a:lnTo>
                    <a:pt x="40" y="324"/>
                  </a:lnTo>
                  <a:lnTo>
                    <a:pt x="33" y="320"/>
                  </a:lnTo>
                  <a:lnTo>
                    <a:pt x="24" y="317"/>
                  </a:lnTo>
                  <a:lnTo>
                    <a:pt x="17" y="313"/>
                  </a:lnTo>
                  <a:lnTo>
                    <a:pt x="8" y="308"/>
                  </a:lnTo>
                  <a:lnTo>
                    <a:pt x="0" y="304"/>
                  </a:lnTo>
                  <a:lnTo>
                    <a:pt x="0" y="301"/>
                  </a:lnTo>
                  <a:lnTo>
                    <a:pt x="0" y="294"/>
                  </a:lnTo>
                  <a:lnTo>
                    <a:pt x="2" y="284"/>
                  </a:lnTo>
                  <a:lnTo>
                    <a:pt x="2" y="271"/>
                  </a:lnTo>
                  <a:lnTo>
                    <a:pt x="2" y="259"/>
                  </a:lnTo>
                  <a:lnTo>
                    <a:pt x="2" y="249"/>
                  </a:lnTo>
                  <a:lnTo>
                    <a:pt x="2" y="24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99" name="Freeform 37"/>
            <p:cNvSpPr>
              <a:spLocks/>
            </p:cNvSpPr>
            <p:nvPr/>
          </p:nvSpPr>
          <p:spPr bwMode="auto">
            <a:xfrm>
              <a:off x="1005" y="2794"/>
              <a:ext cx="113" cy="97"/>
            </a:xfrm>
            <a:custGeom>
              <a:avLst/>
              <a:gdLst>
                <a:gd name="T0" fmla="*/ 0 w 339"/>
                <a:gd name="T1" fmla="*/ 0 h 289"/>
                <a:gd name="T2" fmla="*/ 0 w 339"/>
                <a:gd name="T3" fmla="*/ 0 h 289"/>
                <a:gd name="T4" fmla="*/ 0 w 339"/>
                <a:gd name="T5" fmla="*/ 0 h 289"/>
                <a:gd name="T6" fmla="*/ 0 w 339"/>
                <a:gd name="T7" fmla="*/ 0 h 289"/>
                <a:gd name="T8" fmla="*/ 0 w 339"/>
                <a:gd name="T9" fmla="*/ 0 h 289"/>
                <a:gd name="T10" fmla="*/ 0 w 339"/>
                <a:gd name="T11" fmla="*/ 0 h 289"/>
                <a:gd name="T12" fmla="*/ 0 w 339"/>
                <a:gd name="T13" fmla="*/ 0 h 289"/>
                <a:gd name="T14" fmla="*/ 0 w 339"/>
                <a:gd name="T15" fmla="*/ 0 h 289"/>
                <a:gd name="T16" fmla="*/ 0 w 339"/>
                <a:gd name="T17" fmla="*/ 0 h 289"/>
                <a:gd name="T18" fmla="*/ 0 w 339"/>
                <a:gd name="T19" fmla="*/ 0 h 289"/>
                <a:gd name="T20" fmla="*/ 0 w 339"/>
                <a:gd name="T21" fmla="*/ 0 h 289"/>
                <a:gd name="T22" fmla="*/ 0 w 339"/>
                <a:gd name="T23" fmla="*/ 0 h 289"/>
                <a:gd name="T24" fmla="*/ 0 w 339"/>
                <a:gd name="T25" fmla="*/ 0 h 289"/>
                <a:gd name="T26" fmla="*/ 0 w 339"/>
                <a:gd name="T27" fmla="*/ 0 h 289"/>
                <a:gd name="T28" fmla="*/ 0 w 339"/>
                <a:gd name="T29" fmla="*/ 0 h 289"/>
                <a:gd name="T30" fmla="*/ 0 w 339"/>
                <a:gd name="T31" fmla="*/ 0 h 289"/>
                <a:gd name="T32" fmla="*/ 0 w 339"/>
                <a:gd name="T33" fmla="*/ 0 h 289"/>
                <a:gd name="T34" fmla="*/ 0 w 339"/>
                <a:gd name="T35" fmla="*/ 0 h 289"/>
                <a:gd name="T36" fmla="*/ 0 w 339"/>
                <a:gd name="T37" fmla="*/ 0 h 289"/>
                <a:gd name="T38" fmla="*/ 0 w 339"/>
                <a:gd name="T39" fmla="*/ 0 h 289"/>
                <a:gd name="T40" fmla="*/ 0 w 339"/>
                <a:gd name="T41" fmla="*/ 0 h 289"/>
                <a:gd name="T42" fmla="*/ 0 w 339"/>
                <a:gd name="T43" fmla="*/ 0 h 289"/>
                <a:gd name="T44" fmla="*/ 0 w 339"/>
                <a:gd name="T45" fmla="*/ 0 h 289"/>
                <a:gd name="T46" fmla="*/ 0 w 339"/>
                <a:gd name="T47" fmla="*/ 0 h 289"/>
                <a:gd name="T48" fmla="*/ 0 w 339"/>
                <a:gd name="T49" fmla="*/ 0 h 289"/>
                <a:gd name="T50" fmla="*/ 0 w 339"/>
                <a:gd name="T51" fmla="*/ 0 h 289"/>
                <a:gd name="T52" fmla="*/ 0 w 339"/>
                <a:gd name="T53" fmla="*/ 0 h 289"/>
                <a:gd name="T54" fmla="*/ 0 w 339"/>
                <a:gd name="T55" fmla="*/ 0 h 289"/>
                <a:gd name="T56" fmla="*/ 0 w 339"/>
                <a:gd name="T57" fmla="*/ 0 h 289"/>
                <a:gd name="T58" fmla="*/ 0 w 339"/>
                <a:gd name="T59" fmla="*/ 0 h 289"/>
                <a:gd name="T60" fmla="*/ 0 w 339"/>
                <a:gd name="T61" fmla="*/ 0 h 289"/>
                <a:gd name="T62" fmla="*/ 0 w 339"/>
                <a:gd name="T63" fmla="*/ 0 h 289"/>
                <a:gd name="T64" fmla="*/ 0 w 339"/>
                <a:gd name="T65" fmla="*/ 0 h 289"/>
                <a:gd name="T66" fmla="*/ 0 w 339"/>
                <a:gd name="T67" fmla="*/ 0 h 289"/>
                <a:gd name="T68" fmla="*/ 0 w 339"/>
                <a:gd name="T69" fmla="*/ 0 h 289"/>
                <a:gd name="T70" fmla="*/ 0 w 339"/>
                <a:gd name="T71" fmla="*/ 0 h 289"/>
                <a:gd name="T72" fmla="*/ 0 w 339"/>
                <a:gd name="T73" fmla="*/ 0 h 289"/>
                <a:gd name="T74" fmla="*/ 0 w 339"/>
                <a:gd name="T75" fmla="*/ 0 h 289"/>
                <a:gd name="T76" fmla="*/ 0 w 339"/>
                <a:gd name="T77" fmla="*/ 0 h 289"/>
                <a:gd name="T78" fmla="*/ 0 w 339"/>
                <a:gd name="T79" fmla="*/ 0 h 289"/>
                <a:gd name="T80" fmla="*/ 0 w 339"/>
                <a:gd name="T81" fmla="*/ 0 h 289"/>
                <a:gd name="T82" fmla="*/ 0 w 339"/>
                <a:gd name="T83" fmla="*/ 0 h 289"/>
                <a:gd name="T84" fmla="*/ 0 w 339"/>
                <a:gd name="T85" fmla="*/ 0 h 289"/>
                <a:gd name="T86" fmla="*/ 0 w 339"/>
                <a:gd name="T87" fmla="*/ 0 h 289"/>
                <a:gd name="T88" fmla="*/ 0 w 339"/>
                <a:gd name="T89" fmla="*/ 0 h 289"/>
                <a:gd name="T90" fmla="*/ 0 w 339"/>
                <a:gd name="T91" fmla="*/ 0 h 289"/>
                <a:gd name="T92" fmla="*/ 0 w 339"/>
                <a:gd name="T93" fmla="*/ 0 h 289"/>
                <a:gd name="T94" fmla="*/ 0 w 339"/>
                <a:gd name="T95" fmla="*/ 0 h 2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9"/>
                <a:gd name="T145" fmla="*/ 0 h 289"/>
                <a:gd name="T146" fmla="*/ 339 w 339"/>
                <a:gd name="T147" fmla="*/ 289 h 2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9" h="289">
                  <a:moveTo>
                    <a:pt x="0" y="206"/>
                  </a:moveTo>
                  <a:lnTo>
                    <a:pt x="5" y="201"/>
                  </a:lnTo>
                  <a:lnTo>
                    <a:pt x="9" y="195"/>
                  </a:lnTo>
                  <a:lnTo>
                    <a:pt x="14" y="188"/>
                  </a:lnTo>
                  <a:lnTo>
                    <a:pt x="19" y="182"/>
                  </a:lnTo>
                  <a:lnTo>
                    <a:pt x="24" y="176"/>
                  </a:lnTo>
                  <a:lnTo>
                    <a:pt x="28" y="169"/>
                  </a:lnTo>
                  <a:lnTo>
                    <a:pt x="33" y="163"/>
                  </a:lnTo>
                  <a:lnTo>
                    <a:pt x="37" y="157"/>
                  </a:lnTo>
                  <a:lnTo>
                    <a:pt x="49" y="147"/>
                  </a:lnTo>
                  <a:lnTo>
                    <a:pt x="59" y="138"/>
                  </a:lnTo>
                  <a:lnTo>
                    <a:pt x="71" y="129"/>
                  </a:lnTo>
                  <a:lnTo>
                    <a:pt x="81" y="119"/>
                  </a:lnTo>
                  <a:lnTo>
                    <a:pt x="93" y="110"/>
                  </a:lnTo>
                  <a:lnTo>
                    <a:pt x="103" y="102"/>
                  </a:lnTo>
                  <a:lnTo>
                    <a:pt x="115" y="93"/>
                  </a:lnTo>
                  <a:lnTo>
                    <a:pt x="126" y="83"/>
                  </a:lnTo>
                  <a:lnTo>
                    <a:pt x="137" y="76"/>
                  </a:lnTo>
                  <a:lnTo>
                    <a:pt x="151" y="70"/>
                  </a:lnTo>
                  <a:lnTo>
                    <a:pt x="162" y="62"/>
                  </a:lnTo>
                  <a:lnTo>
                    <a:pt x="174" y="55"/>
                  </a:lnTo>
                  <a:lnTo>
                    <a:pt x="186" y="49"/>
                  </a:lnTo>
                  <a:lnTo>
                    <a:pt x="199" y="42"/>
                  </a:lnTo>
                  <a:lnTo>
                    <a:pt x="211" y="35"/>
                  </a:lnTo>
                  <a:lnTo>
                    <a:pt x="223" y="28"/>
                  </a:lnTo>
                  <a:lnTo>
                    <a:pt x="233" y="25"/>
                  </a:lnTo>
                  <a:lnTo>
                    <a:pt x="243" y="22"/>
                  </a:lnTo>
                  <a:lnTo>
                    <a:pt x="255" y="17"/>
                  </a:lnTo>
                  <a:lnTo>
                    <a:pt x="266" y="14"/>
                  </a:lnTo>
                  <a:lnTo>
                    <a:pt x="276" y="12"/>
                  </a:lnTo>
                  <a:lnTo>
                    <a:pt x="286" y="7"/>
                  </a:lnTo>
                  <a:lnTo>
                    <a:pt x="297" y="4"/>
                  </a:lnTo>
                  <a:lnTo>
                    <a:pt x="307" y="0"/>
                  </a:lnTo>
                  <a:lnTo>
                    <a:pt x="311" y="3"/>
                  </a:lnTo>
                  <a:lnTo>
                    <a:pt x="314" y="6"/>
                  </a:lnTo>
                  <a:lnTo>
                    <a:pt x="319" y="7"/>
                  </a:lnTo>
                  <a:lnTo>
                    <a:pt x="323" y="10"/>
                  </a:lnTo>
                  <a:lnTo>
                    <a:pt x="328" y="12"/>
                  </a:lnTo>
                  <a:lnTo>
                    <a:pt x="332" y="14"/>
                  </a:lnTo>
                  <a:lnTo>
                    <a:pt x="335" y="17"/>
                  </a:lnTo>
                  <a:lnTo>
                    <a:pt x="339" y="19"/>
                  </a:lnTo>
                  <a:lnTo>
                    <a:pt x="338" y="25"/>
                  </a:lnTo>
                  <a:lnTo>
                    <a:pt x="336" y="32"/>
                  </a:lnTo>
                  <a:lnTo>
                    <a:pt x="336" y="38"/>
                  </a:lnTo>
                  <a:lnTo>
                    <a:pt x="335" y="44"/>
                  </a:lnTo>
                  <a:lnTo>
                    <a:pt x="333" y="51"/>
                  </a:lnTo>
                  <a:lnTo>
                    <a:pt x="332" y="57"/>
                  </a:lnTo>
                  <a:lnTo>
                    <a:pt x="332" y="62"/>
                  </a:lnTo>
                  <a:lnTo>
                    <a:pt x="330" y="70"/>
                  </a:lnTo>
                  <a:lnTo>
                    <a:pt x="323" y="81"/>
                  </a:lnTo>
                  <a:lnTo>
                    <a:pt x="317" y="93"/>
                  </a:lnTo>
                  <a:lnTo>
                    <a:pt x="311" y="106"/>
                  </a:lnTo>
                  <a:lnTo>
                    <a:pt x="304" y="118"/>
                  </a:lnTo>
                  <a:lnTo>
                    <a:pt x="298" y="129"/>
                  </a:lnTo>
                  <a:lnTo>
                    <a:pt x="292" y="141"/>
                  </a:lnTo>
                  <a:lnTo>
                    <a:pt x="285" y="154"/>
                  </a:lnTo>
                  <a:lnTo>
                    <a:pt x="279" y="166"/>
                  </a:lnTo>
                  <a:lnTo>
                    <a:pt x="273" y="173"/>
                  </a:lnTo>
                  <a:lnTo>
                    <a:pt x="266" y="179"/>
                  </a:lnTo>
                  <a:lnTo>
                    <a:pt x="260" y="186"/>
                  </a:lnTo>
                  <a:lnTo>
                    <a:pt x="254" y="193"/>
                  </a:lnTo>
                  <a:lnTo>
                    <a:pt x="246" y="201"/>
                  </a:lnTo>
                  <a:lnTo>
                    <a:pt x="241" y="206"/>
                  </a:lnTo>
                  <a:lnTo>
                    <a:pt x="235" y="214"/>
                  </a:lnTo>
                  <a:lnTo>
                    <a:pt x="227" y="221"/>
                  </a:lnTo>
                  <a:lnTo>
                    <a:pt x="218" y="227"/>
                  </a:lnTo>
                  <a:lnTo>
                    <a:pt x="210" y="233"/>
                  </a:lnTo>
                  <a:lnTo>
                    <a:pt x="199" y="240"/>
                  </a:lnTo>
                  <a:lnTo>
                    <a:pt x="190" y="246"/>
                  </a:lnTo>
                  <a:lnTo>
                    <a:pt x="182" y="252"/>
                  </a:lnTo>
                  <a:lnTo>
                    <a:pt x="173" y="259"/>
                  </a:lnTo>
                  <a:lnTo>
                    <a:pt x="162" y="265"/>
                  </a:lnTo>
                  <a:lnTo>
                    <a:pt x="154" y="270"/>
                  </a:lnTo>
                  <a:lnTo>
                    <a:pt x="142" y="273"/>
                  </a:lnTo>
                  <a:lnTo>
                    <a:pt x="129" y="276"/>
                  </a:lnTo>
                  <a:lnTo>
                    <a:pt x="117" y="278"/>
                  </a:lnTo>
                  <a:lnTo>
                    <a:pt x="105" y="281"/>
                  </a:lnTo>
                  <a:lnTo>
                    <a:pt x="93" y="282"/>
                  </a:lnTo>
                  <a:lnTo>
                    <a:pt x="80" y="285"/>
                  </a:lnTo>
                  <a:lnTo>
                    <a:pt x="68" y="286"/>
                  </a:lnTo>
                  <a:lnTo>
                    <a:pt x="56" y="289"/>
                  </a:lnTo>
                  <a:lnTo>
                    <a:pt x="49" y="286"/>
                  </a:lnTo>
                  <a:lnTo>
                    <a:pt x="42" y="282"/>
                  </a:lnTo>
                  <a:lnTo>
                    <a:pt x="36" y="279"/>
                  </a:lnTo>
                  <a:lnTo>
                    <a:pt x="28" y="276"/>
                  </a:lnTo>
                  <a:lnTo>
                    <a:pt x="21" y="272"/>
                  </a:lnTo>
                  <a:lnTo>
                    <a:pt x="14" y="269"/>
                  </a:lnTo>
                  <a:lnTo>
                    <a:pt x="8" y="265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3"/>
                  </a:lnTo>
                  <a:lnTo>
                    <a:pt x="2" y="233"/>
                  </a:lnTo>
                  <a:lnTo>
                    <a:pt x="2" y="222"/>
                  </a:lnTo>
                  <a:lnTo>
                    <a:pt x="2" y="214"/>
                  </a:lnTo>
                  <a:lnTo>
                    <a:pt x="2" y="208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0" name="Freeform 38"/>
            <p:cNvSpPr>
              <a:spLocks/>
            </p:cNvSpPr>
            <p:nvPr/>
          </p:nvSpPr>
          <p:spPr bwMode="auto">
            <a:xfrm>
              <a:off x="1015" y="2806"/>
              <a:ext cx="94" cy="81"/>
            </a:xfrm>
            <a:custGeom>
              <a:avLst/>
              <a:gdLst>
                <a:gd name="T0" fmla="*/ 0 w 283"/>
                <a:gd name="T1" fmla="*/ 0 h 242"/>
                <a:gd name="T2" fmla="*/ 0 w 283"/>
                <a:gd name="T3" fmla="*/ 0 h 242"/>
                <a:gd name="T4" fmla="*/ 0 w 283"/>
                <a:gd name="T5" fmla="*/ 0 h 242"/>
                <a:gd name="T6" fmla="*/ 0 w 283"/>
                <a:gd name="T7" fmla="*/ 0 h 242"/>
                <a:gd name="T8" fmla="*/ 0 w 283"/>
                <a:gd name="T9" fmla="*/ 0 h 242"/>
                <a:gd name="T10" fmla="*/ 0 w 283"/>
                <a:gd name="T11" fmla="*/ 0 h 242"/>
                <a:gd name="T12" fmla="*/ 0 w 283"/>
                <a:gd name="T13" fmla="*/ 0 h 242"/>
                <a:gd name="T14" fmla="*/ 0 w 283"/>
                <a:gd name="T15" fmla="*/ 0 h 242"/>
                <a:gd name="T16" fmla="*/ 0 w 283"/>
                <a:gd name="T17" fmla="*/ 0 h 242"/>
                <a:gd name="T18" fmla="*/ 0 w 283"/>
                <a:gd name="T19" fmla="*/ 0 h 242"/>
                <a:gd name="T20" fmla="*/ 0 w 283"/>
                <a:gd name="T21" fmla="*/ 0 h 242"/>
                <a:gd name="T22" fmla="*/ 0 w 283"/>
                <a:gd name="T23" fmla="*/ 0 h 242"/>
                <a:gd name="T24" fmla="*/ 0 w 283"/>
                <a:gd name="T25" fmla="*/ 0 h 242"/>
                <a:gd name="T26" fmla="*/ 0 w 283"/>
                <a:gd name="T27" fmla="*/ 0 h 242"/>
                <a:gd name="T28" fmla="*/ 0 w 283"/>
                <a:gd name="T29" fmla="*/ 0 h 242"/>
                <a:gd name="T30" fmla="*/ 0 w 283"/>
                <a:gd name="T31" fmla="*/ 0 h 242"/>
                <a:gd name="T32" fmla="*/ 0 w 283"/>
                <a:gd name="T33" fmla="*/ 0 h 242"/>
                <a:gd name="T34" fmla="*/ 0 w 283"/>
                <a:gd name="T35" fmla="*/ 0 h 242"/>
                <a:gd name="T36" fmla="*/ 0 w 283"/>
                <a:gd name="T37" fmla="*/ 0 h 242"/>
                <a:gd name="T38" fmla="*/ 0 w 283"/>
                <a:gd name="T39" fmla="*/ 0 h 242"/>
                <a:gd name="T40" fmla="*/ 0 w 283"/>
                <a:gd name="T41" fmla="*/ 0 h 242"/>
                <a:gd name="T42" fmla="*/ 0 w 283"/>
                <a:gd name="T43" fmla="*/ 0 h 242"/>
                <a:gd name="T44" fmla="*/ 0 w 283"/>
                <a:gd name="T45" fmla="*/ 0 h 242"/>
                <a:gd name="T46" fmla="*/ 0 w 283"/>
                <a:gd name="T47" fmla="*/ 0 h 242"/>
                <a:gd name="T48" fmla="*/ 0 w 283"/>
                <a:gd name="T49" fmla="*/ 0 h 242"/>
                <a:gd name="T50" fmla="*/ 0 w 283"/>
                <a:gd name="T51" fmla="*/ 0 h 242"/>
                <a:gd name="T52" fmla="*/ 0 w 283"/>
                <a:gd name="T53" fmla="*/ 0 h 242"/>
                <a:gd name="T54" fmla="*/ 0 w 283"/>
                <a:gd name="T55" fmla="*/ 0 h 242"/>
                <a:gd name="T56" fmla="*/ 0 w 283"/>
                <a:gd name="T57" fmla="*/ 0 h 242"/>
                <a:gd name="T58" fmla="*/ 0 w 283"/>
                <a:gd name="T59" fmla="*/ 0 h 242"/>
                <a:gd name="T60" fmla="*/ 0 w 283"/>
                <a:gd name="T61" fmla="*/ 0 h 242"/>
                <a:gd name="T62" fmla="*/ 0 w 283"/>
                <a:gd name="T63" fmla="*/ 0 h 242"/>
                <a:gd name="T64" fmla="*/ 0 w 283"/>
                <a:gd name="T65" fmla="*/ 0 h 242"/>
                <a:gd name="T66" fmla="*/ 0 w 283"/>
                <a:gd name="T67" fmla="*/ 0 h 242"/>
                <a:gd name="T68" fmla="*/ 0 w 283"/>
                <a:gd name="T69" fmla="*/ 0 h 242"/>
                <a:gd name="T70" fmla="*/ 0 w 283"/>
                <a:gd name="T71" fmla="*/ 0 h 242"/>
                <a:gd name="T72" fmla="*/ 0 w 283"/>
                <a:gd name="T73" fmla="*/ 0 h 242"/>
                <a:gd name="T74" fmla="*/ 0 w 283"/>
                <a:gd name="T75" fmla="*/ 0 h 242"/>
                <a:gd name="T76" fmla="*/ 0 w 283"/>
                <a:gd name="T77" fmla="*/ 0 h 242"/>
                <a:gd name="T78" fmla="*/ 0 w 283"/>
                <a:gd name="T79" fmla="*/ 0 h 242"/>
                <a:gd name="T80" fmla="*/ 0 w 283"/>
                <a:gd name="T81" fmla="*/ 0 h 242"/>
                <a:gd name="T82" fmla="*/ 0 w 283"/>
                <a:gd name="T83" fmla="*/ 0 h 242"/>
                <a:gd name="T84" fmla="*/ 0 w 283"/>
                <a:gd name="T85" fmla="*/ 0 h 242"/>
                <a:gd name="T86" fmla="*/ 0 w 283"/>
                <a:gd name="T87" fmla="*/ 0 h 242"/>
                <a:gd name="T88" fmla="*/ 0 w 283"/>
                <a:gd name="T89" fmla="*/ 0 h 242"/>
                <a:gd name="T90" fmla="*/ 0 w 283"/>
                <a:gd name="T91" fmla="*/ 0 h 242"/>
                <a:gd name="T92" fmla="*/ 0 w 283"/>
                <a:gd name="T93" fmla="*/ 0 h 242"/>
                <a:gd name="T94" fmla="*/ 0 w 283"/>
                <a:gd name="T95" fmla="*/ 0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"/>
                <a:gd name="T145" fmla="*/ 0 h 242"/>
                <a:gd name="T146" fmla="*/ 283 w 283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" h="242">
                  <a:moveTo>
                    <a:pt x="0" y="172"/>
                  </a:moveTo>
                  <a:lnTo>
                    <a:pt x="5" y="168"/>
                  </a:lnTo>
                  <a:lnTo>
                    <a:pt x="9" y="162"/>
                  </a:lnTo>
                  <a:lnTo>
                    <a:pt x="12" y="156"/>
                  </a:lnTo>
                  <a:lnTo>
                    <a:pt x="16" y="152"/>
                  </a:lnTo>
                  <a:lnTo>
                    <a:pt x="19" y="146"/>
                  </a:lnTo>
                  <a:lnTo>
                    <a:pt x="24" y="141"/>
                  </a:lnTo>
                  <a:lnTo>
                    <a:pt x="28" y="136"/>
                  </a:lnTo>
                  <a:lnTo>
                    <a:pt x="31" y="130"/>
                  </a:lnTo>
                  <a:lnTo>
                    <a:pt x="42" y="122"/>
                  </a:lnTo>
                  <a:lnTo>
                    <a:pt x="50" y="115"/>
                  </a:lnTo>
                  <a:lnTo>
                    <a:pt x="59" y="108"/>
                  </a:lnTo>
                  <a:lnTo>
                    <a:pt x="68" y="99"/>
                  </a:lnTo>
                  <a:lnTo>
                    <a:pt x="77" y="92"/>
                  </a:lnTo>
                  <a:lnTo>
                    <a:pt x="87" y="85"/>
                  </a:lnTo>
                  <a:lnTo>
                    <a:pt x="96" y="77"/>
                  </a:lnTo>
                  <a:lnTo>
                    <a:pt x="105" y="69"/>
                  </a:lnTo>
                  <a:lnTo>
                    <a:pt x="115" y="63"/>
                  </a:lnTo>
                  <a:lnTo>
                    <a:pt x="126" y="57"/>
                  </a:lnTo>
                  <a:lnTo>
                    <a:pt x="136" y="53"/>
                  </a:lnTo>
                  <a:lnTo>
                    <a:pt x="146" y="47"/>
                  </a:lnTo>
                  <a:lnTo>
                    <a:pt x="156" y="41"/>
                  </a:lnTo>
                  <a:lnTo>
                    <a:pt x="167" y="35"/>
                  </a:lnTo>
                  <a:lnTo>
                    <a:pt x="176" y="29"/>
                  </a:lnTo>
                  <a:lnTo>
                    <a:pt x="186" y="24"/>
                  </a:lnTo>
                  <a:lnTo>
                    <a:pt x="195" y="21"/>
                  </a:lnTo>
                  <a:lnTo>
                    <a:pt x="204" y="18"/>
                  </a:lnTo>
                  <a:lnTo>
                    <a:pt x="212" y="15"/>
                  </a:lnTo>
                  <a:lnTo>
                    <a:pt x="221" y="12"/>
                  </a:lnTo>
                  <a:lnTo>
                    <a:pt x="230" y="9"/>
                  </a:lnTo>
                  <a:lnTo>
                    <a:pt x="239" y="6"/>
                  </a:lnTo>
                  <a:lnTo>
                    <a:pt x="248" y="3"/>
                  </a:lnTo>
                  <a:lnTo>
                    <a:pt x="257" y="0"/>
                  </a:lnTo>
                  <a:lnTo>
                    <a:pt x="260" y="2"/>
                  </a:lnTo>
                  <a:lnTo>
                    <a:pt x="263" y="5"/>
                  </a:lnTo>
                  <a:lnTo>
                    <a:pt x="267" y="6"/>
                  </a:lnTo>
                  <a:lnTo>
                    <a:pt x="270" y="8"/>
                  </a:lnTo>
                  <a:lnTo>
                    <a:pt x="273" y="10"/>
                  </a:lnTo>
                  <a:lnTo>
                    <a:pt x="276" y="12"/>
                  </a:lnTo>
                  <a:lnTo>
                    <a:pt x="280" y="13"/>
                  </a:lnTo>
                  <a:lnTo>
                    <a:pt x="283" y="16"/>
                  </a:lnTo>
                  <a:lnTo>
                    <a:pt x="282" y="21"/>
                  </a:lnTo>
                  <a:lnTo>
                    <a:pt x="282" y="26"/>
                  </a:lnTo>
                  <a:lnTo>
                    <a:pt x="280" y="31"/>
                  </a:lnTo>
                  <a:lnTo>
                    <a:pt x="279" y="37"/>
                  </a:lnTo>
                  <a:lnTo>
                    <a:pt x="279" y="42"/>
                  </a:lnTo>
                  <a:lnTo>
                    <a:pt x="277" y="47"/>
                  </a:lnTo>
                  <a:lnTo>
                    <a:pt x="276" y="53"/>
                  </a:lnTo>
                  <a:lnTo>
                    <a:pt x="276" y="57"/>
                  </a:lnTo>
                  <a:lnTo>
                    <a:pt x="270" y="67"/>
                  </a:lnTo>
                  <a:lnTo>
                    <a:pt x="266" y="77"/>
                  </a:lnTo>
                  <a:lnTo>
                    <a:pt x="260" y="88"/>
                  </a:lnTo>
                  <a:lnTo>
                    <a:pt x="254" y="98"/>
                  </a:lnTo>
                  <a:lnTo>
                    <a:pt x="249" y="108"/>
                  </a:lnTo>
                  <a:lnTo>
                    <a:pt x="243" y="118"/>
                  </a:lnTo>
                  <a:lnTo>
                    <a:pt x="238" y="128"/>
                  </a:lnTo>
                  <a:lnTo>
                    <a:pt x="233" y="138"/>
                  </a:lnTo>
                  <a:lnTo>
                    <a:pt x="227" y="144"/>
                  </a:lnTo>
                  <a:lnTo>
                    <a:pt x="223" y="149"/>
                  </a:lnTo>
                  <a:lnTo>
                    <a:pt x="217" y="154"/>
                  </a:lnTo>
                  <a:lnTo>
                    <a:pt x="211" y="160"/>
                  </a:lnTo>
                  <a:lnTo>
                    <a:pt x="207" y="166"/>
                  </a:lnTo>
                  <a:lnTo>
                    <a:pt x="201" y="172"/>
                  </a:lnTo>
                  <a:lnTo>
                    <a:pt x="196" y="178"/>
                  </a:lnTo>
                  <a:lnTo>
                    <a:pt x="190" y="184"/>
                  </a:lnTo>
                  <a:lnTo>
                    <a:pt x="183" y="189"/>
                  </a:lnTo>
                  <a:lnTo>
                    <a:pt x="174" y="194"/>
                  </a:lnTo>
                  <a:lnTo>
                    <a:pt x="167" y="200"/>
                  </a:lnTo>
                  <a:lnTo>
                    <a:pt x="159" y="205"/>
                  </a:lnTo>
                  <a:lnTo>
                    <a:pt x="152" y="210"/>
                  </a:lnTo>
                  <a:lnTo>
                    <a:pt x="143" y="216"/>
                  </a:lnTo>
                  <a:lnTo>
                    <a:pt x="136" y="220"/>
                  </a:lnTo>
                  <a:lnTo>
                    <a:pt x="128" y="226"/>
                  </a:lnTo>
                  <a:lnTo>
                    <a:pt x="118" y="227"/>
                  </a:lnTo>
                  <a:lnTo>
                    <a:pt x="108" y="230"/>
                  </a:lnTo>
                  <a:lnTo>
                    <a:pt x="98" y="232"/>
                  </a:lnTo>
                  <a:lnTo>
                    <a:pt x="87" y="233"/>
                  </a:lnTo>
                  <a:lnTo>
                    <a:pt x="77" y="236"/>
                  </a:lnTo>
                  <a:lnTo>
                    <a:pt x="68" y="237"/>
                  </a:lnTo>
                  <a:lnTo>
                    <a:pt x="58" y="239"/>
                  </a:lnTo>
                  <a:lnTo>
                    <a:pt x="47" y="242"/>
                  </a:lnTo>
                  <a:lnTo>
                    <a:pt x="42" y="239"/>
                  </a:lnTo>
                  <a:lnTo>
                    <a:pt x="36" y="236"/>
                  </a:lnTo>
                  <a:lnTo>
                    <a:pt x="30" y="233"/>
                  </a:lnTo>
                  <a:lnTo>
                    <a:pt x="24" y="230"/>
                  </a:lnTo>
                  <a:lnTo>
                    <a:pt x="18" y="227"/>
                  </a:lnTo>
                  <a:lnTo>
                    <a:pt x="12" y="224"/>
                  </a:lnTo>
                  <a:lnTo>
                    <a:pt x="6" y="221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2" y="210"/>
                  </a:lnTo>
                  <a:lnTo>
                    <a:pt x="2" y="202"/>
                  </a:lnTo>
                  <a:lnTo>
                    <a:pt x="2" y="194"/>
                  </a:lnTo>
                  <a:lnTo>
                    <a:pt x="2" y="185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1" name="Freeform 39"/>
            <p:cNvSpPr>
              <a:spLocks/>
            </p:cNvSpPr>
            <p:nvPr/>
          </p:nvSpPr>
          <p:spPr bwMode="auto">
            <a:xfrm>
              <a:off x="1026" y="2819"/>
              <a:ext cx="75" cy="64"/>
            </a:xfrm>
            <a:custGeom>
              <a:avLst/>
              <a:gdLst>
                <a:gd name="T0" fmla="*/ 0 w 225"/>
                <a:gd name="T1" fmla="*/ 0 h 192"/>
                <a:gd name="T2" fmla="*/ 0 w 225"/>
                <a:gd name="T3" fmla="*/ 0 h 192"/>
                <a:gd name="T4" fmla="*/ 0 w 225"/>
                <a:gd name="T5" fmla="*/ 0 h 192"/>
                <a:gd name="T6" fmla="*/ 0 w 225"/>
                <a:gd name="T7" fmla="*/ 0 h 192"/>
                <a:gd name="T8" fmla="*/ 0 w 225"/>
                <a:gd name="T9" fmla="*/ 0 h 192"/>
                <a:gd name="T10" fmla="*/ 0 w 225"/>
                <a:gd name="T11" fmla="*/ 0 h 192"/>
                <a:gd name="T12" fmla="*/ 0 w 225"/>
                <a:gd name="T13" fmla="*/ 0 h 192"/>
                <a:gd name="T14" fmla="*/ 0 w 225"/>
                <a:gd name="T15" fmla="*/ 0 h 192"/>
                <a:gd name="T16" fmla="*/ 0 w 225"/>
                <a:gd name="T17" fmla="*/ 0 h 192"/>
                <a:gd name="T18" fmla="*/ 0 w 225"/>
                <a:gd name="T19" fmla="*/ 0 h 192"/>
                <a:gd name="T20" fmla="*/ 0 w 225"/>
                <a:gd name="T21" fmla="*/ 0 h 192"/>
                <a:gd name="T22" fmla="*/ 0 w 225"/>
                <a:gd name="T23" fmla="*/ 0 h 192"/>
                <a:gd name="T24" fmla="*/ 0 w 225"/>
                <a:gd name="T25" fmla="*/ 0 h 192"/>
                <a:gd name="T26" fmla="*/ 0 w 225"/>
                <a:gd name="T27" fmla="*/ 0 h 192"/>
                <a:gd name="T28" fmla="*/ 0 w 225"/>
                <a:gd name="T29" fmla="*/ 0 h 192"/>
                <a:gd name="T30" fmla="*/ 0 w 225"/>
                <a:gd name="T31" fmla="*/ 0 h 192"/>
                <a:gd name="T32" fmla="*/ 0 w 225"/>
                <a:gd name="T33" fmla="*/ 0 h 192"/>
                <a:gd name="T34" fmla="*/ 0 w 225"/>
                <a:gd name="T35" fmla="*/ 0 h 192"/>
                <a:gd name="T36" fmla="*/ 0 w 225"/>
                <a:gd name="T37" fmla="*/ 0 h 192"/>
                <a:gd name="T38" fmla="*/ 0 w 225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5"/>
                <a:gd name="T61" fmla="*/ 0 h 192"/>
                <a:gd name="T62" fmla="*/ 225 w 225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5" h="192">
                  <a:moveTo>
                    <a:pt x="0" y="136"/>
                  </a:moveTo>
                  <a:lnTo>
                    <a:pt x="23" y="103"/>
                  </a:lnTo>
                  <a:lnTo>
                    <a:pt x="82" y="53"/>
                  </a:lnTo>
                  <a:lnTo>
                    <a:pt x="147" y="17"/>
                  </a:lnTo>
                  <a:lnTo>
                    <a:pt x="203" y="0"/>
                  </a:lnTo>
                  <a:lnTo>
                    <a:pt x="225" y="11"/>
                  </a:lnTo>
                  <a:lnTo>
                    <a:pt x="219" y="45"/>
                  </a:lnTo>
                  <a:lnTo>
                    <a:pt x="185" y="109"/>
                  </a:lnTo>
                  <a:lnTo>
                    <a:pt x="151" y="145"/>
                  </a:lnTo>
                  <a:lnTo>
                    <a:pt x="101" y="180"/>
                  </a:lnTo>
                  <a:lnTo>
                    <a:pt x="37" y="192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1" y="147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2" name="Freeform 40"/>
            <p:cNvSpPr>
              <a:spLocks/>
            </p:cNvSpPr>
            <p:nvPr/>
          </p:nvSpPr>
          <p:spPr bwMode="auto">
            <a:xfrm>
              <a:off x="813" y="2921"/>
              <a:ext cx="143" cy="71"/>
            </a:xfrm>
            <a:custGeom>
              <a:avLst/>
              <a:gdLst>
                <a:gd name="T0" fmla="*/ 0 w 430"/>
                <a:gd name="T1" fmla="*/ 0 h 211"/>
                <a:gd name="T2" fmla="*/ 0 w 430"/>
                <a:gd name="T3" fmla="*/ 0 h 211"/>
                <a:gd name="T4" fmla="*/ 0 w 430"/>
                <a:gd name="T5" fmla="*/ 0 h 211"/>
                <a:gd name="T6" fmla="*/ 0 w 430"/>
                <a:gd name="T7" fmla="*/ 0 h 211"/>
                <a:gd name="T8" fmla="*/ 0 w 430"/>
                <a:gd name="T9" fmla="*/ 0 h 211"/>
                <a:gd name="T10" fmla="*/ 0 w 430"/>
                <a:gd name="T11" fmla="*/ 0 h 211"/>
                <a:gd name="T12" fmla="*/ 0 w 430"/>
                <a:gd name="T13" fmla="*/ 0 h 211"/>
                <a:gd name="T14" fmla="*/ 0 w 430"/>
                <a:gd name="T15" fmla="*/ 0 h 211"/>
                <a:gd name="T16" fmla="*/ 0 w 430"/>
                <a:gd name="T17" fmla="*/ 0 h 211"/>
                <a:gd name="T18" fmla="*/ 0 w 430"/>
                <a:gd name="T19" fmla="*/ 0 h 211"/>
                <a:gd name="T20" fmla="*/ 0 w 430"/>
                <a:gd name="T21" fmla="*/ 0 h 211"/>
                <a:gd name="T22" fmla="*/ 0 w 430"/>
                <a:gd name="T23" fmla="*/ 0 h 211"/>
                <a:gd name="T24" fmla="*/ 0 w 430"/>
                <a:gd name="T25" fmla="*/ 0 h 211"/>
                <a:gd name="T26" fmla="*/ 0 w 430"/>
                <a:gd name="T27" fmla="*/ 0 h 211"/>
                <a:gd name="T28" fmla="*/ 0 w 430"/>
                <a:gd name="T29" fmla="*/ 0 h 211"/>
                <a:gd name="T30" fmla="*/ 0 w 430"/>
                <a:gd name="T31" fmla="*/ 0 h 211"/>
                <a:gd name="T32" fmla="*/ 0 w 430"/>
                <a:gd name="T33" fmla="*/ 0 h 211"/>
                <a:gd name="T34" fmla="*/ 0 w 430"/>
                <a:gd name="T35" fmla="*/ 0 h 211"/>
                <a:gd name="T36" fmla="*/ 0 w 430"/>
                <a:gd name="T37" fmla="*/ 0 h 211"/>
                <a:gd name="T38" fmla="*/ 0 w 430"/>
                <a:gd name="T39" fmla="*/ 0 h 2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0"/>
                <a:gd name="T61" fmla="*/ 0 h 211"/>
                <a:gd name="T62" fmla="*/ 430 w 430"/>
                <a:gd name="T63" fmla="*/ 211 h 2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0" h="211">
                  <a:moveTo>
                    <a:pt x="22" y="89"/>
                  </a:moveTo>
                  <a:lnTo>
                    <a:pt x="80" y="54"/>
                  </a:lnTo>
                  <a:lnTo>
                    <a:pt x="196" y="16"/>
                  </a:lnTo>
                  <a:lnTo>
                    <a:pt x="312" y="0"/>
                  </a:lnTo>
                  <a:lnTo>
                    <a:pt x="407" y="6"/>
                  </a:lnTo>
                  <a:lnTo>
                    <a:pt x="430" y="38"/>
                  </a:lnTo>
                  <a:lnTo>
                    <a:pt x="401" y="83"/>
                  </a:lnTo>
                  <a:lnTo>
                    <a:pt x="312" y="157"/>
                  </a:lnTo>
                  <a:lnTo>
                    <a:pt x="240" y="191"/>
                  </a:lnTo>
                  <a:lnTo>
                    <a:pt x="147" y="211"/>
                  </a:lnTo>
                  <a:lnTo>
                    <a:pt x="44" y="191"/>
                  </a:lnTo>
                  <a:lnTo>
                    <a:pt x="0" y="143"/>
                  </a:lnTo>
                  <a:lnTo>
                    <a:pt x="1" y="140"/>
                  </a:lnTo>
                  <a:lnTo>
                    <a:pt x="4" y="134"/>
                  </a:lnTo>
                  <a:lnTo>
                    <a:pt x="9" y="125"/>
                  </a:lnTo>
                  <a:lnTo>
                    <a:pt x="13" y="113"/>
                  </a:lnTo>
                  <a:lnTo>
                    <a:pt x="18" y="105"/>
                  </a:lnTo>
                  <a:lnTo>
                    <a:pt x="22" y="96"/>
                  </a:lnTo>
                  <a:lnTo>
                    <a:pt x="24" y="90"/>
                  </a:lnTo>
                  <a:lnTo>
                    <a:pt x="22" y="8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3" name="Freeform 41"/>
            <p:cNvSpPr>
              <a:spLocks/>
            </p:cNvSpPr>
            <p:nvPr/>
          </p:nvSpPr>
          <p:spPr bwMode="auto">
            <a:xfrm>
              <a:off x="821" y="2928"/>
              <a:ext cx="127" cy="62"/>
            </a:xfrm>
            <a:custGeom>
              <a:avLst/>
              <a:gdLst>
                <a:gd name="T0" fmla="*/ 0 w 381"/>
                <a:gd name="T1" fmla="*/ 0 h 188"/>
                <a:gd name="T2" fmla="*/ 0 w 381"/>
                <a:gd name="T3" fmla="*/ 0 h 188"/>
                <a:gd name="T4" fmla="*/ 0 w 381"/>
                <a:gd name="T5" fmla="*/ 0 h 188"/>
                <a:gd name="T6" fmla="*/ 0 w 381"/>
                <a:gd name="T7" fmla="*/ 0 h 188"/>
                <a:gd name="T8" fmla="*/ 0 w 381"/>
                <a:gd name="T9" fmla="*/ 0 h 188"/>
                <a:gd name="T10" fmla="*/ 0 w 381"/>
                <a:gd name="T11" fmla="*/ 0 h 188"/>
                <a:gd name="T12" fmla="*/ 0 w 381"/>
                <a:gd name="T13" fmla="*/ 0 h 188"/>
                <a:gd name="T14" fmla="*/ 0 w 381"/>
                <a:gd name="T15" fmla="*/ 0 h 188"/>
                <a:gd name="T16" fmla="*/ 0 w 381"/>
                <a:gd name="T17" fmla="*/ 0 h 188"/>
                <a:gd name="T18" fmla="*/ 0 w 381"/>
                <a:gd name="T19" fmla="*/ 0 h 188"/>
                <a:gd name="T20" fmla="*/ 0 w 381"/>
                <a:gd name="T21" fmla="*/ 0 h 188"/>
                <a:gd name="T22" fmla="*/ 0 w 381"/>
                <a:gd name="T23" fmla="*/ 0 h 188"/>
                <a:gd name="T24" fmla="*/ 0 w 381"/>
                <a:gd name="T25" fmla="*/ 0 h 188"/>
                <a:gd name="T26" fmla="*/ 0 w 381"/>
                <a:gd name="T27" fmla="*/ 0 h 188"/>
                <a:gd name="T28" fmla="*/ 0 w 381"/>
                <a:gd name="T29" fmla="*/ 0 h 188"/>
                <a:gd name="T30" fmla="*/ 0 w 381"/>
                <a:gd name="T31" fmla="*/ 0 h 188"/>
                <a:gd name="T32" fmla="*/ 0 w 381"/>
                <a:gd name="T33" fmla="*/ 0 h 188"/>
                <a:gd name="T34" fmla="*/ 0 w 381"/>
                <a:gd name="T35" fmla="*/ 0 h 188"/>
                <a:gd name="T36" fmla="*/ 0 w 381"/>
                <a:gd name="T37" fmla="*/ 0 h 188"/>
                <a:gd name="T38" fmla="*/ 0 w 381"/>
                <a:gd name="T39" fmla="*/ 0 h 188"/>
                <a:gd name="T40" fmla="*/ 0 w 381"/>
                <a:gd name="T41" fmla="*/ 0 h 188"/>
                <a:gd name="T42" fmla="*/ 0 w 381"/>
                <a:gd name="T43" fmla="*/ 0 h 188"/>
                <a:gd name="T44" fmla="*/ 0 w 381"/>
                <a:gd name="T45" fmla="*/ 0 h 188"/>
                <a:gd name="T46" fmla="*/ 0 w 381"/>
                <a:gd name="T47" fmla="*/ 0 h 188"/>
                <a:gd name="T48" fmla="*/ 0 w 381"/>
                <a:gd name="T49" fmla="*/ 0 h 188"/>
                <a:gd name="T50" fmla="*/ 0 w 381"/>
                <a:gd name="T51" fmla="*/ 0 h 188"/>
                <a:gd name="T52" fmla="*/ 0 w 381"/>
                <a:gd name="T53" fmla="*/ 0 h 188"/>
                <a:gd name="T54" fmla="*/ 0 w 381"/>
                <a:gd name="T55" fmla="*/ 0 h 188"/>
                <a:gd name="T56" fmla="*/ 0 w 381"/>
                <a:gd name="T57" fmla="*/ 0 h 188"/>
                <a:gd name="T58" fmla="*/ 0 w 381"/>
                <a:gd name="T59" fmla="*/ 0 h 188"/>
                <a:gd name="T60" fmla="*/ 0 w 381"/>
                <a:gd name="T61" fmla="*/ 0 h 188"/>
                <a:gd name="T62" fmla="*/ 0 w 381"/>
                <a:gd name="T63" fmla="*/ 0 h 188"/>
                <a:gd name="T64" fmla="*/ 0 w 381"/>
                <a:gd name="T65" fmla="*/ 0 h 188"/>
                <a:gd name="T66" fmla="*/ 0 w 381"/>
                <a:gd name="T67" fmla="*/ 0 h 188"/>
                <a:gd name="T68" fmla="*/ 0 w 381"/>
                <a:gd name="T69" fmla="*/ 0 h 188"/>
                <a:gd name="T70" fmla="*/ 0 w 381"/>
                <a:gd name="T71" fmla="*/ 0 h 188"/>
                <a:gd name="T72" fmla="*/ 0 w 381"/>
                <a:gd name="T73" fmla="*/ 0 h 188"/>
                <a:gd name="T74" fmla="*/ 0 w 381"/>
                <a:gd name="T75" fmla="*/ 0 h 188"/>
                <a:gd name="T76" fmla="*/ 0 w 381"/>
                <a:gd name="T77" fmla="*/ 0 h 188"/>
                <a:gd name="T78" fmla="*/ 0 w 381"/>
                <a:gd name="T79" fmla="*/ 0 h 188"/>
                <a:gd name="T80" fmla="*/ 0 w 381"/>
                <a:gd name="T81" fmla="*/ 0 h 188"/>
                <a:gd name="T82" fmla="*/ 0 w 381"/>
                <a:gd name="T83" fmla="*/ 0 h 188"/>
                <a:gd name="T84" fmla="*/ 0 w 381"/>
                <a:gd name="T85" fmla="*/ 0 h 188"/>
                <a:gd name="T86" fmla="*/ 0 w 381"/>
                <a:gd name="T87" fmla="*/ 0 h 188"/>
                <a:gd name="T88" fmla="*/ 0 w 381"/>
                <a:gd name="T89" fmla="*/ 0 h 188"/>
                <a:gd name="T90" fmla="*/ 0 w 381"/>
                <a:gd name="T91" fmla="*/ 0 h 188"/>
                <a:gd name="T92" fmla="*/ 0 w 381"/>
                <a:gd name="T93" fmla="*/ 0 h 188"/>
                <a:gd name="T94" fmla="*/ 0 w 381"/>
                <a:gd name="T95" fmla="*/ 0 h 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1"/>
                <a:gd name="T145" fmla="*/ 0 h 188"/>
                <a:gd name="T146" fmla="*/ 381 w 381"/>
                <a:gd name="T147" fmla="*/ 188 h 1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1" h="188">
                  <a:moveTo>
                    <a:pt x="19" y="78"/>
                  </a:moveTo>
                  <a:lnTo>
                    <a:pt x="25" y="74"/>
                  </a:lnTo>
                  <a:lnTo>
                    <a:pt x="30" y="71"/>
                  </a:lnTo>
                  <a:lnTo>
                    <a:pt x="38" y="67"/>
                  </a:lnTo>
                  <a:lnTo>
                    <a:pt x="44" y="62"/>
                  </a:lnTo>
                  <a:lnTo>
                    <a:pt x="50" y="60"/>
                  </a:lnTo>
                  <a:lnTo>
                    <a:pt x="57" y="55"/>
                  </a:lnTo>
                  <a:lnTo>
                    <a:pt x="63" y="51"/>
                  </a:lnTo>
                  <a:lnTo>
                    <a:pt x="69" y="48"/>
                  </a:lnTo>
                  <a:lnTo>
                    <a:pt x="82" y="44"/>
                  </a:lnTo>
                  <a:lnTo>
                    <a:pt x="95" y="39"/>
                  </a:lnTo>
                  <a:lnTo>
                    <a:pt x="107" y="35"/>
                  </a:lnTo>
                  <a:lnTo>
                    <a:pt x="120" y="30"/>
                  </a:lnTo>
                  <a:lnTo>
                    <a:pt x="134" y="26"/>
                  </a:lnTo>
                  <a:lnTo>
                    <a:pt x="147" y="23"/>
                  </a:lnTo>
                  <a:lnTo>
                    <a:pt x="159" y="19"/>
                  </a:lnTo>
                  <a:lnTo>
                    <a:pt x="172" y="14"/>
                  </a:lnTo>
                  <a:lnTo>
                    <a:pt x="185" y="13"/>
                  </a:lnTo>
                  <a:lnTo>
                    <a:pt x="199" y="10"/>
                  </a:lnTo>
                  <a:lnTo>
                    <a:pt x="212" y="9"/>
                  </a:lnTo>
                  <a:lnTo>
                    <a:pt x="225" y="7"/>
                  </a:lnTo>
                  <a:lnTo>
                    <a:pt x="238" y="6"/>
                  </a:lnTo>
                  <a:lnTo>
                    <a:pt x="252" y="4"/>
                  </a:lnTo>
                  <a:lnTo>
                    <a:pt x="263" y="3"/>
                  </a:lnTo>
                  <a:lnTo>
                    <a:pt x="277" y="0"/>
                  </a:lnTo>
                  <a:lnTo>
                    <a:pt x="287" y="1"/>
                  </a:lnTo>
                  <a:lnTo>
                    <a:pt x="297" y="1"/>
                  </a:lnTo>
                  <a:lnTo>
                    <a:pt x="308" y="3"/>
                  </a:lnTo>
                  <a:lnTo>
                    <a:pt x="318" y="3"/>
                  </a:lnTo>
                  <a:lnTo>
                    <a:pt x="328" y="4"/>
                  </a:lnTo>
                  <a:lnTo>
                    <a:pt x="339" y="4"/>
                  </a:lnTo>
                  <a:lnTo>
                    <a:pt x="349" y="4"/>
                  </a:lnTo>
                  <a:lnTo>
                    <a:pt x="359" y="6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8" y="16"/>
                  </a:lnTo>
                  <a:lnTo>
                    <a:pt x="371" y="19"/>
                  </a:lnTo>
                  <a:lnTo>
                    <a:pt x="374" y="23"/>
                  </a:lnTo>
                  <a:lnTo>
                    <a:pt x="375" y="26"/>
                  </a:lnTo>
                  <a:lnTo>
                    <a:pt x="378" y="29"/>
                  </a:lnTo>
                  <a:lnTo>
                    <a:pt x="381" y="33"/>
                  </a:lnTo>
                  <a:lnTo>
                    <a:pt x="378" y="38"/>
                  </a:lnTo>
                  <a:lnTo>
                    <a:pt x="375" y="44"/>
                  </a:lnTo>
                  <a:lnTo>
                    <a:pt x="372" y="48"/>
                  </a:lnTo>
                  <a:lnTo>
                    <a:pt x="368" y="54"/>
                  </a:lnTo>
                  <a:lnTo>
                    <a:pt x="365" y="58"/>
                  </a:lnTo>
                  <a:lnTo>
                    <a:pt x="362" y="64"/>
                  </a:lnTo>
                  <a:lnTo>
                    <a:pt x="359" y="68"/>
                  </a:lnTo>
                  <a:lnTo>
                    <a:pt x="355" y="74"/>
                  </a:lnTo>
                  <a:lnTo>
                    <a:pt x="346" y="81"/>
                  </a:lnTo>
                  <a:lnTo>
                    <a:pt x="336" y="90"/>
                  </a:lnTo>
                  <a:lnTo>
                    <a:pt x="325" y="99"/>
                  </a:lnTo>
                  <a:lnTo>
                    <a:pt x="316" y="106"/>
                  </a:lnTo>
                  <a:lnTo>
                    <a:pt x="306" y="115"/>
                  </a:lnTo>
                  <a:lnTo>
                    <a:pt x="296" y="124"/>
                  </a:lnTo>
                  <a:lnTo>
                    <a:pt x="285" y="131"/>
                  </a:lnTo>
                  <a:lnTo>
                    <a:pt x="277" y="140"/>
                  </a:lnTo>
                  <a:lnTo>
                    <a:pt x="268" y="144"/>
                  </a:lnTo>
                  <a:lnTo>
                    <a:pt x="260" y="147"/>
                  </a:lnTo>
                  <a:lnTo>
                    <a:pt x="252" y="151"/>
                  </a:lnTo>
                  <a:lnTo>
                    <a:pt x="244" y="154"/>
                  </a:lnTo>
                  <a:lnTo>
                    <a:pt x="237" y="158"/>
                  </a:lnTo>
                  <a:lnTo>
                    <a:pt x="228" y="163"/>
                  </a:lnTo>
                  <a:lnTo>
                    <a:pt x="221" y="166"/>
                  </a:lnTo>
                  <a:lnTo>
                    <a:pt x="212" y="170"/>
                  </a:lnTo>
                  <a:lnTo>
                    <a:pt x="201" y="172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1" y="179"/>
                  </a:lnTo>
                  <a:lnTo>
                    <a:pt x="160" y="182"/>
                  </a:lnTo>
                  <a:lnTo>
                    <a:pt x="150" y="183"/>
                  </a:lnTo>
                  <a:lnTo>
                    <a:pt x="140" y="186"/>
                  </a:lnTo>
                  <a:lnTo>
                    <a:pt x="129" y="188"/>
                  </a:lnTo>
                  <a:lnTo>
                    <a:pt x="117" y="186"/>
                  </a:lnTo>
                  <a:lnTo>
                    <a:pt x="106" y="183"/>
                  </a:lnTo>
                  <a:lnTo>
                    <a:pt x="95" y="182"/>
                  </a:lnTo>
                  <a:lnTo>
                    <a:pt x="84" y="179"/>
                  </a:lnTo>
                  <a:lnTo>
                    <a:pt x="72" y="176"/>
                  </a:lnTo>
                  <a:lnTo>
                    <a:pt x="60" y="174"/>
                  </a:lnTo>
                  <a:lnTo>
                    <a:pt x="50" y="172"/>
                  </a:lnTo>
                  <a:lnTo>
                    <a:pt x="38" y="170"/>
                  </a:lnTo>
                  <a:lnTo>
                    <a:pt x="33" y="164"/>
                  </a:lnTo>
                  <a:lnTo>
                    <a:pt x="28" y="158"/>
                  </a:lnTo>
                  <a:lnTo>
                    <a:pt x="23" y="154"/>
                  </a:lnTo>
                  <a:lnTo>
                    <a:pt x="19" y="148"/>
                  </a:lnTo>
                  <a:lnTo>
                    <a:pt x="13" y="142"/>
                  </a:lnTo>
                  <a:lnTo>
                    <a:pt x="8" y="137"/>
                  </a:lnTo>
                  <a:lnTo>
                    <a:pt x="4" y="132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19"/>
                  </a:lnTo>
                  <a:lnTo>
                    <a:pt x="7" y="110"/>
                  </a:lnTo>
                  <a:lnTo>
                    <a:pt x="11" y="102"/>
                  </a:lnTo>
                  <a:lnTo>
                    <a:pt x="14" y="93"/>
                  </a:lnTo>
                  <a:lnTo>
                    <a:pt x="17" y="84"/>
                  </a:lnTo>
                  <a:lnTo>
                    <a:pt x="19" y="80"/>
                  </a:lnTo>
                  <a:lnTo>
                    <a:pt x="19" y="7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4" name="Freeform 42"/>
            <p:cNvSpPr>
              <a:spLocks/>
            </p:cNvSpPr>
            <p:nvPr/>
          </p:nvSpPr>
          <p:spPr bwMode="auto">
            <a:xfrm>
              <a:off x="828" y="2934"/>
              <a:ext cx="111" cy="55"/>
            </a:xfrm>
            <a:custGeom>
              <a:avLst/>
              <a:gdLst>
                <a:gd name="T0" fmla="*/ 0 w 334"/>
                <a:gd name="T1" fmla="*/ 0 h 164"/>
                <a:gd name="T2" fmla="*/ 0 w 334"/>
                <a:gd name="T3" fmla="*/ 0 h 164"/>
                <a:gd name="T4" fmla="*/ 0 w 334"/>
                <a:gd name="T5" fmla="*/ 0 h 164"/>
                <a:gd name="T6" fmla="*/ 0 w 334"/>
                <a:gd name="T7" fmla="*/ 0 h 164"/>
                <a:gd name="T8" fmla="*/ 0 w 334"/>
                <a:gd name="T9" fmla="*/ 0 h 164"/>
                <a:gd name="T10" fmla="*/ 0 w 334"/>
                <a:gd name="T11" fmla="*/ 0 h 164"/>
                <a:gd name="T12" fmla="*/ 0 w 334"/>
                <a:gd name="T13" fmla="*/ 0 h 164"/>
                <a:gd name="T14" fmla="*/ 0 w 334"/>
                <a:gd name="T15" fmla="*/ 0 h 164"/>
                <a:gd name="T16" fmla="*/ 0 w 334"/>
                <a:gd name="T17" fmla="*/ 0 h 164"/>
                <a:gd name="T18" fmla="*/ 0 w 334"/>
                <a:gd name="T19" fmla="*/ 0 h 164"/>
                <a:gd name="T20" fmla="*/ 0 w 334"/>
                <a:gd name="T21" fmla="*/ 0 h 164"/>
                <a:gd name="T22" fmla="*/ 0 w 334"/>
                <a:gd name="T23" fmla="*/ 0 h 164"/>
                <a:gd name="T24" fmla="*/ 0 w 334"/>
                <a:gd name="T25" fmla="*/ 0 h 164"/>
                <a:gd name="T26" fmla="*/ 0 w 334"/>
                <a:gd name="T27" fmla="*/ 0 h 164"/>
                <a:gd name="T28" fmla="*/ 0 w 334"/>
                <a:gd name="T29" fmla="*/ 0 h 164"/>
                <a:gd name="T30" fmla="*/ 0 w 334"/>
                <a:gd name="T31" fmla="*/ 0 h 164"/>
                <a:gd name="T32" fmla="*/ 0 w 334"/>
                <a:gd name="T33" fmla="*/ 0 h 164"/>
                <a:gd name="T34" fmla="*/ 0 w 334"/>
                <a:gd name="T35" fmla="*/ 0 h 164"/>
                <a:gd name="T36" fmla="*/ 0 w 334"/>
                <a:gd name="T37" fmla="*/ 0 h 164"/>
                <a:gd name="T38" fmla="*/ 0 w 334"/>
                <a:gd name="T39" fmla="*/ 0 h 164"/>
                <a:gd name="T40" fmla="*/ 0 w 334"/>
                <a:gd name="T41" fmla="*/ 0 h 164"/>
                <a:gd name="T42" fmla="*/ 0 w 334"/>
                <a:gd name="T43" fmla="*/ 0 h 164"/>
                <a:gd name="T44" fmla="*/ 0 w 334"/>
                <a:gd name="T45" fmla="*/ 0 h 164"/>
                <a:gd name="T46" fmla="*/ 0 w 334"/>
                <a:gd name="T47" fmla="*/ 0 h 164"/>
                <a:gd name="T48" fmla="*/ 0 w 334"/>
                <a:gd name="T49" fmla="*/ 0 h 164"/>
                <a:gd name="T50" fmla="*/ 0 w 334"/>
                <a:gd name="T51" fmla="*/ 0 h 164"/>
                <a:gd name="T52" fmla="*/ 0 w 334"/>
                <a:gd name="T53" fmla="*/ 0 h 164"/>
                <a:gd name="T54" fmla="*/ 0 w 334"/>
                <a:gd name="T55" fmla="*/ 0 h 164"/>
                <a:gd name="T56" fmla="*/ 0 w 334"/>
                <a:gd name="T57" fmla="*/ 0 h 164"/>
                <a:gd name="T58" fmla="*/ 0 w 334"/>
                <a:gd name="T59" fmla="*/ 0 h 164"/>
                <a:gd name="T60" fmla="*/ 0 w 334"/>
                <a:gd name="T61" fmla="*/ 0 h 164"/>
                <a:gd name="T62" fmla="*/ 0 w 334"/>
                <a:gd name="T63" fmla="*/ 0 h 164"/>
                <a:gd name="T64" fmla="*/ 0 w 334"/>
                <a:gd name="T65" fmla="*/ 0 h 164"/>
                <a:gd name="T66" fmla="*/ 0 w 334"/>
                <a:gd name="T67" fmla="*/ 0 h 164"/>
                <a:gd name="T68" fmla="*/ 0 w 334"/>
                <a:gd name="T69" fmla="*/ 0 h 164"/>
                <a:gd name="T70" fmla="*/ 0 w 334"/>
                <a:gd name="T71" fmla="*/ 0 h 164"/>
                <a:gd name="T72" fmla="*/ 0 w 334"/>
                <a:gd name="T73" fmla="*/ 0 h 164"/>
                <a:gd name="T74" fmla="*/ 0 w 334"/>
                <a:gd name="T75" fmla="*/ 0 h 164"/>
                <a:gd name="T76" fmla="*/ 0 w 334"/>
                <a:gd name="T77" fmla="*/ 0 h 164"/>
                <a:gd name="T78" fmla="*/ 0 w 334"/>
                <a:gd name="T79" fmla="*/ 0 h 164"/>
                <a:gd name="T80" fmla="*/ 0 w 334"/>
                <a:gd name="T81" fmla="*/ 0 h 164"/>
                <a:gd name="T82" fmla="*/ 0 w 334"/>
                <a:gd name="T83" fmla="*/ 0 h 164"/>
                <a:gd name="T84" fmla="*/ 0 w 334"/>
                <a:gd name="T85" fmla="*/ 0 h 164"/>
                <a:gd name="T86" fmla="*/ 0 w 334"/>
                <a:gd name="T87" fmla="*/ 0 h 164"/>
                <a:gd name="T88" fmla="*/ 0 w 334"/>
                <a:gd name="T89" fmla="*/ 0 h 164"/>
                <a:gd name="T90" fmla="*/ 0 w 334"/>
                <a:gd name="T91" fmla="*/ 0 h 164"/>
                <a:gd name="T92" fmla="*/ 0 w 334"/>
                <a:gd name="T93" fmla="*/ 0 h 164"/>
                <a:gd name="T94" fmla="*/ 0 w 334"/>
                <a:gd name="T95" fmla="*/ 0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4"/>
                <a:gd name="T145" fmla="*/ 0 h 164"/>
                <a:gd name="T146" fmla="*/ 334 w 334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4" h="164">
                  <a:moveTo>
                    <a:pt x="17" y="68"/>
                  </a:moveTo>
                  <a:lnTo>
                    <a:pt x="22" y="65"/>
                  </a:lnTo>
                  <a:lnTo>
                    <a:pt x="28" y="62"/>
                  </a:lnTo>
                  <a:lnTo>
                    <a:pt x="34" y="58"/>
                  </a:lnTo>
                  <a:lnTo>
                    <a:pt x="39" y="55"/>
                  </a:lnTo>
                  <a:lnTo>
                    <a:pt x="44" y="52"/>
                  </a:lnTo>
                  <a:lnTo>
                    <a:pt x="50" y="48"/>
                  </a:lnTo>
                  <a:lnTo>
                    <a:pt x="56" y="45"/>
                  </a:lnTo>
                  <a:lnTo>
                    <a:pt x="62" y="42"/>
                  </a:lnTo>
                  <a:lnTo>
                    <a:pt x="72" y="38"/>
                  </a:lnTo>
                  <a:lnTo>
                    <a:pt x="84" y="35"/>
                  </a:lnTo>
                  <a:lnTo>
                    <a:pt x="95" y="30"/>
                  </a:lnTo>
                  <a:lnTo>
                    <a:pt x="106" y="27"/>
                  </a:lnTo>
                  <a:lnTo>
                    <a:pt x="118" y="23"/>
                  </a:lnTo>
                  <a:lnTo>
                    <a:pt x="129" y="20"/>
                  </a:lnTo>
                  <a:lnTo>
                    <a:pt x="140" y="16"/>
                  </a:lnTo>
                  <a:lnTo>
                    <a:pt x="151" y="13"/>
                  </a:lnTo>
                  <a:lnTo>
                    <a:pt x="163" y="11"/>
                  </a:lnTo>
                  <a:lnTo>
                    <a:pt x="174" y="10"/>
                  </a:lnTo>
                  <a:lnTo>
                    <a:pt x="185" y="9"/>
                  </a:lnTo>
                  <a:lnTo>
                    <a:pt x="197" y="6"/>
                  </a:lnTo>
                  <a:lnTo>
                    <a:pt x="209" y="4"/>
                  </a:lnTo>
                  <a:lnTo>
                    <a:pt x="219" y="3"/>
                  </a:lnTo>
                  <a:lnTo>
                    <a:pt x="231" y="1"/>
                  </a:lnTo>
                  <a:lnTo>
                    <a:pt x="243" y="0"/>
                  </a:lnTo>
                  <a:lnTo>
                    <a:pt x="252" y="1"/>
                  </a:lnTo>
                  <a:lnTo>
                    <a:pt x="261" y="1"/>
                  </a:lnTo>
                  <a:lnTo>
                    <a:pt x="269" y="1"/>
                  </a:lnTo>
                  <a:lnTo>
                    <a:pt x="280" y="3"/>
                  </a:lnTo>
                  <a:lnTo>
                    <a:pt x="289" y="3"/>
                  </a:lnTo>
                  <a:lnTo>
                    <a:pt x="297" y="4"/>
                  </a:lnTo>
                  <a:lnTo>
                    <a:pt x="306" y="4"/>
                  </a:lnTo>
                  <a:lnTo>
                    <a:pt x="315" y="4"/>
                  </a:lnTo>
                  <a:lnTo>
                    <a:pt x="318" y="9"/>
                  </a:lnTo>
                  <a:lnTo>
                    <a:pt x="319" y="11"/>
                  </a:lnTo>
                  <a:lnTo>
                    <a:pt x="322" y="14"/>
                  </a:lnTo>
                  <a:lnTo>
                    <a:pt x="325" y="17"/>
                  </a:lnTo>
                  <a:lnTo>
                    <a:pt x="327" y="20"/>
                  </a:lnTo>
                  <a:lnTo>
                    <a:pt x="330" y="23"/>
                  </a:lnTo>
                  <a:lnTo>
                    <a:pt x="331" y="26"/>
                  </a:lnTo>
                  <a:lnTo>
                    <a:pt x="334" y="29"/>
                  </a:lnTo>
                  <a:lnTo>
                    <a:pt x="331" y="33"/>
                  </a:lnTo>
                  <a:lnTo>
                    <a:pt x="328" y="38"/>
                  </a:lnTo>
                  <a:lnTo>
                    <a:pt x="325" y="42"/>
                  </a:lnTo>
                  <a:lnTo>
                    <a:pt x="322" y="46"/>
                  </a:lnTo>
                  <a:lnTo>
                    <a:pt x="319" y="51"/>
                  </a:lnTo>
                  <a:lnTo>
                    <a:pt x="317" y="55"/>
                  </a:lnTo>
                  <a:lnTo>
                    <a:pt x="314" y="59"/>
                  </a:lnTo>
                  <a:lnTo>
                    <a:pt x="312" y="64"/>
                  </a:lnTo>
                  <a:lnTo>
                    <a:pt x="303" y="71"/>
                  </a:lnTo>
                  <a:lnTo>
                    <a:pt x="294" y="78"/>
                  </a:lnTo>
                  <a:lnTo>
                    <a:pt x="286" y="86"/>
                  </a:lnTo>
                  <a:lnTo>
                    <a:pt x="277" y="93"/>
                  </a:lnTo>
                  <a:lnTo>
                    <a:pt x="268" y="100"/>
                  </a:lnTo>
                  <a:lnTo>
                    <a:pt x="259" y="107"/>
                  </a:lnTo>
                  <a:lnTo>
                    <a:pt x="250" y="115"/>
                  </a:lnTo>
                  <a:lnTo>
                    <a:pt x="243" y="122"/>
                  </a:lnTo>
                  <a:lnTo>
                    <a:pt x="235" y="125"/>
                  </a:lnTo>
                  <a:lnTo>
                    <a:pt x="228" y="129"/>
                  </a:lnTo>
                  <a:lnTo>
                    <a:pt x="221" y="132"/>
                  </a:lnTo>
                  <a:lnTo>
                    <a:pt x="215" y="135"/>
                  </a:lnTo>
                  <a:lnTo>
                    <a:pt x="207" y="138"/>
                  </a:lnTo>
                  <a:lnTo>
                    <a:pt x="200" y="142"/>
                  </a:lnTo>
                  <a:lnTo>
                    <a:pt x="193" y="145"/>
                  </a:lnTo>
                  <a:lnTo>
                    <a:pt x="185" y="148"/>
                  </a:lnTo>
                  <a:lnTo>
                    <a:pt x="177" y="151"/>
                  </a:lnTo>
                  <a:lnTo>
                    <a:pt x="168" y="153"/>
                  </a:lnTo>
                  <a:lnTo>
                    <a:pt x="159" y="154"/>
                  </a:lnTo>
                  <a:lnTo>
                    <a:pt x="150" y="157"/>
                  </a:lnTo>
                  <a:lnTo>
                    <a:pt x="141" y="158"/>
                  </a:lnTo>
                  <a:lnTo>
                    <a:pt x="132" y="160"/>
                  </a:lnTo>
                  <a:lnTo>
                    <a:pt x="122" y="163"/>
                  </a:lnTo>
                  <a:lnTo>
                    <a:pt x="113" y="164"/>
                  </a:lnTo>
                  <a:lnTo>
                    <a:pt x="103" y="163"/>
                  </a:lnTo>
                  <a:lnTo>
                    <a:pt x="94" y="160"/>
                  </a:lnTo>
                  <a:lnTo>
                    <a:pt x="84" y="158"/>
                  </a:lnTo>
                  <a:lnTo>
                    <a:pt x="73" y="157"/>
                  </a:lnTo>
                  <a:lnTo>
                    <a:pt x="63" y="154"/>
                  </a:lnTo>
                  <a:lnTo>
                    <a:pt x="53" y="153"/>
                  </a:lnTo>
                  <a:lnTo>
                    <a:pt x="44" y="151"/>
                  </a:lnTo>
                  <a:lnTo>
                    <a:pt x="34" y="148"/>
                  </a:lnTo>
                  <a:lnTo>
                    <a:pt x="29" y="144"/>
                  </a:lnTo>
                  <a:lnTo>
                    <a:pt x="25" y="139"/>
                  </a:lnTo>
                  <a:lnTo>
                    <a:pt x="20" y="134"/>
                  </a:lnTo>
                  <a:lnTo>
                    <a:pt x="16" y="129"/>
                  </a:lnTo>
                  <a:lnTo>
                    <a:pt x="13" y="125"/>
                  </a:lnTo>
                  <a:lnTo>
                    <a:pt x="8" y="121"/>
                  </a:lnTo>
                  <a:lnTo>
                    <a:pt x="4" y="115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3" y="103"/>
                  </a:lnTo>
                  <a:lnTo>
                    <a:pt x="6" y="97"/>
                  </a:lnTo>
                  <a:lnTo>
                    <a:pt x="10" y="89"/>
                  </a:lnTo>
                  <a:lnTo>
                    <a:pt x="13" y="81"/>
                  </a:lnTo>
                  <a:lnTo>
                    <a:pt x="16" y="74"/>
                  </a:lnTo>
                  <a:lnTo>
                    <a:pt x="17" y="70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5" name="Freeform 43"/>
            <p:cNvSpPr>
              <a:spLocks/>
            </p:cNvSpPr>
            <p:nvPr/>
          </p:nvSpPr>
          <p:spPr bwMode="auto">
            <a:xfrm>
              <a:off x="835" y="2940"/>
              <a:ext cx="96" cy="47"/>
            </a:xfrm>
            <a:custGeom>
              <a:avLst/>
              <a:gdLst>
                <a:gd name="T0" fmla="*/ 0 w 287"/>
                <a:gd name="T1" fmla="*/ 0 h 141"/>
                <a:gd name="T2" fmla="*/ 0 w 287"/>
                <a:gd name="T3" fmla="*/ 0 h 141"/>
                <a:gd name="T4" fmla="*/ 0 w 287"/>
                <a:gd name="T5" fmla="*/ 0 h 141"/>
                <a:gd name="T6" fmla="*/ 0 w 287"/>
                <a:gd name="T7" fmla="*/ 0 h 141"/>
                <a:gd name="T8" fmla="*/ 0 w 287"/>
                <a:gd name="T9" fmla="*/ 0 h 141"/>
                <a:gd name="T10" fmla="*/ 0 w 287"/>
                <a:gd name="T11" fmla="*/ 0 h 141"/>
                <a:gd name="T12" fmla="*/ 0 w 287"/>
                <a:gd name="T13" fmla="*/ 0 h 141"/>
                <a:gd name="T14" fmla="*/ 0 w 287"/>
                <a:gd name="T15" fmla="*/ 0 h 141"/>
                <a:gd name="T16" fmla="*/ 0 w 287"/>
                <a:gd name="T17" fmla="*/ 0 h 141"/>
                <a:gd name="T18" fmla="*/ 0 w 287"/>
                <a:gd name="T19" fmla="*/ 0 h 141"/>
                <a:gd name="T20" fmla="*/ 0 w 287"/>
                <a:gd name="T21" fmla="*/ 0 h 141"/>
                <a:gd name="T22" fmla="*/ 0 w 287"/>
                <a:gd name="T23" fmla="*/ 0 h 141"/>
                <a:gd name="T24" fmla="*/ 0 w 287"/>
                <a:gd name="T25" fmla="*/ 0 h 141"/>
                <a:gd name="T26" fmla="*/ 0 w 287"/>
                <a:gd name="T27" fmla="*/ 0 h 141"/>
                <a:gd name="T28" fmla="*/ 0 w 287"/>
                <a:gd name="T29" fmla="*/ 0 h 141"/>
                <a:gd name="T30" fmla="*/ 0 w 287"/>
                <a:gd name="T31" fmla="*/ 0 h 141"/>
                <a:gd name="T32" fmla="*/ 0 w 287"/>
                <a:gd name="T33" fmla="*/ 0 h 141"/>
                <a:gd name="T34" fmla="*/ 0 w 287"/>
                <a:gd name="T35" fmla="*/ 0 h 141"/>
                <a:gd name="T36" fmla="*/ 0 w 287"/>
                <a:gd name="T37" fmla="*/ 0 h 141"/>
                <a:gd name="T38" fmla="*/ 0 w 287"/>
                <a:gd name="T39" fmla="*/ 0 h 141"/>
                <a:gd name="T40" fmla="*/ 0 w 287"/>
                <a:gd name="T41" fmla="*/ 0 h 141"/>
                <a:gd name="T42" fmla="*/ 0 w 287"/>
                <a:gd name="T43" fmla="*/ 0 h 141"/>
                <a:gd name="T44" fmla="*/ 0 w 287"/>
                <a:gd name="T45" fmla="*/ 0 h 141"/>
                <a:gd name="T46" fmla="*/ 0 w 287"/>
                <a:gd name="T47" fmla="*/ 0 h 141"/>
                <a:gd name="T48" fmla="*/ 0 w 287"/>
                <a:gd name="T49" fmla="*/ 0 h 141"/>
                <a:gd name="T50" fmla="*/ 0 w 287"/>
                <a:gd name="T51" fmla="*/ 0 h 141"/>
                <a:gd name="T52" fmla="*/ 0 w 287"/>
                <a:gd name="T53" fmla="*/ 0 h 141"/>
                <a:gd name="T54" fmla="*/ 0 w 287"/>
                <a:gd name="T55" fmla="*/ 0 h 141"/>
                <a:gd name="T56" fmla="*/ 0 w 287"/>
                <a:gd name="T57" fmla="*/ 0 h 141"/>
                <a:gd name="T58" fmla="*/ 0 w 287"/>
                <a:gd name="T59" fmla="*/ 0 h 141"/>
                <a:gd name="T60" fmla="*/ 0 w 287"/>
                <a:gd name="T61" fmla="*/ 0 h 141"/>
                <a:gd name="T62" fmla="*/ 0 w 287"/>
                <a:gd name="T63" fmla="*/ 0 h 141"/>
                <a:gd name="T64" fmla="*/ 0 w 287"/>
                <a:gd name="T65" fmla="*/ 0 h 141"/>
                <a:gd name="T66" fmla="*/ 0 w 287"/>
                <a:gd name="T67" fmla="*/ 0 h 141"/>
                <a:gd name="T68" fmla="*/ 0 w 287"/>
                <a:gd name="T69" fmla="*/ 0 h 141"/>
                <a:gd name="T70" fmla="*/ 0 w 287"/>
                <a:gd name="T71" fmla="*/ 0 h 141"/>
                <a:gd name="T72" fmla="*/ 0 w 287"/>
                <a:gd name="T73" fmla="*/ 0 h 141"/>
                <a:gd name="T74" fmla="*/ 0 w 287"/>
                <a:gd name="T75" fmla="*/ 0 h 141"/>
                <a:gd name="T76" fmla="*/ 0 w 287"/>
                <a:gd name="T77" fmla="*/ 0 h 141"/>
                <a:gd name="T78" fmla="*/ 0 w 287"/>
                <a:gd name="T79" fmla="*/ 0 h 141"/>
                <a:gd name="T80" fmla="*/ 0 w 287"/>
                <a:gd name="T81" fmla="*/ 0 h 141"/>
                <a:gd name="T82" fmla="*/ 0 w 287"/>
                <a:gd name="T83" fmla="*/ 0 h 141"/>
                <a:gd name="T84" fmla="*/ 0 w 287"/>
                <a:gd name="T85" fmla="*/ 0 h 141"/>
                <a:gd name="T86" fmla="*/ 0 w 287"/>
                <a:gd name="T87" fmla="*/ 0 h 141"/>
                <a:gd name="T88" fmla="*/ 0 w 287"/>
                <a:gd name="T89" fmla="*/ 0 h 141"/>
                <a:gd name="T90" fmla="*/ 0 w 287"/>
                <a:gd name="T91" fmla="*/ 0 h 141"/>
                <a:gd name="T92" fmla="*/ 0 w 287"/>
                <a:gd name="T93" fmla="*/ 0 h 141"/>
                <a:gd name="T94" fmla="*/ 0 w 287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7"/>
                <a:gd name="T145" fmla="*/ 0 h 141"/>
                <a:gd name="T146" fmla="*/ 287 w 287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7" h="141">
                  <a:moveTo>
                    <a:pt x="14" y="58"/>
                  </a:moveTo>
                  <a:lnTo>
                    <a:pt x="19" y="55"/>
                  </a:lnTo>
                  <a:lnTo>
                    <a:pt x="25" y="52"/>
                  </a:lnTo>
                  <a:lnTo>
                    <a:pt x="29" y="49"/>
                  </a:lnTo>
                  <a:lnTo>
                    <a:pt x="34" y="46"/>
                  </a:lnTo>
                  <a:lnTo>
                    <a:pt x="38" y="43"/>
                  </a:lnTo>
                  <a:lnTo>
                    <a:pt x="44" y="42"/>
                  </a:lnTo>
                  <a:lnTo>
                    <a:pt x="48" y="39"/>
                  </a:lnTo>
                  <a:lnTo>
                    <a:pt x="53" y="36"/>
                  </a:lnTo>
                  <a:lnTo>
                    <a:pt x="63" y="32"/>
                  </a:lnTo>
                  <a:lnTo>
                    <a:pt x="72" y="29"/>
                  </a:lnTo>
                  <a:lnTo>
                    <a:pt x="82" y="26"/>
                  </a:lnTo>
                  <a:lnTo>
                    <a:pt x="91" y="23"/>
                  </a:lnTo>
                  <a:lnTo>
                    <a:pt x="101" y="20"/>
                  </a:lnTo>
                  <a:lnTo>
                    <a:pt x="110" y="17"/>
                  </a:lnTo>
                  <a:lnTo>
                    <a:pt x="121" y="14"/>
                  </a:lnTo>
                  <a:lnTo>
                    <a:pt x="131" y="10"/>
                  </a:lnTo>
                  <a:lnTo>
                    <a:pt x="140" y="10"/>
                  </a:lnTo>
                  <a:lnTo>
                    <a:pt x="150" y="8"/>
                  </a:lnTo>
                  <a:lnTo>
                    <a:pt x="159" y="7"/>
                  </a:lnTo>
                  <a:lnTo>
                    <a:pt x="169" y="6"/>
                  </a:lnTo>
                  <a:lnTo>
                    <a:pt x="180" y="4"/>
                  </a:lnTo>
                  <a:lnTo>
                    <a:pt x="188" y="3"/>
                  </a:lnTo>
                  <a:lnTo>
                    <a:pt x="199" y="1"/>
                  </a:lnTo>
                  <a:lnTo>
                    <a:pt x="209" y="0"/>
                  </a:lnTo>
                  <a:lnTo>
                    <a:pt x="216" y="1"/>
                  </a:lnTo>
                  <a:lnTo>
                    <a:pt x="224" y="1"/>
                  </a:lnTo>
                  <a:lnTo>
                    <a:pt x="233" y="1"/>
                  </a:lnTo>
                  <a:lnTo>
                    <a:pt x="240" y="3"/>
                  </a:lnTo>
                  <a:lnTo>
                    <a:pt x="247" y="3"/>
                  </a:lnTo>
                  <a:lnTo>
                    <a:pt x="255" y="3"/>
                  </a:lnTo>
                  <a:lnTo>
                    <a:pt x="264" y="4"/>
                  </a:lnTo>
                  <a:lnTo>
                    <a:pt x="271" y="4"/>
                  </a:lnTo>
                  <a:lnTo>
                    <a:pt x="272" y="7"/>
                  </a:lnTo>
                  <a:lnTo>
                    <a:pt x="275" y="10"/>
                  </a:lnTo>
                  <a:lnTo>
                    <a:pt x="277" y="11"/>
                  </a:lnTo>
                  <a:lnTo>
                    <a:pt x="278" y="14"/>
                  </a:lnTo>
                  <a:lnTo>
                    <a:pt x="281" y="17"/>
                  </a:lnTo>
                  <a:lnTo>
                    <a:pt x="283" y="20"/>
                  </a:lnTo>
                  <a:lnTo>
                    <a:pt x="286" y="22"/>
                  </a:lnTo>
                  <a:lnTo>
                    <a:pt x="287" y="24"/>
                  </a:lnTo>
                  <a:lnTo>
                    <a:pt x="284" y="29"/>
                  </a:lnTo>
                  <a:lnTo>
                    <a:pt x="283" y="32"/>
                  </a:lnTo>
                  <a:lnTo>
                    <a:pt x="280" y="36"/>
                  </a:lnTo>
                  <a:lnTo>
                    <a:pt x="277" y="40"/>
                  </a:lnTo>
                  <a:lnTo>
                    <a:pt x="275" y="43"/>
                  </a:lnTo>
                  <a:lnTo>
                    <a:pt x="272" y="48"/>
                  </a:lnTo>
                  <a:lnTo>
                    <a:pt x="269" y="51"/>
                  </a:lnTo>
                  <a:lnTo>
                    <a:pt x="268" y="55"/>
                  </a:lnTo>
                  <a:lnTo>
                    <a:pt x="261" y="61"/>
                  </a:lnTo>
                  <a:lnTo>
                    <a:pt x="253" y="68"/>
                  </a:lnTo>
                  <a:lnTo>
                    <a:pt x="246" y="74"/>
                  </a:lnTo>
                  <a:lnTo>
                    <a:pt x="239" y="80"/>
                  </a:lnTo>
                  <a:lnTo>
                    <a:pt x="231" y="86"/>
                  </a:lnTo>
                  <a:lnTo>
                    <a:pt x="222" y="93"/>
                  </a:lnTo>
                  <a:lnTo>
                    <a:pt x="215" y="99"/>
                  </a:lnTo>
                  <a:lnTo>
                    <a:pt x="208" y="104"/>
                  </a:lnTo>
                  <a:lnTo>
                    <a:pt x="202" y="107"/>
                  </a:lnTo>
                  <a:lnTo>
                    <a:pt x="196" y="110"/>
                  </a:lnTo>
                  <a:lnTo>
                    <a:pt x="190" y="113"/>
                  </a:lnTo>
                  <a:lnTo>
                    <a:pt x="184" y="116"/>
                  </a:lnTo>
                  <a:lnTo>
                    <a:pt x="178" y="119"/>
                  </a:lnTo>
                  <a:lnTo>
                    <a:pt x="172" y="122"/>
                  </a:lnTo>
                  <a:lnTo>
                    <a:pt x="166" y="125"/>
                  </a:lnTo>
                  <a:lnTo>
                    <a:pt x="160" y="128"/>
                  </a:lnTo>
                  <a:lnTo>
                    <a:pt x="152" y="129"/>
                  </a:lnTo>
                  <a:lnTo>
                    <a:pt x="144" y="131"/>
                  </a:lnTo>
                  <a:lnTo>
                    <a:pt x="137" y="132"/>
                  </a:lnTo>
                  <a:lnTo>
                    <a:pt x="129" y="134"/>
                  </a:lnTo>
                  <a:lnTo>
                    <a:pt x="121" y="135"/>
                  </a:lnTo>
                  <a:lnTo>
                    <a:pt x="113" y="138"/>
                  </a:lnTo>
                  <a:lnTo>
                    <a:pt x="106" y="139"/>
                  </a:lnTo>
                  <a:lnTo>
                    <a:pt x="98" y="141"/>
                  </a:lnTo>
                  <a:lnTo>
                    <a:pt x="90" y="139"/>
                  </a:lnTo>
                  <a:lnTo>
                    <a:pt x="81" y="138"/>
                  </a:lnTo>
                  <a:lnTo>
                    <a:pt x="72" y="135"/>
                  </a:lnTo>
                  <a:lnTo>
                    <a:pt x="63" y="134"/>
                  </a:lnTo>
                  <a:lnTo>
                    <a:pt x="54" y="132"/>
                  </a:lnTo>
                  <a:lnTo>
                    <a:pt x="47" y="131"/>
                  </a:lnTo>
                  <a:lnTo>
                    <a:pt x="38" y="129"/>
                  </a:lnTo>
                  <a:lnTo>
                    <a:pt x="29" y="128"/>
                  </a:lnTo>
                  <a:lnTo>
                    <a:pt x="25" y="123"/>
                  </a:lnTo>
                  <a:lnTo>
                    <a:pt x="22" y="119"/>
                  </a:lnTo>
                  <a:lnTo>
                    <a:pt x="19" y="115"/>
                  </a:lnTo>
                  <a:lnTo>
                    <a:pt x="14" y="110"/>
                  </a:lnTo>
                  <a:lnTo>
                    <a:pt x="12" y="107"/>
                  </a:lnTo>
                  <a:lnTo>
                    <a:pt x="7" y="103"/>
                  </a:lnTo>
                  <a:lnTo>
                    <a:pt x="4" y="99"/>
                  </a:lnTo>
                  <a:lnTo>
                    <a:pt x="0" y="94"/>
                  </a:lnTo>
                  <a:lnTo>
                    <a:pt x="1" y="93"/>
                  </a:lnTo>
                  <a:lnTo>
                    <a:pt x="3" y="88"/>
                  </a:lnTo>
                  <a:lnTo>
                    <a:pt x="6" y="83"/>
                  </a:lnTo>
                  <a:lnTo>
                    <a:pt x="9" y="75"/>
                  </a:lnTo>
                  <a:lnTo>
                    <a:pt x="12" y="70"/>
                  </a:lnTo>
                  <a:lnTo>
                    <a:pt x="14" y="64"/>
                  </a:lnTo>
                  <a:lnTo>
                    <a:pt x="16" y="59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6" name="Freeform 44"/>
            <p:cNvSpPr>
              <a:spLocks/>
            </p:cNvSpPr>
            <p:nvPr/>
          </p:nvSpPr>
          <p:spPr bwMode="auto">
            <a:xfrm>
              <a:off x="843" y="2947"/>
              <a:ext cx="80" cy="39"/>
            </a:xfrm>
            <a:custGeom>
              <a:avLst/>
              <a:gdLst>
                <a:gd name="T0" fmla="*/ 0 w 239"/>
                <a:gd name="T1" fmla="*/ 0 h 117"/>
                <a:gd name="T2" fmla="*/ 0 w 239"/>
                <a:gd name="T3" fmla="*/ 0 h 117"/>
                <a:gd name="T4" fmla="*/ 0 w 239"/>
                <a:gd name="T5" fmla="*/ 0 h 117"/>
                <a:gd name="T6" fmla="*/ 0 w 239"/>
                <a:gd name="T7" fmla="*/ 0 h 117"/>
                <a:gd name="T8" fmla="*/ 0 w 239"/>
                <a:gd name="T9" fmla="*/ 0 h 117"/>
                <a:gd name="T10" fmla="*/ 0 w 239"/>
                <a:gd name="T11" fmla="*/ 0 h 117"/>
                <a:gd name="T12" fmla="*/ 0 w 239"/>
                <a:gd name="T13" fmla="*/ 0 h 117"/>
                <a:gd name="T14" fmla="*/ 0 w 239"/>
                <a:gd name="T15" fmla="*/ 0 h 117"/>
                <a:gd name="T16" fmla="*/ 0 w 239"/>
                <a:gd name="T17" fmla="*/ 0 h 117"/>
                <a:gd name="T18" fmla="*/ 0 w 239"/>
                <a:gd name="T19" fmla="*/ 0 h 117"/>
                <a:gd name="T20" fmla="*/ 0 w 239"/>
                <a:gd name="T21" fmla="*/ 0 h 117"/>
                <a:gd name="T22" fmla="*/ 0 w 239"/>
                <a:gd name="T23" fmla="*/ 0 h 117"/>
                <a:gd name="T24" fmla="*/ 0 w 239"/>
                <a:gd name="T25" fmla="*/ 0 h 117"/>
                <a:gd name="T26" fmla="*/ 0 w 239"/>
                <a:gd name="T27" fmla="*/ 0 h 117"/>
                <a:gd name="T28" fmla="*/ 0 w 239"/>
                <a:gd name="T29" fmla="*/ 0 h 117"/>
                <a:gd name="T30" fmla="*/ 0 w 239"/>
                <a:gd name="T31" fmla="*/ 0 h 117"/>
                <a:gd name="T32" fmla="*/ 0 w 239"/>
                <a:gd name="T33" fmla="*/ 0 h 117"/>
                <a:gd name="T34" fmla="*/ 0 w 239"/>
                <a:gd name="T35" fmla="*/ 0 h 117"/>
                <a:gd name="T36" fmla="*/ 0 w 239"/>
                <a:gd name="T37" fmla="*/ 0 h 117"/>
                <a:gd name="T38" fmla="*/ 0 w 239"/>
                <a:gd name="T39" fmla="*/ 0 h 117"/>
                <a:gd name="T40" fmla="*/ 0 w 239"/>
                <a:gd name="T41" fmla="*/ 0 h 117"/>
                <a:gd name="T42" fmla="*/ 0 w 239"/>
                <a:gd name="T43" fmla="*/ 0 h 117"/>
                <a:gd name="T44" fmla="*/ 0 w 239"/>
                <a:gd name="T45" fmla="*/ 0 h 117"/>
                <a:gd name="T46" fmla="*/ 0 w 239"/>
                <a:gd name="T47" fmla="*/ 0 h 117"/>
                <a:gd name="T48" fmla="*/ 0 w 239"/>
                <a:gd name="T49" fmla="*/ 0 h 117"/>
                <a:gd name="T50" fmla="*/ 0 w 239"/>
                <a:gd name="T51" fmla="*/ 0 h 117"/>
                <a:gd name="T52" fmla="*/ 0 w 239"/>
                <a:gd name="T53" fmla="*/ 0 h 117"/>
                <a:gd name="T54" fmla="*/ 0 w 239"/>
                <a:gd name="T55" fmla="*/ 0 h 117"/>
                <a:gd name="T56" fmla="*/ 0 w 239"/>
                <a:gd name="T57" fmla="*/ 0 h 117"/>
                <a:gd name="T58" fmla="*/ 0 w 239"/>
                <a:gd name="T59" fmla="*/ 0 h 117"/>
                <a:gd name="T60" fmla="*/ 0 w 239"/>
                <a:gd name="T61" fmla="*/ 0 h 117"/>
                <a:gd name="T62" fmla="*/ 0 w 239"/>
                <a:gd name="T63" fmla="*/ 0 h 117"/>
                <a:gd name="T64" fmla="*/ 0 w 239"/>
                <a:gd name="T65" fmla="*/ 0 h 117"/>
                <a:gd name="T66" fmla="*/ 0 w 239"/>
                <a:gd name="T67" fmla="*/ 0 h 117"/>
                <a:gd name="T68" fmla="*/ 0 w 239"/>
                <a:gd name="T69" fmla="*/ 0 h 117"/>
                <a:gd name="T70" fmla="*/ 0 w 239"/>
                <a:gd name="T71" fmla="*/ 0 h 117"/>
                <a:gd name="T72" fmla="*/ 0 w 239"/>
                <a:gd name="T73" fmla="*/ 0 h 117"/>
                <a:gd name="T74" fmla="*/ 0 w 239"/>
                <a:gd name="T75" fmla="*/ 0 h 117"/>
                <a:gd name="T76" fmla="*/ 0 w 239"/>
                <a:gd name="T77" fmla="*/ 0 h 117"/>
                <a:gd name="T78" fmla="*/ 0 w 239"/>
                <a:gd name="T79" fmla="*/ 0 h 117"/>
                <a:gd name="T80" fmla="*/ 0 w 239"/>
                <a:gd name="T81" fmla="*/ 0 h 117"/>
                <a:gd name="T82" fmla="*/ 0 w 239"/>
                <a:gd name="T83" fmla="*/ 0 h 117"/>
                <a:gd name="T84" fmla="*/ 0 w 239"/>
                <a:gd name="T85" fmla="*/ 0 h 117"/>
                <a:gd name="T86" fmla="*/ 0 w 239"/>
                <a:gd name="T87" fmla="*/ 0 h 117"/>
                <a:gd name="T88" fmla="*/ 0 w 239"/>
                <a:gd name="T89" fmla="*/ 0 h 117"/>
                <a:gd name="T90" fmla="*/ 0 w 239"/>
                <a:gd name="T91" fmla="*/ 0 h 117"/>
                <a:gd name="T92" fmla="*/ 0 w 239"/>
                <a:gd name="T93" fmla="*/ 0 h 117"/>
                <a:gd name="T94" fmla="*/ 0 w 239"/>
                <a:gd name="T95" fmla="*/ 0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117"/>
                <a:gd name="T146" fmla="*/ 239 w 239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117">
                  <a:moveTo>
                    <a:pt x="12" y="49"/>
                  </a:moveTo>
                  <a:lnTo>
                    <a:pt x="17" y="46"/>
                  </a:lnTo>
                  <a:lnTo>
                    <a:pt x="19" y="43"/>
                  </a:lnTo>
                  <a:lnTo>
                    <a:pt x="24" y="42"/>
                  </a:lnTo>
                  <a:lnTo>
                    <a:pt x="28" y="39"/>
                  </a:lnTo>
                  <a:lnTo>
                    <a:pt x="31" y="36"/>
                  </a:lnTo>
                  <a:lnTo>
                    <a:pt x="36" y="35"/>
                  </a:lnTo>
                  <a:lnTo>
                    <a:pt x="40" y="32"/>
                  </a:lnTo>
                  <a:lnTo>
                    <a:pt x="43" y="29"/>
                  </a:lnTo>
                  <a:lnTo>
                    <a:pt x="52" y="27"/>
                  </a:lnTo>
                  <a:lnTo>
                    <a:pt x="59" y="24"/>
                  </a:lnTo>
                  <a:lnTo>
                    <a:pt x="68" y="21"/>
                  </a:lnTo>
                  <a:lnTo>
                    <a:pt x="75" y="19"/>
                  </a:lnTo>
                  <a:lnTo>
                    <a:pt x="84" y="17"/>
                  </a:lnTo>
                  <a:lnTo>
                    <a:pt x="92" y="14"/>
                  </a:lnTo>
                  <a:lnTo>
                    <a:pt x="101" y="11"/>
                  </a:lnTo>
                  <a:lnTo>
                    <a:pt x="108" y="8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3" y="5"/>
                  </a:lnTo>
                  <a:lnTo>
                    <a:pt x="140" y="4"/>
                  </a:lnTo>
                  <a:lnTo>
                    <a:pt x="149" y="4"/>
                  </a:lnTo>
                  <a:lnTo>
                    <a:pt x="157" y="3"/>
                  </a:lnTo>
                  <a:lnTo>
                    <a:pt x="165" y="1"/>
                  </a:lnTo>
                  <a:lnTo>
                    <a:pt x="174" y="0"/>
                  </a:lnTo>
                  <a:lnTo>
                    <a:pt x="180" y="1"/>
                  </a:lnTo>
                  <a:lnTo>
                    <a:pt x="186" y="1"/>
                  </a:lnTo>
                  <a:lnTo>
                    <a:pt x="193" y="1"/>
                  </a:lnTo>
                  <a:lnTo>
                    <a:pt x="199" y="1"/>
                  </a:lnTo>
                  <a:lnTo>
                    <a:pt x="207" y="3"/>
                  </a:lnTo>
                  <a:lnTo>
                    <a:pt x="213" y="3"/>
                  </a:lnTo>
                  <a:lnTo>
                    <a:pt x="218" y="3"/>
                  </a:lnTo>
                  <a:lnTo>
                    <a:pt x="226" y="4"/>
                  </a:lnTo>
                  <a:lnTo>
                    <a:pt x="227" y="5"/>
                  </a:lnTo>
                  <a:lnTo>
                    <a:pt x="229" y="7"/>
                  </a:lnTo>
                  <a:lnTo>
                    <a:pt x="230" y="10"/>
                  </a:lnTo>
                  <a:lnTo>
                    <a:pt x="232" y="11"/>
                  </a:lnTo>
                  <a:lnTo>
                    <a:pt x="233" y="14"/>
                  </a:lnTo>
                  <a:lnTo>
                    <a:pt x="236" y="16"/>
                  </a:lnTo>
                  <a:lnTo>
                    <a:pt x="238" y="19"/>
                  </a:lnTo>
                  <a:lnTo>
                    <a:pt x="239" y="20"/>
                  </a:lnTo>
                  <a:lnTo>
                    <a:pt x="238" y="23"/>
                  </a:lnTo>
                  <a:lnTo>
                    <a:pt x="235" y="27"/>
                  </a:lnTo>
                  <a:lnTo>
                    <a:pt x="233" y="30"/>
                  </a:lnTo>
                  <a:lnTo>
                    <a:pt x="230" y="33"/>
                  </a:lnTo>
                  <a:lnTo>
                    <a:pt x="229" y="36"/>
                  </a:lnTo>
                  <a:lnTo>
                    <a:pt x="227" y="39"/>
                  </a:lnTo>
                  <a:lnTo>
                    <a:pt x="224" y="43"/>
                  </a:lnTo>
                  <a:lnTo>
                    <a:pt x="223" y="46"/>
                  </a:lnTo>
                  <a:lnTo>
                    <a:pt x="217" y="51"/>
                  </a:lnTo>
                  <a:lnTo>
                    <a:pt x="210" y="56"/>
                  </a:lnTo>
                  <a:lnTo>
                    <a:pt x="204" y="61"/>
                  </a:lnTo>
                  <a:lnTo>
                    <a:pt x="198" y="67"/>
                  </a:lnTo>
                  <a:lnTo>
                    <a:pt x="192" y="71"/>
                  </a:lnTo>
                  <a:lnTo>
                    <a:pt x="186" y="77"/>
                  </a:lnTo>
                  <a:lnTo>
                    <a:pt x="179" y="83"/>
                  </a:lnTo>
                  <a:lnTo>
                    <a:pt x="173" y="87"/>
                  </a:lnTo>
                  <a:lnTo>
                    <a:pt x="168" y="90"/>
                  </a:lnTo>
                  <a:lnTo>
                    <a:pt x="162" y="91"/>
                  </a:lnTo>
                  <a:lnTo>
                    <a:pt x="158" y="94"/>
                  </a:lnTo>
                  <a:lnTo>
                    <a:pt x="154" y="97"/>
                  </a:lnTo>
                  <a:lnTo>
                    <a:pt x="148" y="99"/>
                  </a:lnTo>
                  <a:lnTo>
                    <a:pt x="143" y="101"/>
                  </a:lnTo>
                  <a:lnTo>
                    <a:pt x="137" y="103"/>
                  </a:lnTo>
                  <a:lnTo>
                    <a:pt x="133" y="106"/>
                  </a:lnTo>
                  <a:lnTo>
                    <a:pt x="127" y="107"/>
                  </a:lnTo>
                  <a:lnTo>
                    <a:pt x="120" y="109"/>
                  </a:lnTo>
                  <a:lnTo>
                    <a:pt x="114" y="110"/>
                  </a:lnTo>
                  <a:lnTo>
                    <a:pt x="106" y="112"/>
                  </a:lnTo>
                  <a:lnTo>
                    <a:pt x="101" y="113"/>
                  </a:lnTo>
                  <a:lnTo>
                    <a:pt x="95" y="115"/>
                  </a:lnTo>
                  <a:lnTo>
                    <a:pt x="87" y="116"/>
                  </a:lnTo>
                  <a:lnTo>
                    <a:pt x="81" y="117"/>
                  </a:lnTo>
                  <a:lnTo>
                    <a:pt x="74" y="116"/>
                  </a:lnTo>
                  <a:lnTo>
                    <a:pt x="67" y="115"/>
                  </a:lnTo>
                  <a:lnTo>
                    <a:pt x="59" y="113"/>
                  </a:lnTo>
                  <a:lnTo>
                    <a:pt x="52" y="112"/>
                  </a:lnTo>
                  <a:lnTo>
                    <a:pt x="46" y="110"/>
                  </a:lnTo>
                  <a:lnTo>
                    <a:pt x="39" y="109"/>
                  </a:lnTo>
                  <a:lnTo>
                    <a:pt x="31" y="107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99"/>
                  </a:lnTo>
                  <a:lnTo>
                    <a:pt x="15" y="96"/>
                  </a:lnTo>
                  <a:lnTo>
                    <a:pt x="12" y="93"/>
                  </a:lnTo>
                  <a:lnTo>
                    <a:pt x="9" y="88"/>
                  </a:lnTo>
                  <a:lnTo>
                    <a:pt x="6" y="85"/>
                  </a:lnTo>
                  <a:lnTo>
                    <a:pt x="3" y="83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5" y="69"/>
                  </a:lnTo>
                  <a:lnTo>
                    <a:pt x="8" y="64"/>
                  </a:lnTo>
                  <a:lnTo>
                    <a:pt x="9" y="58"/>
                  </a:lnTo>
                  <a:lnTo>
                    <a:pt x="12" y="53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7" name="Freeform 45"/>
            <p:cNvSpPr>
              <a:spLocks/>
            </p:cNvSpPr>
            <p:nvPr/>
          </p:nvSpPr>
          <p:spPr bwMode="auto">
            <a:xfrm>
              <a:off x="850" y="2953"/>
              <a:ext cx="64" cy="31"/>
            </a:xfrm>
            <a:custGeom>
              <a:avLst/>
              <a:gdLst>
                <a:gd name="T0" fmla="*/ 0 w 192"/>
                <a:gd name="T1" fmla="*/ 0 h 94"/>
                <a:gd name="T2" fmla="*/ 0 w 192"/>
                <a:gd name="T3" fmla="*/ 0 h 94"/>
                <a:gd name="T4" fmla="*/ 0 w 192"/>
                <a:gd name="T5" fmla="*/ 0 h 94"/>
                <a:gd name="T6" fmla="*/ 0 w 192"/>
                <a:gd name="T7" fmla="*/ 0 h 94"/>
                <a:gd name="T8" fmla="*/ 0 w 192"/>
                <a:gd name="T9" fmla="*/ 0 h 94"/>
                <a:gd name="T10" fmla="*/ 0 w 192"/>
                <a:gd name="T11" fmla="*/ 0 h 94"/>
                <a:gd name="T12" fmla="*/ 0 w 192"/>
                <a:gd name="T13" fmla="*/ 0 h 94"/>
                <a:gd name="T14" fmla="*/ 0 w 192"/>
                <a:gd name="T15" fmla="*/ 0 h 94"/>
                <a:gd name="T16" fmla="*/ 0 w 192"/>
                <a:gd name="T17" fmla="*/ 0 h 94"/>
                <a:gd name="T18" fmla="*/ 0 w 192"/>
                <a:gd name="T19" fmla="*/ 0 h 94"/>
                <a:gd name="T20" fmla="*/ 0 w 192"/>
                <a:gd name="T21" fmla="*/ 0 h 94"/>
                <a:gd name="T22" fmla="*/ 0 w 192"/>
                <a:gd name="T23" fmla="*/ 0 h 94"/>
                <a:gd name="T24" fmla="*/ 0 w 192"/>
                <a:gd name="T25" fmla="*/ 0 h 94"/>
                <a:gd name="T26" fmla="*/ 0 w 192"/>
                <a:gd name="T27" fmla="*/ 0 h 94"/>
                <a:gd name="T28" fmla="*/ 0 w 192"/>
                <a:gd name="T29" fmla="*/ 0 h 94"/>
                <a:gd name="T30" fmla="*/ 0 w 192"/>
                <a:gd name="T31" fmla="*/ 0 h 94"/>
                <a:gd name="T32" fmla="*/ 0 w 192"/>
                <a:gd name="T33" fmla="*/ 0 h 94"/>
                <a:gd name="T34" fmla="*/ 0 w 192"/>
                <a:gd name="T35" fmla="*/ 0 h 94"/>
                <a:gd name="T36" fmla="*/ 0 w 192"/>
                <a:gd name="T37" fmla="*/ 0 h 94"/>
                <a:gd name="T38" fmla="*/ 0 w 192"/>
                <a:gd name="T39" fmla="*/ 0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94"/>
                <a:gd name="T62" fmla="*/ 192 w 192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94">
                  <a:moveTo>
                    <a:pt x="11" y="39"/>
                  </a:moveTo>
                  <a:lnTo>
                    <a:pt x="36" y="23"/>
                  </a:lnTo>
                  <a:lnTo>
                    <a:pt x="87" y="7"/>
                  </a:lnTo>
                  <a:lnTo>
                    <a:pt x="139" y="0"/>
                  </a:lnTo>
                  <a:lnTo>
                    <a:pt x="180" y="2"/>
                  </a:lnTo>
                  <a:lnTo>
                    <a:pt x="192" y="16"/>
                  </a:lnTo>
                  <a:lnTo>
                    <a:pt x="179" y="36"/>
                  </a:lnTo>
                  <a:lnTo>
                    <a:pt x="139" y="69"/>
                  </a:lnTo>
                  <a:lnTo>
                    <a:pt x="107" y="84"/>
                  </a:lnTo>
                  <a:lnTo>
                    <a:pt x="65" y="94"/>
                  </a:lnTo>
                  <a:lnTo>
                    <a:pt x="20" y="8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5"/>
                  </a:lnTo>
                  <a:lnTo>
                    <a:pt x="6" y="50"/>
                  </a:lnTo>
                  <a:lnTo>
                    <a:pt x="8" y="46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8" name="Freeform 46"/>
            <p:cNvSpPr>
              <a:spLocks/>
            </p:cNvSpPr>
            <p:nvPr/>
          </p:nvSpPr>
          <p:spPr bwMode="auto">
            <a:xfrm>
              <a:off x="688" y="2708"/>
              <a:ext cx="468" cy="262"/>
            </a:xfrm>
            <a:custGeom>
              <a:avLst/>
              <a:gdLst>
                <a:gd name="T0" fmla="*/ 0 w 1403"/>
                <a:gd name="T1" fmla="*/ 0 h 785"/>
                <a:gd name="T2" fmla="*/ 0 w 1403"/>
                <a:gd name="T3" fmla="*/ 0 h 785"/>
                <a:gd name="T4" fmla="*/ 0 w 1403"/>
                <a:gd name="T5" fmla="*/ 0 h 785"/>
                <a:gd name="T6" fmla="*/ 0 w 1403"/>
                <a:gd name="T7" fmla="*/ 0 h 785"/>
                <a:gd name="T8" fmla="*/ 0 w 1403"/>
                <a:gd name="T9" fmla="*/ 0 h 785"/>
                <a:gd name="T10" fmla="*/ 0 w 1403"/>
                <a:gd name="T11" fmla="*/ 0 h 785"/>
                <a:gd name="T12" fmla="*/ 0 w 1403"/>
                <a:gd name="T13" fmla="*/ 0 h 785"/>
                <a:gd name="T14" fmla="*/ 0 w 1403"/>
                <a:gd name="T15" fmla="*/ 0 h 785"/>
                <a:gd name="T16" fmla="*/ 0 w 1403"/>
                <a:gd name="T17" fmla="*/ 0 h 785"/>
                <a:gd name="T18" fmla="*/ 0 w 1403"/>
                <a:gd name="T19" fmla="*/ 0 h 785"/>
                <a:gd name="T20" fmla="*/ 0 w 1403"/>
                <a:gd name="T21" fmla="*/ 0 h 785"/>
                <a:gd name="T22" fmla="*/ 0 w 1403"/>
                <a:gd name="T23" fmla="*/ 0 h 785"/>
                <a:gd name="T24" fmla="*/ 0 w 1403"/>
                <a:gd name="T25" fmla="*/ 0 h 785"/>
                <a:gd name="T26" fmla="*/ 0 w 1403"/>
                <a:gd name="T27" fmla="*/ 0 h 785"/>
                <a:gd name="T28" fmla="*/ 0 w 1403"/>
                <a:gd name="T29" fmla="*/ 0 h 785"/>
                <a:gd name="T30" fmla="*/ 0 w 1403"/>
                <a:gd name="T31" fmla="*/ 0 h 785"/>
                <a:gd name="T32" fmla="*/ 0 w 1403"/>
                <a:gd name="T33" fmla="*/ 0 h 785"/>
                <a:gd name="T34" fmla="*/ 0 w 1403"/>
                <a:gd name="T35" fmla="*/ 0 h 785"/>
                <a:gd name="T36" fmla="*/ 0 w 1403"/>
                <a:gd name="T37" fmla="*/ 0 h 785"/>
                <a:gd name="T38" fmla="*/ 0 w 1403"/>
                <a:gd name="T39" fmla="*/ 0 h 785"/>
                <a:gd name="T40" fmla="*/ 0 w 1403"/>
                <a:gd name="T41" fmla="*/ 0 h 785"/>
                <a:gd name="T42" fmla="*/ 0 w 1403"/>
                <a:gd name="T43" fmla="*/ 0 h 785"/>
                <a:gd name="T44" fmla="*/ 0 w 1403"/>
                <a:gd name="T45" fmla="*/ 0 h 785"/>
                <a:gd name="T46" fmla="*/ 0 w 1403"/>
                <a:gd name="T47" fmla="*/ 0 h 785"/>
                <a:gd name="T48" fmla="*/ 0 w 1403"/>
                <a:gd name="T49" fmla="*/ 0 h 785"/>
                <a:gd name="T50" fmla="*/ 0 w 1403"/>
                <a:gd name="T51" fmla="*/ 0 h 785"/>
                <a:gd name="T52" fmla="*/ 0 w 1403"/>
                <a:gd name="T53" fmla="*/ 0 h 785"/>
                <a:gd name="T54" fmla="*/ 0 w 1403"/>
                <a:gd name="T55" fmla="*/ 0 h 785"/>
                <a:gd name="T56" fmla="*/ 0 w 1403"/>
                <a:gd name="T57" fmla="*/ 0 h 785"/>
                <a:gd name="T58" fmla="*/ 0 w 1403"/>
                <a:gd name="T59" fmla="*/ 0 h 785"/>
                <a:gd name="T60" fmla="*/ 0 w 1403"/>
                <a:gd name="T61" fmla="*/ 0 h 785"/>
                <a:gd name="T62" fmla="*/ 0 w 1403"/>
                <a:gd name="T63" fmla="*/ 0 h 785"/>
                <a:gd name="T64" fmla="*/ 0 w 1403"/>
                <a:gd name="T65" fmla="*/ 0 h 785"/>
                <a:gd name="T66" fmla="*/ 0 w 1403"/>
                <a:gd name="T67" fmla="*/ 0 h 785"/>
                <a:gd name="T68" fmla="*/ 0 w 1403"/>
                <a:gd name="T69" fmla="*/ 0 h 785"/>
                <a:gd name="T70" fmla="*/ 0 w 1403"/>
                <a:gd name="T71" fmla="*/ 0 h 785"/>
                <a:gd name="T72" fmla="*/ 0 w 1403"/>
                <a:gd name="T73" fmla="*/ 0 h 7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3"/>
                <a:gd name="T112" fmla="*/ 0 h 785"/>
                <a:gd name="T113" fmla="*/ 1403 w 1403"/>
                <a:gd name="T114" fmla="*/ 785 h 7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3" h="785">
                  <a:moveTo>
                    <a:pt x="1403" y="54"/>
                  </a:moveTo>
                  <a:lnTo>
                    <a:pt x="1279" y="90"/>
                  </a:lnTo>
                  <a:lnTo>
                    <a:pt x="1008" y="180"/>
                  </a:lnTo>
                  <a:lnTo>
                    <a:pt x="896" y="262"/>
                  </a:lnTo>
                  <a:lnTo>
                    <a:pt x="827" y="345"/>
                  </a:lnTo>
                  <a:lnTo>
                    <a:pt x="715" y="461"/>
                  </a:lnTo>
                  <a:lnTo>
                    <a:pt x="584" y="489"/>
                  </a:lnTo>
                  <a:lnTo>
                    <a:pt x="436" y="524"/>
                  </a:lnTo>
                  <a:lnTo>
                    <a:pt x="311" y="599"/>
                  </a:lnTo>
                  <a:lnTo>
                    <a:pt x="165" y="710"/>
                  </a:lnTo>
                  <a:lnTo>
                    <a:pt x="28" y="784"/>
                  </a:lnTo>
                  <a:lnTo>
                    <a:pt x="25" y="783"/>
                  </a:lnTo>
                  <a:lnTo>
                    <a:pt x="3" y="785"/>
                  </a:lnTo>
                  <a:lnTo>
                    <a:pt x="0" y="783"/>
                  </a:lnTo>
                  <a:lnTo>
                    <a:pt x="178" y="601"/>
                  </a:lnTo>
                  <a:lnTo>
                    <a:pt x="228" y="566"/>
                  </a:lnTo>
                  <a:lnTo>
                    <a:pt x="251" y="535"/>
                  </a:lnTo>
                  <a:lnTo>
                    <a:pt x="343" y="487"/>
                  </a:lnTo>
                  <a:lnTo>
                    <a:pt x="398" y="471"/>
                  </a:lnTo>
                  <a:lnTo>
                    <a:pt x="436" y="449"/>
                  </a:lnTo>
                  <a:lnTo>
                    <a:pt x="519" y="400"/>
                  </a:lnTo>
                  <a:lnTo>
                    <a:pt x="631" y="324"/>
                  </a:lnTo>
                  <a:lnTo>
                    <a:pt x="705" y="292"/>
                  </a:lnTo>
                  <a:lnTo>
                    <a:pt x="755" y="279"/>
                  </a:lnTo>
                  <a:lnTo>
                    <a:pt x="828" y="257"/>
                  </a:lnTo>
                  <a:lnTo>
                    <a:pt x="964" y="201"/>
                  </a:lnTo>
                  <a:lnTo>
                    <a:pt x="993" y="163"/>
                  </a:lnTo>
                  <a:lnTo>
                    <a:pt x="1007" y="148"/>
                  </a:lnTo>
                  <a:lnTo>
                    <a:pt x="1004" y="130"/>
                  </a:lnTo>
                  <a:lnTo>
                    <a:pt x="993" y="119"/>
                  </a:lnTo>
                  <a:lnTo>
                    <a:pt x="963" y="119"/>
                  </a:lnTo>
                  <a:lnTo>
                    <a:pt x="1114" y="66"/>
                  </a:lnTo>
                  <a:lnTo>
                    <a:pt x="1229" y="38"/>
                  </a:lnTo>
                  <a:lnTo>
                    <a:pt x="1402" y="0"/>
                  </a:lnTo>
                  <a:lnTo>
                    <a:pt x="1402" y="16"/>
                  </a:lnTo>
                  <a:lnTo>
                    <a:pt x="1396" y="22"/>
                  </a:lnTo>
                  <a:lnTo>
                    <a:pt x="1403" y="5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09" name="Freeform 47"/>
            <p:cNvSpPr>
              <a:spLocks/>
            </p:cNvSpPr>
            <p:nvPr/>
          </p:nvSpPr>
          <p:spPr bwMode="auto">
            <a:xfrm>
              <a:off x="688" y="2708"/>
              <a:ext cx="468" cy="262"/>
            </a:xfrm>
            <a:custGeom>
              <a:avLst/>
              <a:gdLst>
                <a:gd name="T0" fmla="*/ 0 w 1402"/>
                <a:gd name="T1" fmla="*/ 0 h 785"/>
                <a:gd name="T2" fmla="*/ 0 w 1402"/>
                <a:gd name="T3" fmla="*/ 0 h 785"/>
                <a:gd name="T4" fmla="*/ 0 w 1402"/>
                <a:gd name="T5" fmla="*/ 0 h 785"/>
                <a:gd name="T6" fmla="*/ 0 w 1402"/>
                <a:gd name="T7" fmla="*/ 0 h 785"/>
                <a:gd name="T8" fmla="*/ 0 w 1402"/>
                <a:gd name="T9" fmla="*/ 0 h 785"/>
                <a:gd name="T10" fmla="*/ 0 w 1402"/>
                <a:gd name="T11" fmla="*/ 0 h 785"/>
                <a:gd name="T12" fmla="*/ 0 w 1402"/>
                <a:gd name="T13" fmla="*/ 0 h 785"/>
                <a:gd name="T14" fmla="*/ 0 w 1402"/>
                <a:gd name="T15" fmla="*/ 0 h 785"/>
                <a:gd name="T16" fmla="*/ 0 w 1402"/>
                <a:gd name="T17" fmla="*/ 0 h 785"/>
                <a:gd name="T18" fmla="*/ 0 w 1402"/>
                <a:gd name="T19" fmla="*/ 0 h 785"/>
                <a:gd name="T20" fmla="*/ 0 w 1402"/>
                <a:gd name="T21" fmla="*/ 0 h 785"/>
                <a:gd name="T22" fmla="*/ 0 w 1402"/>
                <a:gd name="T23" fmla="*/ 0 h 785"/>
                <a:gd name="T24" fmla="*/ 0 w 1402"/>
                <a:gd name="T25" fmla="*/ 0 h 785"/>
                <a:gd name="T26" fmla="*/ 0 w 1402"/>
                <a:gd name="T27" fmla="*/ 0 h 785"/>
                <a:gd name="T28" fmla="*/ 0 w 1402"/>
                <a:gd name="T29" fmla="*/ 0 h 785"/>
                <a:gd name="T30" fmla="*/ 0 w 1402"/>
                <a:gd name="T31" fmla="*/ 0 h 785"/>
                <a:gd name="T32" fmla="*/ 0 w 1402"/>
                <a:gd name="T33" fmla="*/ 0 h 785"/>
                <a:gd name="T34" fmla="*/ 0 w 1402"/>
                <a:gd name="T35" fmla="*/ 0 h 785"/>
                <a:gd name="T36" fmla="*/ 0 w 1402"/>
                <a:gd name="T37" fmla="*/ 0 h 785"/>
                <a:gd name="T38" fmla="*/ 0 w 1402"/>
                <a:gd name="T39" fmla="*/ 0 h 785"/>
                <a:gd name="T40" fmla="*/ 0 w 1402"/>
                <a:gd name="T41" fmla="*/ 0 h 785"/>
                <a:gd name="T42" fmla="*/ 0 w 1402"/>
                <a:gd name="T43" fmla="*/ 0 h 785"/>
                <a:gd name="T44" fmla="*/ 0 w 1402"/>
                <a:gd name="T45" fmla="*/ 0 h 785"/>
                <a:gd name="T46" fmla="*/ 0 w 1402"/>
                <a:gd name="T47" fmla="*/ 0 h 785"/>
                <a:gd name="T48" fmla="*/ 0 w 1402"/>
                <a:gd name="T49" fmla="*/ 0 h 785"/>
                <a:gd name="T50" fmla="*/ 0 w 1402"/>
                <a:gd name="T51" fmla="*/ 0 h 785"/>
                <a:gd name="T52" fmla="*/ 0 w 1402"/>
                <a:gd name="T53" fmla="*/ 0 h 785"/>
                <a:gd name="T54" fmla="*/ 0 w 1402"/>
                <a:gd name="T55" fmla="*/ 0 h 785"/>
                <a:gd name="T56" fmla="*/ 0 w 1402"/>
                <a:gd name="T57" fmla="*/ 0 h 785"/>
                <a:gd name="T58" fmla="*/ 0 w 1402"/>
                <a:gd name="T59" fmla="*/ 0 h 785"/>
                <a:gd name="T60" fmla="*/ 0 w 1402"/>
                <a:gd name="T61" fmla="*/ 0 h 785"/>
                <a:gd name="T62" fmla="*/ 0 w 1402"/>
                <a:gd name="T63" fmla="*/ 0 h 785"/>
                <a:gd name="T64" fmla="*/ 0 w 1402"/>
                <a:gd name="T65" fmla="*/ 0 h 785"/>
                <a:gd name="T66" fmla="*/ 0 w 1402"/>
                <a:gd name="T67" fmla="*/ 0 h 785"/>
                <a:gd name="T68" fmla="*/ 0 w 1402"/>
                <a:gd name="T69" fmla="*/ 0 h 785"/>
                <a:gd name="T70" fmla="*/ 0 w 1402"/>
                <a:gd name="T71" fmla="*/ 0 h 785"/>
                <a:gd name="T72" fmla="*/ 0 w 1402"/>
                <a:gd name="T73" fmla="*/ 0 h 785"/>
                <a:gd name="T74" fmla="*/ 0 w 1402"/>
                <a:gd name="T75" fmla="*/ 0 h 785"/>
                <a:gd name="T76" fmla="*/ 0 w 1402"/>
                <a:gd name="T77" fmla="*/ 0 h 785"/>
                <a:gd name="T78" fmla="*/ 0 w 1402"/>
                <a:gd name="T79" fmla="*/ 0 h 785"/>
                <a:gd name="T80" fmla="*/ 0 w 1402"/>
                <a:gd name="T81" fmla="*/ 0 h 785"/>
                <a:gd name="T82" fmla="*/ 0 w 1402"/>
                <a:gd name="T83" fmla="*/ 0 h 785"/>
                <a:gd name="T84" fmla="*/ 0 w 1402"/>
                <a:gd name="T85" fmla="*/ 0 h 785"/>
                <a:gd name="T86" fmla="*/ 0 w 1402"/>
                <a:gd name="T87" fmla="*/ 0 h 785"/>
                <a:gd name="T88" fmla="*/ 0 w 1402"/>
                <a:gd name="T89" fmla="*/ 0 h 785"/>
                <a:gd name="T90" fmla="*/ 0 w 1402"/>
                <a:gd name="T91" fmla="*/ 0 h 785"/>
                <a:gd name="T92" fmla="*/ 0 w 1402"/>
                <a:gd name="T93" fmla="*/ 0 h 785"/>
                <a:gd name="T94" fmla="*/ 0 w 1402"/>
                <a:gd name="T95" fmla="*/ 0 h 785"/>
                <a:gd name="T96" fmla="*/ 0 w 1402"/>
                <a:gd name="T97" fmla="*/ 0 h 785"/>
                <a:gd name="T98" fmla="*/ 0 w 1402"/>
                <a:gd name="T99" fmla="*/ 0 h 785"/>
                <a:gd name="T100" fmla="*/ 0 w 1402"/>
                <a:gd name="T101" fmla="*/ 0 h 785"/>
                <a:gd name="T102" fmla="*/ 0 w 1402"/>
                <a:gd name="T103" fmla="*/ 0 h 785"/>
                <a:gd name="T104" fmla="*/ 0 w 1402"/>
                <a:gd name="T105" fmla="*/ 0 h 785"/>
                <a:gd name="T106" fmla="*/ 0 w 1402"/>
                <a:gd name="T107" fmla="*/ 0 h 785"/>
                <a:gd name="T108" fmla="*/ 0 w 1402"/>
                <a:gd name="T109" fmla="*/ 0 h 785"/>
                <a:gd name="T110" fmla="*/ 0 w 1402"/>
                <a:gd name="T111" fmla="*/ 0 h 785"/>
                <a:gd name="T112" fmla="*/ 0 w 1402"/>
                <a:gd name="T113" fmla="*/ 0 h 7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02"/>
                <a:gd name="T172" fmla="*/ 0 h 785"/>
                <a:gd name="T173" fmla="*/ 1402 w 1402"/>
                <a:gd name="T174" fmla="*/ 785 h 7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02" h="785">
                  <a:moveTo>
                    <a:pt x="1396" y="29"/>
                  </a:moveTo>
                  <a:lnTo>
                    <a:pt x="1374" y="36"/>
                  </a:lnTo>
                  <a:lnTo>
                    <a:pt x="1352" y="44"/>
                  </a:lnTo>
                  <a:lnTo>
                    <a:pt x="1330" y="51"/>
                  </a:lnTo>
                  <a:lnTo>
                    <a:pt x="1307" y="58"/>
                  </a:lnTo>
                  <a:lnTo>
                    <a:pt x="1287" y="66"/>
                  </a:lnTo>
                  <a:lnTo>
                    <a:pt x="1265" y="73"/>
                  </a:lnTo>
                  <a:lnTo>
                    <a:pt x="1243" y="80"/>
                  </a:lnTo>
                  <a:lnTo>
                    <a:pt x="1221" y="87"/>
                  </a:lnTo>
                  <a:lnTo>
                    <a:pt x="1194" y="99"/>
                  </a:lnTo>
                  <a:lnTo>
                    <a:pt x="1167" y="111"/>
                  </a:lnTo>
                  <a:lnTo>
                    <a:pt x="1141" y="122"/>
                  </a:lnTo>
                  <a:lnTo>
                    <a:pt x="1114" y="134"/>
                  </a:lnTo>
                  <a:lnTo>
                    <a:pt x="1088" y="146"/>
                  </a:lnTo>
                  <a:lnTo>
                    <a:pt x="1061" y="157"/>
                  </a:lnTo>
                  <a:lnTo>
                    <a:pt x="1035" y="169"/>
                  </a:lnTo>
                  <a:lnTo>
                    <a:pt x="1008" y="180"/>
                  </a:lnTo>
                  <a:lnTo>
                    <a:pt x="993" y="189"/>
                  </a:lnTo>
                  <a:lnTo>
                    <a:pt x="979" y="198"/>
                  </a:lnTo>
                  <a:lnTo>
                    <a:pt x="965" y="207"/>
                  </a:lnTo>
                  <a:lnTo>
                    <a:pt x="951" y="215"/>
                  </a:lnTo>
                  <a:lnTo>
                    <a:pt x="936" y="225"/>
                  </a:lnTo>
                  <a:lnTo>
                    <a:pt x="921" y="234"/>
                  </a:lnTo>
                  <a:lnTo>
                    <a:pt x="908" y="243"/>
                  </a:lnTo>
                  <a:lnTo>
                    <a:pt x="893" y="252"/>
                  </a:lnTo>
                  <a:lnTo>
                    <a:pt x="883" y="260"/>
                  </a:lnTo>
                  <a:lnTo>
                    <a:pt x="873" y="271"/>
                  </a:lnTo>
                  <a:lnTo>
                    <a:pt x="864" y="279"/>
                  </a:lnTo>
                  <a:lnTo>
                    <a:pt x="853" y="288"/>
                  </a:lnTo>
                  <a:lnTo>
                    <a:pt x="843" y="297"/>
                  </a:lnTo>
                  <a:lnTo>
                    <a:pt x="833" y="307"/>
                  </a:lnTo>
                  <a:lnTo>
                    <a:pt x="823" y="316"/>
                  </a:lnTo>
                  <a:lnTo>
                    <a:pt x="814" y="324"/>
                  </a:lnTo>
                  <a:lnTo>
                    <a:pt x="799" y="335"/>
                  </a:lnTo>
                  <a:lnTo>
                    <a:pt x="786" y="345"/>
                  </a:lnTo>
                  <a:lnTo>
                    <a:pt x="771" y="355"/>
                  </a:lnTo>
                  <a:lnTo>
                    <a:pt x="758" y="365"/>
                  </a:lnTo>
                  <a:lnTo>
                    <a:pt x="743" y="375"/>
                  </a:lnTo>
                  <a:lnTo>
                    <a:pt x="730" y="385"/>
                  </a:lnTo>
                  <a:lnTo>
                    <a:pt x="715" y="397"/>
                  </a:lnTo>
                  <a:lnTo>
                    <a:pt x="702" y="407"/>
                  </a:lnTo>
                  <a:lnTo>
                    <a:pt x="687" y="413"/>
                  </a:lnTo>
                  <a:lnTo>
                    <a:pt x="672" y="419"/>
                  </a:lnTo>
                  <a:lnTo>
                    <a:pt x="659" y="425"/>
                  </a:lnTo>
                  <a:lnTo>
                    <a:pt x="644" y="431"/>
                  </a:lnTo>
                  <a:lnTo>
                    <a:pt x="629" y="436"/>
                  </a:lnTo>
                  <a:lnTo>
                    <a:pt x="615" y="442"/>
                  </a:lnTo>
                  <a:lnTo>
                    <a:pt x="601" y="449"/>
                  </a:lnTo>
                  <a:lnTo>
                    <a:pt x="587" y="455"/>
                  </a:lnTo>
                  <a:lnTo>
                    <a:pt x="569" y="460"/>
                  </a:lnTo>
                  <a:lnTo>
                    <a:pt x="551" y="465"/>
                  </a:lnTo>
                  <a:lnTo>
                    <a:pt x="534" y="470"/>
                  </a:lnTo>
                  <a:lnTo>
                    <a:pt x="514" y="476"/>
                  </a:lnTo>
                  <a:lnTo>
                    <a:pt x="497" y="480"/>
                  </a:lnTo>
                  <a:lnTo>
                    <a:pt x="479" y="486"/>
                  </a:lnTo>
                  <a:lnTo>
                    <a:pt x="461" y="492"/>
                  </a:lnTo>
                  <a:lnTo>
                    <a:pt x="444" y="496"/>
                  </a:lnTo>
                  <a:lnTo>
                    <a:pt x="425" y="506"/>
                  </a:lnTo>
                  <a:lnTo>
                    <a:pt x="405" y="518"/>
                  </a:lnTo>
                  <a:lnTo>
                    <a:pt x="386" y="528"/>
                  </a:lnTo>
                  <a:lnTo>
                    <a:pt x="367" y="540"/>
                  </a:lnTo>
                  <a:lnTo>
                    <a:pt x="348" y="550"/>
                  </a:lnTo>
                  <a:lnTo>
                    <a:pt x="329" y="560"/>
                  </a:lnTo>
                  <a:lnTo>
                    <a:pt x="310" y="572"/>
                  </a:lnTo>
                  <a:lnTo>
                    <a:pt x="290" y="582"/>
                  </a:lnTo>
                  <a:lnTo>
                    <a:pt x="273" y="598"/>
                  </a:lnTo>
                  <a:lnTo>
                    <a:pt x="254" y="612"/>
                  </a:lnTo>
                  <a:lnTo>
                    <a:pt x="236" y="628"/>
                  </a:lnTo>
                  <a:lnTo>
                    <a:pt x="217" y="644"/>
                  </a:lnTo>
                  <a:lnTo>
                    <a:pt x="199" y="659"/>
                  </a:lnTo>
                  <a:lnTo>
                    <a:pt x="181" y="675"/>
                  </a:lnTo>
                  <a:lnTo>
                    <a:pt x="162" y="691"/>
                  </a:lnTo>
                  <a:lnTo>
                    <a:pt x="144" y="705"/>
                  </a:lnTo>
                  <a:lnTo>
                    <a:pt x="130" y="716"/>
                  </a:lnTo>
                  <a:lnTo>
                    <a:pt x="115" y="726"/>
                  </a:lnTo>
                  <a:lnTo>
                    <a:pt x="100" y="736"/>
                  </a:lnTo>
                  <a:lnTo>
                    <a:pt x="87" y="745"/>
                  </a:lnTo>
                  <a:lnTo>
                    <a:pt x="72" y="755"/>
                  </a:lnTo>
                  <a:lnTo>
                    <a:pt x="57" y="765"/>
                  </a:lnTo>
                  <a:lnTo>
                    <a:pt x="43" y="775"/>
                  </a:lnTo>
                  <a:lnTo>
                    <a:pt x="28" y="784"/>
                  </a:lnTo>
                  <a:lnTo>
                    <a:pt x="27" y="784"/>
                  </a:lnTo>
                  <a:lnTo>
                    <a:pt x="25" y="784"/>
                  </a:lnTo>
                  <a:lnTo>
                    <a:pt x="25" y="783"/>
                  </a:lnTo>
                  <a:lnTo>
                    <a:pt x="22" y="784"/>
                  </a:lnTo>
                  <a:lnTo>
                    <a:pt x="19" y="784"/>
                  </a:lnTo>
                  <a:lnTo>
                    <a:pt x="16" y="784"/>
                  </a:lnTo>
                  <a:lnTo>
                    <a:pt x="15" y="784"/>
                  </a:lnTo>
                  <a:lnTo>
                    <a:pt x="12" y="785"/>
                  </a:lnTo>
                  <a:lnTo>
                    <a:pt x="9" y="785"/>
                  </a:lnTo>
                  <a:lnTo>
                    <a:pt x="6" y="785"/>
                  </a:lnTo>
                  <a:lnTo>
                    <a:pt x="3" y="785"/>
                  </a:lnTo>
                  <a:lnTo>
                    <a:pt x="1" y="785"/>
                  </a:lnTo>
                  <a:lnTo>
                    <a:pt x="1" y="784"/>
                  </a:lnTo>
                  <a:lnTo>
                    <a:pt x="0" y="784"/>
                  </a:lnTo>
                  <a:lnTo>
                    <a:pt x="0" y="783"/>
                  </a:lnTo>
                  <a:lnTo>
                    <a:pt x="22" y="761"/>
                  </a:lnTo>
                  <a:lnTo>
                    <a:pt x="44" y="737"/>
                  </a:lnTo>
                  <a:lnTo>
                    <a:pt x="66" y="714"/>
                  </a:lnTo>
                  <a:lnTo>
                    <a:pt x="88" y="692"/>
                  </a:lnTo>
                  <a:lnTo>
                    <a:pt x="111" y="669"/>
                  </a:lnTo>
                  <a:lnTo>
                    <a:pt x="133" y="646"/>
                  </a:lnTo>
                  <a:lnTo>
                    <a:pt x="156" y="624"/>
                  </a:lnTo>
                  <a:lnTo>
                    <a:pt x="178" y="601"/>
                  </a:lnTo>
                  <a:lnTo>
                    <a:pt x="184" y="596"/>
                  </a:lnTo>
                  <a:lnTo>
                    <a:pt x="190" y="592"/>
                  </a:lnTo>
                  <a:lnTo>
                    <a:pt x="198" y="588"/>
                  </a:lnTo>
                  <a:lnTo>
                    <a:pt x="203" y="583"/>
                  </a:lnTo>
                  <a:lnTo>
                    <a:pt x="209" y="579"/>
                  </a:lnTo>
                  <a:lnTo>
                    <a:pt x="217" y="575"/>
                  </a:lnTo>
                  <a:lnTo>
                    <a:pt x="223" y="570"/>
                  </a:lnTo>
                  <a:lnTo>
                    <a:pt x="228" y="566"/>
                  </a:lnTo>
                  <a:lnTo>
                    <a:pt x="231" y="561"/>
                  </a:lnTo>
                  <a:lnTo>
                    <a:pt x="234" y="559"/>
                  </a:lnTo>
                  <a:lnTo>
                    <a:pt x="237" y="554"/>
                  </a:lnTo>
                  <a:lnTo>
                    <a:pt x="240" y="550"/>
                  </a:lnTo>
                  <a:lnTo>
                    <a:pt x="243" y="547"/>
                  </a:lnTo>
                  <a:lnTo>
                    <a:pt x="246" y="543"/>
                  </a:lnTo>
                  <a:lnTo>
                    <a:pt x="248" y="538"/>
                  </a:lnTo>
                  <a:lnTo>
                    <a:pt x="251" y="535"/>
                  </a:lnTo>
                  <a:lnTo>
                    <a:pt x="262" y="529"/>
                  </a:lnTo>
                  <a:lnTo>
                    <a:pt x="274" y="524"/>
                  </a:lnTo>
                  <a:lnTo>
                    <a:pt x="286" y="518"/>
                  </a:lnTo>
                  <a:lnTo>
                    <a:pt x="298" y="511"/>
                  </a:lnTo>
                  <a:lnTo>
                    <a:pt x="310" y="505"/>
                  </a:lnTo>
                  <a:lnTo>
                    <a:pt x="321" y="499"/>
                  </a:lnTo>
                  <a:lnTo>
                    <a:pt x="332" y="493"/>
                  </a:lnTo>
                  <a:lnTo>
                    <a:pt x="343" y="487"/>
                  </a:lnTo>
                  <a:lnTo>
                    <a:pt x="351" y="486"/>
                  </a:lnTo>
                  <a:lnTo>
                    <a:pt x="357" y="483"/>
                  </a:lnTo>
                  <a:lnTo>
                    <a:pt x="364" y="481"/>
                  </a:lnTo>
                  <a:lnTo>
                    <a:pt x="371" y="480"/>
                  </a:lnTo>
                  <a:lnTo>
                    <a:pt x="377" y="477"/>
                  </a:lnTo>
                  <a:lnTo>
                    <a:pt x="385" y="476"/>
                  </a:lnTo>
                  <a:lnTo>
                    <a:pt x="392" y="474"/>
                  </a:lnTo>
                  <a:lnTo>
                    <a:pt x="398" y="471"/>
                  </a:lnTo>
                  <a:lnTo>
                    <a:pt x="402" y="468"/>
                  </a:lnTo>
                  <a:lnTo>
                    <a:pt x="408" y="465"/>
                  </a:lnTo>
                  <a:lnTo>
                    <a:pt x="413" y="464"/>
                  </a:lnTo>
                  <a:lnTo>
                    <a:pt x="417" y="461"/>
                  </a:lnTo>
                  <a:lnTo>
                    <a:pt x="422" y="458"/>
                  </a:lnTo>
                  <a:lnTo>
                    <a:pt x="427" y="455"/>
                  </a:lnTo>
                  <a:lnTo>
                    <a:pt x="432" y="452"/>
                  </a:lnTo>
                  <a:lnTo>
                    <a:pt x="436" y="449"/>
                  </a:lnTo>
                  <a:lnTo>
                    <a:pt x="447" y="444"/>
                  </a:lnTo>
                  <a:lnTo>
                    <a:pt x="457" y="438"/>
                  </a:lnTo>
                  <a:lnTo>
                    <a:pt x="467" y="431"/>
                  </a:lnTo>
                  <a:lnTo>
                    <a:pt x="478" y="425"/>
                  </a:lnTo>
                  <a:lnTo>
                    <a:pt x="488" y="419"/>
                  </a:lnTo>
                  <a:lnTo>
                    <a:pt x="498" y="412"/>
                  </a:lnTo>
                  <a:lnTo>
                    <a:pt x="509" y="406"/>
                  </a:lnTo>
                  <a:lnTo>
                    <a:pt x="519" y="400"/>
                  </a:lnTo>
                  <a:lnTo>
                    <a:pt x="534" y="390"/>
                  </a:lnTo>
                  <a:lnTo>
                    <a:pt x="547" y="381"/>
                  </a:lnTo>
                  <a:lnTo>
                    <a:pt x="562" y="371"/>
                  </a:lnTo>
                  <a:lnTo>
                    <a:pt x="575" y="362"/>
                  </a:lnTo>
                  <a:lnTo>
                    <a:pt x="590" y="352"/>
                  </a:lnTo>
                  <a:lnTo>
                    <a:pt x="603" y="343"/>
                  </a:lnTo>
                  <a:lnTo>
                    <a:pt x="618" y="333"/>
                  </a:lnTo>
                  <a:lnTo>
                    <a:pt x="631" y="324"/>
                  </a:lnTo>
                  <a:lnTo>
                    <a:pt x="640" y="320"/>
                  </a:lnTo>
                  <a:lnTo>
                    <a:pt x="649" y="316"/>
                  </a:lnTo>
                  <a:lnTo>
                    <a:pt x="659" y="313"/>
                  </a:lnTo>
                  <a:lnTo>
                    <a:pt x="668" y="308"/>
                  </a:lnTo>
                  <a:lnTo>
                    <a:pt x="677" y="304"/>
                  </a:lnTo>
                  <a:lnTo>
                    <a:pt x="685" y="301"/>
                  </a:lnTo>
                  <a:lnTo>
                    <a:pt x="696" y="297"/>
                  </a:lnTo>
                  <a:lnTo>
                    <a:pt x="705" y="292"/>
                  </a:lnTo>
                  <a:lnTo>
                    <a:pt x="710" y="291"/>
                  </a:lnTo>
                  <a:lnTo>
                    <a:pt x="716" y="289"/>
                  </a:lnTo>
                  <a:lnTo>
                    <a:pt x="724" y="288"/>
                  </a:lnTo>
                  <a:lnTo>
                    <a:pt x="730" y="287"/>
                  </a:lnTo>
                  <a:lnTo>
                    <a:pt x="736" y="285"/>
                  </a:lnTo>
                  <a:lnTo>
                    <a:pt x="743" y="284"/>
                  </a:lnTo>
                  <a:lnTo>
                    <a:pt x="749" y="281"/>
                  </a:lnTo>
                  <a:lnTo>
                    <a:pt x="755" y="279"/>
                  </a:lnTo>
                  <a:lnTo>
                    <a:pt x="764" y="276"/>
                  </a:lnTo>
                  <a:lnTo>
                    <a:pt x="774" y="275"/>
                  </a:lnTo>
                  <a:lnTo>
                    <a:pt x="783" y="272"/>
                  </a:lnTo>
                  <a:lnTo>
                    <a:pt x="792" y="269"/>
                  </a:lnTo>
                  <a:lnTo>
                    <a:pt x="800" y="266"/>
                  </a:lnTo>
                  <a:lnTo>
                    <a:pt x="809" y="263"/>
                  </a:lnTo>
                  <a:lnTo>
                    <a:pt x="820" y="260"/>
                  </a:lnTo>
                  <a:lnTo>
                    <a:pt x="828" y="257"/>
                  </a:lnTo>
                  <a:lnTo>
                    <a:pt x="845" y="250"/>
                  </a:lnTo>
                  <a:lnTo>
                    <a:pt x="859" y="244"/>
                  </a:lnTo>
                  <a:lnTo>
                    <a:pt x="876" y="237"/>
                  </a:lnTo>
                  <a:lnTo>
                    <a:pt x="890" y="230"/>
                  </a:lnTo>
                  <a:lnTo>
                    <a:pt x="907" y="223"/>
                  </a:lnTo>
                  <a:lnTo>
                    <a:pt x="923" y="215"/>
                  </a:lnTo>
                  <a:lnTo>
                    <a:pt x="937" y="208"/>
                  </a:lnTo>
                  <a:lnTo>
                    <a:pt x="954" y="201"/>
                  </a:lnTo>
                  <a:lnTo>
                    <a:pt x="958" y="196"/>
                  </a:lnTo>
                  <a:lnTo>
                    <a:pt x="964" y="192"/>
                  </a:lnTo>
                  <a:lnTo>
                    <a:pt x="968" y="188"/>
                  </a:lnTo>
                  <a:lnTo>
                    <a:pt x="974" y="182"/>
                  </a:lnTo>
                  <a:lnTo>
                    <a:pt x="979" y="178"/>
                  </a:lnTo>
                  <a:lnTo>
                    <a:pt x="985" y="173"/>
                  </a:lnTo>
                  <a:lnTo>
                    <a:pt x="989" y="169"/>
                  </a:lnTo>
                  <a:lnTo>
                    <a:pt x="993" y="163"/>
                  </a:lnTo>
                  <a:lnTo>
                    <a:pt x="995" y="162"/>
                  </a:lnTo>
                  <a:lnTo>
                    <a:pt x="998" y="160"/>
                  </a:lnTo>
                  <a:lnTo>
                    <a:pt x="999" y="157"/>
                  </a:lnTo>
                  <a:lnTo>
                    <a:pt x="1001" y="156"/>
                  </a:lnTo>
                  <a:lnTo>
                    <a:pt x="1002" y="154"/>
                  </a:lnTo>
                  <a:lnTo>
                    <a:pt x="1004" y="151"/>
                  </a:lnTo>
                  <a:lnTo>
                    <a:pt x="1005" y="150"/>
                  </a:lnTo>
                  <a:lnTo>
                    <a:pt x="1007" y="148"/>
                  </a:lnTo>
                  <a:lnTo>
                    <a:pt x="1007" y="146"/>
                  </a:lnTo>
                  <a:lnTo>
                    <a:pt x="1005" y="143"/>
                  </a:lnTo>
                  <a:lnTo>
                    <a:pt x="1005" y="141"/>
                  </a:lnTo>
                  <a:lnTo>
                    <a:pt x="1005" y="138"/>
                  </a:lnTo>
                  <a:lnTo>
                    <a:pt x="1004" y="137"/>
                  </a:lnTo>
                  <a:lnTo>
                    <a:pt x="1004" y="134"/>
                  </a:lnTo>
                  <a:lnTo>
                    <a:pt x="1004" y="131"/>
                  </a:lnTo>
                  <a:lnTo>
                    <a:pt x="1004" y="130"/>
                  </a:lnTo>
                  <a:lnTo>
                    <a:pt x="1002" y="128"/>
                  </a:lnTo>
                  <a:lnTo>
                    <a:pt x="1001" y="127"/>
                  </a:lnTo>
                  <a:lnTo>
                    <a:pt x="999" y="125"/>
                  </a:lnTo>
                  <a:lnTo>
                    <a:pt x="998" y="124"/>
                  </a:lnTo>
                  <a:lnTo>
                    <a:pt x="996" y="122"/>
                  </a:lnTo>
                  <a:lnTo>
                    <a:pt x="995" y="121"/>
                  </a:lnTo>
                  <a:lnTo>
                    <a:pt x="993" y="119"/>
                  </a:lnTo>
                  <a:lnTo>
                    <a:pt x="991" y="119"/>
                  </a:lnTo>
                  <a:lnTo>
                    <a:pt x="986" y="119"/>
                  </a:lnTo>
                  <a:lnTo>
                    <a:pt x="982" y="119"/>
                  </a:lnTo>
                  <a:lnTo>
                    <a:pt x="979" y="119"/>
                  </a:lnTo>
                  <a:lnTo>
                    <a:pt x="974" y="119"/>
                  </a:lnTo>
                  <a:lnTo>
                    <a:pt x="970" y="119"/>
                  </a:lnTo>
                  <a:lnTo>
                    <a:pt x="965" y="119"/>
                  </a:lnTo>
                  <a:lnTo>
                    <a:pt x="963" y="119"/>
                  </a:lnTo>
                  <a:lnTo>
                    <a:pt x="982" y="114"/>
                  </a:lnTo>
                  <a:lnTo>
                    <a:pt x="1001" y="106"/>
                  </a:lnTo>
                  <a:lnTo>
                    <a:pt x="1020" y="99"/>
                  </a:lnTo>
                  <a:lnTo>
                    <a:pt x="1038" y="93"/>
                  </a:lnTo>
                  <a:lnTo>
                    <a:pt x="1057" y="86"/>
                  </a:lnTo>
                  <a:lnTo>
                    <a:pt x="1076" y="80"/>
                  </a:lnTo>
                  <a:lnTo>
                    <a:pt x="1095" y="73"/>
                  </a:lnTo>
                  <a:lnTo>
                    <a:pt x="1114" y="66"/>
                  </a:lnTo>
                  <a:lnTo>
                    <a:pt x="1129" y="63"/>
                  </a:lnTo>
                  <a:lnTo>
                    <a:pt x="1144" y="58"/>
                  </a:lnTo>
                  <a:lnTo>
                    <a:pt x="1157" y="55"/>
                  </a:lnTo>
                  <a:lnTo>
                    <a:pt x="1172" y="52"/>
                  </a:lnTo>
                  <a:lnTo>
                    <a:pt x="1187" y="48"/>
                  </a:lnTo>
                  <a:lnTo>
                    <a:pt x="1201" y="45"/>
                  </a:lnTo>
                  <a:lnTo>
                    <a:pt x="1215" y="41"/>
                  </a:lnTo>
                  <a:lnTo>
                    <a:pt x="1229" y="38"/>
                  </a:lnTo>
                  <a:lnTo>
                    <a:pt x="1251" y="34"/>
                  </a:lnTo>
                  <a:lnTo>
                    <a:pt x="1272" y="28"/>
                  </a:lnTo>
                  <a:lnTo>
                    <a:pt x="1294" y="23"/>
                  </a:lnTo>
                  <a:lnTo>
                    <a:pt x="1316" y="19"/>
                  </a:lnTo>
                  <a:lnTo>
                    <a:pt x="1337" y="15"/>
                  </a:lnTo>
                  <a:lnTo>
                    <a:pt x="1359" y="9"/>
                  </a:lnTo>
                  <a:lnTo>
                    <a:pt x="1380" y="4"/>
                  </a:lnTo>
                  <a:lnTo>
                    <a:pt x="1402" y="0"/>
                  </a:lnTo>
                  <a:lnTo>
                    <a:pt x="1402" y="2"/>
                  </a:lnTo>
                  <a:lnTo>
                    <a:pt x="1402" y="4"/>
                  </a:lnTo>
                  <a:lnTo>
                    <a:pt x="1402" y="6"/>
                  </a:lnTo>
                  <a:lnTo>
                    <a:pt x="1402" y="7"/>
                  </a:lnTo>
                  <a:lnTo>
                    <a:pt x="1402" y="10"/>
                  </a:lnTo>
                  <a:lnTo>
                    <a:pt x="1402" y="12"/>
                  </a:lnTo>
                  <a:lnTo>
                    <a:pt x="1402" y="13"/>
                  </a:lnTo>
                  <a:lnTo>
                    <a:pt x="1402" y="16"/>
                  </a:lnTo>
                  <a:lnTo>
                    <a:pt x="1400" y="18"/>
                  </a:lnTo>
                  <a:lnTo>
                    <a:pt x="1399" y="18"/>
                  </a:lnTo>
                  <a:lnTo>
                    <a:pt x="1399" y="19"/>
                  </a:lnTo>
                  <a:lnTo>
                    <a:pt x="1397" y="19"/>
                  </a:lnTo>
                  <a:lnTo>
                    <a:pt x="1397" y="20"/>
                  </a:lnTo>
                  <a:lnTo>
                    <a:pt x="1396" y="22"/>
                  </a:lnTo>
                  <a:lnTo>
                    <a:pt x="1396" y="23"/>
                  </a:lnTo>
                  <a:lnTo>
                    <a:pt x="1396" y="25"/>
                  </a:lnTo>
                  <a:lnTo>
                    <a:pt x="1396" y="26"/>
                  </a:lnTo>
                  <a:lnTo>
                    <a:pt x="1396" y="28"/>
                  </a:lnTo>
                  <a:lnTo>
                    <a:pt x="1396" y="2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0" name="Freeform 48"/>
            <p:cNvSpPr>
              <a:spLocks/>
            </p:cNvSpPr>
            <p:nvPr/>
          </p:nvSpPr>
          <p:spPr bwMode="auto">
            <a:xfrm>
              <a:off x="688" y="2708"/>
              <a:ext cx="468" cy="262"/>
            </a:xfrm>
            <a:custGeom>
              <a:avLst/>
              <a:gdLst>
                <a:gd name="T0" fmla="*/ 0 w 1402"/>
                <a:gd name="T1" fmla="*/ 0 h 785"/>
                <a:gd name="T2" fmla="*/ 0 w 1402"/>
                <a:gd name="T3" fmla="*/ 0 h 785"/>
                <a:gd name="T4" fmla="*/ 0 w 1402"/>
                <a:gd name="T5" fmla="*/ 0 h 785"/>
                <a:gd name="T6" fmla="*/ 0 w 1402"/>
                <a:gd name="T7" fmla="*/ 0 h 785"/>
                <a:gd name="T8" fmla="*/ 0 w 1402"/>
                <a:gd name="T9" fmla="*/ 0 h 785"/>
                <a:gd name="T10" fmla="*/ 0 w 1402"/>
                <a:gd name="T11" fmla="*/ 0 h 785"/>
                <a:gd name="T12" fmla="*/ 0 w 1402"/>
                <a:gd name="T13" fmla="*/ 0 h 785"/>
                <a:gd name="T14" fmla="*/ 0 w 1402"/>
                <a:gd name="T15" fmla="*/ 0 h 785"/>
                <a:gd name="T16" fmla="*/ 0 w 1402"/>
                <a:gd name="T17" fmla="*/ 0 h 785"/>
                <a:gd name="T18" fmla="*/ 0 w 1402"/>
                <a:gd name="T19" fmla="*/ 0 h 785"/>
                <a:gd name="T20" fmla="*/ 0 w 1402"/>
                <a:gd name="T21" fmla="*/ 0 h 785"/>
                <a:gd name="T22" fmla="*/ 0 w 1402"/>
                <a:gd name="T23" fmla="*/ 0 h 785"/>
                <a:gd name="T24" fmla="*/ 0 w 1402"/>
                <a:gd name="T25" fmla="*/ 0 h 785"/>
                <a:gd name="T26" fmla="*/ 0 w 1402"/>
                <a:gd name="T27" fmla="*/ 0 h 785"/>
                <a:gd name="T28" fmla="*/ 0 w 1402"/>
                <a:gd name="T29" fmla="*/ 0 h 785"/>
                <a:gd name="T30" fmla="*/ 0 w 1402"/>
                <a:gd name="T31" fmla="*/ 0 h 785"/>
                <a:gd name="T32" fmla="*/ 0 w 1402"/>
                <a:gd name="T33" fmla="*/ 0 h 785"/>
                <a:gd name="T34" fmla="*/ 0 w 1402"/>
                <a:gd name="T35" fmla="*/ 0 h 785"/>
                <a:gd name="T36" fmla="*/ 0 w 1402"/>
                <a:gd name="T37" fmla="*/ 0 h 785"/>
                <a:gd name="T38" fmla="*/ 0 w 1402"/>
                <a:gd name="T39" fmla="*/ 0 h 785"/>
                <a:gd name="T40" fmla="*/ 0 w 1402"/>
                <a:gd name="T41" fmla="*/ 0 h 785"/>
                <a:gd name="T42" fmla="*/ 0 w 1402"/>
                <a:gd name="T43" fmla="*/ 0 h 785"/>
                <a:gd name="T44" fmla="*/ 0 w 1402"/>
                <a:gd name="T45" fmla="*/ 0 h 785"/>
                <a:gd name="T46" fmla="*/ 0 w 1402"/>
                <a:gd name="T47" fmla="*/ 0 h 785"/>
                <a:gd name="T48" fmla="*/ 0 w 1402"/>
                <a:gd name="T49" fmla="*/ 0 h 785"/>
                <a:gd name="T50" fmla="*/ 0 w 1402"/>
                <a:gd name="T51" fmla="*/ 0 h 785"/>
                <a:gd name="T52" fmla="*/ 0 w 1402"/>
                <a:gd name="T53" fmla="*/ 0 h 785"/>
                <a:gd name="T54" fmla="*/ 0 w 1402"/>
                <a:gd name="T55" fmla="*/ 0 h 785"/>
                <a:gd name="T56" fmla="*/ 0 w 1402"/>
                <a:gd name="T57" fmla="*/ 0 h 785"/>
                <a:gd name="T58" fmla="*/ 0 w 1402"/>
                <a:gd name="T59" fmla="*/ 0 h 785"/>
                <a:gd name="T60" fmla="*/ 0 w 1402"/>
                <a:gd name="T61" fmla="*/ 0 h 785"/>
                <a:gd name="T62" fmla="*/ 0 w 1402"/>
                <a:gd name="T63" fmla="*/ 0 h 785"/>
                <a:gd name="T64" fmla="*/ 0 w 1402"/>
                <a:gd name="T65" fmla="*/ 0 h 785"/>
                <a:gd name="T66" fmla="*/ 0 w 1402"/>
                <a:gd name="T67" fmla="*/ 0 h 785"/>
                <a:gd name="T68" fmla="*/ 0 w 1402"/>
                <a:gd name="T69" fmla="*/ 0 h 785"/>
                <a:gd name="T70" fmla="*/ 0 w 1402"/>
                <a:gd name="T71" fmla="*/ 0 h 785"/>
                <a:gd name="T72" fmla="*/ 0 w 1402"/>
                <a:gd name="T73" fmla="*/ 0 h 7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2"/>
                <a:gd name="T112" fmla="*/ 0 h 785"/>
                <a:gd name="T113" fmla="*/ 1402 w 1402"/>
                <a:gd name="T114" fmla="*/ 785 h 7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2" h="785">
                  <a:moveTo>
                    <a:pt x="1389" y="6"/>
                  </a:moveTo>
                  <a:lnTo>
                    <a:pt x="1162" y="83"/>
                  </a:lnTo>
                  <a:lnTo>
                    <a:pt x="1008" y="180"/>
                  </a:lnTo>
                  <a:lnTo>
                    <a:pt x="890" y="241"/>
                  </a:lnTo>
                  <a:lnTo>
                    <a:pt x="799" y="304"/>
                  </a:lnTo>
                  <a:lnTo>
                    <a:pt x="687" y="352"/>
                  </a:lnTo>
                  <a:lnTo>
                    <a:pt x="590" y="420"/>
                  </a:lnTo>
                  <a:lnTo>
                    <a:pt x="451" y="468"/>
                  </a:lnTo>
                  <a:lnTo>
                    <a:pt x="270" y="564"/>
                  </a:lnTo>
                  <a:lnTo>
                    <a:pt x="124" y="703"/>
                  </a:lnTo>
                  <a:lnTo>
                    <a:pt x="28" y="784"/>
                  </a:lnTo>
                  <a:lnTo>
                    <a:pt x="25" y="783"/>
                  </a:lnTo>
                  <a:lnTo>
                    <a:pt x="3" y="785"/>
                  </a:lnTo>
                  <a:lnTo>
                    <a:pt x="0" y="783"/>
                  </a:lnTo>
                  <a:lnTo>
                    <a:pt x="178" y="601"/>
                  </a:lnTo>
                  <a:lnTo>
                    <a:pt x="228" y="566"/>
                  </a:lnTo>
                  <a:lnTo>
                    <a:pt x="251" y="535"/>
                  </a:lnTo>
                  <a:lnTo>
                    <a:pt x="343" y="487"/>
                  </a:lnTo>
                  <a:lnTo>
                    <a:pt x="398" y="471"/>
                  </a:lnTo>
                  <a:lnTo>
                    <a:pt x="436" y="449"/>
                  </a:lnTo>
                  <a:lnTo>
                    <a:pt x="519" y="400"/>
                  </a:lnTo>
                  <a:lnTo>
                    <a:pt x="631" y="324"/>
                  </a:lnTo>
                  <a:lnTo>
                    <a:pt x="705" y="292"/>
                  </a:lnTo>
                  <a:lnTo>
                    <a:pt x="755" y="279"/>
                  </a:lnTo>
                  <a:lnTo>
                    <a:pt x="828" y="257"/>
                  </a:lnTo>
                  <a:lnTo>
                    <a:pt x="943" y="201"/>
                  </a:lnTo>
                  <a:lnTo>
                    <a:pt x="993" y="163"/>
                  </a:lnTo>
                  <a:lnTo>
                    <a:pt x="1007" y="148"/>
                  </a:lnTo>
                  <a:lnTo>
                    <a:pt x="1004" y="130"/>
                  </a:lnTo>
                  <a:lnTo>
                    <a:pt x="993" y="119"/>
                  </a:lnTo>
                  <a:lnTo>
                    <a:pt x="963" y="119"/>
                  </a:lnTo>
                  <a:lnTo>
                    <a:pt x="1114" y="66"/>
                  </a:lnTo>
                  <a:lnTo>
                    <a:pt x="1229" y="38"/>
                  </a:lnTo>
                  <a:lnTo>
                    <a:pt x="1402" y="0"/>
                  </a:lnTo>
                  <a:lnTo>
                    <a:pt x="1402" y="16"/>
                  </a:lnTo>
                  <a:lnTo>
                    <a:pt x="1396" y="22"/>
                  </a:lnTo>
                  <a:lnTo>
                    <a:pt x="1389" y="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1" name="Freeform 49"/>
            <p:cNvSpPr>
              <a:spLocks noEditPoints="1"/>
            </p:cNvSpPr>
            <p:nvPr/>
          </p:nvSpPr>
          <p:spPr bwMode="auto">
            <a:xfrm>
              <a:off x="628" y="2974"/>
              <a:ext cx="164" cy="77"/>
            </a:xfrm>
            <a:custGeom>
              <a:avLst/>
              <a:gdLst>
                <a:gd name="T0" fmla="*/ 0 w 493"/>
                <a:gd name="T1" fmla="*/ 0 h 229"/>
                <a:gd name="T2" fmla="*/ 0 w 493"/>
                <a:gd name="T3" fmla="*/ 0 h 229"/>
                <a:gd name="T4" fmla="*/ 0 w 493"/>
                <a:gd name="T5" fmla="*/ 0 h 229"/>
                <a:gd name="T6" fmla="*/ 0 w 493"/>
                <a:gd name="T7" fmla="*/ 0 h 229"/>
                <a:gd name="T8" fmla="*/ 0 w 493"/>
                <a:gd name="T9" fmla="*/ 0 h 229"/>
                <a:gd name="T10" fmla="*/ 0 w 493"/>
                <a:gd name="T11" fmla="*/ 0 h 229"/>
                <a:gd name="T12" fmla="*/ 0 w 493"/>
                <a:gd name="T13" fmla="*/ 0 h 229"/>
                <a:gd name="T14" fmla="*/ 0 w 493"/>
                <a:gd name="T15" fmla="*/ 0 h 229"/>
                <a:gd name="T16" fmla="*/ 0 w 493"/>
                <a:gd name="T17" fmla="*/ 0 h 229"/>
                <a:gd name="T18" fmla="*/ 0 w 493"/>
                <a:gd name="T19" fmla="*/ 0 h 229"/>
                <a:gd name="T20" fmla="*/ 0 w 493"/>
                <a:gd name="T21" fmla="*/ 0 h 229"/>
                <a:gd name="T22" fmla="*/ 0 w 493"/>
                <a:gd name="T23" fmla="*/ 0 h 229"/>
                <a:gd name="T24" fmla="*/ 0 w 493"/>
                <a:gd name="T25" fmla="*/ 0 h 229"/>
                <a:gd name="T26" fmla="*/ 0 w 493"/>
                <a:gd name="T27" fmla="*/ 0 h 229"/>
                <a:gd name="T28" fmla="*/ 0 w 493"/>
                <a:gd name="T29" fmla="*/ 0 h 229"/>
                <a:gd name="T30" fmla="*/ 0 w 493"/>
                <a:gd name="T31" fmla="*/ 0 h 229"/>
                <a:gd name="T32" fmla="*/ 0 w 493"/>
                <a:gd name="T33" fmla="*/ 0 h 229"/>
                <a:gd name="T34" fmla="*/ 0 w 493"/>
                <a:gd name="T35" fmla="*/ 0 h 229"/>
                <a:gd name="T36" fmla="*/ 0 w 493"/>
                <a:gd name="T37" fmla="*/ 0 h 229"/>
                <a:gd name="T38" fmla="*/ 0 w 493"/>
                <a:gd name="T39" fmla="*/ 0 h 229"/>
                <a:gd name="T40" fmla="*/ 0 w 493"/>
                <a:gd name="T41" fmla="*/ 0 h 229"/>
                <a:gd name="T42" fmla="*/ 0 w 493"/>
                <a:gd name="T43" fmla="*/ 0 h 229"/>
                <a:gd name="T44" fmla="*/ 0 w 493"/>
                <a:gd name="T45" fmla="*/ 0 h 229"/>
                <a:gd name="T46" fmla="*/ 0 w 493"/>
                <a:gd name="T47" fmla="*/ 0 h 229"/>
                <a:gd name="T48" fmla="*/ 0 w 493"/>
                <a:gd name="T49" fmla="*/ 0 h 229"/>
                <a:gd name="T50" fmla="*/ 0 w 493"/>
                <a:gd name="T51" fmla="*/ 0 h 229"/>
                <a:gd name="T52" fmla="*/ 0 w 493"/>
                <a:gd name="T53" fmla="*/ 0 h 229"/>
                <a:gd name="T54" fmla="*/ 0 w 493"/>
                <a:gd name="T55" fmla="*/ 0 h 229"/>
                <a:gd name="T56" fmla="*/ 0 w 493"/>
                <a:gd name="T57" fmla="*/ 0 h 229"/>
                <a:gd name="T58" fmla="*/ 0 w 493"/>
                <a:gd name="T59" fmla="*/ 0 h 229"/>
                <a:gd name="T60" fmla="*/ 0 w 493"/>
                <a:gd name="T61" fmla="*/ 0 h 229"/>
                <a:gd name="T62" fmla="*/ 0 w 493"/>
                <a:gd name="T63" fmla="*/ 0 h 229"/>
                <a:gd name="T64" fmla="*/ 0 w 493"/>
                <a:gd name="T65" fmla="*/ 0 h 229"/>
                <a:gd name="T66" fmla="*/ 0 w 493"/>
                <a:gd name="T67" fmla="*/ 0 h 229"/>
                <a:gd name="T68" fmla="*/ 0 w 493"/>
                <a:gd name="T69" fmla="*/ 0 h 229"/>
                <a:gd name="T70" fmla="*/ 0 w 493"/>
                <a:gd name="T71" fmla="*/ 0 h 229"/>
                <a:gd name="T72" fmla="*/ 0 w 493"/>
                <a:gd name="T73" fmla="*/ 0 h 229"/>
                <a:gd name="T74" fmla="*/ 0 w 493"/>
                <a:gd name="T75" fmla="*/ 0 h 229"/>
                <a:gd name="T76" fmla="*/ 0 w 493"/>
                <a:gd name="T77" fmla="*/ 0 h 229"/>
                <a:gd name="T78" fmla="*/ 0 w 493"/>
                <a:gd name="T79" fmla="*/ 0 h 229"/>
                <a:gd name="T80" fmla="*/ 0 w 493"/>
                <a:gd name="T81" fmla="*/ 0 h 229"/>
                <a:gd name="T82" fmla="*/ 0 w 493"/>
                <a:gd name="T83" fmla="*/ 0 h 2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3"/>
                <a:gd name="T127" fmla="*/ 0 h 229"/>
                <a:gd name="T128" fmla="*/ 493 w 493"/>
                <a:gd name="T129" fmla="*/ 229 h 2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3" h="229">
                  <a:moveTo>
                    <a:pt x="221" y="0"/>
                  </a:moveTo>
                  <a:lnTo>
                    <a:pt x="172" y="48"/>
                  </a:lnTo>
                  <a:lnTo>
                    <a:pt x="157" y="90"/>
                  </a:lnTo>
                  <a:lnTo>
                    <a:pt x="193" y="96"/>
                  </a:lnTo>
                  <a:lnTo>
                    <a:pt x="157" y="151"/>
                  </a:lnTo>
                  <a:lnTo>
                    <a:pt x="228" y="186"/>
                  </a:lnTo>
                  <a:lnTo>
                    <a:pt x="253" y="181"/>
                  </a:lnTo>
                  <a:lnTo>
                    <a:pt x="250" y="205"/>
                  </a:lnTo>
                  <a:lnTo>
                    <a:pt x="244" y="210"/>
                  </a:lnTo>
                  <a:lnTo>
                    <a:pt x="113" y="229"/>
                  </a:lnTo>
                  <a:lnTo>
                    <a:pt x="91" y="229"/>
                  </a:lnTo>
                  <a:lnTo>
                    <a:pt x="79" y="216"/>
                  </a:lnTo>
                  <a:lnTo>
                    <a:pt x="57" y="226"/>
                  </a:lnTo>
                  <a:lnTo>
                    <a:pt x="47" y="226"/>
                  </a:lnTo>
                  <a:lnTo>
                    <a:pt x="41" y="210"/>
                  </a:lnTo>
                  <a:lnTo>
                    <a:pt x="41" y="208"/>
                  </a:lnTo>
                  <a:lnTo>
                    <a:pt x="34" y="200"/>
                  </a:lnTo>
                  <a:lnTo>
                    <a:pt x="0" y="208"/>
                  </a:lnTo>
                  <a:lnTo>
                    <a:pt x="25" y="183"/>
                  </a:lnTo>
                  <a:lnTo>
                    <a:pt x="50" y="145"/>
                  </a:lnTo>
                  <a:lnTo>
                    <a:pt x="22" y="129"/>
                  </a:lnTo>
                  <a:lnTo>
                    <a:pt x="110" y="69"/>
                  </a:lnTo>
                  <a:lnTo>
                    <a:pt x="210" y="5"/>
                  </a:lnTo>
                  <a:lnTo>
                    <a:pt x="212" y="4"/>
                  </a:lnTo>
                  <a:lnTo>
                    <a:pt x="215" y="4"/>
                  </a:lnTo>
                  <a:lnTo>
                    <a:pt x="216" y="2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0"/>
                  </a:lnTo>
                  <a:lnTo>
                    <a:pt x="221" y="0"/>
                  </a:lnTo>
                  <a:close/>
                  <a:moveTo>
                    <a:pt x="317" y="171"/>
                  </a:moveTo>
                  <a:lnTo>
                    <a:pt x="353" y="165"/>
                  </a:lnTo>
                  <a:lnTo>
                    <a:pt x="471" y="171"/>
                  </a:lnTo>
                  <a:lnTo>
                    <a:pt x="493" y="177"/>
                  </a:lnTo>
                  <a:lnTo>
                    <a:pt x="467" y="178"/>
                  </a:lnTo>
                  <a:lnTo>
                    <a:pt x="445" y="189"/>
                  </a:lnTo>
                  <a:lnTo>
                    <a:pt x="395" y="192"/>
                  </a:lnTo>
                  <a:lnTo>
                    <a:pt x="343" y="205"/>
                  </a:lnTo>
                  <a:lnTo>
                    <a:pt x="318" y="205"/>
                  </a:lnTo>
                  <a:lnTo>
                    <a:pt x="314" y="208"/>
                  </a:lnTo>
                  <a:lnTo>
                    <a:pt x="317" y="17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2" name="Freeform 50"/>
            <p:cNvSpPr>
              <a:spLocks/>
            </p:cNvSpPr>
            <p:nvPr/>
          </p:nvSpPr>
          <p:spPr bwMode="auto">
            <a:xfrm>
              <a:off x="1275" y="2688"/>
              <a:ext cx="56" cy="34"/>
            </a:xfrm>
            <a:custGeom>
              <a:avLst/>
              <a:gdLst>
                <a:gd name="T0" fmla="*/ 0 w 167"/>
                <a:gd name="T1" fmla="*/ 0 h 101"/>
                <a:gd name="T2" fmla="*/ 0 w 167"/>
                <a:gd name="T3" fmla="*/ 0 h 101"/>
                <a:gd name="T4" fmla="*/ 0 w 167"/>
                <a:gd name="T5" fmla="*/ 0 h 101"/>
                <a:gd name="T6" fmla="*/ 0 w 167"/>
                <a:gd name="T7" fmla="*/ 0 h 101"/>
                <a:gd name="T8" fmla="*/ 0 w 167"/>
                <a:gd name="T9" fmla="*/ 0 h 101"/>
                <a:gd name="T10" fmla="*/ 0 w 167"/>
                <a:gd name="T11" fmla="*/ 0 h 101"/>
                <a:gd name="T12" fmla="*/ 0 w 167"/>
                <a:gd name="T13" fmla="*/ 0 h 101"/>
                <a:gd name="T14" fmla="*/ 0 w 167"/>
                <a:gd name="T15" fmla="*/ 0 h 101"/>
                <a:gd name="T16" fmla="*/ 0 w 167"/>
                <a:gd name="T17" fmla="*/ 0 h 101"/>
                <a:gd name="T18" fmla="*/ 0 w 167"/>
                <a:gd name="T19" fmla="*/ 0 h 101"/>
                <a:gd name="T20" fmla="*/ 0 w 167"/>
                <a:gd name="T21" fmla="*/ 0 h 101"/>
                <a:gd name="T22" fmla="*/ 0 w 16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7"/>
                <a:gd name="T37" fmla="*/ 0 h 101"/>
                <a:gd name="T38" fmla="*/ 167 w 16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7" h="101">
                  <a:moveTo>
                    <a:pt x="6" y="46"/>
                  </a:moveTo>
                  <a:lnTo>
                    <a:pt x="27" y="19"/>
                  </a:lnTo>
                  <a:lnTo>
                    <a:pt x="72" y="6"/>
                  </a:lnTo>
                  <a:lnTo>
                    <a:pt x="121" y="0"/>
                  </a:lnTo>
                  <a:lnTo>
                    <a:pt x="147" y="14"/>
                  </a:lnTo>
                  <a:lnTo>
                    <a:pt x="167" y="43"/>
                  </a:lnTo>
                  <a:lnTo>
                    <a:pt x="164" y="63"/>
                  </a:lnTo>
                  <a:lnTo>
                    <a:pt x="130" y="98"/>
                  </a:lnTo>
                  <a:lnTo>
                    <a:pt x="41" y="101"/>
                  </a:lnTo>
                  <a:lnTo>
                    <a:pt x="15" y="91"/>
                  </a:lnTo>
                  <a:lnTo>
                    <a:pt x="0" y="6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3" name="Freeform 51"/>
            <p:cNvSpPr>
              <a:spLocks/>
            </p:cNvSpPr>
            <p:nvPr/>
          </p:nvSpPr>
          <p:spPr bwMode="auto">
            <a:xfrm>
              <a:off x="1280" y="2691"/>
              <a:ext cx="48" cy="29"/>
            </a:xfrm>
            <a:custGeom>
              <a:avLst/>
              <a:gdLst>
                <a:gd name="T0" fmla="*/ 0 w 142"/>
                <a:gd name="T1" fmla="*/ 0 h 86"/>
                <a:gd name="T2" fmla="*/ 0 w 142"/>
                <a:gd name="T3" fmla="*/ 0 h 86"/>
                <a:gd name="T4" fmla="*/ 0 w 142"/>
                <a:gd name="T5" fmla="*/ 0 h 86"/>
                <a:gd name="T6" fmla="*/ 0 w 142"/>
                <a:gd name="T7" fmla="*/ 0 h 86"/>
                <a:gd name="T8" fmla="*/ 0 w 142"/>
                <a:gd name="T9" fmla="*/ 0 h 86"/>
                <a:gd name="T10" fmla="*/ 0 w 142"/>
                <a:gd name="T11" fmla="*/ 0 h 86"/>
                <a:gd name="T12" fmla="*/ 0 w 142"/>
                <a:gd name="T13" fmla="*/ 0 h 86"/>
                <a:gd name="T14" fmla="*/ 0 w 142"/>
                <a:gd name="T15" fmla="*/ 0 h 86"/>
                <a:gd name="T16" fmla="*/ 0 w 142"/>
                <a:gd name="T17" fmla="*/ 0 h 86"/>
                <a:gd name="T18" fmla="*/ 0 w 142"/>
                <a:gd name="T19" fmla="*/ 0 h 86"/>
                <a:gd name="T20" fmla="*/ 0 w 142"/>
                <a:gd name="T21" fmla="*/ 0 h 86"/>
                <a:gd name="T22" fmla="*/ 0 w 142"/>
                <a:gd name="T23" fmla="*/ 0 h 86"/>
                <a:gd name="T24" fmla="*/ 0 w 142"/>
                <a:gd name="T25" fmla="*/ 0 h 86"/>
                <a:gd name="T26" fmla="*/ 0 w 142"/>
                <a:gd name="T27" fmla="*/ 0 h 86"/>
                <a:gd name="T28" fmla="*/ 0 w 142"/>
                <a:gd name="T29" fmla="*/ 0 h 86"/>
                <a:gd name="T30" fmla="*/ 0 w 142"/>
                <a:gd name="T31" fmla="*/ 0 h 86"/>
                <a:gd name="T32" fmla="*/ 0 w 142"/>
                <a:gd name="T33" fmla="*/ 0 h 86"/>
                <a:gd name="T34" fmla="*/ 0 w 142"/>
                <a:gd name="T35" fmla="*/ 0 h 86"/>
                <a:gd name="T36" fmla="*/ 0 w 142"/>
                <a:gd name="T37" fmla="*/ 0 h 86"/>
                <a:gd name="T38" fmla="*/ 0 w 142"/>
                <a:gd name="T39" fmla="*/ 0 h 86"/>
                <a:gd name="T40" fmla="*/ 0 w 142"/>
                <a:gd name="T41" fmla="*/ 0 h 86"/>
                <a:gd name="T42" fmla="*/ 0 w 142"/>
                <a:gd name="T43" fmla="*/ 0 h 86"/>
                <a:gd name="T44" fmla="*/ 0 w 142"/>
                <a:gd name="T45" fmla="*/ 0 h 86"/>
                <a:gd name="T46" fmla="*/ 0 w 142"/>
                <a:gd name="T47" fmla="*/ 0 h 86"/>
                <a:gd name="T48" fmla="*/ 0 w 142"/>
                <a:gd name="T49" fmla="*/ 0 h 86"/>
                <a:gd name="T50" fmla="*/ 0 w 142"/>
                <a:gd name="T51" fmla="*/ 0 h 86"/>
                <a:gd name="T52" fmla="*/ 0 w 142"/>
                <a:gd name="T53" fmla="*/ 0 h 86"/>
                <a:gd name="T54" fmla="*/ 0 w 142"/>
                <a:gd name="T55" fmla="*/ 0 h 86"/>
                <a:gd name="T56" fmla="*/ 0 w 142"/>
                <a:gd name="T57" fmla="*/ 0 h 86"/>
                <a:gd name="T58" fmla="*/ 0 w 142"/>
                <a:gd name="T59" fmla="*/ 0 h 86"/>
                <a:gd name="T60" fmla="*/ 0 w 142"/>
                <a:gd name="T61" fmla="*/ 0 h 86"/>
                <a:gd name="T62" fmla="*/ 0 w 142"/>
                <a:gd name="T63" fmla="*/ 0 h 86"/>
                <a:gd name="T64" fmla="*/ 0 w 142"/>
                <a:gd name="T65" fmla="*/ 0 h 86"/>
                <a:gd name="T66" fmla="*/ 0 w 142"/>
                <a:gd name="T67" fmla="*/ 0 h 86"/>
                <a:gd name="T68" fmla="*/ 0 w 142"/>
                <a:gd name="T69" fmla="*/ 0 h 86"/>
                <a:gd name="T70" fmla="*/ 0 w 142"/>
                <a:gd name="T71" fmla="*/ 0 h 86"/>
                <a:gd name="T72" fmla="*/ 0 w 142"/>
                <a:gd name="T73" fmla="*/ 0 h 86"/>
                <a:gd name="T74" fmla="*/ 0 w 142"/>
                <a:gd name="T75" fmla="*/ 0 h 86"/>
                <a:gd name="T76" fmla="*/ 0 w 142"/>
                <a:gd name="T77" fmla="*/ 0 h 86"/>
                <a:gd name="T78" fmla="*/ 0 w 142"/>
                <a:gd name="T79" fmla="*/ 0 h 86"/>
                <a:gd name="T80" fmla="*/ 0 w 142"/>
                <a:gd name="T81" fmla="*/ 0 h 86"/>
                <a:gd name="T82" fmla="*/ 0 w 142"/>
                <a:gd name="T83" fmla="*/ 0 h 86"/>
                <a:gd name="T84" fmla="*/ 0 w 142"/>
                <a:gd name="T85" fmla="*/ 0 h 86"/>
                <a:gd name="T86" fmla="*/ 0 w 142"/>
                <a:gd name="T87" fmla="*/ 0 h 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86"/>
                <a:gd name="T134" fmla="*/ 142 w 142"/>
                <a:gd name="T135" fmla="*/ 86 h 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86">
                  <a:moveTo>
                    <a:pt x="5" y="38"/>
                  </a:moveTo>
                  <a:lnTo>
                    <a:pt x="6" y="35"/>
                  </a:lnTo>
                  <a:lnTo>
                    <a:pt x="9" y="32"/>
                  </a:lnTo>
                  <a:lnTo>
                    <a:pt x="11" y="31"/>
                  </a:lnTo>
                  <a:lnTo>
                    <a:pt x="13" y="28"/>
                  </a:lnTo>
                  <a:lnTo>
                    <a:pt x="15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7" y="15"/>
                  </a:lnTo>
                  <a:lnTo>
                    <a:pt x="31" y="13"/>
                  </a:lnTo>
                  <a:lnTo>
                    <a:pt x="37" y="12"/>
                  </a:lnTo>
                  <a:lnTo>
                    <a:pt x="41" y="10"/>
                  </a:lnTo>
                  <a:lnTo>
                    <a:pt x="46" y="9"/>
                  </a:lnTo>
                  <a:lnTo>
                    <a:pt x="52" y="7"/>
                  </a:lnTo>
                  <a:lnTo>
                    <a:pt x="56" y="6"/>
                  </a:lnTo>
                  <a:lnTo>
                    <a:pt x="61" y="5"/>
                  </a:lnTo>
                  <a:lnTo>
                    <a:pt x="67" y="5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81" y="3"/>
                  </a:lnTo>
                  <a:lnTo>
                    <a:pt x="87" y="2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5" y="2"/>
                  </a:lnTo>
                  <a:lnTo>
                    <a:pt x="108" y="3"/>
                  </a:lnTo>
                  <a:lnTo>
                    <a:pt x="111" y="5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20" y="7"/>
                  </a:lnTo>
                  <a:lnTo>
                    <a:pt x="123" y="9"/>
                  </a:lnTo>
                  <a:lnTo>
                    <a:pt x="124" y="10"/>
                  </a:lnTo>
                  <a:lnTo>
                    <a:pt x="127" y="13"/>
                  </a:lnTo>
                  <a:lnTo>
                    <a:pt x="128" y="16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4" y="26"/>
                  </a:lnTo>
                  <a:lnTo>
                    <a:pt x="137" y="29"/>
                  </a:lnTo>
                  <a:lnTo>
                    <a:pt x="139" y="32"/>
                  </a:lnTo>
                  <a:lnTo>
                    <a:pt x="142" y="35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42"/>
                  </a:lnTo>
                  <a:lnTo>
                    <a:pt x="140" y="44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40" y="51"/>
                  </a:lnTo>
                  <a:lnTo>
                    <a:pt x="140" y="53"/>
                  </a:lnTo>
                  <a:lnTo>
                    <a:pt x="136" y="57"/>
                  </a:lnTo>
                  <a:lnTo>
                    <a:pt x="133" y="60"/>
                  </a:lnTo>
                  <a:lnTo>
                    <a:pt x="128" y="64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4"/>
                  </a:lnTo>
                  <a:lnTo>
                    <a:pt x="114" y="79"/>
                  </a:lnTo>
                  <a:lnTo>
                    <a:pt x="109" y="83"/>
                  </a:lnTo>
                  <a:lnTo>
                    <a:pt x="100" y="83"/>
                  </a:lnTo>
                  <a:lnTo>
                    <a:pt x="92" y="83"/>
                  </a:lnTo>
                  <a:lnTo>
                    <a:pt x="81" y="83"/>
                  </a:lnTo>
                  <a:lnTo>
                    <a:pt x="72" y="85"/>
                  </a:lnTo>
                  <a:lnTo>
                    <a:pt x="62" y="85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34" y="86"/>
                  </a:lnTo>
                  <a:lnTo>
                    <a:pt x="31" y="85"/>
                  </a:lnTo>
                  <a:lnTo>
                    <a:pt x="28" y="83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1" y="80"/>
                  </a:lnTo>
                  <a:lnTo>
                    <a:pt x="18" y="79"/>
                  </a:lnTo>
                  <a:lnTo>
                    <a:pt x="15" y="77"/>
                  </a:lnTo>
                  <a:lnTo>
                    <a:pt x="12" y="76"/>
                  </a:lnTo>
                  <a:lnTo>
                    <a:pt x="11" y="74"/>
                  </a:lnTo>
                  <a:lnTo>
                    <a:pt x="9" y="71"/>
                  </a:lnTo>
                  <a:lnTo>
                    <a:pt x="8" y="69"/>
                  </a:lnTo>
                  <a:lnTo>
                    <a:pt x="6" y="66"/>
                  </a:lnTo>
                  <a:lnTo>
                    <a:pt x="5" y="64"/>
                  </a:lnTo>
                  <a:lnTo>
                    <a:pt x="3" y="61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4" name="Freeform 52"/>
            <p:cNvSpPr>
              <a:spLocks/>
            </p:cNvSpPr>
            <p:nvPr/>
          </p:nvSpPr>
          <p:spPr bwMode="auto">
            <a:xfrm>
              <a:off x="1285" y="2694"/>
              <a:ext cx="39" cy="23"/>
            </a:xfrm>
            <a:custGeom>
              <a:avLst/>
              <a:gdLst>
                <a:gd name="T0" fmla="*/ 0 w 116"/>
                <a:gd name="T1" fmla="*/ 0 h 70"/>
                <a:gd name="T2" fmla="*/ 0 w 116"/>
                <a:gd name="T3" fmla="*/ 0 h 70"/>
                <a:gd name="T4" fmla="*/ 0 w 116"/>
                <a:gd name="T5" fmla="*/ 0 h 70"/>
                <a:gd name="T6" fmla="*/ 0 w 116"/>
                <a:gd name="T7" fmla="*/ 0 h 70"/>
                <a:gd name="T8" fmla="*/ 0 w 116"/>
                <a:gd name="T9" fmla="*/ 0 h 70"/>
                <a:gd name="T10" fmla="*/ 0 w 116"/>
                <a:gd name="T11" fmla="*/ 0 h 70"/>
                <a:gd name="T12" fmla="*/ 0 w 116"/>
                <a:gd name="T13" fmla="*/ 0 h 70"/>
                <a:gd name="T14" fmla="*/ 0 w 116"/>
                <a:gd name="T15" fmla="*/ 0 h 70"/>
                <a:gd name="T16" fmla="*/ 0 w 116"/>
                <a:gd name="T17" fmla="*/ 0 h 70"/>
                <a:gd name="T18" fmla="*/ 0 w 116"/>
                <a:gd name="T19" fmla="*/ 0 h 70"/>
                <a:gd name="T20" fmla="*/ 0 w 116"/>
                <a:gd name="T21" fmla="*/ 0 h 70"/>
                <a:gd name="T22" fmla="*/ 0 w 116"/>
                <a:gd name="T23" fmla="*/ 0 h 70"/>
                <a:gd name="T24" fmla="*/ 0 w 116"/>
                <a:gd name="T25" fmla="*/ 0 h 70"/>
                <a:gd name="T26" fmla="*/ 0 w 116"/>
                <a:gd name="T27" fmla="*/ 0 h 70"/>
                <a:gd name="T28" fmla="*/ 0 w 116"/>
                <a:gd name="T29" fmla="*/ 0 h 70"/>
                <a:gd name="T30" fmla="*/ 0 w 116"/>
                <a:gd name="T31" fmla="*/ 0 h 70"/>
                <a:gd name="T32" fmla="*/ 0 w 116"/>
                <a:gd name="T33" fmla="*/ 0 h 70"/>
                <a:gd name="T34" fmla="*/ 0 w 116"/>
                <a:gd name="T35" fmla="*/ 0 h 70"/>
                <a:gd name="T36" fmla="*/ 0 w 116"/>
                <a:gd name="T37" fmla="*/ 0 h 70"/>
                <a:gd name="T38" fmla="*/ 0 w 116"/>
                <a:gd name="T39" fmla="*/ 0 h 70"/>
                <a:gd name="T40" fmla="*/ 0 w 116"/>
                <a:gd name="T41" fmla="*/ 0 h 70"/>
                <a:gd name="T42" fmla="*/ 0 w 116"/>
                <a:gd name="T43" fmla="*/ 0 h 70"/>
                <a:gd name="T44" fmla="*/ 0 w 116"/>
                <a:gd name="T45" fmla="*/ 0 h 70"/>
                <a:gd name="T46" fmla="*/ 0 w 116"/>
                <a:gd name="T47" fmla="*/ 0 h 70"/>
                <a:gd name="T48" fmla="*/ 0 w 116"/>
                <a:gd name="T49" fmla="*/ 0 h 70"/>
                <a:gd name="T50" fmla="*/ 0 w 116"/>
                <a:gd name="T51" fmla="*/ 0 h 70"/>
                <a:gd name="T52" fmla="*/ 0 w 116"/>
                <a:gd name="T53" fmla="*/ 0 h 70"/>
                <a:gd name="T54" fmla="*/ 0 w 116"/>
                <a:gd name="T55" fmla="*/ 0 h 70"/>
                <a:gd name="T56" fmla="*/ 0 w 116"/>
                <a:gd name="T57" fmla="*/ 0 h 70"/>
                <a:gd name="T58" fmla="*/ 0 w 116"/>
                <a:gd name="T59" fmla="*/ 0 h 70"/>
                <a:gd name="T60" fmla="*/ 0 w 116"/>
                <a:gd name="T61" fmla="*/ 0 h 70"/>
                <a:gd name="T62" fmla="*/ 0 w 116"/>
                <a:gd name="T63" fmla="*/ 0 h 70"/>
                <a:gd name="T64" fmla="*/ 0 w 116"/>
                <a:gd name="T65" fmla="*/ 0 h 70"/>
                <a:gd name="T66" fmla="*/ 0 w 116"/>
                <a:gd name="T67" fmla="*/ 0 h 70"/>
                <a:gd name="T68" fmla="*/ 0 w 116"/>
                <a:gd name="T69" fmla="*/ 0 h 70"/>
                <a:gd name="T70" fmla="*/ 0 w 116"/>
                <a:gd name="T71" fmla="*/ 0 h 70"/>
                <a:gd name="T72" fmla="*/ 0 w 116"/>
                <a:gd name="T73" fmla="*/ 0 h 70"/>
                <a:gd name="T74" fmla="*/ 0 w 116"/>
                <a:gd name="T75" fmla="*/ 0 h 70"/>
                <a:gd name="T76" fmla="*/ 0 w 116"/>
                <a:gd name="T77" fmla="*/ 0 h 70"/>
                <a:gd name="T78" fmla="*/ 0 w 116"/>
                <a:gd name="T79" fmla="*/ 0 h 70"/>
                <a:gd name="T80" fmla="*/ 0 w 116"/>
                <a:gd name="T81" fmla="*/ 0 h 70"/>
                <a:gd name="T82" fmla="*/ 0 w 116"/>
                <a:gd name="T83" fmla="*/ 0 h 70"/>
                <a:gd name="T84" fmla="*/ 0 w 116"/>
                <a:gd name="T85" fmla="*/ 0 h 70"/>
                <a:gd name="T86" fmla="*/ 0 w 116"/>
                <a:gd name="T87" fmla="*/ 0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70"/>
                <a:gd name="T134" fmla="*/ 116 w 116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70">
                  <a:moveTo>
                    <a:pt x="4" y="30"/>
                  </a:moveTo>
                  <a:lnTo>
                    <a:pt x="6" y="29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31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4" y="3"/>
                  </a:lnTo>
                  <a:lnTo>
                    <a:pt x="59" y="3"/>
                  </a:lnTo>
                  <a:lnTo>
                    <a:pt x="63" y="1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0" y="1"/>
                  </a:lnTo>
                  <a:lnTo>
                    <a:pt x="91" y="3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2" y="7"/>
                  </a:lnTo>
                  <a:lnTo>
                    <a:pt x="103" y="9"/>
                  </a:lnTo>
                  <a:lnTo>
                    <a:pt x="105" y="10"/>
                  </a:lnTo>
                  <a:lnTo>
                    <a:pt x="108" y="13"/>
                  </a:lnTo>
                  <a:lnTo>
                    <a:pt x="109" y="16"/>
                  </a:lnTo>
                  <a:lnTo>
                    <a:pt x="111" y="19"/>
                  </a:lnTo>
                  <a:lnTo>
                    <a:pt x="112" y="20"/>
                  </a:lnTo>
                  <a:lnTo>
                    <a:pt x="113" y="23"/>
                  </a:lnTo>
                  <a:lnTo>
                    <a:pt x="115" y="26"/>
                  </a:lnTo>
                  <a:lnTo>
                    <a:pt x="116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6" y="41"/>
                  </a:lnTo>
                  <a:lnTo>
                    <a:pt x="116" y="44"/>
                  </a:lnTo>
                  <a:lnTo>
                    <a:pt x="113" y="46"/>
                  </a:lnTo>
                  <a:lnTo>
                    <a:pt x="109" y="49"/>
                  </a:lnTo>
                  <a:lnTo>
                    <a:pt x="106" y="52"/>
                  </a:lnTo>
                  <a:lnTo>
                    <a:pt x="103" y="55"/>
                  </a:lnTo>
                  <a:lnTo>
                    <a:pt x="100" y="58"/>
                  </a:lnTo>
                  <a:lnTo>
                    <a:pt x="97" y="61"/>
                  </a:lnTo>
                  <a:lnTo>
                    <a:pt x="94" y="64"/>
                  </a:lnTo>
                  <a:lnTo>
                    <a:pt x="91" y="67"/>
                  </a:lnTo>
                  <a:lnTo>
                    <a:pt x="84" y="68"/>
                  </a:lnTo>
                  <a:lnTo>
                    <a:pt x="75" y="68"/>
                  </a:lnTo>
                  <a:lnTo>
                    <a:pt x="68" y="68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9" y="61"/>
                  </a:lnTo>
                  <a:lnTo>
                    <a:pt x="7" y="58"/>
                  </a:lnTo>
                  <a:lnTo>
                    <a:pt x="6" y="57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5" name="Freeform 53"/>
            <p:cNvSpPr>
              <a:spLocks/>
            </p:cNvSpPr>
            <p:nvPr/>
          </p:nvSpPr>
          <p:spPr bwMode="auto">
            <a:xfrm>
              <a:off x="1290" y="2696"/>
              <a:ext cx="31" cy="19"/>
            </a:xfrm>
            <a:custGeom>
              <a:avLst/>
              <a:gdLst>
                <a:gd name="T0" fmla="*/ 0 w 93"/>
                <a:gd name="T1" fmla="*/ 0 h 57"/>
                <a:gd name="T2" fmla="*/ 0 w 93"/>
                <a:gd name="T3" fmla="*/ 0 h 57"/>
                <a:gd name="T4" fmla="*/ 0 w 93"/>
                <a:gd name="T5" fmla="*/ 0 h 57"/>
                <a:gd name="T6" fmla="*/ 0 w 93"/>
                <a:gd name="T7" fmla="*/ 0 h 57"/>
                <a:gd name="T8" fmla="*/ 0 w 93"/>
                <a:gd name="T9" fmla="*/ 0 h 57"/>
                <a:gd name="T10" fmla="*/ 0 w 93"/>
                <a:gd name="T11" fmla="*/ 0 h 57"/>
                <a:gd name="T12" fmla="*/ 0 w 93"/>
                <a:gd name="T13" fmla="*/ 0 h 57"/>
                <a:gd name="T14" fmla="*/ 0 w 93"/>
                <a:gd name="T15" fmla="*/ 0 h 57"/>
                <a:gd name="T16" fmla="*/ 0 w 93"/>
                <a:gd name="T17" fmla="*/ 0 h 57"/>
                <a:gd name="T18" fmla="*/ 0 w 93"/>
                <a:gd name="T19" fmla="*/ 0 h 57"/>
                <a:gd name="T20" fmla="*/ 0 w 93"/>
                <a:gd name="T21" fmla="*/ 0 h 57"/>
                <a:gd name="T22" fmla="*/ 0 w 93"/>
                <a:gd name="T23" fmla="*/ 0 h 57"/>
                <a:gd name="T24" fmla="*/ 0 w 93"/>
                <a:gd name="T25" fmla="*/ 0 h 57"/>
                <a:gd name="T26" fmla="*/ 0 w 93"/>
                <a:gd name="T27" fmla="*/ 0 h 57"/>
                <a:gd name="T28" fmla="*/ 0 w 93"/>
                <a:gd name="T29" fmla="*/ 0 h 57"/>
                <a:gd name="T30" fmla="*/ 0 w 93"/>
                <a:gd name="T31" fmla="*/ 0 h 57"/>
                <a:gd name="T32" fmla="*/ 0 w 93"/>
                <a:gd name="T33" fmla="*/ 0 h 57"/>
                <a:gd name="T34" fmla="*/ 0 w 93"/>
                <a:gd name="T35" fmla="*/ 0 h 57"/>
                <a:gd name="T36" fmla="*/ 0 w 93"/>
                <a:gd name="T37" fmla="*/ 0 h 57"/>
                <a:gd name="T38" fmla="*/ 0 w 93"/>
                <a:gd name="T39" fmla="*/ 0 h 57"/>
                <a:gd name="T40" fmla="*/ 0 w 93"/>
                <a:gd name="T41" fmla="*/ 0 h 57"/>
                <a:gd name="T42" fmla="*/ 0 w 93"/>
                <a:gd name="T43" fmla="*/ 0 h 57"/>
                <a:gd name="T44" fmla="*/ 0 w 93"/>
                <a:gd name="T45" fmla="*/ 0 h 57"/>
                <a:gd name="T46" fmla="*/ 0 w 93"/>
                <a:gd name="T47" fmla="*/ 0 h 57"/>
                <a:gd name="T48" fmla="*/ 0 w 93"/>
                <a:gd name="T49" fmla="*/ 0 h 57"/>
                <a:gd name="T50" fmla="*/ 0 w 93"/>
                <a:gd name="T51" fmla="*/ 0 h 57"/>
                <a:gd name="T52" fmla="*/ 0 w 93"/>
                <a:gd name="T53" fmla="*/ 0 h 57"/>
                <a:gd name="T54" fmla="*/ 0 w 93"/>
                <a:gd name="T55" fmla="*/ 0 h 57"/>
                <a:gd name="T56" fmla="*/ 0 w 93"/>
                <a:gd name="T57" fmla="*/ 0 h 57"/>
                <a:gd name="T58" fmla="*/ 0 w 93"/>
                <a:gd name="T59" fmla="*/ 0 h 57"/>
                <a:gd name="T60" fmla="*/ 0 w 93"/>
                <a:gd name="T61" fmla="*/ 0 h 57"/>
                <a:gd name="T62" fmla="*/ 0 w 93"/>
                <a:gd name="T63" fmla="*/ 0 h 57"/>
                <a:gd name="T64" fmla="*/ 0 w 93"/>
                <a:gd name="T65" fmla="*/ 0 h 57"/>
                <a:gd name="T66" fmla="*/ 0 w 93"/>
                <a:gd name="T67" fmla="*/ 0 h 57"/>
                <a:gd name="T68" fmla="*/ 0 w 93"/>
                <a:gd name="T69" fmla="*/ 0 h 57"/>
                <a:gd name="T70" fmla="*/ 0 w 93"/>
                <a:gd name="T71" fmla="*/ 0 h 57"/>
                <a:gd name="T72" fmla="*/ 0 w 93"/>
                <a:gd name="T73" fmla="*/ 0 h 57"/>
                <a:gd name="T74" fmla="*/ 0 w 93"/>
                <a:gd name="T75" fmla="*/ 0 h 57"/>
                <a:gd name="T76" fmla="*/ 0 w 93"/>
                <a:gd name="T77" fmla="*/ 0 h 57"/>
                <a:gd name="T78" fmla="*/ 0 w 93"/>
                <a:gd name="T79" fmla="*/ 0 h 57"/>
                <a:gd name="T80" fmla="*/ 0 w 93"/>
                <a:gd name="T81" fmla="*/ 0 h 57"/>
                <a:gd name="T82" fmla="*/ 0 w 93"/>
                <a:gd name="T83" fmla="*/ 0 h 57"/>
                <a:gd name="T84" fmla="*/ 0 w 93"/>
                <a:gd name="T85" fmla="*/ 0 h 57"/>
                <a:gd name="T86" fmla="*/ 0 w 93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57"/>
                <a:gd name="T134" fmla="*/ 93 w 93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57">
                  <a:moveTo>
                    <a:pt x="3" y="25"/>
                  </a:moveTo>
                  <a:lnTo>
                    <a:pt x="4" y="23"/>
                  </a:lnTo>
                  <a:lnTo>
                    <a:pt x="6" y="22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9" y="10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51" y="3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8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5" y="12"/>
                  </a:lnTo>
                  <a:lnTo>
                    <a:pt x="87" y="13"/>
                  </a:lnTo>
                  <a:lnTo>
                    <a:pt x="88" y="16"/>
                  </a:lnTo>
                  <a:lnTo>
                    <a:pt x="90" y="18"/>
                  </a:lnTo>
                  <a:lnTo>
                    <a:pt x="91" y="19"/>
                  </a:lnTo>
                  <a:lnTo>
                    <a:pt x="91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26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0" y="38"/>
                  </a:lnTo>
                  <a:lnTo>
                    <a:pt x="87" y="39"/>
                  </a:lnTo>
                  <a:lnTo>
                    <a:pt x="85" y="42"/>
                  </a:lnTo>
                  <a:lnTo>
                    <a:pt x="82" y="45"/>
                  </a:lnTo>
                  <a:lnTo>
                    <a:pt x="79" y="47"/>
                  </a:lnTo>
                  <a:lnTo>
                    <a:pt x="78" y="50"/>
                  </a:lnTo>
                  <a:lnTo>
                    <a:pt x="75" y="53"/>
                  </a:lnTo>
                  <a:lnTo>
                    <a:pt x="72" y="54"/>
                  </a:lnTo>
                  <a:lnTo>
                    <a:pt x="66" y="55"/>
                  </a:lnTo>
                  <a:lnTo>
                    <a:pt x="60" y="55"/>
                  </a:lnTo>
                  <a:lnTo>
                    <a:pt x="54" y="55"/>
                  </a:lnTo>
                  <a:lnTo>
                    <a:pt x="48" y="55"/>
                  </a:lnTo>
                  <a:lnTo>
                    <a:pt x="41" y="55"/>
                  </a:lnTo>
                  <a:lnTo>
                    <a:pt x="35" y="55"/>
                  </a:lnTo>
                  <a:lnTo>
                    <a:pt x="29" y="57"/>
                  </a:lnTo>
                  <a:lnTo>
                    <a:pt x="23" y="57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6" name="Freeform 54"/>
            <p:cNvSpPr>
              <a:spLocks/>
            </p:cNvSpPr>
            <p:nvPr/>
          </p:nvSpPr>
          <p:spPr bwMode="auto">
            <a:xfrm>
              <a:off x="1296" y="2699"/>
              <a:ext cx="22" cy="14"/>
            </a:xfrm>
            <a:custGeom>
              <a:avLst/>
              <a:gdLst>
                <a:gd name="T0" fmla="*/ 0 w 68"/>
                <a:gd name="T1" fmla="*/ 0 h 41"/>
                <a:gd name="T2" fmla="*/ 0 w 68"/>
                <a:gd name="T3" fmla="*/ 0 h 41"/>
                <a:gd name="T4" fmla="*/ 0 w 68"/>
                <a:gd name="T5" fmla="*/ 0 h 41"/>
                <a:gd name="T6" fmla="*/ 0 w 68"/>
                <a:gd name="T7" fmla="*/ 0 h 41"/>
                <a:gd name="T8" fmla="*/ 0 w 68"/>
                <a:gd name="T9" fmla="*/ 0 h 41"/>
                <a:gd name="T10" fmla="*/ 0 w 68"/>
                <a:gd name="T11" fmla="*/ 0 h 41"/>
                <a:gd name="T12" fmla="*/ 0 w 68"/>
                <a:gd name="T13" fmla="*/ 0 h 41"/>
                <a:gd name="T14" fmla="*/ 0 w 68"/>
                <a:gd name="T15" fmla="*/ 0 h 41"/>
                <a:gd name="T16" fmla="*/ 0 w 68"/>
                <a:gd name="T17" fmla="*/ 0 h 41"/>
                <a:gd name="T18" fmla="*/ 0 w 68"/>
                <a:gd name="T19" fmla="*/ 0 h 41"/>
                <a:gd name="T20" fmla="*/ 0 w 68"/>
                <a:gd name="T21" fmla="*/ 0 h 41"/>
                <a:gd name="T22" fmla="*/ 0 w 68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41"/>
                <a:gd name="T38" fmla="*/ 68 w 68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41">
                  <a:moveTo>
                    <a:pt x="1" y="19"/>
                  </a:moveTo>
                  <a:lnTo>
                    <a:pt x="10" y="7"/>
                  </a:lnTo>
                  <a:lnTo>
                    <a:pt x="29" y="1"/>
                  </a:lnTo>
                  <a:lnTo>
                    <a:pt x="50" y="0"/>
                  </a:lnTo>
                  <a:lnTo>
                    <a:pt x="60" y="4"/>
                  </a:lnTo>
                  <a:lnTo>
                    <a:pt x="68" y="17"/>
                  </a:lnTo>
                  <a:lnTo>
                    <a:pt x="68" y="25"/>
                  </a:lnTo>
                  <a:lnTo>
                    <a:pt x="53" y="39"/>
                  </a:lnTo>
                  <a:lnTo>
                    <a:pt x="16" y="41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7" name="Freeform 55"/>
            <p:cNvSpPr>
              <a:spLocks noEditPoints="1"/>
            </p:cNvSpPr>
            <p:nvPr/>
          </p:nvSpPr>
          <p:spPr bwMode="auto">
            <a:xfrm>
              <a:off x="485" y="2426"/>
              <a:ext cx="349" cy="457"/>
            </a:xfrm>
            <a:custGeom>
              <a:avLst/>
              <a:gdLst>
                <a:gd name="T0" fmla="*/ 0 w 1045"/>
                <a:gd name="T1" fmla="*/ 0 h 1371"/>
                <a:gd name="T2" fmla="*/ 0 w 1045"/>
                <a:gd name="T3" fmla="*/ 0 h 1371"/>
                <a:gd name="T4" fmla="*/ 0 w 1045"/>
                <a:gd name="T5" fmla="*/ 0 h 1371"/>
                <a:gd name="T6" fmla="*/ 0 w 1045"/>
                <a:gd name="T7" fmla="*/ 0 h 1371"/>
                <a:gd name="T8" fmla="*/ 0 w 1045"/>
                <a:gd name="T9" fmla="*/ 0 h 1371"/>
                <a:gd name="T10" fmla="*/ 0 w 1045"/>
                <a:gd name="T11" fmla="*/ 0 h 1371"/>
                <a:gd name="T12" fmla="*/ 0 w 1045"/>
                <a:gd name="T13" fmla="*/ 0 h 1371"/>
                <a:gd name="T14" fmla="*/ 0 w 1045"/>
                <a:gd name="T15" fmla="*/ 0 h 1371"/>
                <a:gd name="T16" fmla="*/ 0 w 1045"/>
                <a:gd name="T17" fmla="*/ 0 h 1371"/>
                <a:gd name="T18" fmla="*/ 0 w 1045"/>
                <a:gd name="T19" fmla="*/ 0 h 1371"/>
                <a:gd name="T20" fmla="*/ 0 w 1045"/>
                <a:gd name="T21" fmla="*/ 0 h 1371"/>
                <a:gd name="T22" fmla="*/ 0 w 1045"/>
                <a:gd name="T23" fmla="*/ 0 h 1371"/>
                <a:gd name="T24" fmla="*/ 0 w 1045"/>
                <a:gd name="T25" fmla="*/ 0 h 1371"/>
                <a:gd name="T26" fmla="*/ 0 w 1045"/>
                <a:gd name="T27" fmla="*/ 0 h 1371"/>
                <a:gd name="T28" fmla="*/ 0 w 1045"/>
                <a:gd name="T29" fmla="*/ 0 h 1371"/>
                <a:gd name="T30" fmla="*/ 0 w 1045"/>
                <a:gd name="T31" fmla="*/ 0 h 1371"/>
                <a:gd name="T32" fmla="*/ 0 w 1045"/>
                <a:gd name="T33" fmla="*/ 0 h 1371"/>
                <a:gd name="T34" fmla="*/ 0 w 1045"/>
                <a:gd name="T35" fmla="*/ 0 h 1371"/>
                <a:gd name="T36" fmla="*/ 0 w 1045"/>
                <a:gd name="T37" fmla="*/ 0 h 1371"/>
                <a:gd name="T38" fmla="*/ 0 w 1045"/>
                <a:gd name="T39" fmla="*/ 0 h 1371"/>
                <a:gd name="T40" fmla="*/ 0 w 1045"/>
                <a:gd name="T41" fmla="*/ 0 h 1371"/>
                <a:gd name="T42" fmla="*/ 0 w 1045"/>
                <a:gd name="T43" fmla="*/ 0 h 1371"/>
                <a:gd name="T44" fmla="*/ 0 w 1045"/>
                <a:gd name="T45" fmla="*/ 0 h 1371"/>
                <a:gd name="T46" fmla="*/ 0 w 1045"/>
                <a:gd name="T47" fmla="*/ 0 h 1371"/>
                <a:gd name="T48" fmla="*/ 0 w 1045"/>
                <a:gd name="T49" fmla="*/ 0 h 1371"/>
                <a:gd name="T50" fmla="*/ 0 w 1045"/>
                <a:gd name="T51" fmla="*/ 0 h 1371"/>
                <a:gd name="T52" fmla="*/ 0 w 1045"/>
                <a:gd name="T53" fmla="*/ 0 h 1371"/>
                <a:gd name="T54" fmla="*/ 0 w 1045"/>
                <a:gd name="T55" fmla="*/ 0 h 1371"/>
                <a:gd name="T56" fmla="*/ 0 w 1045"/>
                <a:gd name="T57" fmla="*/ 0 h 1371"/>
                <a:gd name="T58" fmla="*/ 0 w 1045"/>
                <a:gd name="T59" fmla="*/ 0 h 1371"/>
                <a:gd name="T60" fmla="*/ 0 w 1045"/>
                <a:gd name="T61" fmla="*/ 0 h 1371"/>
                <a:gd name="T62" fmla="*/ 0 w 1045"/>
                <a:gd name="T63" fmla="*/ 0 h 1371"/>
                <a:gd name="T64" fmla="*/ 0 w 1045"/>
                <a:gd name="T65" fmla="*/ 0 h 1371"/>
                <a:gd name="T66" fmla="*/ 0 w 1045"/>
                <a:gd name="T67" fmla="*/ 0 h 1371"/>
                <a:gd name="T68" fmla="*/ 0 w 1045"/>
                <a:gd name="T69" fmla="*/ 0 h 1371"/>
                <a:gd name="T70" fmla="*/ 0 w 1045"/>
                <a:gd name="T71" fmla="*/ 0 h 1371"/>
                <a:gd name="T72" fmla="*/ 0 w 1045"/>
                <a:gd name="T73" fmla="*/ 0 h 1371"/>
                <a:gd name="T74" fmla="*/ 0 w 1045"/>
                <a:gd name="T75" fmla="*/ 0 h 1371"/>
                <a:gd name="T76" fmla="*/ 0 w 1045"/>
                <a:gd name="T77" fmla="*/ 0 h 1371"/>
                <a:gd name="T78" fmla="*/ 0 w 1045"/>
                <a:gd name="T79" fmla="*/ 0 h 1371"/>
                <a:gd name="T80" fmla="*/ 0 w 1045"/>
                <a:gd name="T81" fmla="*/ 0 h 1371"/>
                <a:gd name="T82" fmla="*/ 0 w 1045"/>
                <a:gd name="T83" fmla="*/ 0 h 1371"/>
                <a:gd name="T84" fmla="*/ 0 w 1045"/>
                <a:gd name="T85" fmla="*/ 0 h 1371"/>
                <a:gd name="T86" fmla="*/ 0 w 1045"/>
                <a:gd name="T87" fmla="*/ 0 h 1371"/>
                <a:gd name="T88" fmla="*/ 0 w 1045"/>
                <a:gd name="T89" fmla="*/ 0 h 1371"/>
                <a:gd name="T90" fmla="*/ 0 w 1045"/>
                <a:gd name="T91" fmla="*/ 0 h 1371"/>
                <a:gd name="T92" fmla="*/ 0 w 1045"/>
                <a:gd name="T93" fmla="*/ 0 h 1371"/>
                <a:gd name="T94" fmla="*/ 0 w 1045"/>
                <a:gd name="T95" fmla="*/ 0 h 1371"/>
                <a:gd name="T96" fmla="*/ 0 w 1045"/>
                <a:gd name="T97" fmla="*/ 0 h 1371"/>
                <a:gd name="T98" fmla="*/ 0 w 1045"/>
                <a:gd name="T99" fmla="*/ 0 h 1371"/>
                <a:gd name="T100" fmla="*/ 0 w 1045"/>
                <a:gd name="T101" fmla="*/ 0 h 1371"/>
                <a:gd name="T102" fmla="*/ 0 w 1045"/>
                <a:gd name="T103" fmla="*/ 0 h 1371"/>
                <a:gd name="T104" fmla="*/ 0 w 1045"/>
                <a:gd name="T105" fmla="*/ 0 h 1371"/>
                <a:gd name="T106" fmla="*/ 0 w 1045"/>
                <a:gd name="T107" fmla="*/ 0 h 1371"/>
                <a:gd name="T108" fmla="*/ 0 w 1045"/>
                <a:gd name="T109" fmla="*/ 0 h 1371"/>
                <a:gd name="T110" fmla="*/ 0 w 1045"/>
                <a:gd name="T111" fmla="*/ 0 h 1371"/>
                <a:gd name="T112" fmla="*/ 0 w 1045"/>
                <a:gd name="T113" fmla="*/ 0 h 13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5"/>
                <a:gd name="T172" fmla="*/ 0 h 1371"/>
                <a:gd name="T173" fmla="*/ 1045 w 1045"/>
                <a:gd name="T174" fmla="*/ 1371 h 13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5" h="1371">
                  <a:moveTo>
                    <a:pt x="235" y="77"/>
                  </a:moveTo>
                  <a:lnTo>
                    <a:pt x="202" y="77"/>
                  </a:lnTo>
                  <a:lnTo>
                    <a:pt x="202" y="81"/>
                  </a:lnTo>
                  <a:lnTo>
                    <a:pt x="202" y="84"/>
                  </a:lnTo>
                  <a:lnTo>
                    <a:pt x="201" y="87"/>
                  </a:lnTo>
                  <a:lnTo>
                    <a:pt x="199" y="91"/>
                  </a:lnTo>
                  <a:lnTo>
                    <a:pt x="198" y="96"/>
                  </a:lnTo>
                  <a:lnTo>
                    <a:pt x="196" y="98"/>
                  </a:lnTo>
                  <a:lnTo>
                    <a:pt x="195" y="103"/>
                  </a:lnTo>
                  <a:lnTo>
                    <a:pt x="193" y="107"/>
                  </a:lnTo>
                  <a:lnTo>
                    <a:pt x="168" y="75"/>
                  </a:lnTo>
                  <a:lnTo>
                    <a:pt x="140" y="26"/>
                  </a:lnTo>
                  <a:lnTo>
                    <a:pt x="137" y="16"/>
                  </a:lnTo>
                  <a:lnTo>
                    <a:pt x="137" y="7"/>
                  </a:lnTo>
                  <a:lnTo>
                    <a:pt x="152" y="0"/>
                  </a:lnTo>
                  <a:lnTo>
                    <a:pt x="195" y="36"/>
                  </a:lnTo>
                  <a:lnTo>
                    <a:pt x="235" y="77"/>
                  </a:lnTo>
                  <a:close/>
                  <a:moveTo>
                    <a:pt x="229" y="151"/>
                  </a:moveTo>
                  <a:lnTo>
                    <a:pt x="233" y="154"/>
                  </a:lnTo>
                  <a:lnTo>
                    <a:pt x="238" y="157"/>
                  </a:lnTo>
                  <a:lnTo>
                    <a:pt x="240" y="160"/>
                  </a:lnTo>
                  <a:lnTo>
                    <a:pt x="243" y="162"/>
                  </a:lnTo>
                  <a:lnTo>
                    <a:pt x="246" y="165"/>
                  </a:lnTo>
                  <a:lnTo>
                    <a:pt x="249" y="168"/>
                  </a:lnTo>
                  <a:lnTo>
                    <a:pt x="251" y="170"/>
                  </a:lnTo>
                  <a:lnTo>
                    <a:pt x="251" y="173"/>
                  </a:lnTo>
                  <a:lnTo>
                    <a:pt x="239" y="164"/>
                  </a:lnTo>
                  <a:lnTo>
                    <a:pt x="229" y="151"/>
                  </a:lnTo>
                  <a:close/>
                  <a:moveTo>
                    <a:pt x="232" y="173"/>
                  </a:moveTo>
                  <a:lnTo>
                    <a:pt x="220" y="171"/>
                  </a:lnTo>
                  <a:lnTo>
                    <a:pt x="210" y="168"/>
                  </a:lnTo>
                  <a:lnTo>
                    <a:pt x="198" y="167"/>
                  </a:lnTo>
                  <a:lnTo>
                    <a:pt x="186" y="165"/>
                  </a:lnTo>
                  <a:lnTo>
                    <a:pt x="174" y="162"/>
                  </a:lnTo>
                  <a:lnTo>
                    <a:pt x="162" y="161"/>
                  </a:lnTo>
                  <a:lnTo>
                    <a:pt x="151" y="160"/>
                  </a:lnTo>
                  <a:lnTo>
                    <a:pt x="140" y="160"/>
                  </a:lnTo>
                  <a:lnTo>
                    <a:pt x="139" y="161"/>
                  </a:lnTo>
                  <a:lnTo>
                    <a:pt x="99" y="117"/>
                  </a:lnTo>
                  <a:lnTo>
                    <a:pt x="67" y="42"/>
                  </a:lnTo>
                  <a:lnTo>
                    <a:pt x="67" y="23"/>
                  </a:lnTo>
                  <a:lnTo>
                    <a:pt x="77" y="16"/>
                  </a:lnTo>
                  <a:lnTo>
                    <a:pt x="86" y="16"/>
                  </a:lnTo>
                  <a:lnTo>
                    <a:pt x="232" y="173"/>
                  </a:lnTo>
                  <a:close/>
                  <a:moveTo>
                    <a:pt x="128" y="170"/>
                  </a:moveTo>
                  <a:lnTo>
                    <a:pt x="118" y="180"/>
                  </a:lnTo>
                  <a:lnTo>
                    <a:pt x="118" y="186"/>
                  </a:lnTo>
                  <a:lnTo>
                    <a:pt x="118" y="190"/>
                  </a:lnTo>
                  <a:lnTo>
                    <a:pt x="117" y="196"/>
                  </a:lnTo>
                  <a:lnTo>
                    <a:pt x="115" y="200"/>
                  </a:lnTo>
                  <a:lnTo>
                    <a:pt x="114" y="206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2"/>
                  </a:lnTo>
                  <a:lnTo>
                    <a:pt x="115" y="222"/>
                  </a:lnTo>
                  <a:lnTo>
                    <a:pt x="120" y="224"/>
                  </a:lnTo>
                  <a:lnTo>
                    <a:pt x="124" y="226"/>
                  </a:lnTo>
                  <a:lnTo>
                    <a:pt x="130" y="228"/>
                  </a:lnTo>
                  <a:lnTo>
                    <a:pt x="134" y="231"/>
                  </a:lnTo>
                  <a:lnTo>
                    <a:pt x="139" y="234"/>
                  </a:lnTo>
                  <a:lnTo>
                    <a:pt x="143" y="235"/>
                  </a:lnTo>
                  <a:lnTo>
                    <a:pt x="146" y="235"/>
                  </a:lnTo>
                  <a:lnTo>
                    <a:pt x="120" y="235"/>
                  </a:lnTo>
                  <a:lnTo>
                    <a:pt x="108" y="226"/>
                  </a:lnTo>
                  <a:lnTo>
                    <a:pt x="44" y="151"/>
                  </a:lnTo>
                  <a:lnTo>
                    <a:pt x="9" y="96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93" y="126"/>
                  </a:lnTo>
                  <a:lnTo>
                    <a:pt x="128" y="170"/>
                  </a:lnTo>
                  <a:close/>
                  <a:moveTo>
                    <a:pt x="154" y="279"/>
                  </a:moveTo>
                  <a:lnTo>
                    <a:pt x="154" y="286"/>
                  </a:lnTo>
                  <a:lnTo>
                    <a:pt x="151" y="292"/>
                  </a:lnTo>
                  <a:lnTo>
                    <a:pt x="149" y="298"/>
                  </a:lnTo>
                  <a:lnTo>
                    <a:pt x="146" y="304"/>
                  </a:lnTo>
                  <a:lnTo>
                    <a:pt x="143" y="308"/>
                  </a:lnTo>
                  <a:lnTo>
                    <a:pt x="139" y="312"/>
                  </a:lnTo>
                  <a:lnTo>
                    <a:pt x="136" y="318"/>
                  </a:lnTo>
                  <a:lnTo>
                    <a:pt x="131" y="322"/>
                  </a:lnTo>
                  <a:lnTo>
                    <a:pt x="105" y="305"/>
                  </a:lnTo>
                  <a:lnTo>
                    <a:pt x="12" y="212"/>
                  </a:lnTo>
                  <a:lnTo>
                    <a:pt x="0" y="180"/>
                  </a:lnTo>
                  <a:lnTo>
                    <a:pt x="154" y="279"/>
                  </a:lnTo>
                  <a:close/>
                  <a:moveTo>
                    <a:pt x="123" y="356"/>
                  </a:moveTo>
                  <a:lnTo>
                    <a:pt x="124" y="360"/>
                  </a:lnTo>
                  <a:lnTo>
                    <a:pt x="126" y="366"/>
                  </a:lnTo>
                  <a:lnTo>
                    <a:pt x="127" y="370"/>
                  </a:lnTo>
                  <a:lnTo>
                    <a:pt x="128" y="376"/>
                  </a:lnTo>
                  <a:lnTo>
                    <a:pt x="130" y="381"/>
                  </a:lnTo>
                  <a:lnTo>
                    <a:pt x="131" y="385"/>
                  </a:lnTo>
                  <a:lnTo>
                    <a:pt x="133" y="389"/>
                  </a:lnTo>
                  <a:lnTo>
                    <a:pt x="133" y="394"/>
                  </a:lnTo>
                  <a:lnTo>
                    <a:pt x="140" y="397"/>
                  </a:lnTo>
                  <a:lnTo>
                    <a:pt x="149" y="401"/>
                  </a:lnTo>
                  <a:lnTo>
                    <a:pt x="158" y="405"/>
                  </a:lnTo>
                  <a:lnTo>
                    <a:pt x="168" y="410"/>
                  </a:lnTo>
                  <a:lnTo>
                    <a:pt x="177" y="414"/>
                  </a:lnTo>
                  <a:lnTo>
                    <a:pt x="186" y="417"/>
                  </a:lnTo>
                  <a:lnTo>
                    <a:pt x="195" y="420"/>
                  </a:lnTo>
                  <a:lnTo>
                    <a:pt x="202" y="421"/>
                  </a:lnTo>
                  <a:lnTo>
                    <a:pt x="202" y="423"/>
                  </a:lnTo>
                  <a:lnTo>
                    <a:pt x="201" y="426"/>
                  </a:lnTo>
                  <a:lnTo>
                    <a:pt x="199" y="429"/>
                  </a:lnTo>
                  <a:lnTo>
                    <a:pt x="198" y="432"/>
                  </a:lnTo>
                  <a:lnTo>
                    <a:pt x="195" y="434"/>
                  </a:lnTo>
                  <a:lnTo>
                    <a:pt x="192" y="437"/>
                  </a:lnTo>
                  <a:lnTo>
                    <a:pt x="189" y="440"/>
                  </a:lnTo>
                  <a:lnTo>
                    <a:pt x="186" y="445"/>
                  </a:lnTo>
                  <a:lnTo>
                    <a:pt x="50" y="350"/>
                  </a:lnTo>
                  <a:lnTo>
                    <a:pt x="28" y="312"/>
                  </a:lnTo>
                  <a:lnTo>
                    <a:pt x="28" y="305"/>
                  </a:lnTo>
                  <a:lnTo>
                    <a:pt x="71" y="327"/>
                  </a:lnTo>
                  <a:lnTo>
                    <a:pt x="123" y="356"/>
                  </a:lnTo>
                  <a:close/>
                  <a:moveTo>
                    <a:pt x="161" y="466"/>
                  </a:moveTo>
                  <a:lnTo>
                    <a:pt x="159" y="468"/>
                  </a:lnTo>
                  <a:lnTo>
                    <a:pt x="156" y="471"/>
                  </a:lnTo>
                  <a:lnTo>
                    <a:pt x="155" y="472"/>
                  </a:lnTo>
                  <a:lnTo>
                    <a:pt x="154" y="475"/>
                  </a:lnTo>
                  <a:lnTo>
                    <a:pt x="151" y="477"/>
                  </a:lnTo>
                  <a:lnTo>
                    <a:pt x="149" y="480"/>
                  </a:lnTo>
                  <a:lnTo>
                    <a:pt x="148" y="481"/>
                  </a:lnTo>
                  <a:lnTo>
                    <a:pt x="146" y="482"/>
                  </a:lnTo>
                  <a:lnTo>
                    <a:pt x="170" y="487"/>
                  </a:lnTo>
                  <a:lnTo>
                    <a:pt x="193" y="494"/>
                  </a:lnTo>
                  <a:lnTo>
                    <a:pt x="217" y="503"/>
                  </a:lnTo>
                  <a:lnTo>
                    <a:pt x="239" y="513"/>
                  </a:lnTo>
                  <a:lnTo>
                    <a:pt x="261" y="525"/>
                  </a:lnTo>
                  <a:lnTo>
                    <a:pt x="282" y="536"/>
                  </a:lnTo>
                  <a:lnTo>
                    <a:pt x="302" y="548"/>
                  </a:lnTo>
                  <a:lnTo>
                    <a:pt x="322" y="558"/>
                  </a:lnTo>
                  <a:lnTo>
                    <a:pt x="320" y="561"/>
                  </a:lnTo>
                  <a:lnTo>
                    <a:pt x="320" y="564"/>
                  </a:lnTo>
                  <a:lnTo>
                    <a:pt x="319" y="567"/>
                  </a:lnTo>
                  <a:lnTo>
                    <a:pt x="317" y="568"/>
                  </a:lnTo>
                  <a:lnTo>
                    <a:pt x="316" y="571"/>
                  </a:lnTo>
                  <a:lnTo>
                    <a:pt x="316" y="574"/>
                  </a:lnTo>
                  <a:lnTo>
                    <a:pt x="314" y="577"/>
                  </a:lnTo>
                  <a:lnTo>
                    <a:pt x="314" y="578"/>
                  </a:lnTo>
                  <a:lnTo>
                    <a:pt x="330" y="581"/>
                  </a:lnTo>
                  <a:lnTo>
                    <a:pt x="348" y="586"/>
                  </a:lnTo>
                  <a:lnTo>
                    <a:pt x="367" y="590"/>
                  </a:lnTo>
                  <a:lnTo>
                    <a:pt x="386" y="594"/>
                  </a:lnTo>
                  <a:lnTo>
                    <a:pt x="404" y="600"/>
                  </a:lnTo>
                  <a:lnTo>
                    <a:pt x="422" y="608"/>
                  </a:lnTo>
                  <a:lnTo>
                    <a:pt x="438" y="615"/>
                  </a:lnTo>
                  <a:lnTo>
                    <a:pt x="450" y="624"/>
                  </a:lnTo>
                  <a:lnTo>
                    <a:pt x="367" y="605"/>
                  </a:lnTo>
                  <a:lnTo>
                    <a:pt x="236" y="551"/>
                  </a:lnTo>
                  <a:lnTo>
                    <a:pt x="229" y="544"/>
                  </a:lnTo>
                  <a:lnTo>
                    <a:pt x="217" y="544"/>
                  </a:lnTo>
                  <a:lnTo>
                    <a:pt x="130" y="475"/>
                  </a:lnTo>
                  <a:lnTo>
                    <a:pt x="124" y="466"/>
                  </a:lnTo>
                  <a:lnTo>
                    <a:pt x="124" y="459"/>
                  </a:lnTo>
                  <a:lnTo>
                    <a:pt x="161" y="466"/>
                  </a:lnTo>
                  <a:close/>
                  <a:moveTo>
                    <a:pt x="451" y="638"/>
                  </a:moveTo>
                  <a:lnTo>
                    <a:pt x="451" y="641"/>
                  </a:lnTo>
                  <a:lnTo>
                    <a:pt x="450" y="645"/>
                  </a:lnTo>
                  <a:lnTo>
                    <a:pt x="448" y="648"/>
                  </a:lnTo>
                  <a:lnTo>
                    <a:pt x="448" y="651"/>
                  </a:lnTo>
                  <a:lnTo>
                    <a:pt x="447" y="654"/>
                  </a:lnTo>
                  <a:lnTo>
                    <a:pt x="447" y="657"/>
                  </a:lnTo>
                  <a:lnTo>
                    <a:pt x="447" y="660"/>
                  </a:lnTo>
                  <a:lnTo>
                    <a:pt x="447" y="661"/>
                  </a:lnTo>
                  <a:lnTo>
                    <a:pt x="448" y="663"/>
                  </a:lnTo>
                  <a:lnTo>
                    <a:pt x="450" y="664"/>
                  </a:lnTo>
                  <a:lnTo>
                    <a:pt x="451" y="666"/>
                  </a:lnTo>
                  <a:lnTo>
                    <a:pt x="453" y="667"/>
                  </a:lnTo>
                  <a:lnTo>
                    <a:pt x="454" y="669"/>
                  </a:lnTo>
                  <a:lnTo>
                    <a:pt x="456" y="672"/>
                  </a:lnTo>
                  <a:lnTo>
                    <a:pt x="457" y="673"/>
                  </a:lnTo>
                  <a:lnTo>
                    <a:pt x="459" y="674"/>
                  </a:lnTo>
                  <a:lnTo>
                    <a:pt x="456" y="673"/>
                  </a:lnTo>
                  <a:lnTo>
                    <a:pt x="280" y="589"/>
                  </a:lnTo>
                  <a:lnTo>
                    <a:pt x="398" y="629"/>
                  </a:lnTo>
                  <a:lnTo>
                    <a:pt x="451" y="638"/>
                  </a:lnTo>
                  <a:close/>
                  <a:moveTo>
                    <a:pt x="481" y="698"/>
                  </a:moveTo>
                  <a:lnTo>
                    <a:pt x="487" y="704"/>
                  </a:lnTo>
                  <a:lnTo>
                    <a:pt x="493" y="709"/>
                  </a:lnTo>
                  <a:lnTo>
                    <a:pt x="498" y="715"/>
                  </a:lnTo>
                  <a:lnTo>
                    <a:pt x="503" y="721"/>
                  </a:lnTo>
                  <a:lnTo>
                    <a:pt x="509" y="725"/>
                  </a:lnTo>
                  <a:lnTo>
                    <a:pt x="513" y="730"/>
                  </a:lnTo>
                  <a:lnTo>
                    <a:pt x="519" y="734"/>
                  </a:lnTo>
                  <a:lnTo>
                    <a:pt x="523" y="737"/>
                  </a:lnTo>
                  <a:lnTo>
                    <a:pt x="523" y="738"/>
                  </a:lnTo>
                  <a:lnTo>
                    <a:pt x="523" y="740"/>
                  </a:lnTo>
                  <a:lnTo>
                    <a:pt x="523" y="741"/>
                  </a:lnTo>
                  <a:lnTo>
                    <a:pt x="434" y="698"/>
                  </a:lnTo>
                  <a:lnTo>
                    <a:pt x="407" y="670"/>
                  </a:lnTo>
                  <a:lnTo>
                    <a:pt x="481" y="698"/>
                  </a:lnTo>
                  <a:close/>
                  <a:moveTo>
                    <a:pt x="525" y="757"/>
                  </a:moveTo>
                  <a:lnTo>
                    <a:pt x="525" y="766"/>
                  </a:lnTo>
                  <a:lnTo>
                    <a:pt x="525" y="775"/>
                  </a:lnTo>
                  <a:lnTo>
                    <a:pt x="526" y="784"/>
                  </a:lnTo>
                  <a:lnTo>
                    <a:pt x="526" y="791"/>
                  </a:lnTo>
                  <a:lnTo>
                    <a:pt x="526" y="798"/>
                  </a:lnTo>
                  <a:lnTo>
                    <a:pt x="528" y="805"/>
                  </a:lnTo>
                  <a:lnTo>
                    <a:pt x="529" y="811"/>
                  </a:lnTo>
                  <a:lnTo>
                    <a:pt x="532" y="818"/>
                  </a:lnTo>
                  <a:lnTo>
                    <a:pt x="529" y="818"/>
                  </a:lnTo>
                  <a:lnTo>
                    <a:pt x="478" y="789"/>
                  </a:lnTo>
                  <a:lnTo>
                    <a:pt x="450" y="736"/>
                  </a:lnTo>
                  <a:lnTo>
                    <a:pt x="450" y="730"/>
                  </a:lnTo>
                  <a:lnTo>
                    <a:pt x="525" y="757"/>
                  </a:lnTo>
                  <a:close/>
                  <a:moveTo>
                    <a:pt x="543" y="836"/>
                  </a:moveTo>
                  <a:lnTo>
                    <a:pt x="544" y="839"/>
                  </a:lnTo>
                  <a:lnTo>
                    <a:pt x="546" y="840"/>
                  </a:lnTo>
                  <a:lnTo>
                    <a:pt x="547" y="843"/>
                  </a:lnTo>
                  <a:lnTo>
                    <a:pt x="549" y="845"/>
                  </a:lnTo>
                  <a:lnTo>
                    <a:pt x="552" y="848"/>
                  </a:lnTo>
                  <a:lnTo>
                    <a:pt x="553" y="849"/>
                  </a:lnTo>
                  <a:lnTo>
                    <a:pt x="556" y="852"/>
                  </a:lnTo>
                  <a:lnTo>
                    <a:pt x="557" y="853"/>
                  </a:lnTo>
                  <a:lnTo>
                    <a:pt x="557" y="856"/>
                  </a:lnTo>
                  <a:lnTo>
                    <a:pt x="557" y="859"/>
                  </a:lnTo>
                  <a:lnTo>
                    <a:pt x="556" y="862"/>
                  </a:lnTo>
                  <a:lnTo>
                    <a:pt x="554" y="865"/>
                  </a:lnTo>
                  <a:lnTo>
                    <a:pt x="553" y="866"/>
                  </a:lnTo>
                  <a:lnTo>
                    <a:pt x="552" y="869"/>
                  </a:lnTo>
                  <a:lnTo>
                    <a:pt x="552" y="872"/>
                  </a:lnTo>
                  <a:lnTo>
                    <a:pt x="552" y="875"/>
                  </a:lnTo>
                  <a:lnTo>
                    <a:pt x="553" y="875"/>
                  </a:lnTo>
                  <a:lnTo>
                    <a:pt x="554" y="877"/>
                  </a:lnTo>
                  <a:lnTo>
                    <a:pt x="556" y="877"/>
                  </a:lnTo>
                  <a:lnTo>
                    <a:pt x="557" y="878"/>
                  </a:lnTo>
                  <a:lnTo>
                    <a:pt x="559" y="880"/>
                  </a:lnTo>
                  <a:lnTo>
                    <a:pt x="560" y="880"/>
                  </a:lnTo>
                  <a:lnTo>
                    <a:pt x="563" y="881"/>
                  </a:lnTo>
                  <a:lnTo>
                    <a:pt x="565" y="881"/>
                  </a:lnTo>
                  <a:lnTo>
                    <a:pt x="562" y="881"/>
                  </a:lnTo>
                  <a:lnTo>
                    <a:pt x="529" y="868"/>
                  </a:lnTo>
                  <a:lnTo>
                    <a:pt x="494" y="830"/>
                  </a:lnTo>
                  <a:lnTo>
                    <a:pt x="488" y="816"/>
                  </a:lnTo>
                  <a:lnTo>
                    <a:pt x="525" y="833"/>
                  </a:lnTo>
                  <a:lnTo>
                    <a:pt x="543" y="836"/>
                  </a:lnTo>
                  <a:close/>
                  <a:moveTo>
                    <a:pt x="655" y="912"/>
                  </a:moveTo>
                  <a:lnTo>
                    <a:pt x="664" y="914"/>
                  </a:lnTo>
                  <a:lnTo>
                    <a:pt x="671" y="917"/>
                  </a:lnTo>
                  <a:lnTo>
                    <a:pt x="680" y="919"/>
                  </a:lnTo>
                  <a:lnTo>
                    <a:pt x="687" y="922"/>
                  </a:lnTo>
                  <a:lnTo>
                    <a:pt x="693" y="923"/>
                  </a:lnTo>
                  <a:lnTo>
                    <a:pt x="700" y="926"/>
                  </a:lnTo>
                  <a:lnTo>
                    <a:pt x="706" y="928"/>
                  </a:lnTo>
                  <a:lnTo>
                    <a:pt x="711" y="929"/>
                  </a:lnTo>
                  <a:lnTo>
                    <a:pt x="708" y="938"/>
                  </a:lnTo>
                  <a:lnTo>
                    <a:pt x="705" y="944"/>
                  </a:lnTo>
                  <a:lnTo>
                    <a:pt x="702" y="951"/>
                  </a:lnTo>
                  <a:lnTo>
                    <a:pt x="700" y="958"/>
                  </a:lnTo>
                  <a:lnTo>
                    <a:pt x="697" y="964"/>
                  </a:lnTo>
                  <a:lnTo>
                    <a:pt x="696" y="971"/>
                  </a:lnTo>
                  <a:lnTo>
                    <a:pt x="694" y="977"/>
                  </a:lnTo>
                  <a:lnTo>
                    <a:pt x="693" y="983"/>
                  </a:lnTo>
                  <a:lnTo>
                    <a:pt x="593" y="962"/>
                  </a:lnTo>
                  <a:lnTo>
                    <a:pt x="562" y="946"/>
                  </a:lnTo>
                  <a:lnTo>
                    <a:pt x="529" y="900"/>
                  </a:lnTo>
                  <a:lnTo>
                    <a:pt x="529" y="884"/>
                  </a:lnTo>
                  <a:lnTo>
                    <a:pt x="587" y="903"/>
                  </a:lnTo>
                  <a:lnTo>
                    <a:pt x="655" y="912"/>
                  </a:lnTo>
                  <a:close/>
                  <a:moveTo>
                    <a:pt x="692" y="996"/>
                  </a:moveTo>
                  <a:lnTo>
                    <a:pt x="692" y="1002"/>
                  </a:lnTo>
                  <a:lnTo>
                    <a:pt x="692" y="1009"/>
                  </a:lnTo>
                  <a:lnTo>
                    <a:pt x="693" y="1016"/>
                  </a:lnTo>
                  <a:lnTo>
                    <a:pt x="694" y="1022"/>
                  </a:lnTo>
                  <a:lnTo>
                    <a:pt x="696" y="1029"/>
                  </a:lnTo>
                  <a:lnTo>
                    <a:pt x="699" y="1035"/>
                  </a:lnTo>
                  <a:lnTo>
                    <a:pt x="702" y="1042"/>
                  </a:lnTo>
                  <a:lnTo>
                    <a:pt x="705" y="1050"/>
                  </a:lnTo>
                  <a:lnTo>
                    <a:pt x="650" y="1038"/>
                  </a:lnTo>
                  <a:lnTo>
                    <a:pt x="618" y="1028"/>
                  </a:lnTo>
                  <a:lnTo>
                    <a:pt x="587" y="994"/>
                  </a:lnTo>
                  <a:lnTo>
                    <a:pt x="577" y="976"/>
                  </a:lnTo>
                  <a:lnTo>
                    <a:pt x="574" y="971"/>
                  </a:lnTo>
                  <a:lnTo>
                    <a:pt x="659" y="994"/>
                  </a:lnTo>
                  <a:lnTo>
                    <a:pt x="692" y="996"/>
                  </a:lnTo>
                  <a:close/>
                  <a:moveTo>
                    <a:pt x="714" y="1066"/>
                  </a:moveTo>
                  <a:lnTo>
                    <a:pt x="715" y="1067"/>
                  </a:lnTo>
                  <a:lnTo>
                    <a:pt x="717" y="1069"/>
                  </a:lnTo>
                  <a:lnTo>
                    <a:pt x="718" y="1071"/>
                  </a:lnTo>
                  <a:lnTo>
                    <a:pt x="720" y="1073"/>
                  </a:lnTo>
                  <a:lnTo>
                    <a:pt x="721" y="1074"/>
                  </a:lnTo>
                  <a:lnTo>
                    <a:pt x="722" y="1077"/>
                  </a:lnTo>
                  <a:lnTo>
                    <a:pt x="724" y="1079"/>
                  </a:lnTo>
                  <a:lnTo>
                    <a:pt x="725" y="1080"/>
                  </a:lnTo>
                  <a:lnTo>
                    <a:pt x="725" y="1083"/>
                  </a:lnTo>
                  <a:lnTo>
                    <a:pt x="724" y="1086"/>
                  </a:lnTo>
                  <a:lnTo>
                    <a:pt x="722" y="1089"/>
                  </a:lnTo>
                  <a:lnTo>
                    <a:pt x="721" y="1092"/>
                  </a:lnTo>
                  <a:lnTo>
                    <a:pt x="721" y="1093"/>
                  </a:lnTo>
                  <a:lnTo>
                    <a:pt x="720" y="1096"/>
                  </a:lnTo>
                  <a:lnTo>
                    <a:pt x="718" y="1099"/>
                  </a:lnTo>
                  <a:lnTo>
                    <a:pt x="718" y="1102"/>
                  </a:lnTo>
                  <a:lnTo>
                    <a:pt x="724" y="1105"/>
                  </a:lnTo>
                  <a:lnTo>
                    <a:pt x="731" y="1109"/>
                  </a:lnTo>
                  <a:lnTo>
                    <a:pt x="739" y="1114"/>
                  </a:lnTo>
                  <a:lnTo>
                    <a:pt x="748" y="1118"/>
                  </a:lnTo>
                  <a:lnTo>
                    <a:pt x="755" y="1122"/>
                  </a:lnTo>
                  <a:lnTo>
                    <a:pt x="764" y="1125"/>
                  </a:lnTo>
                  <a:lnTo>
                    <a:pt x="773" y="1128"/>
                  </a:lnTo>
                  <a:lnTo>
                    <a:pt x="781" y="1130"/>
                  </a:lnTo>
                  <a:lnTo>
                    <a:pt x="787" y="1135"/>
                  </a:lnTo>
                  <a:lnTo>
                    <a:pt x="787" y="1137"/>
                  </a:lnTo>
                  <a:lnTo>
                    <a:pt x="787" y="1138"/>
                  </a:lnTo>
                  <a:lnTo>
                    <a:pt x="787" y="1140"/>
                  </a:lnTo>
                  <a:lnTo>
                    <a:pt x="787" y="1141"/>
                  </a:lnTo>
                  <a:lnTo>
                    <a:pt x="787" y="1143"/>
                  </a:lnTo>
                  <a:lnTo>
                    <a:pt x="786" y="1144"/>
                  </a:lnTo>
                  <a:lnTo>
                    <a:pt x="711" y="1130"/>
                  </a:lnTo>
                  <a:lnTo>
                    <a:pt x="666" y="1103"/>
                  </a:lnTo>
                  <a:lnTo>
                    <a:pt x="631" y="1054"/>
                  </a:lnTo>
                  <a:lnTo>
                    <a:pt x="653" y="1054"/>
                  </a:lnTo>
                  <a:lnTo>
                    <a:pt x="714" y="1066"/>
                  </a:lnTo>
                  <a:close/>
                  <a:moveTo>
                    <a:pt x="780" y="1157"/>
                  </a:moveTo>
                  <a:lnTo>
                    <a:pt x="779" y="1160"/>
                  </a:lnTo>
                  <a:lnTo>
                    <a:pt x="777" y="1162"/>
                  </a:lnTo>
                  <a:lnTo>
                    <a:pt x="774" y="1165"/>
                  </a:lnTo>
                  <a:lnTo>
                    <a:pt x="773" y="1167"/>
                  </a:lnTo>
                  <a:lnTo>
                    <a:pt x="771" y="1169"/>
                  </a:lnTo>
                  <a:lnTo>
                    <a:pt x="770" y="1172"/>
                  </a:lnTo>
                  <a:lnTo>
                    <a:pt x="768" y="1175"/>
                  </a:lnTo>
                  <a:lnTo>
                    <a:pt x="767" y="1178"/>
                  </a:lnTo>
                  <a:lnTo>
                    <a:pt x="773" y="1181"/>
                  </a:lnTo>
                  <a:lnTo>
                    <a:pt x="779" y="1185"/>
                  </a:lnTo>
                  <a:lnTo>
                    <a:pt x="784" y="1189"/>
                  </a:lnTo>
                  <a:lnTo>
                    <a:pt x="792" y="1194"/>
                  </a:lnTo>
                  <a:lnTo>
                    <a:pt x="798" y="1199"/>
                  </a:lnTo>
                  <a:lnTo>
                    <a:pt x="804" y="1204"/>
                  </a:lnTo>
                  <a:lnTo>
                    <a:pt x="811" y="1208"/>
                  </a:lnTo>
                  <a:lnTo>
                    <a:pt x="815" y="1211"/>
                  </a:lnTo>
                  <a:lnTo>
                    <a:pt x="814" y="1211"/>
                  </a:lnTo>
                  <a:lnTo>
                    <a:pt x="812" y="1211"/>
                  </a:lnTo>
                  <a:lnTo>
                    <a:pt x="812" y="1213"/>
                  </a:lnTo>
                  <a:lnTo>
                    <a:pt x="811" y="1213"/>
                  </a:lnTo>
                  <a:lnTo>
                    <a:pt x="809" y="1213"/>
                  </a:lnTo>
                  <a:lnTo>
                    <a:pt x="808" y="1214"/>
                  </a:lnTo>
                  <a:lnTo>
                    <a:pt x="807" y="1214"/>
                  </a:lnTo>
                  <a:lnTo>
                    <a:pt x="779" y="1208"/>
                  </a:lnTo>
                  <a:lnTo>
                    <a:pt x="736" y="1185"/>
                  </a:lnTo>
                  <a:lnTo>
                    <a:pt x="708" y="1151"/>
                  </a:lnTo>
                  <a:lnTo>
                    <a:pt x="703" y="1147"/>
                  </a:lnTo>
                  <a:lnTo>
                    <a:pt x="740" y="1151"/>
                  </a:lnTo>
                  <a:lnTo>
                    <a:pt x="780" y="1157"/>
                  </a:lnTo>
                  <a:close/>
                  <a:moveTo>
                    <a:pt x="798" y="1229"/>
                  </a:moveTo>
                  <a:lnTo>
                    <a:pt x="798" y="1229"/>
                  </a:lnTo>
                  <a:lnTo>
                    <a:pt x="796" y="1230"/>
                  </a:lnTo>
                  <a:lnTo>
                    <a:pt x="796" y="1231"/>
                  </a:lnTo>
                  <a:lnTo>
                    <a:pt x="795" y="1231"/>
                  </a:lnTo>
                  <a:lnTo>
                    <a:pt x="807" y="1246"/>
                  </a:lnTo>
                  <a:lnTo>
                    <a:pt x="818" y="1256"/>
                  </a:lnTo>
                  <a:lnTo>
                    <a:pt x="832" y="1266"/>
                  </a:lnTo>
                  <a:lnTo>
                    <a:pt x="846" y="1274"/>
                  </a:lnTo>
                  <a:lnTo>
                    <a:pt x="863" y="1279"/>
                  </a:lnTo>
                  <a:lnTo>
                    <a:pt x="879" y="1284"/>
                  </a:lnTo>
                  <a:lnTo>
                    <a:pt x="895" y="1285"/>
                  </a:lnTo>
                  <a:lnTo>
                    <a:pt x="913" y="1287"/>
                  </a:lnTo>
                  <a:lnTo>
                    <a:pt x="930" y="1287"/>
                  </a:lnTo>
                  <a:lnTo>
                    <a:pt x="948" y="1285"/>
                  </a:lnTo>
                  <a:lnTo>
                    <a:pt x="964" y="1284"/>
                  </a:lnTo>
                  <a:lnTo>
                    <a:pt x="982" y="1281"/>
                  </a:lnTo>
                  <a:lnTo>
                    <a:pt x="998" y="1277"/>
                  </a:lnTo>
                  <a:lnTo>
                    <a:pt x="1016" y="1271"/>
                  </a:lnTo>
                  <a:lnTo>
                    <a:pt x="1031" y="1266"/>
                  </a:lnTo>
                  <a:lnTo>
                    <a:pt x="1045" y="1259"/>
                  </a:lnTo>
                  <a:lnTo>
                    <a:pt x="1045" y="1262"/>
                  </a:lnTo>
                  <a:lnTo>
                    <a:pt x="1045" y="1263"/>
                  </a:lnTo>
                  <a:lnTo>
                    <a:pt x="1045" y="1266"/>
                  </a:lnTo>
                  <a:lnTo>
                    <a:pt x="1045" y="1268"/>
                  </a:lnTo>
                  <a:lnTo>
                    <a:pt x="1045" y="1271"/>
                  </a:lnTo>
                  <a:lnTo>
                    <a:pt x="1045" y="1272"/>
                  </a:lnTo>
                  <a:lnTo>
                    <a:pt x="1045" y="1275"/>
                  </a:lnTo>
                  <a:lnTo>
                    <a:pt x="1045" y="1277"/>
                  </a:lnTo>
                  <a:lnTo>
                    <a:pt x="979" y="1314"/>
                  </a:lnTo>
                  <a:lnTo>
                    <a:pt x="930" y="1325"/>
                  </a:lnTo>
                  <a:lnTo>
                    <a:pt x="854" y="1371"/>
                  </a:lnTo>
                  <a:lnTo>
                    <a:pt x="845" y="1330"/>
                  </a:lnTo>
                  <a:lnTo>
                    <a:pt x="823" y="1293"/>
                  </a:lnTo>
                  <a:lnTo>
                    <a:pt x="873" y="1301"/>
                  </a:lnTo>
                  <a:lnTo>
                    <a:pt x="911" y="1314"/>
                  </a:lnTo>
                  <a:lnTo>
                    <a:pt x="1001" y="1295"/>
                  </a:lnTo>
                  <a:lnTo>
                    <a:pt x="1020" y="1284"/>
                  </a:lnTo>
                  <a:lnTo>
                    <a:pt x="1013" y="1277"/>
                  </a:lnTo>
                  <a:lnTo>
                    <a:pt x="960" y="1293"/>
                  </a:lnTo>
                  <a:lnTo>
                    <a:pt x="880" y="1293"/>
                  </a:lnTo>
                  <a:lnTo>
                    <a:pt x="807" y="1271"/>
                  </a:lnTo>
                  <a:lnTo>
                    <a:pt x="771" y="1227"/>
                  </a:lnTo>
                  <a:lnTo>
                    <a:pt x="784" y="1227"/>
                  </a:lnTo>
                  <a:lnTo>
                    <a:pt x="798" y="122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8" name="Freeform 56"/>
            <p:cNvSpPr>
              <a:spLocks noEditPoints="1"/>
            </p:cNvSpPr>
            <p:nvPr/>
          </p:nvSpPr>
          <p:spPr bwMode="auto">
            <a:xfrm>
              <a:off x="865" y="2423"/>
              <a:ext cx="272" cy="278"/>
            </a:xfrm>
            <a:custGeom>
              <a:avLst/>
              <a:gdLst>
                <a:gd name="T0" fmla="*/ 0 w 818"/>
                <a:gd name="T1" fmla="*/ 0 h 835"/>
                <a:gd name="T2" fmla="*/ 0 w 818"/>
                <a:gd name="T3" fmla="*/ 0 h 835"/>
                <a:gd name="T4" fmla="*/ 0 w 818"/>
                <a:gd name="T5" fmla="*/ 0 h 835"/>
                <a:gd name="T6" fmla="*/ 0 w 818"/>
                <a:gd name="T7" fmla="*/ 0 h 835"/>
                <a:gd name="T8" fmla="*/ 0 w 818"/>
                <a:gd name="T9" fmla="*/ 0 h 835"/>
                <a:gd name="T10" fmla="*/ 0 w 818"/>
                <a:gd name="T11" fmla="*/ 0 h 835"/>
                <a:gd name="T12" fmla="*/ 0 w 818"/>
                <a:gd name="T13" fmla="*/ 0 h 835"/>
                <a:gd name="T14" fmla="*/ 0 w 818"/>
                <a:gd name="T15" fmla="*/ 0 h 835"/>
                <a:gd name="T16" fmla="*/ 0 w 818"/>
                <a:gd name="T17" fmla="*/ 0 h 835"/>
                <a:gd name="T18" fmla="*/ 0 w 818"/>
                <a:gd name="T19" fmla="*/ 0 h 835"/>
                <a:gd name="T20" fmla="*/ 0 w 818"/>
                <a:gd name="T21" fmla="*/ 0 h 835"/>
                <a:gd name="T22" fmla="*/ 0 w 818"/>
                <a:gd name="T23" fmla="*/ 0 h 835"/>
                <a:gd name="T24" fmla="*/ 0 w 818"/>
                <a:gd name="T25" fmla="*/ 0 h 835"/>
                <a:gd name="T26" fmla="*/ 0 w 818"/>
                <a:gd name="T27" fmla="*/ 0 h 835"/>
                <a:gd name="T28" fmla="*/ 0 w 818"/>
                <a:gd name="T29" fmla="*/ 0 h 835"/>
                <a:gd name="T30" fmla="*/ 0 w 818"/>
                <a:gd name="T31" fmla="*/ 0 h 835"/>
                <a:gd name="T32" fmla="*/ 0 w 818"/>
                <a:gd name="T33" fmla="*/ 0 h 835"/>
                <a:gd name="T34" fmla="*/ 0 w 818"/>
                <a:gd name="T35" fmla="*/ 0 h 835"/>
                <a:gd name="T36" fmla="*/ 0 w 818"/>
                <a:gd name="T37" fmla="*/ 0 h 835"/>
                <a:gd name="T38" fmla="*/ 0 w 818"/>
                <a:gd name="T39" fmla="*/ 0 h 835"/>
                <a:gd name="T40" fmla="*/ 0 w 818"/>
                <a:gd name="T41" fmla="*/ 0 h 835"/>
                <a:gd name="T42" fmla="*/ 0 w 818"/>
                <a:gd name="T43" fmla="*/ 0 h 835"/>
                <a:gd name="T44" fmla="*/ 0 w 818"/>
                <a:gd name="T45" fmla="*/ 0 h 835"/>
                <a:gd name="T46" fmla="*/ 0 w 818"/>
                <a:gd name="T47" fmla="*/ 0 h 835"/>
                <a:gd name="T48" fmla="*/ 0 w 818"/>
                <a:gd name="T49" fmla="*/ 0 h 835"/>
                <a:gd name="T50" fmla="*/ 0 w 818"/>
                <a:gd name="T51" fmla="*/ 0 h 835"/>
                <a:gd name="T52" fmla="*/ 0 w 818"/>
                <a:gd name="T53" fmla="*/ 0 h 835"/>
                <a:gd name="T54" fmla="*/ 0 w 818"/>
                <a:gd name="T55" fmla="*/ 0 h 835"/>
                <a:gd name="T56" fmla="*/ 0 w 818"/>
                <a:gd name="T57" fmla="*/ 0 h 835"/>
                <a:gd name="T58" fmla="*/ 0 w 818"/>
                <a:gd name="T59" fmla="*/ 0 h 835"/>
                <a:gd name="T60" fmla="*/ 0 w 818"/>
                <a:gd name="T61" fmla="*/ 0 h 835"/>
                <a:gd name="T62" fmla="*/ 0 w 818"/>
                <a:gd name="T63" fmla="*/ 0 h 835"/>
                <a:gd name="T64" fmla="*/ 0 w 818"/>
                <a:gd name="T65" fmla="*/ 0 h 835"/>
                <a:gd name="T66" fmla="*/ 0 w 818"/>
                <a:gd name="T67" fmla="*/ 0 h 835"/>
                <a:gd name="T68" fmla="*/ 0 w 818"/>
                <a:gd name="T69" fmla="*/ 0 h 835"/>
                <a:gd name="T70" fmla="*/ 0 w 818"/>
                <a:gd name="T71" fmla="*/ 0 h 835"/>
                <a:gd name="T72" fmla="*/ 0 w 818"/>
                <a:gd name="T73" fmla="*/ 0 h 835"/>
                <a:gd name="T74" fmla="*/ 0 w 818"/>
                <a:gd name="T75" fmla="*/ 0 h 835"/>
                <a:gd name="T76" fmla="*/ 0 w 818"/>
                <a:gd name="T77" fmla="*/ 0 h 835"/>
                <a:gd name="T78" fmla="*/ 0 w 818"/>
                <a:gd name="T79" fmla="*/ 0 h 835"/>
                <a:gd name="T80" fmla="*/ 0 w 818"/>
                <a:gd name="T81" fmla="*/ 0 h 835"/>
                <a:gd name="T82" fmla="*/ 0 w 818"/>
                <a:gd name="T83" fmla="*/ 0 h 835"/>
                <a:gd name="T84" fmla="*/ 0 w 818"/>
                <a:gd name="T85" fmla="*/ 0 h 835"/>
                <a:gd name="T86" fmla="*/ 0 w 818"/>
                <a:gd name="T87" fmla="*/ 0 h 835"/>
                <a:gd name="T88" fmla="*/ 0 w 818"/>
                <a:gd name="T89" fmla="*/ 0 h 835"/>
                <a:gd name="T90" fmla="*/ 0 w 818"/>
                <a:gd name="T91" fmla="*/ 0 h 835"/>
                <a:gd name="T92" fmla="*/ 0 w 818"/>
                <a:gd name="T93" fmla="*/ 0 h 835"/>
                <a:gd name="T94" fmla="*/ 0 w 818"/>
                <a:gd name="T95" fmla="*/ 0 h 835"/>
                <a:gd name="T96" fmla="*/ 0 w 818"/>
                <a:gd name="T97" fmla="*/ 0 h 835"/>
                <a:gd name="T98" fmla="*/ 0 w 818"/>
                <a:gd name="T99" fmla="*/ 0 h 835"/>
                <a:gd name="T100" fmla="*/ 0 w 818"/>
                <a:gd name="T101" fmla="*/ 0 h 835"/>
                <a:gd name="T102" fmla="*/ 0 w 818"/>
                <a:gd name="T103" fmla="*/ 0 h 835"/>
                <a:gd name="T104" fmla="*/ 0 w 818"/>
                <a:gd name="T105" fmla="*/ 0 h 835"/>
                <a:gd name="T106" fmla="*/ 0 w 818"/>
                <a:gd name="T107" fmla="*/ 0 h 8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8"/>
                <a:gd name="T163" fmla="*/ 0 h 835"/>
                <a:gd name="T164" fmla="*/ 818 w 818"/>
                <a:gd name="T165" fmla="*/ 835 h 8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8" h="835">
                  <a:moveTo>
                    <a:pt x="103" y="774"/>
                  </a:moveTo>
                  <a:lnTo>
                    <a:pt x="100" y="768"/>
                  </a:lnTo>
                  <a:lnTo>
                    <a:pt x="100" y="763"/>
                  </a:lnTo>
                  <a:lnTo>
                    <a:pt x="99" y="759"/>
                  </a:lnTo>
                  <a:lnTo>
                    <a:pt x="100" y="756"/>
                  </a:lnTo>
                  <a:lnTo>
                    <a:pt x="103" y="752"/>
                  </a:lnTo>
                  <a:lnTo>
                    <a:pt x="108" y="749"/>
                  </a:lnTo>
                  <a:lnTo>
                    <a:pt x="112" y="747"/>
                  </a:lnTo>
                  <a:lnTo>
                    <a:pt x="115" y="745"/>
                  </a:lnTo>
                  <a:lnTo>
                    <a:pt x="117" y="742"/>
                  </a:lnTo>
                  <a:lnTo>
                    <a:pt x="118" y="739"/>
                  </a:lnTo>
                  <a:lnTo>
                    <a:pt x="117" y="734"/>
                  </a:lnTo>
                  <a:lnTo>
                    <a:pt x="117" y="730"/>
                  </a:lnTo>
                  <a:lnTo>
                    <a:pt x="83" y="707"/>
                  </a:lnTo>
                  <a:lnTo>
                    <a:pt x="47" y="673"/>
                  </a:lnTo>
                  <a:lnTo>
                    <a:pt x="41" y="673"/>
                  </a:lnTo>
                  <a:lnTo>
                    <a:pt x="39" y="676"/>
                  </a:lnTo>
                  <a:lnTo>
                    <a:pt x="19" y="660"/>
                  </a:lnTo>
                  <a:lnTo>
                    <a:pt x="9" y="660"/>
                  </a:lnTo>
                  <a:lnTo>
                    <a:pt x="0" y="679"/>
                  </a:lnTo>
                  <a:lnTo>
                    <a:pt x="0" y="692"/>
                  </a:lnTo>
                  <a:lnTo>
                    <a:pt x="153" y="835"/>
                  </a:lnTo>
                  <a:lnTo>
                    <a:pt x="152" y="832"/>
                  </a:lnTo>
                  <a:lnTo>
                    <a:pt x="148" y="826"/>
                  </a:lnTo>
                  <a:lnTo>
                    <a:pt x="140" y="816"/>
                  </a:lnTo>
                  <a:lnTo>
                    <a:pt x="130" y="804"/>
                  </a:lnTo>
                  <a:lnTo>
                    <a:pt x="120" y="794"/>
                  </a:lnTo>
                  <a:lnTo>
                    <a:pt x="112" y="784"/>
                  </a:lnTo>
                  <a:lnTo>
                    <a:pt x="105" y="777"/>
                  </a:lnTo>
                  <a:lnTo>
                    <a:pt x="103" y="774"/>
                  </a:lnTo>
                  <a:close/>
                  <a:moveTo>
                    <a:pt x="114" y="718"/>
                  </a:moveTo>
                  <a:lnTo>
                    <a:pt x="111" y="711"/>
                  </a:lnTo>
                  <a:lnTo>
                    <a:pt x="108" y="704"/>
                  </a:lnTo>
                  <a:lnTo>
                    <a:pt x="103" y="697"/>
                  </a:lnTo>
                  <a:lnTo>
                    <a:pt x="97" y="689"/>
                  </a:lnTo>
                  <a:lnTo>
                    <a:pt x="95" y="682"/>
                  </a:lnTo>
                  <a:lnTo>
                    <a:pt x="92" y="676"/>
                  </a:lnTo>
                  <a:lnTo>
                    <a:pt x="92" y="673"/>
                  </a:lnTo>
                  <a:lnTo>
                    <a:pt x="92" y="672"/>
                  </a:lnTo>
                  <a:lnTo>
                    <a:pt x="93" y="670"/>
                  </a:lnTo>
                  <a:lnTo>
                    <a:pt x="96" y="670"/>
                  </a:lnTo>
                  <a:lnTo>
                    <a:pt x="97" y="667"/>
                  </a:lnTo>
                  <a:lnTo>
                    <a:pt x="100" y="667"/>
                  </a:lnTo>
                  <a:lnTo>
                    <a:pt x="106" y="667"/>
                  </a:lnTo>
                  <a:lnTo>
                    <a:pt x="112" y="667"/>
                  </a:lnTo>
                  <a:lnTo>
                    <a:pt x="118" y="667"/>
                  </a:lnTo>
                  <a:lnTo>
                    <a:pt x="124" y="667"/>
                  </a:lnTo>
                  <a:lnTo>
                    <a:pt x="125" y="667"/>
                  </a:lnTo>
                  <a:lnTo>
                    <a:pt x="127" y="666"/>
                  </a:lnTo>
                  <a:lnTo>
                    <a:pt x="128" y="665"/>
                  </a:lnTo>
                  <a:lnTo>
                    <a:pt x="128" y="663"/>
                  </a:lnTo>
                  <a:lnTo>
                    <a:pt x="117" y="657"/>
                  </a:lnTo>
                  <a:lnTo>
                    <a:pt x="53" y="611"/>
                  </a:lnTo>
                  <a:lnTo>
                    <a:pt x="31" y="606"/>
                  </a:lnTo>
                  <a:lnTo>
                    <a:pt x="22" y="606"/>
                  </a:lnTo>
                  <a:lnTo>
                    <a:pt x="13" y="622"/>
                  </a:lnTo>
                  <a:lnTo>
                    <a:pt x="22" y="644"/>
                  </a:lnTo>
                  <a:lnTo>
                    <a:pt x="61" y="670"/>
                  </a:lnTo>
                  <a:lnTo>
                    <a:pt x="67" y="682"/>
                  </a:lnTo>
                  <a:lnTo>
                    <a:pt x="114" y="718"/>
                  </a:lnTo>
                  <a:close/>
                  <a:moveTo>
                    <a:pt x="125" y="651"/>
                  </a:moveTo>
                  <a:lnTo>
                    <a:pt x="109" y="621"/>
                  </a:lnTo>
                  <a:lnTo>
                    <a:pt x="100" y="602"/>
                  </a:lnTo>
                  <a:lnTo>
                    <a:pt x="99" y="595"/>
                  </a:lnTo>
                  <a:lnTo>
                    <a:pt x="97" y="590"/>
                  </a:lnTo>
                  <a:lnTo>
                    <a:pt x="97" y="586"/>
                  </a:lnTo>
                  <a:lnTo>
                    <a:pt x="97" y="585"/>
                  </a:lnTo>
                  <a:lnTo>
                    <a:pt x="100" y="582"/>
                  </a:lnTo>
                  <a:lnTo>
                    <a:pt x="106" y="582"/>
                  </a:lnTo>
                  <a:lnTo>
                    <a:pt x="111" y="580"/>
                  </a:lnTo>
                  <a:lnTo>
                    <a:pt x="114" y="577"/>
                  </a:lnTo>
                  <a:lnTo>
                    <a:pt x="61" y="541"/>
                  </a:lnTo>
                  <a:lnTo>
                    <a:pt x="53" y="541"/>
                  </a:lnTo>
                  <a:lnTo>
                    <a:pt x="47" y="557"/>
                  </a:lnTo>
                  <a:lnTo>
                    <a:pt x="50" y="590"/>
                  </a:lnTo>
                  <a:lnTo>
                    <a:pt x="86" y="622"/>
                  </a:lnTo>
                  <a:lnTo>
                    <a:pt x="125" y="651"/>
                  </a:lnTo>
                  <a:close/>
                  <a:moveTo>
                    <a:pt x="114" y="567"/>
                  </a:moveTo>
                  <a:lnTo>
                    <a:pt x="114" y="563"/>
                  </a:lnTo>
                  <a:lnTo>
                    <a:pt x="114" y="557"/>
                  </a:lnTo>
                  <a:lnTo>
                    <a:pt x="114" y="551"/>
                  </a:lnTo>
                  <a:lnTo>
                    <a:pt x="114" y="544"/>
                  </a:lnTo>
                  <a:lnTo>
                    <a:pt x="114" y="538"/>
                  </a:lnTo>
                  <a:lnTo>
                    <a:pt x="114" y="532"/>
                  </a:lnTo>
                  <a:lnTo>
                    <a:pt x="115" y="528"/>
                  </a:lnTo>
                  <a:lnTo>
                    <a:pt x="117" y="523"/>
                  </a:lnTo>
                  <a:lnTo>
                    <a:pt x="121" y="522"/>
                  </a:lnTo>
                  <a:lnTo>
                    <a:pt x="127" y="522"/>
                  </a:lnTo>
                  <a:lnTo>
                    <a:pt x="133" y="522"/>
                  </a:lnTo>
                  <a:lnTo>
                    <a:pt x="139" y="521"/>
                  </a:lnTo>
                  <a:lnTo>
                    <a:pt x="145" y="521"/>
                  </a:lnTo>
                  <a:lnTo>
                    <a:pt x="151" y="521"/>
                  </a:lnTo>
                  <a:lnTo>
                    <a:pt x="155" y="519"/>
                  </a:lnTo>
                  <a:lnTo>
                    <a:pt x="161" y="519"/>
                  </a:lnTo>
                  <a:lnTo>
                    <a:pt x="105" y="473"/>
                  </a:lnTo>
                  <a:lnTo>
                    <a:pt x="95" y="468"/>
                  </a:lnTo>
                  <a:lnTo>
                    <a:pt x="77" y="490"/>
                  </a:lnTo>
                  <a:lnTo>
                    <a:pt x="69" y="516"/>
                  </a:lnTo>
                  <a:lnTo>
                    <a:pt x="77" y="541"/>
                  </a:lnTo>
                  <a:lnTo>
                    <a:pt x="114" y="567"/>
                  </a:lnTo>
                  <a:close/>
                  <a:moveTo>
                    <a:pt x="159" y="499"/>
                  </a:moveTo>
                  <a:lnTo>
                    <a:pt x="158" y="494"/>
                  </a:lnTo>
                  <a:lnTo>
                    <a:pt x="155" y="484"/>
                  </a:lnTo>
                  <a:lnTo>
                    <a:pt x="151" y="470"/>
                  </a:lnTo>
                  <a:lnTo>
                    <a:pt x="146" y="455"/>
                  </a:lnTo>
                  <a:lnTo>
                    <a:pt x="143" y="443"/>
                  </a:lnTo>
                  <a:lnTo>
                    <a:pt x="140" y="438"/>
                  </a:lnTo>
                  <a:lnTo>
                    <a:pt x="143" y="442"/>
                  </a:lnTo>
                  <a:lnTo>
                    <a:pt x="148" y="458"/>
                  </a:lnTo>
                  <a:lnTo>
                    <a:pt x="180" y="423"/>
                  </a:lnTo>
                  <a:lnTo>
                    <a:pt x="165" y="406"/>
                  </a:lnTo>
                  <a:lnTo>
                    <a:pt x="159" y="393"/>
                  </a:lnTo>
                  <a:lnTo>
                    <a:pt x="146" y="384"/>
                  </a:lnTo>
                  <a:lnTo>
                    <a:pt x="121" y="414"/>
                  </a:lnTo>
                  <a:lnTo>
                    <a:pt x="121" y="465"/>
                  </a:lnTo>
                  <a:lnTo>
                    <a:pt x="159" y="499"/>
                  </a:lnTo>
                  <a:close/>
                  <a:moveTo>
                    <a:pt x="189" y="419"/>
                  </a:moveTo>
                  <a:lnTo>
                    <a:pt x="192" y="417"/>
                  </a:lnTo>
                  <a:lnTo>
                    <a:pt x="195" y="414"/>
                  </a:lnTo>
                  <a:lnTo>
                    <a:pt x="196" y="411"/>
                  </a:lnTo>
                  <a:lnTo>
                    <a:pt x="198" y="407"/>
                  </a:lnTo>
                  <a:lnTo>
                    <a:pt x="201" y="398"/>
                  </a:lnTo>
                  <a:lnTo>
                    <a:pt x="202" y="388"/>
                  </a:lnTo>
                  <a:lnTo>
                    <a:pt x="204" y="378"/>
                  </a:lnTo>
                  <a:lnTo>
                    <a:pt x="207" y="369"/>
                  </a:lnTo>
                  <a:lnTo>
                    <a:pt x="209" y="366"/>
                  </a:lnTo>
                  <a:lnTo>
                    <a:pt x="211" y="363"/>
                  </a:lnTo>
                  <a:lnTo>
                    <a:pt x="214" y="362"/>
                  </a:lnTo>
                  <a:lnTo>
                    <a:pt x="218" y="362"/>
                  </a:lnTo>
                  <a:lnTo>
                    <a:pt x="220" y="361"/>
                  </a:lnTo>
                  <a:lnTo>
                    <a:pt x="223" y="362"/>
                  </a:lnTo>
                  <a:lnTo>
                    <a:pt x="229" y="366"/>
                  </a:lnTo>
                  <a:lnTo>
                    <a:pt x="235" y="369"/>
                  </a:lnTo>
                  <a:lnTo>
                    <a:pt x="240" y="374"/>
                  </a:lnTo>
                  <a:lnTo>
                    <a:pt x="245" y="377"/>
                  </a:lnTo>
                  <a:lnTo>
                    <a:pt x="248" y="378"/>
                  </a:lnTo>
                  <a:lnTo>
                    <a:pt x="249" y="378"/>
                  </a:lnTo>
                  <a:lnTo>
                    <a:pt x="251" y="377"/>
                  </a:lnTo>
                  <a:lnTo>
                    <a:pt x="251" y="375"/>
                  </a:lnTo>
                  <a:lnTo>
                    <a:pt x="209" y="321"/>
                  </a:lnTo>
                  <a:lnTo>
                    <a:pt x="209" y="314"/>
                  </a:lnTo>
                  <a:lnTo>
                    <a:pt x="207" y="311"/>
                  </a:lnTo>
                  <a:lnTo>
                    <a:pt x="198" y="311"/>
                  </a:lnTo>
                  <a:lnTo>
                    <a:pt x="171" y="355"/>
                  </a:lnTo>
                  <a:lnTo>
                    <a:pt x="179" y="406"/>
                  </a:lnTo>
                  <a:lnTo>
                    <a:pt x="189" y="419"/>
                  </a:lnTo>
                  <a:close/>
                  <a:moveTo>
                    <a:pt x="254" y="365"/>
                  </a:moveTo>
                  <a:lnTo>
                    <a:pt x="255" y="356"/>
                  </a:lnTo>
                  <a:lnTo>
                    <a:pt x="255" y="345"/>
                  </a:lnTo>
                  <a:lnTo>
                    <a:pt x="254" y="331"/>
                  </a:lnTo>
                  <a:lnTo>
                    <a:pt x="252" y="320"/>
                  </a:lnTo>
                  <a:lnTo>
                    <a:pt x="252" y="308"/>
                  </a:lnTo>
                  <a:lnTo>
                    <a:pt x="252" y="298"/>
                  </a:lnTo>
                  <a:lnTo>
                    <a:pt x="254" y="295"/>
                  </a:lnTo>
                  <a:lnTo>
                    <a:pt x="255" y="294"/>
                  </a:lnTo>
                  <a:lnTo>
                    <a:pt x="257" y="292"/>
                  </a:lnTo>
                  <a:lnTo>
                    <a:pt x="260" y="292"/>
                  </a:lnTo>
                  <a:lnTo>
                    <a:pt x="261" y="289"/>
                  </a:lnTo>
                  <a:lnTo>
                    <a:pt x="263" y="286"/>
                  </a:lnTo>
                  <a:lnTo>
                    <a:pt x="266" y="285"/>
                  </a:lnTo>
                  <a:lnTo>
                    <a:pt x="268" y="285"/>
                  </a:lnTo>
                  <a:lnTo>
                    <a:pt x="276" y="285"/>
                  </a:lnTo>
                  <a:lnTo>
                    <a:pt x="285" y="286"/>
                  </a:lnTo>
                  <a:lnTo>
                    <a:pt x="294" y="286"/>
                  </a:lnTo>
                  <a:lnTo>
                    <a:pt x="301" y="286"/>
                  </a:lnTo>
                  <a:lnTo>
                    <a:pt x="305" y="286"/>
                  </a:lnTo>
                  <a:lnTo>
                    <a:pt x="308" y="285"/>
                  </a:lnTo>
                  <a:lnTo>
                    <a:pt x="310" y="282"/>
                  </a:lnTo>
                  <a:lnTo>
                    <a:pt x="311" y="279"/>
                  </a:lnTo>
                  <a:lnTo>
                    <a:pt x="313" y="279"/>
                  </a:lnTo>
                  <a:lnTo>
                    <a:pt x="314" y="279"/>
                  </a:lnTo>
                  <a:lnTo>
                    <a:pt x="316" y="279"/>
                  </a:lnTo>
                  <a:lnTo>
                    <a:pt x="267" y="222"/>
                  </a:lnTo>
                  <a:lnTo>
                    <a:pt x="239" y="260"/>
                  </a:lnTo>
                  <a:lnTo>
                    <a:pt x="229" y="298"/>
                  </a:lnTo>
                  <a:lnTo>
                    <a:pt x="236" y="343"/>
                  </a:lnTo>
                  <a:lnTo>
                    <a:pt x="254" y="365"/>
                  </a:lnTo>
                  <a:close/>
                  <a:moveTo>
                    <a:pt x="329" y="278"/>
                  </a:moveTo>
                  <a:lnTo>
                    <a:pt x="329" y="266"/>
                  </a:lnTo>
                  <a:lnTo>
                    <a:pt x="330" y="256"/>
                  </a:lnTo>
                  <a:lnTo>
                    <a:pt x="332" y="249"/>
                  </a:lnTo>
                  <a:lnTo>
                    <a:pt x="335" y="243"/>
                  </a:lnTo>
                  <a:lnTo>
                    <a:pt x="339" y="240"/>
                  </a:lnTo>
                  <a:lnTo>
                    <a:pt x="342" y="237"/>
                  </a:lnTo>
                  <a:lnTo>
                    <a:pt x="348" y="235"/>
                  </a:lnTo>
                  <a:lnTo>
                    <a:pt x="352" y="237"/>
                  </a:lnTo>
                  <a:lnTo>
                    <a:pt x="363" y="240"/>
                  </a:lnTo>
                  <a:lnTo>
                    <a:pt x="376" y="244"/>
                  </a:lnTo>
                  <a:lnTo>
                    <a:pt x="388" y="250"/>
                  </a:lnTo>
                  <a:lnTo>
                    <a:pt x="401" y="256"/>
                  </a:lnTo>
                  <a:lnTo>
                    <a:pt x="373" y="198"/>
                  </a:lnTo>
                  <a:lnTo>
                    <a:pt x="335" y="163"/>
                  </a:lnTo>
                  <a:lnTo>
                    <a:pt x="319" y="173"/>
                  </a:lnTo>
                  <a:lnTo>
                    <a:pt x="305" y="198"/>
                  </a:lnTo>
                  <a:lnTo>
                    <a:pt x="316" y="249"/>
                  </a:lnTo>
                  <a:lnTo>
                    <a:pt x="329" y="278"/>
                  </a:lnTo>
                  <a:close/>
                  <a:moveTo>
                    <a:pt x="447" y="196"/>
                  </a:moveTo>
                  <a:lnTo>
                    <a:pt x="453" y="193"/>
                  </a:lnTo>
                  <a:lnTo>
                    <a:pt x="457" y="193"/>
                  </a:lnTo>
                  <a:lnTo>
                    <a:pt x="462" y="193"/>
                  </a:lnTo>
                  <a:lnTo>
                    <a:pt x="464" y="193"/>
                  </a:lnTo>
                  <a:lnTo>
                    <a:pt x="470" y="196"/>
                  </a:lnTo>
                  <a:lnTo>
                    <a:pt x="475" y="201"/>
                  </a:lnTo>
                  <a:lnTo>
                    <a:pt x="479" y="205"/>
                  </a:lnTo>
                  <a:lnTo>
                    <a:pt x="485" y="209"/>
                  </a:lnTo>
                  <a:lnTo>
                    <a:pt x="488" y="209"/>
                  </a:lnTo>
                  <a:lnTo>
                    <a:pt x="491" y="211"/>
                  </a:lnTo>
                  <a:lnTo>
                    <a:pt x="494" y="209"/>
                  </a:lnTo>
                  <a:lnTo>
                    <a:pt x="498" y="208"/>
                  </a:lnTo>
                  <a:lnTo>
                    <a:pt x="478" y="154"/>
                  </a:lnTo>
                  <a:lnTo>
                    <a:pt x="451" y="113"/>
                  </a:lnTo>
                  <a:lnTo>
                    <a:pt x="442" y="105"/>
                  </a:lnTo>
                  <a:lnTo>
                    <a:pt x="426" y="105"/>
                  </a:lnTo>
                  <a:lnTo>
                    <a:pt x="407" y="129"/>
                  </a:lnTo>
                  <a:lnTo>
                    <a:pt x="404" y="230"/>
                  </a:lnTo>
                  <a:lnTo>
                    <a:pt x="447" y="196"/>
                  </a:lnTo>
                  <a:close/>
                  <a:moveTo>
                    <a:pt x="506" y="203"/>
                  </a:moveTo>
                  <a:lnTo>
                    <a:pt x="507" y="203"/>
                  </a:lnTo>
                  <a:lnTo>
                    <a:pt x="509" y="202"/>
                  </a:lnTo>
                  <a:lnTo>
                    <a:pt x="510" y="202"/>
                  </a:lnTo>
                  <a:lnTo>
                    <a:pt x="512" y="201"/>
                  </a:lnTo>
                  <a:lnTo>
                    <a:pt x="513" y="201"/>
                  </a:lnTo>
                  <a:lnTo>
                    <a:pt x="515" y="199"/>
                  </a:lnTo>
                  <a:lnTo>
                    <a:pt x="516" y="199"/>
                  </a:lnTo>
                  <a:lnTo>
                    <a:pt x="519" y="193"/>
                  </a:lnTo>
                  <a:lnTo>
                    <a:pt x="522" y="186"/>
                  </a:lnTo>
                  <a:lnTo>
                    <a:pt x="526" y="177"/>
                  </a:lnTo>
                  <a:lnTo>
                    <a:pt x="529" y="167"/>
                  </a:lnTo>
                  <a:lnTo>
                    <a:pt x="534" y="160"/>
                  </a:lnTo>
                  <a:lnTo>
                    <a:pt x="537" y="154"/>
                  </a:lnTo>
                  <a:lnTo>
                    <a:pt x="538" y="151"/>
                  </a:lnTo>
                  <a:lnTo>
                    <a:pt x="543" y="148"/>
                  </a:lnTo>
                  <a:lnTo>
                    <a:pt x="546" y="147"/>
                  </a:lnTo>
                  <a:lnTo>
                    <a:pt x="549" y="147"/>
                  </a:lnTo>
                  <a:lnTo>
                    <a:pt x="551" y="148"/>
                  </a:lnTo>
                  <a:lnTo>
                    <a:pt x="559" y="151"/>
                  </a:lnTo>
                  <a:lnTo>
                    <a:pt x="565" y="157"/>
                  </a:lnTo>
                  <a:lnTo>
                    <a:pt x="571" y="163"/>
                  </a:lnTo>
                  <a:lnTo>
                    <a:pt x="578" y="167"/>
                  </a:lnTo>
                  <a:lnTo>
                    <a:pt x="581" y="169"/>
                  </a:lnTo>
                  <a:lnTo>
                    <a:pt x="585" y="170"/>
                  </a:lnTo>
                  <a:lnTo>
                    <a:pt x="588" y="169"/>
                  </a:lnTo>
                  <a:lnTo>
                    <a:pt x="593" y="167"/>
                  </a:lnTo>
                  <a:lnTo>
                    <a:pt x="585" y="107"/>
                  </a:lnTo>
                  <a:lnTo>
                    <a:pt x="574" y="54"/>
                  </a:lnTo>
                  <a:lnTo>
                    <a:pt x="566" y="46"/>
                  </a:lnTo>
                  <a:lnTo>
                    <a:pt x="557" y="46"/>
                  </a:lnTo>
                  <a:lnTo>
                    <a:pt x="526" y="89"/>
                  </a:lnTo>
                  <a:lnTo>
                    <a:pt x="503" y="192"/>
                  </a:lnTo>
                  <a:lnTo>
                    <a:pt x="506" y="203"/>
                  </a:lnTo>
                  <a:close/>
                  <a:moveTo>
                    <a:pt x="602" y="161"/>
                  </a:moveTo>
                  <a:lnTo>
                    <a:pt x="607" y="157"/>
                  </a:lnTo>
                  <a:lnTo>
                    <a:pt x="613" y="153"/>
                  </a:lnTo>
                  <a:lnTo>
                    <a:pt x="621" y="148"/>
                  </a:lnTo>
                  <a:lnTo>
                    <a:pt x="627" y="144"/>
                  </a:lnTo>
                  <a:lnTo>
                    <a:pt x="633" y="139"/>
                  </a:lnTo>
                  <a:lnTo>
                    <a:pt x="638" y="135"/>
                  </a:lnTo>
                  <a:lnTo>
                    <a:pt x="644" y="129"/>
                  </a:lnTo>
                  <a:lnTo>
                    <a:pt x="650" y="123"/>
                  </a:lnTo>
                  <a:lnTo>
                    <a:pt x="650" y="128"/>
                  </a:lnTo>
                  <a:lnTo>
                    <a:pt x="650" y="132"/>
                  </a:lnTo>
                  <a:lnTo>
                    <a:pt x="650" y="135"/>
                  </a:lnTo>
                  <a:lnTo>
                    <a:pt x="652" y="139"/>
                  </a:lnTo>
                  <a:lnTo>
                    <a:pt x="652" y="144"/>
                  </a:lnTo>
                  <a:lnTo>
                    <a:pt x="653" y="147"/>
                  </a:lnTo>
                  <a:lnTo>
                    <a:pt x="653" y="151"/>
                  </a:lnTo>
                  <a:lnTo>
                    <a:pt x="653" y="155"/>
                  </a:lnTo>
                  <a:lnTo>
                    <a:pt x="655" y="154"/>
                  </a:lnTo>
                  <a:lnTo>
                    <a:pt x="658" y="154"/>
                  </a:lnTo>
                  <a:lnTo>
                    <a:pt x="659" y="153"/>
                  </a:lnTo>
                  <a:lnTo>
                    <a:pt x="661" y="153"/>
                  </a:lnTo>
                  <a:lnTo>
                    <a:pt x="662" y="153"/>
                  </a:lnTo>
                  <a:lnTo>
                    <a:pt x="663" y="151"/>
                  </a:lnTo>
                  <a:lnTo>
                    <a:pt x="666" y="150"/>
                  </a:lnTo>
                  <a:lnTo>
                    <a:pt x="668" y="150"/>
                  </a:lnTo>
                  <a:lnTo>
                    <a:pt x="681" y="46"/>
                  </a:lnTo>
                  <a:lnTo>
                    <a:pt x="681" y="35"/>
                  </a:lnTo>
                  <a:lnTo>
                    <a:pt x="659" y="22"/>
                  </a:lnTo>
                  <a:lnTo>
                    <a:pt x="650" y="22"/>
                  </a:lnTo>
                  <a:lnTo>
                    <a:pt x="618" y="70"/>
                  </a:lnTo>
                  <a:lnTo>
                    <a:pt x="599" y="145"/>
                  </a:lnTo>
                  <a:lnTo>
                    <a:pt x="602" y="161"/>
                  </a:lnTo>
                  <a:close/>
                  <a:moveTo>
                    <a:pt x="677" y="144"/>
                  </a:moveTo>
                  <a:lnTo>
                    <a:pt x="684" y="138"/>
                  </a:lnTo>
                  <a:lnTo>
                    <a:pt x="692" y="131"/>
                  </a:lnTo>
                  <a:lnTo>
                    <a:pt x="696" y="123"/>
                  </a:lnTo>
                  <a:lnTo>
                    <a:pt x="702" y="116"/>
                  </a:lnTo>
                  <a:lnTo>
                    <a:pt x="708" y="109"/>
                  </a:lnTo>
                  <a:lnTo>
                    <a:pt x="715" y="105"/>
                  </a:lnTo>
                  <a:lnTo>
                    <a:pt x="718" y="103"/>
                  </a:lnTo>
                  <a:lnTo>
                    <a:pt x="722" y="103"/>
                  </a:lnTo>
                  <a:lnTo>
                    <a:pt x="728" y="103"/>
                  </a:lnTo>
                  <a:lnTo>
                    <a:pt x="733" y="103"/>
                  </a:lnTo>
                  <a:lnTo>
                    <a:pt x="734" y="107"/>
                  </a:lnTo>
                  <a:lnTo>
                    <a:pt x="737" y="112"/>
                  </a:lnTo>
                  <a:lnTo>
                    <a:pt x="740" y="116"/>
                  </a:lnTo>
                  <a:lnTo>
                    <a:pt x="745" y="122"/>
                  </a:lnTo>
                  <a:lnTo>
                    <a:pt x="748" y="128"/>
                  </a:lnTo>
                  <a:lnTo>
                    <a:pt x="750" y="134"/>
                  </a:lnTo>
                  <a:lnTo>
                    <a:pt x="753" y="138"/>
                  </a:lnTo>
                  <a:lnTo>
                    <a:pt x="753" y="141"/>
                  </a:lnTo>
                  <a:lnTo>
                    <a:pt x="818" y="22"/>
                  </a:lnTo>
                  <a:lnTo>
                    <a:pt x="809" y="7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796" y="0"/>
                  </a:lnTo>
                  <a:lnTo>
                    <a:pt x="790" y="0"/>
                  </a:lnTo>
                  <a:lnTo>
                    <a:pt x="787" y="0"/>
                  </a:lnTo>
                  <a:lnTo>
                    <a:pt x="786" y="0"/>
                  </a:lnTo>
                  <a:lnTo>
                    <a:pt x="787" y="0"/>
                  </a:lnTo>
                  <a:lnTo>
                    <a:pt x="755" y="13"/>
                  </a:lnTo>
                  <a:lnTo>
                    <a:pt x="708" y="67"/>
                  </a:lnTo>
                  <a:lnTo>
                    <a:pt x="678" y="135"/>
                  </a:lnTo>
                  <a:lnTo>
                    <a:pt x="677" y="14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19" name="Freeform 57"/>
            <p:cNvSpPr>
              <a:spLocks/>
            </p:cNvSpPr>
            <p:nvPr/>
          </p:nvSpPr>
          <p:spPr bwMode="auto">
            <a:xfrm>
              <a:off x="590" y="2974"/>
              <a:ext cx="119" cy="106"/>
            </a:xfrm>
            <a:custGeom>
              <a:avLst/>
              <a:gdLst>
                <a:gd name="T0" fmla="*/ 0 w 358"/>
                <a:gd name="T1" fmla="*/ 0 h 317"/>
                <a:gd name="T2" fmla="*/ 0 w 358"/>
                <a:gd name="T3" fmla="*/ 0 h 317"/>
                <a:gd name="T4" fmla="*/ 0 w 358"/>
                <a:gd name="T5" fmla="*/ 0 h 317"/>
                <a:gd name="T6" fmla="*/ 0 w 358"/>
                <a:gd name="T7" fmla="*/ 0 h 317"/>
                <a:gd name="T8" fmla="*/ 0 w 358"/>
                <a:gd name="T9" fmla="*/ 0 h 317"/>
                <a:gd name="T10" fmla="*/ 0 w 358"/>
                <a:gd name="T11" fmla="*/ 0 h 317"/>
                <a:gd name="T12" fmla="*/ 0 w 358"/>
                <a:gd name="T13" fmla="*/ 0 h 317"/>
                <a:gd name="T14" fmla="*/ 0 w 358"/>
                <a:gd name="T15" fmla="*/ 0 h 317"/>
                <a:gd name="T16" fmla="*/ 0 w 358"/>
                <a:gd name="T17" fmla="*/ 0 h 317"/>
                <a:gd name="T18" fmla="*/ 0 w 358"/>
                <a:gd name="T19" fmla="*/ 0 h 317"/>
                <a:gd name="T20" fmla="*/ 0 w 358"/>
                <a:gd name="T21" fmla="*/ 0 h 317"/>
                <a:gd name="T22" fmla="*/ 0 w 358"/>
                <a:gd name="T23" fmla="*/ 0 h 317"/>
                <a:gd name="T24" fmla="*/ 0 w 358"/>
                <a:gd name="T25" fmla="*/ 0 h 317"/>
                <a:gd name="T26" fmla="*/ 0 w 358"/>
                <a:gd name="T27" fmla="*/ 0 h 317"/>
                <a:gd name="T28" fmla="*/ 0 w 358"/>
                <a:gd name="T29" fmla="*/ 0 h 317"/>
                <a:gd name="T30" fmla="*/ 0 w 358"/>
                <a:gd name="T31" fmla="*/ 0 h 317"/>
                <a:gd name="T32" fmla="*/ 0 w 358"/>
                <a:gd name="T33" fmla="*/ 0 h 317"/>
                <a:gd name="T34" fmla="*/ 0 w 358"/>
                <a:gd name="T35" fmla="*/ 0 h 317"/>
                <a:gd name="T36" fmla="*/ 0 w 358"/>
                <a:gd name="T37" fmla="*/ 0 h 317"/>
                <a:gd name="T38" fmla="*/ 0 w 358"/>
                <a:gd name="T39" fmla="*/ 0 h 317"/>
                <a:gd name="T40" fmla="*/ 0 w 358"/>
                <a:gd name="T41" fmla="*/ 0 h 317"/>
                <a:gd name="T42" fmla="*/ 0 w 358"/>
                <a:gd name="T43" fmla="*/ 0 h 317"/>
                <a:gd name="T44" fmla="*/ 0 w 358"/>
                <a:gd name="T45" fmla="*/ 0 h 317"/>
                <a:gd name="T46" fmla="*/ 0 w 358"/>
                <a:gd name="T47" fmla="*/ 0 h 317"/>
                <a:gd name="T48" fmla="*/ 0 w 358"/>
                <a:gd name="T49" fmla="*/ 0 h 317"/>
                <a:gd name="T50" fmla="*/ 0 w 358"/>
                <a:gd name="T51" fmla="*/ 0 h 317"/>
                <a:gd name="T52" fmla="*/ 0 w 358"/>
                <a:gd name="T53" fmla="*/ 0 h 317"/>
                <a:gd name="T54" fmla="*/ 0 w 358"/>
                <a:gd name="T55" fmla="*/ 0 h 317"/>
                <a:gd name="T56" fmla="*/ 0 w 358"/>
                <a:gd name="T57" fmla="*/ 0 h 317"/>
                <a:gd name="T58" fmla="*/ 0 w 358"/>
                <a:gd name="T59" fmla="*/ 0 h 317"/>
                <a:gd name="T60" fmla="*/ 0 w 358"/>
                <a:gd name="T61" fmla="*/ 0 h 317"/>
                <a:gd name="T62" fmla="*/ 0 w 358"/>
                <a:gd name="T63" fmla="*/ 0 h 317"/>
                <a:gd name="T64" fmla="*/ 0 w 358"/>
                <a:gd name="T65" fmla="*/ 0 h 317"/>
                <a:gd name="T66" fmla="*/ 0 w 358"/>
                <a:gd name="T67" fmla="*/ 0 h 317"/>
                <a:gd name="T68" fmla="*/ 0 w 358"/>
                <a:gd name="T69" fmla="*/ 0 h 317"/>
                <a:gd name="T70" fmla="*/ 0 w 358"/>
                <a:gd name="T71" fmla="*/ 0 h 317"/>
                <a:gd name="T72" fmla="*/ 0 w 358"/>
                <a:gd name="T73" fmla="*/ 0 h 317"/>
                <a:gd name="T74" fmla="*/ 0 w 358"/>
                <a:gd name="T75" fmla="*/ 0 h 317"/>
                <a:gd name="T76" fmla="*/ 0 w 358"/>
                <a:gd name="T77" fmla="*/ 0 h 317"/>
                <a:gd name="T78" fmla="*/ 0 w 358"/>
                <a:gd name="T79" fmla="*/ 0 h 317"/>
                <a:gd name="T80" fmla="*/ 0 w 358"/>
                <a:gd name="T81" fmla="*/ 0 h 317"/>
                <a:gd name="T82" fmla="*/ 0 w 358"/>
                <a:gd name="T83" fmla="*/ 0 h 317"/>
                <a:gd name="T84" fmla="*/ 0 w 358"/>
                <a:gd name="T85" fmla="*/ 0 h 317"/>
                <a:gd name="T86" fmla="*/ 0 w 358"/>
                <a:gd name="T87" fmla="*/ 0 h 317"/>
                <a:gd name="T88" fmla="*/ 0 w 358"/>
                <a:gd name="T89" fmla="*/ 0 h 317"/>
                <a:gd name="T90" fmla="*/ 0 w 358"/>
                <a:gd name="T91" fmla="*/ 0 h 317"/>
                <a:gd name="T92" fmla="*/ 0 w 358"/>
                <a:gd name="T93" fmla="*/ 0 h 317"/>
                <a:gd name="T94" fmla="*/ 0 w 358"/>
                <a:gd name="T95" fmla="*/ 0 h 317"/>
                <a:gd name="T96" fmla="*/ 0 w 358"/>
                <a:gd name="T97" fmla="*/ 0 h 317"/>
                <a:gd name="T98" fmla="*/ 0 w 358"/>
                <a:gd name="T99" fmla="*/ 0 h 317"/>
                <a:gd name="T100" fmla="*/ 0 w 358"/>
                <a:gd name="T101" fmla="*/ 0 h 317"/>
                <a:gd name="T102" fmla="*/ 0 w 358"/>
                <a:gd name="T103" fmla="*/ 0 h 317"/>
                <a:gd name="T104" fmla="*/ 0 w 358"/>
                <a:gd name="T105" fmla="*/ 0 h 317"/>
                <a:gd name="T106" fmla="*/ 0 w 358"/>
                <a:gd name="T107" fmla="*/ 0 h 317"/>
                <a:gd name="T108" fmla="*/ 0 w 358"/>
                <a:gd name="T109" fmla="*/ 0 h 3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8"/>
                <a:gd name="T166" fmla="*/ 0 h 317"/>
                <a:gd name="T167" fmla="*/ 358 w 358"/>
                <a:gd name="T168" fmla="*/ 317 h 3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8" h="317">
                  <a:moveTo>
                    <a:pt x="189" y="1"/>
                  </a:moveTo>
                  <a:lnTo>
                    <a:pt x="189" y="4"/>
                  </a:lnTo>
                  <a:lnTo>
                    <a:pt x="192" y="7"/>
                  </a:lnTo>
                  <a:lnTo>
                    <a:pt x="193" y="11"/>
                  </a:lnTo>
                  <a:lnTo>
                    <a:pt x="196" y="14"/>
                  </a:lnTo>
                  <a:lnTo>
                    <a:pt x="201" y="18"/>
                  </a:lnTo>
                  <a:lnTo>
                    <a:pt x="204" y="21"/>
                  </a:lnTo>
                  <a:lnTo>
                    <a:pt x="207" y="24"/>
                  </a:lnTo>
                  <a:lnTo>
                    <a:pt x="209" y="27"/>
                  </a:lnTo>
                  <a:lnTo>
                    <a:pt x="196" y="29"/>
                  </a:lnTo>
                  <a:lnTo>
                    <a:pt x="184" y="30"/>
                  </a:lnTo>
                  <a:lnTo>
                    <a:pt x="173" y="33"/>
                  </a:lnTo>
                  <a:lnTo>
                    <a:pt x="161" y="37"/>
                  </a:lnTo>
                  <a:lnTo>
                    <a:pt x="151" y="42"/>
                  </a:lnTo>
                  <a:lnTo>
                    <a:pt x="139" y="45"/>
                  </a:lnTo>
                  <a:lnTo>
                    <a:pt x="128" y="48"/>
                  </a:lnTo>
                  <a:lnTo>
                    <a:pt x="118" y="48"/>
                  </a:lnTo>
                  <a:lnTo>
                    <a:pt x="121" y="48"/>
                  </a:lnTo>
                  <a:lnTo>
                    <a:pt x="124" y="49"/>
                  </a:lnTo>
                  <a:lnTo>
                    <a:pt x="127" y="50"/>
                  </a:lnTo>
                  <a:lnTo>
                    <a:pt x="128" y="52"/>
                  </a:lnTo>
                  <a:lnTo>
                    <a:pt x="131" y="52"/>
                  </a:lnTo>
                  <a:lnTo>
                    <a:pt x="134" y="53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0" y="58"/>
                  </a:lnTo>
                  <a:lnTo>
                    <a:pt x="140" y="59"/>
                  </a:lnTo>
                  <a:lnTo>
                    <a:pt x="142" y="62"/>
                  </a:lnTo>
                  <a:lnTo>
                    <a:pt x="143" y="65"/>
                  </a:lnTo>
                  <a:lnTo>
                    <a:pt x="145" y="68"/>
                  </a:lnTo>
                  <a:lnTo>
                    <a:pt x="145" y="71"/>
                  </a:lnTo>
                  <a:lnTo>
                    <a:pt x="146" y="72"/>
                  </a:lnTo>
                  <a:lnTo>
                    <a:pt x="146" y="75"/>
                  </a:lnTo>
                  <a:lnTo>
                    <a:pt x="139" y="77"/>
                  </a:lnTo>
                  <a:lnTo>
                    <a:pt x="130" y="78"/>
                  </a:lnTo>
                  <a:lnTo>
                    <a:pt x="123" y="82"/>
                  </a:lnTo>
                  <a:lnTo>
                    <a:pt x="115" y="85"/>
                  </a:lnTo>
                  <a:lnTo>
                    <a:pt x="108" y="90"/>
                  </a:lnTo>
                  <a:lnTo>
                    <a:pt x="99" y="93"/>
                  </a:lnTo>
                  <a:lnTo>
                    <a:pt x="92" y="96"/>
                  </a:lnTo>
                  <a:lnTo>
                    <a:pt x="84" y="96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74" y="110"/>
                  </a:lnTo>
                  <a:lnTo>
                    <a:pt x="72" y="113"/>
                  </a:lnTo>
                  <a:lnTo>
                    <a:pt x="72" y="116"/>
                  </a:lnTo>
                  <a:lnTo>
                    <a:pt x="71" y="119"/>
                  </a:lnTo>
                  <a:lnTo>
                    <a:pt x="69" y="120"/>
                  </a:lnTo>
                  <a:lnTo>
                    <a:pt x="69" y="123"/>
                  </a:lnTo>
                  <a:lnTo>
                    <a:pt x="77" y="130"/>
                  </a:lnTo>
                  <a:lnTo>
                    <a:pt x="72" y="130"/>
                  </a:lnTo>
                  <a:lnTo>
                    <a:pt x="68" y="132"/>
                  </a:lnTo>
                  <a:lnTo>
                    <a:pt x="62" y="135"/>
                  </a:lnTo>
                  <a:lnTo>
                    <a:pt x="56" y="138"/>
                  </a:lnTo>
                  <a:lnTo>
                    <a:pt x="49" y="142"/>
                  </a:lnTo>
                  <a:lnTo>
                    <a:pt x="43" y="145"/>
                  </a:lnTo>
                  <a:lnTo>
                    <a:pt x="39" y="148"/>
                  </a:lnTo>
                  <a:lnTo>
                    <a:pt x="34" y="151"/>
                  </a:lnTo>
                  <a:lnTo>
                    <a:pt x="40" y="154"/>
                  </a:lnTo>
                  <a:lnTo>
                    <a:pt x="46" y="155"/>
                  </a:lnTo>
                  <a:lnTo>
                    <a:pt x="53" y="157"/>
                  </a:lnTo>
                  <a:lnTo>
                    <a:pt x="59" y="157"/>
                  </a:lnTo>
                  <a:lnTo>
                    <a:pt x="65" y="158"/>
                  </a:lnTo>
                  <a:lnTo>
                    <a:pt x="72" y="158"/>
                  </a:lnTo>
                  <a:lnTo>
                    <a:pt x="78" y="158"/>
                  </a:lnTo>
                  <a:lnTo>
                    <a:pt x="84" y="158"/>
                  </a:lnTo>
                  <a:lnTo>
                    <a:pt x="74" y="161"/>
                  </a:lnTo>
                  <a:lnTo>
                    <a:pt x="62" y="165"/>
                  </a:lnTo>
                  <a:lnTo>
                    <a:pt x="47" y="171"/>
                  </a:lnTo>
                  <a:lnTo>
                    <a:pt x="34" y="177"/>
                  </a:lnTo>
                  <a:lnTo>
                    <a:pt x="21" y="186"/>
                  </a:lnTo>
                  <a:lnTo>
                    <a:pt x="11" y="193"/>
                  </a:lnTo>
                  <a:lnTo>
                    <a:pt x="6" y="199"/>
                  </a:lnTo>
                  <a:lnTo>
                    <a:pt x="3" y="203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5"/>
                  </a:lnTo>
                  <a:lnTo>
                    <a:pt x="2" y="218"/>
                  </a:lnTo>
                  <a:lnTo>
                    <a:pt x="3" y="221"/>
                  </a:lnTo>
                  <a:lnTo>
                    <a:pt x="5" y="224"/>
                  </a:lnTo>
                  <a:lnTo>
                    <a:pt x="6" y="228"/>
                  </a:lnTo>
                  <a:lnTo>
                    <a:pt x="6" y="231"/>
                  </a:lnTo>
                  <a:lnTo>
                    <a:pt x="8" y="234"/>
                  </a:lnTo>
                  <a:lnTo>
                    <a:pt x="24" y="241"/>
                  </a:lnTo>
                  <a:lnTo>
                    <a:pt x="31" y="244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31" y="242"/>
                  </a:lnTo>
                  <a:lnTo>
                    <a:pt x="30" y="241"/>
                  </a:lnTo>
                  <a:lnTo>
                    <a:pt x="22" y="240"/>
                  </a:lnTo>
                  <a:lnTo>
                    <a:pt x="15" y="240"/>
                  </a:lnTo>
                  <a:lnTo>
                    <a:pt x="11" y="242"/>
                  </a:lnTo>
                  <a:lnTo>
                    <a:pt x="6" y="244"/>
                  </a:lnTo>
                  <a:lnTo>
                    <a:pt x="3" y="248"/>
                  </a:lnTo>
                  <a:lnTo>
                    <a:pt x="0" y="254"/>
                  </a:lnTo>
                  <a:lnTo>
                    <a:pt x="0" y="261"/>
                  </a:lnTo>
                  <a:lnTo>
                    <a:pt x="2" y="264"/>
                  </a:lnTo>
                  <a:lnTo>
                    <a:pt x="6" y="267"/>
                  </a:lnTo>
                  <a:lnTo>
                    <a:pt x="11" y="269"/>
                  </a:lnTo>
                  <a:lnTo>
                    <a:pt x="16" y="270"/>
                  </a:lnTo>
                  <a:lnTo>
                    <a:pt x="31" y="270"/>
                  </a:lnTo>
                  <a:lnTo>
                    <a:pt x="47" y="269"/>
                  </a:lnTo>
                  <a:lnTo>
                    <a:pt x="64" y="266"/>
                  </a:lnTo>
                  <a:lnTo>
                    <a:pt x="80" y="264"/>
                  </a:lnTo>
                  <a:lnTo>
                    <a:pt x="95" y="261"/>
                  </a:lnTo>
                  <a:lnTo>
                    <a:pt x="105" y="261"/>
                  </a:lnTo>
                  <a:lnTo>
                    <a:pt x="102" y="261"/>
                  </a:lnTo>
                  <a:lnTo>
                    <a:pt x="99" y="263"/>
                  </a:lnTo>
                  <a:lnTo>
                    <a:pt x="95" y="266"/>
                  </a:lnTo>
                  <a:lnTo>
                    <a:pt x="92" y="267"/>
                  </a:lnTo>
                  <a:lnTo>
                    <a:pt x="89" y="270"/>
                  </a:lnTo>
                  <a:lnTo>
                    <a:pt x="86" y="273"/>
                  </a:lnTo>
                  <a:lnTo>
                    <a:pt x="84" y="274"/>
                  </a:lnTo>
                  <a:lnTo>
                    <a:pt x="84" y="295"/>
                  </a:lnTo>
                  <a:lnTo>
                    <a:pt x="146" y="295"/>
                  </a:lnTo>
                  <a:lnTo>
                    <a:pt x="142" y="298"/>
                  </a:lnTo>
                  <a:lnTo>
                    <a:pt x="139" y="299"/>
                  </a:lnTo>
                  <a:lnTo>
                    <a:pt x="136" y="301"/>
                  </a:lnTo>
                  <a:lnTo>
                    <a:pt x="134" y="304"/>
                  </a:lnTo>
                  <a:lnTo>
                    <a:pt x="133" y="305"/>
                  </a:lnTo>
                  <a:lnTo>
                    <a:pt x="133" y="308"/>
                  </a:lnTo>
                  <a:lnTo>
                    <a:pt x="133" y="311"/>
                  </a:lnTo>
                  <a:lnTo>
                    <a:pt x="133" y="317"/>
                  </a:lnTo>
                  <a:lnTo>
                    <a:pt x="145" y="317"/>
                  </a:lnTo>
                  <a:lnTo>
                    <a:pt x="159" y="317"/>
                  </a:lnTo>
                  <a:lnTo>
                    <a:pt x="177" y="317"/>
                  </a:lnTo>
                  <a:lnTo>
                    <a:pt x="195" y="317"/>
                  </a:lnTo>
                  <a:lnTo>
                    <a:pt x="211" y="315"/>
                  </a:lnTo>
                  <a:lnTo>
                    <a:pt x="227" y="314"/>
                  </a:lnTo>
                  <a:lnTo>
                    <a:pt x="235" y="311"/>
                  </a:lnTo>
                  <a:lnTo>
                    <a:pt x="240" y="309"/>
                  </a:lnTo>
                  <a:lnTo>
                    <a:pt x="246" y="306"/>
                  </a:lnTo>
                  <a:lnTo>
                    <a:pt x="251" y="302"/>
                  </a:lnTo>
                  <a:lnTo>
                    <a:pt x="255" y="302"/>
                  </a:lnTo>
                  <a:lnTo>
                    <a:pt x="263" y="302"/>
                  </a:lnTo>
                  <a:lnTo>
                    <a:pt x="270" y="301"/>
                  </a:lnTo>
                  <a:lnTo>
                    <a:pt x="279" y="299"/>
                  </a:lnTo>
                  <a:lnTo>
                    <a:pt x="288" y="299"/>
                  </a:lnTo>
                  <a:lnTo>
                    <a:pt x="296" y="298"/>
                  </a:lnTo>
                  <a:lnTo>
                    <a:pt x="305" y="296"/>
                  </a:lnTo>
                  <a:lnTo>
                    <a:pt x="314" y="295"/>
                  </a:lnTo>
                  <a:lnTo>
                    <a:pt x="352" y="270"/>
                  </a:lnTo>
                  <a:lnTo>
                    <a:pt x="358" y="226"/>
                  </a:lnTo>
                  <a:lnTo>
                    <a:pt x="209" y="248"/>
                  </a:lnTo>
                  <a:lnTo>
                    <a:pt x="183" y="235"/>
                  </a:lnTo>
                  <a:lnTo>
                    <a:pt x="180" y="238"/>
                  </a:lnTo>
                  <a:lnTo>
                    <a:pt x="145" y="238"/>
                  </a:lnTo>
                  <a:lnTo>
                    <a:pt x="142" y="221"/>
                  </a:lnTo>
                  <a:lnTo>
                    <a:pt x="92" y="226"/>
                  </a:lnTo>
                  <a:lnTo>
                    <a:pt x="75" y="210"/>
                  </a:lnTo>
                  <a:lnTo>
                    <a:pt x="117" y="184"/>
                  </a:lnTo>
                  <a:lnTo>
                    <a:pt x="117" y="178"/>
                  </a:lnTo>
                  <a:lnTo>
                    <a:pt x="120" y="170"/>
                  </a:lnTo>
                  <a:lnTo>
                    <a:pt x="139" y="157"/>
                  </a:lnTo>
                  <a:lnTo>
                    <a:pt x="131" y="146"/>
                  </a:lnTo>
                  <a:lnTo>
                    <a:pt x="114" y="146"/>
                  </a:lnTo>
                  <a:lnTo>
                    <a:pt x="106" y="141"/>
                  </a:lnTo>
                  <a:lnTo>
                    <a:pt x="103" y="135"/>
                  </a:lnTo>
                  <a:lnTo>
                    <a:pt x="136" y="107"/>
                  </a:lnTo>
                  <a:lnTo>
                    <a:pt x="211" y="62"/>
                  </a:lnTo>
                  <a:lnTo>
                    <a:pt x="301" y="2"/>
                  </a:lnTo>
                  <a:lnTo>
                    <a:pt x="199" y="0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20" name="Freeform 58"/>
            <p:cNvSpPr>
              <a:spLocks noEditPoints="1"/>
            </p:cNvSpPr>
            <p:nvPr/>
          </p:nvSpPr>
          <p:spPr bwMode="auto">
            <a:xfrm>
              <a:off x="552" y="2979"/>
              <a:ext cx="84" cy="128"/>
            </a:xfrm>
            <a:custGeom>
              <a:avLst/>
              <a:gdLst>
                <a:gd name="T0" fmla="*/ 0 w 250"/>
                <a:gd name="T1" fmla="*/ 0 h 384"/>
                <a:gd name="T2" fmla="*/ 0 w 250"/>
                <a:gd name="T3" fmla="*/ 0 h 384"/>
                <a:gd name="T4" fmla="*/ 0 w 250"/>
                <a:gd name="T5" fmla="*/ 0 h 384"/>
                <a:gd name="T6" fmla="*/ 0 w 250"/>
                <a:gd name="T7" fmla="*/ 0 h 384"/>
                <a:gd name="T8" fmla="*/ 0 w 250"/>
                <a:gd name="T9" fmla="*/ 0 h 384"/>
                <a:gd name="T10" fmla="*/ 0 w 250"/>
                <a:gd name="T11" fmla="*/ 0 h 384"/>
                <a:gd name="T12" fmla="*/ 0 w 250"/>
                <a:gd name="T13" fmla="*/ 0 h 384"/>
                <a:gd name="T14" fmla="*/ 0 w 250"/>
                <a:gd name="T15" fmla="*/ 0 h 384"/>
                <a:gd name="T16" fmla="*/ 0 w 250"/>
                <a:gd name="T17" fmla="*/ 0 h 384"/>
                <a:gd name="T18" fmla="*/ 0 w 250"/>
                <a:gd name="T19" fmla="*/ 0 h 384"/>
                <a:gd name="T20" fmla="*/ 0 w 250"/>
                <a:gd name="T21" fmla="*/ 0 h 384"/>
                <a:gd name="T22" fmla="*/ 0 w 250"/>
                <a:gd name="T23" fmla="*/ 0 h 384"/>
                <a:gd name="T24" fmla="*/ 0 w 250"/>
                <a:gd name="T25" fmla="*/ 0 h 384"/>
                <a:gd name="T26" fmla="*/ 0 w 250"/>
                <a:gd name="T27" fmla="*/ 0 h 384"/>
                <a:gd name="T28" fmla="*/ 0 w 250"/>
                <a:gd name="T29" fmla="*/ 0 h 384"/>
                <a:gd name="T30" fmla="*/ 0 w 250"/>
                <a:gd name="T31" fmla="*/ 0 h 384"/>
                <a:gd name="T32" fmla="*/ 0 w 250"/>
                <a:gd name="T33" fmla="*/ 0 h 384"/>
                <a:gd name="T34" fmla="*/ 0 w 250"/>
                <a:gd name="T35" fmla="*/ 0 h 384"/>
                <a:gd name="T36" fmla="*/ 0 w 250"/>
                <a:gd name="T37" fmla="*/ 0 h 384"/>
                <a:gd name="T38" fmla="*/ 0 w 250"/>
                <a:gd name="T39" fmla="*/ 0 h 384"/>
                <a:gd name="T40" fmla="*/ 0 w 250"/>
                <a:gd name="T41" fmla="*/ 0 h 384"/>
                <a:gd name="T42" fmla="*/ 0 w 250"/>
                <a:gd name="T43" fmla="*/ 0 h 384"/>
                <a:gd name="T44" fmla="*/ 0 w 250"/>
                <a:gd name="T45" fmla="*/ 0 h 384"/>
                <a:gd name="T46" fmla="*/ 0 w 250"/>
                <a:gd name="T47" fmla="*/ 0 h 384"/>
                <a:gd name="T48" fmla="*/ 0 w 250"/>
                <a:gd name="T49" fmla="*/ 0 h 384"/>
                <a:gd name="T50" fmla="*/ 0 w 250"/>
                <a:gd name="T51" fmla="*/ 0 h 384"/>
                <a:gd name="T52" fmla="*/ 0 w 250"/>
                <a:gd name="T53" fmla="*/ 0 h 384"/>
                <a:gd name="T54" fmla="*/ 0 w 250"/>
                <a:gd name="T55" fmla="*/ 0 h 384"/>
                <a:gd name="T56" fmla="*/ 0 w 250"/>
                <a:gd name="T57" fmla="*/ 0 h 384"/>
                <a:gd name="T58" fmla="*/ 0 w 250"/>
                <a:gd name="T59" fmla="*/ 0 h 384"/>
                <a:gd name="T60" fmla="*/ 0 w 250"/>
                <a:gd name="T61" fmla="*/ 0 h 384"/>
                <a:gd name="T62" fmla="*/ 0 w 250"/>
                <a:gd name="T63" fmla="*/ 0 h 384"/>
                <a:gd name="T64" fmla="*/ 0 w 250"/>
                <a:gd name="T65" fmla="*/ 0 h 384"/>
                <a:gd name="T66" fmla="*/ 0 w 250"/>
                <a:gd name="T67" fmla="*/ 0 h 384"/>
                <a:gd name="T68" fmla="*/ 0 w 250"/>
                <a:gd name="T69" fmla="*/ 0 h 384"/>
                <a:gd name="T70" fmla="*/ 0 w 250"/>
                <a:gd name="T71" fmla="*/ 0 h 384"/>
                <a:gd name="T72" fmla="*/ 0 w 250"/>
                <a:gd name="T73" fmla="*/ 0 h 384"/>
                <a:gd name="T74" fmla="*/ 0 w 250"/>
                <a:gd name="T75" fmla="*/ 0 h 384"/>
                <a:gd name="T76" fmla="*/ 0 w 250"/>
                <a:gd name="T77" fmla="*/ 0 h 384"/>
                <a:gd name="T78" fmla="*/ 0 w 250"/>
                <a:gd name="T79" fmla="*/ 0 h 384"/>
                <a:gd name="T80" fmla="*/ 0 w 250"/>
                <a:gd name="T81" fmla="*/ 0 h 384"/>
                <a:gd name="T82" fmla="*/ 0 w 250"/>
                <a:gd name="T83" fmla="*/ 0 h 384"/>
                <a:gd name="T84" fmla="*/ 0 w 250"/>
                <a:gd name="T85" fmla="*/ 0 h 384"/>
                <a:gd name="T86" fmla="*/ 0 w 250"/>
                <a:gd name="T87" fmla="*/ 0 h 384"/>
                <a:gd name="T88" fmla="*/ 0 w 250"/>
                <a:gd name="T89" fmla="*/ 0 h 384"/>
                <a:gd name="T90" fmla="*/ 0 w 250"/>
                <a:gd name="T91" fmla="*/ 0 h 384"/>
                <a:gd name="T92" fmla="*/ 0 w 250"/>
                <a:gd name="T93" fmla="*/ 0 h 3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0"/>
                <a:gd name="T142" fmla="*/ 0 h 384"/>
                <a:gd name="T143" fmla="*/ 250 w 250"/>
                <a:gd name="T144" fmla="*/ 384 h 3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0" h="384">
                  <a:moveTo>
                    <a:pt x="197" y="0"/>
                  </a:moveTo>
                  <a:lnTo>
                    <a:pt x="197" y="20"/>
                  </a:lnTo>
                  <a:lnTo>
                    <a:pt x="169" y="28"/>
                  </a:lnTo>
                  <a:lnTo>
                    <a:pt x="191" y="2"/>
                  </a:lnTo>
                  <a:lnTo>
                    <a:pt x="197" y="0"/>
                  </a:lnTo>
                  <a:close/>
                  <a:moveTo>
                    <a:pt x="113" y="44"/>
                  </a:moveTo>
                  <a:lnTo>
                    <a:pt x="98" y="48"/>
                  </a:lnTo>
                  <a:lnTo>
                    <a:pt x="100" y="50"/>
                  </a:lnTo>
                  <a:lnTo>
                    <a:pt x="100" y="52"/>
                  </a:lnTo>
                  <a:lnTo>
                    <a:pt x="101" y="55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4" y="63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01" y="71"/>
                  </a:lnTo>
                  <a:lnTo>
                    <a:pt x="98" y="73"/>
                  </a:lnTo>
                  <a:lnTo>
                    <a:pt x="97" y="74"/>
                  </a:lnTo>
                  <a:lnTo>
                    <a:pt x="94" y="77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9"/>
                  </a:lnTo>
                  <a:lnTo>
                    <a:pt x="106" y="109"/>
                  </a:lnTo>
                  <a:lnTo>
                    <a:pt x="98" y="124"/>
                  </a:lnTo>
                  <a:lnTo>
                    <a:pt x="93" y="127"/>
                  </a:lnTo>
                  <a:lnTo>
                    <a:pt x="84" y="130"/>
                  </a:lnTo>
                  <a:lnTo>
                    <a:pt x="75" y="134"/>
                  </a:lnTo>
                  <a:lnTo>
                    <a:pt x="65" y="138"/>
                  </a:lnTo>
                  <a:lnTo>
                    <a:pt x="56" y="143"/>
                  </a:lnTo>
                  <a:lnTo>
                    <a:pt x="47" y="147"/>
                  </a:lnTo>
                  <a:lnTo>
                    <a:pt x="41" y="153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4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59" y="167"/>
                  </a:lnTo>
                  <a:lnTo>
                    <a:pt x="63" y="169"/>
                  </a:lnTo>
                  <a:lnTo>
                    <a:pt x="67" y="170"/>
                  </a:lnTo>
                  <a:lnTo>
                    <a:pt x="70" y="172"/>
                  </a:lnTo>
                  <a:lnTo>
                    <a:pt x="72" y="175"/>
                  </a:lnTo>
                  <a:lnTo>
                    <a:pt x="72" y="178"/>
                  </a:lnTo>
                  <a:lnTo>
                    <a:pt x="73" y="182"/>
                  </a:lnTo>
                  <a:lnTo>
                    <a:pt x="75" y="185"/>
                  </a:lnTo>
                  <a:lnTo>
                    <a:pt x="76" y="189"/>
                  </a:lnTo>
                  <a:lnTo>
                    <a:pt x="76" y="192"/>
                  </a:lnTo>
                  <a:lnTo>
                    <a:pt x="78" y="196"/>
                  </a:lnTo>
                  <a:lnTo>
                    <a:pt x="78" y="199"/>
                  </a:lnTo>
                  <a:lnTo>
                    <a:pt x="76" y="202"/>
                  </a:lnTo>
                  <a:lnTo>
                    <a:pt x="73" y="207"/>
                  </a:lnTo>
                  <a:lnTo>
                    <a:pt x="72" y="211"/>
                  </a:lnTo>
                  <a:lnTo>
                    <a:pt x="69" y="214"/>
                  </a:lnTo>
                  <a:lnTo>
                    <a:pt x="67" y="218"/>
                  </a:lnTo>
                  <a:lnTo>
                    <a:pt x="65" y="223"/>
                  </a:lnTo>
                  <a:lnTo>
                    <a:pt x="63" y="227"/>
                  </a:lnTo>
                  <a:lnTo>
                    <a:pt x="62" y="231"/>
                  </a:lnTo>
                  <a:lnTo>
                    <a:pt x="57" y="228"/>
                  </a:lnTo>
                  <a:lnTo>
                    <a:pt x="16" y="228"/>
                  </a:lnTo>
                  <a:lnTo>
                    <a:pt x="13" y="224"/>
                  </a:lnTo>
                  <a:lnTo>
                    <a:pt x="41" y="208"/>
                  </a:lnTo>
                  <a:lnTo>
                    <a:pt x="51" y="212"/>
                  </a:lnTo>
                  <a:lnTo>
                    <a:pt x="57" y="202"/>
                  </a:lnTo>
                  <a:lnTo>
                    <a:pt x="57" y="186"/>
                  </a:lnTo>
                  <a:lnTo>
                    <a:pt x="22" y="164"/>
                  </a:lnTo>
                  <a:lnTo>
                    <a:pt x="19" y="156"/>
                  </a:lnTo>
                  <a:lnTo>
                    <a:pt x="65" y="121"/>
                  </a:lnTo>
                  <a:lnTo>
                    <a:pt x="66" y="121"/>
                  </a:lnTo>
                  <a:lnTo>
                    <a:pt x="76" y="111"/>
                  </a:lnTo>
                  <a:lnTo>
                    <a:pt x="57" y="86"/>
                  </a:lnTo>
                  <a:lnTo>
                    <a:pt x="57" y="74"/>
                  </a:lnTo>
                  <a:lnTo>
                    <a:pt x="90" y="48"/>
                  </a:lnTo>
                  <a:lnTo>
                    <a:pt x="113" y="44"/>
                  </a:lnTo>
                  <a:close/>
                  <a:moveTo>
                    <a:pt x="57" y="243"/>
                  </a:moveTo>
                  <a:lnTo>
                    <a:pt x="57" y="244"/>
                  </a:lnTo>
                  <a:lnTo>
                    <a:pt x="57" y="246"/>
                  </a:lnTo>
                  <a:lnTo>
                    <a:pt x="57" y="247"/>
                  </a:lnTo>
                  <a:lnTo>
                    <a:pt x="60" y="249"/>
                  </a:lnTo>
                  <a:lnTo>
                    <a:pt x="63" y="252"/>
                  </a:lnTo>
                  <a:lnTo>
                    <a:pt x="65" y="255"/>
                  </a:lnTo>
                  <a:lnTo>
                    <a:pt x="67" y="256"/>
                  </a:lnTo>
                  <a:lnTo>
                    <a:pt x="70" y="258"/>
                  </a:lnTo>
                  <a:lnTo>
                    <a:pt x="73" y="259"/>
                  </a:lnTo>
                  <a:lnTo>
                    <a:pt x="75" y="260"/>
                  </a:lnTo>
                  <a:lnTo>
                    <a:pt x="78" y="260"/>
                  </a:lnTo>
                  <a:lnTo>
                    <a:pt x="78" y="275"/>
                  </a:lnTo>
                  <a:lnTo>
                    <a:pt x="19" y="281"/>
                  </a:lnTo>
                  <a:lnTo>
                    <a:pt x="0" y="275"/>
                  </a:lnTo>
                  <a:lnTo>
                    <a:pt x="22" y="256"/>
                  </a:lnTo>
                  <a:lnTo>
                    <a:pt x="57" y="244"/>
                  </a:lnTo>
                  <a:lnTo>
                    <a:pt x="57" y="243"/>
                  </a:lnTo>
                  <a:close/>
                  <a:moveTo>
                    <a:pt x="103" y="297"/>
                  </a:moveTo>
                  <a:lnTo>
                    <a:pt x="112" y="300"/>
                  </a:lnTo>
                  <a:lnTo>
                    <a:pt x="122" y="301"/>
                  </a:lnTo>
                  <a:lnTo>
                    <a:pt x="131" y="304"/>
                  </a:lnTo>
                  <a:lnTo>
                    <a:pt x="141" y="307"/>
                  </a:lnTo>
                  <a:lnTo>
                    <a:pt x="150" y="311"/>
                  </a:lnTo>
                  <a:lnTo>
                    <a:pt x="160" y="314"/>
                  </a:lnTo>
                  <a:lnTo>
                    <a:pt x="169" y="319"/>
                  </a:lnTo>
                  <a:lnTo>
                    <a:pt x="180" y="323"/>
                  </a:lnTo>
                  <a:lnTo>
                    <a:pt x="150" y="324"/>
                  </a:lnTo>
                  <a:lnTo>
                    <a:pt x="76" y="319"/>
                  </a:lnTo>
                  <a:lnTo>
                    <a:pt x="66" y="319"/>
                  </a:lnTo>
                  <a:lnTo>
                    <a:pt x="103" y="297"/>
                  </a:lnTo>
                  <a:close/>
                  <a:moveTo>
                    <a:pt x="212" y="338"/>
                  </a:moveTo>
                  <a:lnTo>
                    <a:pt x="216" y="339"/>
                  </a:lnTo>
                  <a:lnTo>
                    <a:pt x="219" y="340"/>
                  </a:lnTo>
                  <a:lnTo>
                    <a:pt x="222" y="342"/>
                  </a:lnTo>
                  <a:lnTo>
                    <a:pt x="227" y="343"/>
                  </a:lnTo>
                  <a:lnTo>
                    <a:pt x="230" y="346"/>
                  </a:lnTo>
                  <a:lnTo>
                    <a:pt x="233" y="348"/>
                  </a:lnTo>
                  <a:lnTo>
                    <a:pt x="236" y="349"/>
                  </a:lnTo>
                  <a:lnTo>
                    <a:pt x="238" y="351"/>
                  </a:lnTo>
                  <a:lnTo>
                    <a:pt x="238" y="352"/>
                  </a:lnTo>
                  <a:lnTo>
                    <a:pt x="237" y="355"/>
                  </a:lnTo>
                  <a:lnTo>
                    <a:pt x="236" y="358"/>
                  </a:lnTo>
                  <a:lnTo>
                    <a:pt x="236" y="361"/>
                  </a:lnTo>
                  <a:lnTo>
                    <a:pt x="234" y="362"/>
                  </a:lnTo>
                  <a:lnTo>
                    <a:pt x="233" y="365"/>
                  </a:lnTo>
                  <a:lnTo>
                    <a:pt x="231" y="368"/>
                  </a:lnTo>
                  <a:lnTo>
                    <a:pt x="231" y="371"/>
                  </a:lnTo>
                  <a:lnTo>
                    <a:pt x="238" y="378"/>
                  </a:lnTo>
                  <a:lnTo>
                    <a:pt x="240" y="378"/>
                  </a:lnTo>
                  <a:lnTo>
                    <a:pt x="241" y="378"/>
                  </a:lnTo>
                  <a:lnTo>
                    <a:pt x="243" y="378"/>
                  </a:lnTo>
                  <a:lnTo>
                    <a:pt x="244" y="378"/>
                  </a:lnTo>
                  <a:lnTo>
                    <a:pt x="246" y="380"/>
                  </a:lnTo>
                  <a:lnTo>
                    <a:pt x="247" y="380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16" y="384"/>
                  </a:lnTo>
                  <a:lnTo>
                    <a:pt x="181" y="375"/>
                  </a:lnTo>
                  <a:lnTo>
                    <a:pt x="172" y="367"/>
                  </a:lnTo>
                  <a:lnTo>
                    <a:pt x="168" y="367"/>
                  </a:lnTo>
                  <a:lnTo>
                    <a:pt x="212" y="33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21" name="Freeform 59"/>
            <p:cNvSpPr>
              <a:spLocks noEditPoints="1"/>
            </p:cNvSpPr>
            <p:nvPr/>
          </p:nvSpPr>
          <p:spPr bwMode="auto">
            <a:xfrm>
              <a:off x="653" y="2962"/>
              <a:ext cx="308" cy="89"/>
            </a:xfrm>
            <a:custGeom>
              <a:avLst/>
              <a:gdLst>
                <a:gd name="T0" fmla="*/ 0 w 924"/>
                <a:gd name="T1" fmla="*/ 0 h 267"/>
                <a:gd name="T2" fmla="*/ 0 w 924"/>
                <a:gd name="T3" fmla="*/ 0 h 267"/>
                <a:gd name="T4" fmla="*/ 0 w 924"/>
                <a:gd name="T5" fmla="*/ 0 h 267"/>
                <a:gd name="T6" fmla="*/ 0 w 924"/>
                <a:gd name="T7" fmla="*/ 0 h 267"/>
                <a:gd name="T8" fmla="*/ 0 w 924"/>
                <a:gd name="T9" fmla="*/ 0 h 267"/>
                <a:gd name="T10" fmla="*/ 0 w 924"/>
                <a:gd name="T11" fmla="*/ 0 h 267"/>
                <a:gd name="T12" fmla="*/ 0 w 924"/>
                <a:gd name="T13" fmla="*/ 0 h 267"/>
                <a:gd name="T14" fmla="*/ 0 w 924"/>
                <a:gd name="T15" fmla="*/ 0 h 267"/>
                <a:gd name="T16" fmla="*/ 0 w 924"/>
                <a:gd name="T17" fmla="*/ 0 h 267"/>
                <a:gd name="T18" fmla="*/ 0 w 924"/>
                <a:gd name="T19" fmla="*/ 0 h 267"/>
                <a:gd name="T20" fmla="*/ 0 w 924"/>
                <a:gd name="T21" fmla="*/ 0 h 267"/>
                <a:gd name="T22" fmla="*/ 0 w 924"/>
                <a:gd name="T23" fmla="*/ 0 h 267"/>
                <a:gd name="T24" fmla="*/ 0 w 924"/>
                <a:gd name="T25" fmla="*/ 0 h 267"/>
                <a:gd name="T26" fmla="*/ 0 w 924"/>
                <a:gd name="T27" fmla="*/ 0 h 267"/>
                <a:gd name="T28" fmla="*/ 0 w 924"/>
                <a:gd name="T29" fmla="*/ 0 h 267"/>
                <a:gd name="T30" fmla="*/ 0 w 924"/>
                <a:gd name="T31" fmla="*/ 0 h 267"/>
                <a:gd name="T32" fmla="*/ 0 w 924"/>
                <a:gd name="T33" fmla="*/ 0 h 267"/>
                <a:gd name="T34" fmla="*/ 0 w 924"/>
                <a:gd name="T35" fmla="*/ 0 h 267"/>
                <a:gd name="T36" fmla="*/ 0 w 924"/>
                <a:gd name="T37" fmla="*/ 0 h 267"/>
                <a:gd name="T38" fmla="*/ 0 w 924"/>
                <a:gd name="T39" fmla="*/ 0 h 267"/>
                <a:gd name="T40" fmla="*/ 0 w 924"/>
                <a:gd name="T41" fmla="*/ 0 h 267"/>
                <a:gd name="T42" fmla="*/ 0 w 924"/>
                <a:gd name="T43" fmla="*/ 0 h 267"/>
                <a:gd name="T44" fmla="*/ 0 w 924"/>
                <a:gd name="T45" fmla="*/ 0 h 267"/>
                <a:gd name="T46" fmla="*/ 0 w 924"/>
                <a:gd name="T47" fmla="*/ 0 h 267"/>
                <a:gd name="T48" fmla="*/ 0 w 924"/>
                <a:gd name="T49" fmla="*/ 0 h 267"/>
                <a:gd name="T50" fmla="*/ 0 w 924"/>
                <a:gd name="T51" fmla="*/ 0 h 267"/>
                <a:gd name="T52" fmla="*/ 0 w 924"/>
                <a:gd name="T53" fmla="*/ 0 h 267"/>
                <a:gd name="T54" fmla="*/ 0 w 924"/>
                <a:gd name="T55" fmla="*/ 0 h 267"/>
                <a:gd name="T56" fmla="*/ 0 w 924"/>
                <a:gd name="T57" fmla="*/ 0 h 267"/>
                <a:gd name="T58" fmla="*/ 0 w 924"/>
                <a:gd name="T59" fmla="*/ 0 h 267"/>
                <a:gd name="T60" fmla="*/ 0 w 924"/>
                <a:gd name="T61" fmla="*/ 0 h 267"/>
                <a:gd name="T62" fmla="*/ 0 w 924"/>
                <a:gd name="T63" fmla="*/ 0 h 267"/>
                <a:gd name="T64" fmla="*/ 0 w 924"/>
                <a:gd name="T65" fmla="*/ 0 h 267"/>
                <a:gd name="T66" fmla="*/ 0 w 924"/>
                <a:gd name="T67" fmla="*/ 0 h 267"/>
                <a:gd name="T68" fmla="*/ 0 w 924"/>
                <a:gd name="T69" fmla="*/ 0 h 267"/>
                <a:gd name="T70" fmla="*/ 0 w 924"/>
                <a:gd name="T71" fmla="*/ 0 h 267"/>
                <a:gd name="T72" fmla="*/ 0 w 924"/>
                <a:gd name="T73" fmla="*/ 0 h 267"/>
                <a:gd name="T74" fmla="*/ 0 w 924"/>
                <a:gd name="T75" fmla="*/ 0 h 267"/>
                <a:gd name="T76" fmla="*/ 0 w 924"/>
                <a:gd name="T77" fmla="*/ 0 h 267"/>
                <a:gd name="T78" fmla="*/ 0 w 924"/>
                <a:gd name="T79" fmla="*/ 0 h 267"/>
                <a:gd name="T80" fmla="*/ 0 w 924"/>
                <a:gd name="T81" fmla="*/ 0 h 267"/>
                <a:gd name="T82" fmla="*/ 0 w 924"/>
                <a:gd name="T83" fmla="*/ 0 h 267"/>
                <a:gd name="T84" fmla="*/ 0 w 924"/>
                <a:gd name="T85" fmla="*/ 0 h 267"/>
                <a:gd name="T86" fmla="*/ 0 w 924"/>
                <a:gd name="T87" fmla="*/ 0 h 267"/>
                <a:gd name="T88" fmla="*/ 0 w 924"/>
                <a:gd name="T89" fmla="*/ 0 h 267"/>
                <a:gd name="T90" fmla="*/ 0 w 924"/>
                <a:gd name="T91" fmla="*/ 0 h 267"/>
                <a:gd name="T92" fmla="*/ 0 w 924"/>
                <a:gd name="T93" fmla="*/ 0 h 2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24"/>
                <a:gd name="T142" fmla="*/ 0 h 267"/>
                <a:gd name="T143" fmla="*/ 924 w 924"/>
                <a:gd name="T144" fmla="*/ 267 h 2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24" h="267">
                  <a:moveTo>
                    <a:pt x="107" y="151"/>
                  </a:moveTo>
                  <a:lnTo>
                    <a:pt x="107" y="152"/>
                  </a:lnTo>
                  <a:lnTo>
                    <a:pt x="109" y="155"/>
                  </a:lnTo>
                  <a:lnTo>
                    <a:pt x="109" y="158"/>
                  </a:lnTo>
                  <a:lnTo>
                    <a:pt x="110" y="161"/>
                  </a:lnTo>
                  <a:lnTo>
                    <a:pt x="112" y="164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5" y="168"/>
                  </a:lnTo>
                  <a:lnTo>
                    <a:pt x="122" y="168"/>
                  </a:lnTo>
                  <a:lnTo>
                    <a:pt x="131" y="167"/>
                  </a:lnTo>
                  <a:lnTo>
                    <a:pt x="141" y="167"/>
                  </a:lnTo>
                  <a:lnTo>
                    <a:pt x="153" y="166"/>
                  </a:lnTo>
                  <a:lnTo>
                    <a:pt x="163" y="164"/>
                  </a:lnTo>
                  <a:lnTo>
                    <a:pt x="174" y="161"/>
                  </a:lnTo>
                  <a:lnTo>
                    <a:pt x="181" y="158"/>
                  </a:lnTo>
                  <a:lnTo>
                    <a:pt x="187" y="155"/>
                  </a:lnTo>
                  <a:lnTo>
                    <a:pt x="186" y="192"/>
                  </a:lnTo>
                  <a:lnTo>
                    <a:pt x="178" y="208"/>
                  </a:lnTo>
                  <a:lnTo>
                    <a:pt x="175" y="243"/>
                  </a:lnTo>
                  <a:lnTo>
                    <a:pt x="169" y="248"/>
                  </a:lnTo>
                  <a:lnTo>
                    <a:pt x="38" y="267"/>
                  </a:lnTo>
                  <a:lnTo>
                    <a:pt x="16" y="267"/>
                  </a:lnTo>
                  <a:lnTo>
                    <a:pt x="4" y="254"/>
                  </a:lnTo>
                  <a:lnTo>
                    <a:pt x="0" y="256"/>
                  </a:lnTo>
                  <a:lnTo>
                    <a:pt x="7" y="241"/>
                  </a:lnTo>
                  <a:lnTo>
                    <a:pt x="15" y="228"/>
                  </a:lnTo>
                  <a:lnTo>
                    <a:pt x="25" y="216"/>
                  </a:lnTo>
                  <a:lnTo>
                    <a:pt x="37" y="205"/>
                  </a:lnTo>
                  <a:lnTo>
                    <a:pt x="50" y="193"/>
                  </a:lnTo>
                  <a:lnTo>
                    <a:pt x="65" y="180"/>
                  </a:lnTo>
                  <a:lnTo>
                    <a:pt x="79" y="168"/>
                  </a:lnTo>
                  <a:lnTo>
                    <a:pt x="97" y="15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2" y="151"/>
                  </a:lnTo>
                  <a:lnTo>
                    <a:pt x="103" y="151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7" y="151"/>
                  </a:lnTo>
                  <a:close/>
                  <a:moveTo>
                    <a:pt x="283" y="144"/>
                  </a:moveTo>
                  <a:lnTo>
                    <a:pt x="299" y="145"/>
                  </a:lnTo>
                  <a:lnTo>
                    <a:pt x="314" y="145"/>
                  </a:lnTo>
                  <a:lnTo>
                    <a:pt x="330" y="145"/>
                  </a:lnTo>
                  <a:lnTo>
                    <a:pt x="345" y="142"/>
                  </a:lnTo>
                  <a:lnTo>
                    <a:pt x="360" y="139"/>
                  </a:lnTo>
                  <a:lnTo>
                    <a:pt x="373" y="135"/>
                  </a:lnTo>
                  <a:lnTo>
                    <a:pt x="386" y="131"/>
                  </a:lnTo>
                  <a:lnTo>
                    <a:pt x="401" y="125"/>
                  </a:lnTo>
                  <a:lnTo>
                    <a:pt x="367" y="145"/>
                  </a:lnTo>
                  <a:lnTo>
                    <a:pt x="323" y="155"/>
                  </a:lnTo>
                  <a:lnTo>
                    <a:pt x="284" y="145"/>
                  </a:lnTo>
                  <a:lnTo>
                    <a:pt x="283" y="144"/>
                  </a:lnTo>
                  <a:close/>
                  <a:moveTo>
                    <a:pt x="498" y="100"/>
                  </a:moveTo>
                  <a:lnTo>
                    <a:pt x="501" y="100"/>
                  </a:lnTo>
                  <a:lnTo>
                    <a:pt x="503" y="102"/>
                  </a:lnTo>
                  <a:lnTo>
                    <a:pt x="504" y="103"/>
                  </a:lnTo>
                  <a:lnTo>
                    <a:pt x="505" y="103"/>
                  </a:lnTo>
                  <a:lnTo>
                    <a:pt x="507" y="104"/>
                  </a:lnTo>
                  <a:lnTo>
                    <a:pt x="507" y="106"/>
                  </a:lnTo>
                  <a:lnTo>
                    <a:pt x="508" y="107"/>
                  </a:lnTo>
                  <a:lnTo>
                    <a:pt x="508" y="110"/>
                  </a:lnTo>
                  <a:lnTo>
                    <a:pt x="514" y="109"/>
                  </a:lnTo>
                  <a:lnTo>
                    <a:pt x="522" y="107"/>
                  </a:lnTo>
                  <a:lnTo>
                    <a:pt x="532" y="109"/>
                  </a:lnTo>
                  <a:lnTo>
                    <a:pt x="542" y="110"/>
                  </a:lnTo>
                  <a:lnTo>
                    <a:pt x="553" y="112"/>
                  </a:lnTo>
                  <a:lnTo>
                    <a:pt x="563" y="113"/>
                  </a:lnTo>
                  <a:lnTo>
                    <a:pt x="572" y="115"/>
                  </a:lnTo>
                  <a:lnTo>
                    <a:pt x="578" y="116"/>
                  </a:lnTo>
                  <a:lnTo>
                    <a:pt x="567" y="116"/>
                  </a:lnTo>
                  <a:lnTo>
                    <a:pt x="559" y="126"/>
                  </a:lnTo>
                  <a:lnTo>
                    <a:pt x="600" y="126"/>
                  </a:lnTo>
                  <a:lnTo>
                    <a:pt x="650" y="122"/>
                  </a:lnTo>
                  <a:lnTo>
                    <a:pt x="730" y="97"/>
                  </a:lnTo>
                  <a:lnTo>
                    <a:pt x="844" y="51"/>
                  </a:lnTo>
                  <a:lnTo>
                    <a:pt x="914" y="1"/>
                  </a:lnTo>
                  <a:lnTo>
                    <a:pt x="915" y="1"/>
                  </a:lnTo>
                  <a:lnTo>
                    <a:pt x="917" y="1"/>
                  </a:lnTo>
                  <a:lnTo>
                    <a:pt x="918" y="1"/>
                  </a:lnTo>
                  <a:lnTo>
                    <a:pt x="920" y="1"/>
                  </a:lnTo>
                  <a:lnTo>
                    <a:pt x="921" y="0"/>
                  </a:lnTo>
                  <a:lnTo>
                    <a:pt x="923" y="0"/>
                  </a:lnTo>
                  <a:lnTo>
                    <a:pt x="924" y="0"/>
                  </a:lnTo>
                  <a:lnTo>
                    <a:pt x="828" y="84"/>
                  </a:lnTo>
                  <a:lnTo>
                    <a:pt x="737" y="135"/>
                  </a:lnTo>
                  <a:lnTo>
                    <a:pt x="671" y="154"/>
                  </a:lnTo>
                  <a:lnTo>
                    <a:pt x="610" y="167"/>
                  </a:lnTo>
                  <a:lnTo>
                    <a:pt x="581" y="167"/>
                  </a:lnTo>
                  <a:lnTo>
                    <a:pt x="533" y="183"/>
                  </a:lnTo>
                  <a:lnTo>
                    <a:pt x="491" y="192"/>
                  </a:lnTo>
                  <a:lnTo>
                    <a:pt x="430" y="214"/>
                  </a:lnTo>
                  <a:lnTo>
                    <a:pt x="392" y="216"/>
                  </a:lnTo>
                  <a:lnTo>
                    <a:pt x="370" y="227"/>
                  </a:lnTo>
                  <a:lnTo>
                    <a:pt x="320" y="230"/>
                  </a:lnTo>
                  <a:lnTo>
                    <a:pt x="268" y="243"/>
                  </a:lnTo>
                  <a:lnTo>
                    <a:pt x="243" y="243"/>
                  </a:lnTo>
                  <a:lnTo>
                    <a:pt x="239" y="246"/>
                  </a:lnTo>
                  <a:lnTo>
                    <a:pt x="246" y="154"/>
                  </a:lnTo>
                  <a:lnTo>
                    <a:pt x="249" y="151"/>
                  </a:lnTo>
                  <a:lnTo>
                    <a:pt x="293" y="163"/>
                  </a:lnTo>
                  <a:lnTo>
                    <a:pt x="357" y="157"/>
                  </a:lnTo>
                  <a:lnTo>
                    <a:pt x="438" y="129"/>
                  </a:lnTo>
                  <a:lnTo>
                    <a:pt x="498" y="100"/>
                  </a:lnTo>
                  <a:close/>
                  <a:moveTo>
                    <a:pt x="665" y="104"/>
                  </a:moveTo>
                  <a:lnTo>
                    <a:pt x="679" y="99"/>
                  </a:lnTo>
                  <a:lnTo>
                    <a:pt x="696" y="91"/>
                  </a:lnTo>
                  <a:lnTo>
                    <a:pt x="710" y="84"/>
                  </a:lnTo>
                  <a:lnTo>
                    <a:pt x="727" y="77"/>
                  </a:lnTo>
                  <a:lnTo>
                    <a:pt x="741" y="71"/>
                  </a:lnTo>
                  <a:lnTo>
                    <a:pt x="758" y="65"/>
                  </a:lnTo>
                  <a:lnTo>
                    <a:pt x="774" y="62"/>
                  </a:lnTo>
                  <a:lnTo>
                    <a:pt x="790" y="59"/>
                  </a:lnTo>
                  <a:lnTo>
                    <a:pt x="762" y="72"/>
                  </a:lnTo>
                  <a:lnTo>
                    <a:pt x="718" y="88"/>
                  </a:lnTo>
                  <a:lnTo>
                    <a:pt x="685" y="100"/>
                  </a:lnTo>
                  <a:lnTo>
                    <a:pt x="665" y="104"/>
                  </a:lnTo>
                  <a:close/>
                  <a:moveTo>
                    <a:pt x="815" y="46"/>
                  </a:moveTo>
                  <a:lnTo>
                    <a:pt x="819" y="42"/>
                  </a:lnTo>
                  <a:lnTo>
                    <a:pt x="825" y="39"/>
                  </a:lnTo>
                  <a:lnTo>
                    <a:pt x="833" y="35"/>
                  </a:lnTo>
                  <a:lnTo>
                    <a:pt x="840" y="30"/>
                  </a:lnTo>
                  <a:lnTo>
                    <a:pt x="846" y="27"/>
                  </a:lnTo>
                  <a:lnTo>
                    <a:pt x="853" y="23"/>
                  </a:lnTo>
                  <a:lnTo>
                    <a:pt x="859" y="20"/>
                  </a:lnTo>
                  <a:lnTo>
                    <a:pt x="864" y="17"/>
                  </a:lnTo>
                  <a:lnTo>
                    <a:pt x="867" y="10"/>
                  </a:lnTo>
                  <a:lnTo>
                    <a:pt x="870" y="10"/>
                  </a:lnTo>
                  <a:lnTo>
                    <a:pt x="871" y="10"/>
                  </a:lnTo>
                  <a:lnTo>
                    <a:pt x="874" y="10"/>
                  </a:lnTo>
                  <a:lnTo>
                    <a:pt x="877" y="10"/>
                  </a:lnTo>
                  <a:lnTo>
                    <a:pt x="878" y="8"/>
                  </a:lnTo>
                  <a:lnTo>
                    <a:pt x="881" y="8"/>
                  </a:lnTo>
                  <a:lnTo>
                    <a:pt x="884" y="8"/>
                  </a:lnTo>
                  <a:lnTo>
                    <a:pt x="887" y="7"/>
                  </a:lnTo>
                  <a:lnTo>
                    <a:pt x="877" y="16"/>
                  </a:lnTo>
                  <a:lnTo>
                    <a:pt x="815" y="4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22" name="Freeform 60"/>
            <p:cNvSpPr>
              <a:spLocks/>
            </p:cNvSpPr>
            <p:nvPr/>
          </p:nvSpPr>
          <p:spPr bwMode="auto">
            <a:xfrm>
              <a:off x="628" y="2995"/>
              <a:ext cx="84" cy="56"/>
            </a:xfrm>
            <a:custGeom>
              <a:avLst/>
              <a:gdLst>
                <a:gd name="T0" fmla="*/ 0 w 252"/>
                <a:gd name="T1" fmla="*/ 0 h 167"/>
                <a:gd name="T2" fmla="*/ 0 w 252"/>
                <a:gd name="T3" fmla="*/ 0 h 167"/>
                <a:gd name="T4" fmla="*/ 0 w 252"/>
                <a:gd name="T5" fmla="*/ 0 h 167"/>
                <a:gd name="T6" fmla="*/ 0 w 252"/>
                <a:gd name="T7" fmla="*/ 0 h 167"/>
                <a:gd name="T8" fmla="*/ 0 w 252"/>
                <a:gd name="T9" fmla="*/ 0 h 167"/>
                <a:gd name="T10" fmla="*/ 0 w 252"/>
                <a:gd name="T11" fmla="*/ 0 h 167"/>
                <a:gd name="T12" fmla="*/ 0 w 252"/>
                <a:gd name="T13" fmla="*/ 0 h 167"/>
                <a:gd name="T14" fmla="*/ 0 w 252"/>
                <a:gd name="T15" fmla="*/ 0 h 167"/>
                <a:gd name="T16" fmla="*/ 0 w 252"/>
                <a:gd name="T17" fmla="*/ 0 h 167"/>
                <a:gd name="T18" fmla="*/ 0 w 252"/>
                <a:gd name="T19" fmla="*/ 0 h 167"/>
                <a:gd name="T20" fmla="*/ 0 w 252"/>
                <a:gd name="T21" fmla="*/ 0 h 167"/>
                <a:gd name="T22" fmla="*/ 0 w 252"/>
                <a:gd name="T23" fmla="*/ 0 h 167"/>
                <a:gd name="T24" fmla="*/ 0 w 252"/>
                <a:gd name="T25" fmla="*/ 0 h 167"/>
                <a:gd name="T26" fmla="*/ 0 w 252"/>
                <a:gd name="T27" fmla="*/ 0 h 167"/>
                <a:gd name="T28" fmla="*/ 0 w 252"/>
                <a:gd name="T29" fmla="*/ 0 h 167"/>
                <a:gd name="T30" fmla="*/ 0 w 252"/>
                <a:gd name="T31" fmla="*/ 0 h 167"/>
                <a:gd name="T32" fmla="*/ 0 w 252"/>
                <a:gd name="T33" fmla="*/ 0 h 167"/>
                <a:gd name="T34" fmla="*/ 0 w 252"/>
                <a:gd name="T35" fmla="*/ 0 h 167"/>
                <a:gd name="T36" fmla="*/ 0 w 252"/>
                <a:gd name="T37" fmla="*/ 0 h 167"/>
                <a:gd name="T38" fmla="*/ 0 w 252"/>
                <a:gd name="T39" fmla="*/ 0 h 167"/>
                <a:gd name="T40" fmla="*/ 0 w 252"/>
                <a:gd name="T41" fmla="*/ 0 h 167"/>
                <a:gd name="T42" fmla="*/ 0 w 252"/>
                <a:gd name="T43" fmla="*/ 0 h 167"/>
                <a:gd name="T44" fmla="*/ 0 w 252"/>
                <a:gd name="T45" fmla="*/ 0 h 167"/>
                <a:gd name="T46" fmla="*/ 0 w 252"/>
                <a:gd name="T47" fmla="*/ 0 h 167"/>
                <a:gd name="T48" fmla="*/ 0 w 252"/>
                <a:gd name="T49" fmla="*/ 0 h 167"/>
                <a:gd name="T50" fmla="*/ 0 w 252"/>
                <a:gd name="T51" fmla="*/ 0 h 167"/>
                <a:gd name="T52" fmla="*/ 0 w 252"/>
                <a:gd name="T53" fmla="*/ 0 h 167"/>
                <a:gd name="T54" fmla="*/ 0 w 252"/>
                <a:gd name="T55" fmla="*/ 0 h 167"/>
                <a:gd name="T56" fmla="*/ 0 w 252"/>
                <a:gd name="T57" fmla="*/ 0 h 167"/>
                <a:gd name="T58" fmla="*/ 0 w 252"/>
                <a:gd name="T59" fmla="*/ 0 h 167"/>
                <a:gd name="T60" fmla="*/ 0 w 252"/>
                <a:gd name="T61" fmla="*/ 0 h 167"/>
                <a:gd name="T62" fmla="*/ 0 w 252"/>
                <a:gd name="T63" fmla="*/ 0 h 167"/>
                <a:gd name="T64" fmla="*/ 0 w 252"/>
                <a:gd name="T65" fmla="*/ 0 h 167"/>
                <a:gd name="T66" fmla="*/ 0 w 252"/>
                <a:gd name="T67" fmla="*/ 0 h 167"/>
                <a:gd name="T68" fmla="*/ 0 w 252"/>
                <a:gd name="T69" fmla="*/ 0 h 167"/>
                <a:gd name="T70" fmla="*/ 0 w 252"/>
                <a:gd name="T71" fmla="*/ 0 h 167"/>
                <a:gd name="T72" fmla="*/ 0 w 252"/>
                <a:gd name="T73" fmla="*/ 0 h 167"/>
                <a:gd name="T74" fmla="*/ 0 w 252"/>
                <a:gd name="T75" fmla="*/ 0 h 167"/>
                <a:gd name="T76" fmla="*/ 0 w 252"/>
                <a:gd name="T77" fmla="*/ 0 h 167"/>
                <a:gd name="T78" fmla="*/ 0 w 252"/>
                <a:gd name="T79" fmla="*/ 0 h 167"/>
                <a:gd name="T80" fmla="*/ 0 w 252"/>
                <a:gd name="T81" fmla="*/ 0 h 1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167"/>
                <a:gd name="T125" fmla="*/ 252 w 252"/>
                <a:gd name="T126" fmla="*/ 167 h 1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167">
                  <a:moveTo>
                    <a:pt x="122" y="0"/>
                  </a:moveTo>
                  <a:lnTo>
                    <a:pt x="116" y="4"/>
                  </a:lnTo>
                  <a:lnTo>
                    <a:pt x="112" y="9"/>
                  </a:lnTo>
                  <a:lnTo>
                    <a:pt x="107" y="13"/>
                  </a:lnTo>
                  <a:lnTo>
                    <a:pt x="103" y="18"/>
                  </a:lnTo>
                  <a:lnTo>
                    <a:pt x="98" y="23"/>
                  </a:lnTo>
                  <a:lnTo>
                    <a:pt x="94" y="28"/>
                  </a:lnTo>
                  <a:lnTo>
                    <a:pt x="91" y="32"/>
                  </a:lnTo>
                  <a:lnTo>
                    <a:pt x="88" y="38"/>
                  </a:lnTo>
                  <a:lnTo>
                    <a:pt x="93" y="38"/>
                  </a:lnTo>
                  <a:lnTo>
                    <a:pt x="97" y="39"/>
                  </a:lnTo>
                  <a:lnTo>
                    <a:pt x="101" y="39"/>
                  </a:lnTo>
                  <a:lnTo>
                    <a:pt x="106" y="41"/>
                  </a:lnTo>
                  <a:lnTo>
                    <a:pt x="110" y="41"/>
                  </a:lnTo>
                  <a:lnTo>
                    <a:pt x="115" y="42"/>
                  </a:lnTo>
                  <a:lnTo>
                    <a:pt x="119" y="42"/>
                  </a:lnTo>
                  <a:lnTo>
                    <a:pt x="124" y="44"/>
                  </a:lnTo>
                  <a:lnTo>
                    <a:pt x="118" y="50"/>
                  </a:lnTo>
                  <a:lnTo>
                    <a:pt x="112" y="54"/>
                  </a:lnTo>
                  <a:lnTo>
                    <a:pt x="106" y="60"/>
                  </a:lnTo>
                  <a:lnTo>
                    <a:pt x="100" y="64"/>
                  </a:lnTo>
                  <a:lnTo>
                    <a:pt x="94" y="68"/>
                  </a:lnTo>
                  <a:lnTo>
                    <a:pt x="87" y="73"/>
                  </a:lnTo>
                  <a:lnTo>
                    <a:pt x="81" y="76"/>
                  </a:lnTo>
                  <a:lnTo>
                    <a:pt x="75" y="79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81" y="82"/>
                  </a:lnTo>
                  <a:lnTo>
                    <a:pt x="84" y="82"/>
                  </a:lnTo>
                  <a:lnTo>
                    <a:pt x="85" y="82"/>
                  </a:lnTo>
                  <a:lnTo>
                    <a:pt x="87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7" y="84"/>
                  </a:lnTo>
                  <a:lnTo>
                    <a:pt x="84" y="87"/>
                  </a:lnTo>
                  <a:lnTo>
                    <a:pt x="82" y="89"/>
                  </a:lnTo>
                  <a:lnTo>
                    <a:pt x="79" y="92"/>
                  </a:lnTo>
                  <a:lnTo>
                    <a:pt x="78" y="95"/>
                  </a:lnTo>
                  <a:lnTo>
                    <a:pt x="76" y="96"/>
                  </a:lnTo>
                  <a:lnTo>
                    <a:pt x="75" y="99"/>
                  </a:lnTo>
                  <a:lnTo>
                    <a:pt x="75" y="100"/>
                  </a:lnTo>
                  <a:lnTo>
                    <a:pt x="76" y="102"/>
                  </a:lnTo>
                  <a:lnTo>
                    <a:pt x="78" y="103"/>
                  </a:lnTo>
                  <a:lnTo>
                    <a:pt x="79" y="106"/>
                  </a:lnTo>
                  <a:lnTo>
                    <a:pt x="81" y="108"/>
                  </a:lnTo>
                  <a:lnTo>
                    <a:pt x="84" y="109"/>
                  </a:lnTo>
                  <a:lnTo>
                    <a:pt x="84" y="112"/>
                  </a:lnTo>
                  <a:lnTo>
                    <a:pt x="85" y="114"/>
                  </a:lnTo>
                  <a:lnTo>
                    <a:pt x="116" y="114"/>
                  </a:lnTo>
                  <a:lnTo>
                    <a:pt x="116" y="130"/>
                  </a:lnTo>
                  <a:lnTo>
                    <a:pt x="121" y="131"/>
                  </a:lnTo>
                  <a:lnTo>
                    <a:pt x="124" y="132"/>
                  </a:lnTo>
                  <a:lnTo>
                    <a:pt x="128" y="134"/>
                  </a:lnTo>
                  <a:lnTo>
                    <a:pt x="132" y="135"/>
                  </a:lnTo>
                  <a:lnTo>
                    <a:pt x="135" y="135"/>
                  </a:lnTo>
                  <a:lnTo>
                    <a:pt x="140" y="137"/>
                  </a:lnTo>
                  <a:lnTo>
                    <a:pt x="144" y="137"/>
                  </a:lnTo>
                  <a:lnTo>
                    <a:pt x="147" y="137"/>
                  </a:lnTo>
                  <a:lnTo>
                    <a:pt x="150" y="138"/>
                  </a:lnTo>
                  <a:lnTo>
                    <a:pt x="159" y="140"/>
                  </a:lnTo>
                  <a:lnTo>
                    <a:pt x="172" y="141"/>
                  </a:lnTo>
                  <a:lnTo>
                    <a:pt x="187" y="141"/>
                  </a:lnTo>
                  <a:lnTo>
                    <a:pt x="203" y="141"/>
                  </a:lnTo>
                  <a:lnTo>
                    <a:pt x="221" y="141"/>
                  </a:lnTo>
                  <a:lnTo>
                    <a:pt x="237" y="141"/>
                  </a:lnTo>
                  <a:lnTo>
                    <a:pt x="252" y="141"/>
                  </a:lnTo>
                  <a:lnTo>
                    <a:pt x="250" y="143"/>
                  </a:lnTo>
                  <a:lnTo>
                    <a:pt x="244" y="148"/>
                  </a:lnTo>
                  <a:lnTo>
                    <a:pt x="113" y="167"/>
                  </a:lnTo>
                  <a:lnTo>
                    <a:pt x="91" y="167"/>
                  </a:lnTo>
                  <a:lnTo>
                    <a:pt x="79" y="154"/>
                  </a:lnTo>
                  <a:lnTo>
                    <a:pt x="57" y="164"/>
                  </a:lnTo>
                  <a:lnTo>
                    <a:pt x="47" y="164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4" y="138"/>
                  </a:lnTo>
                  <a:lnTo>
                    <a:pt x="0" y="146"/>
                  </a:lnTo>
                  <a:lnTo>
                    <a:pt x="25" y="121"/>
                  </a:lnTo>
                  <a:lnTo>
                    <a:pt x="50" y="83"/>
                  </a:lnTo>
                  <a:lnTo>
                    <a:pt x="22" y="67"/>
                  </a:lnTo>
                  <a:lnTo>
                    <a:pt x="110" y="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23" name="Freeform 61"/>
            <p:cNvSpPr>
              <a:spLocks/>
            </p:cNvSpPr>
            <p:nvPr/>
          </p:nvSpPr>
          <p:spPr bwMode="auto">
            <a:xfrm>
              <a:off x="1336" y="2693"/>
              <a:ext cx="75" cy="28"/>
            </a:xfrm>
            <a:custGeom>
              <a:avLst/>
              <a:gdLst>
                <a:gd name="T0" fmla="*/ 0 w 225"/>
                <a:gd name="T1" fmla="*/ 0 h 84"/>
                <a:gd name="T2" fmla="*/ 0 w 225"/>
                <a:gd name="T3" fmla="*/ 0 h 84"/>
                <a:gd name="T4" fmla="*/ 0 w 225"/>
                <a:gd name="T5" fmla="*/ 0 h 84"/>
                <a:gd name="T6" fmla="*/ 0 w 225"/>
                <a:gd name="T7" fmla="*/ 0 h 84"/>
                <a:gd name="T8" fmla="*/ 0 w 225"/>
                <a:gd name="T9" fmla="*/ 0 h 84"/>
                <a:gd name="T10" fmla="*/ 0 w 225"/>
                <a:gd name="T11" fmla="*/ 0 h 84"/>
                <a:gd name="T12" fmla="*/ 0 w 225"/>
                <a:gd name="T13" fmla="*/ 0 h 84"/>
                <a:gd name="T14" fmla="*/ 0 w 225"/>
                <a:gd name="T15" fmla="*/ 0 h 84"/>
                <a:gd name="T16" fmla="*/ 0 w 225"/>
                <a:gd name="T17" fmla="*/ 0 h 84"/>
                <a:gd name="T18" fmla="*/ 0 w 225"/>
                <a:gd name="T19" fmla="*/ 0 h 84"/>
                <a:gd name="T20" fmla="*/ 0 w 225"/>
                <a:gd name="T21" fmla="*/ 0 h 84"/>
                <a:gd name="T22" fmla="*/ 0 w 225"/>
                <a:gd name="T23" fmla="*/ 0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5"/>
                <a:gd name="T37" fmla="*/ 0 h 84"/>
                <a:gd name="T38" fmla="*/ 225 w 225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5" h="84">
                  <a:moveTo>
                    <a:pt x="25" y="0"/>
                  </a:moveTo>
                  <a:lnTo>
                    <a:pt x="26" y="42"/>
                  </a:lnTo>
                  <a:lnTo>
                    <a:pt x="22" y="58"/>
                  </a:lnTo>
                  <a:lnTo>
                    <a:pt x="41" y="68"/>
                  </a:lnTo>
                  <a:lnTo>
                    <a:pt x="93" y="69"/>
                  </a:lnTo>
                  <a:lnTo>
                    <a:pt x="132" y="69"/>
                  </a:lnTo>
                  <a:lnTo>
                    <a:pt x="225" y="84"/>
                  </a:lnTo>
                  <a:lnTo>
                    <a:pt x="62" y="78"/>
                  </a:lnTo>
                  <a:lnTo>
                    <a:pt x="0" y="74"/>
                  </a:lnTo>
                  <a:lnTo>
                    <a:pt x="16" y="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24" name="Freeform 62"/>
            <p:cNvSpPr>
              <a:spLocks/>
            </p:cNvSpPr>
            <p:nvPr/>
          </p:nvSpPr>
          <p:spPr bwMode="auto">
            <a:xfrm>
              <a:off x="1165" y="2709"/>
              <a:ext cx="23" cy="43"/>
            </a:xfrm>
            <a:custGeom>
              <a:avLst/>
              <a:gdLst>
                <a:gd name="T0" fmla="*/ 0 w 69"/>
                <a:gd name="T1" fmla="*/ 0 h 130"/>
                <a:gd name="T2" fmla="*/ 0 w 69"/>
                <a:gd name="T3" fmla="*/ 0 h 130"/>
                <a:gd name="T4" fmla="*/ 0 w 69"/>
                <a:gd name="T5" fmla="*/ 0 h 130"/>
                <a:gd name="T6" fmla="*/ 0 w 69"/>
                <a:gd name="T7" fmla="*/ 0 h 130"/>
                <a:gd name="T8" fmla="*/ 0 w 69"/>
                <a:gd name="T9" fmla="*/ 0 h 130"/>
                <a:gd name="T10" fmla="*/ 0 w 69"/>
                <a:gd name="T11" fmla="*/ 0 h 130"/>
                <a:gd name="T12" fmla="*/ 0 w 69"/>
                <a:gd name="T13" fmla="*/ 0 h 130"/>
                <a:gd name="T14" fmla="*/ 0 w 69"/>
                <a:gd name="T15" fmla="*/ 0 h 130"/>
                <a:gd name="T16" fmla="*/ 0 w 69"/>
                <a:gd name="T17" fmla="*/ 0 h 130"/>
                <a:gd name="T18" fmla="*/ 0 w 69"/>
                <a:gd name="T19" fmla="*/ 0 h 130"/>
                <a:gd name="T20" fmla="*/ 0 w 69"/>
                <a:gd name="T21" fmla="*/ 0 h 130"/>
                <a:gd name="T22" fmla="*/ 0 w 69"/>
                <a:gd name="T23" fmla="*/ 0 h 130"/>
                <a:gd name="T24" fmla="*/ 0 w 69"/>
                <a:gd name="T25" fmla="*/ 0 h 130"/>
                <a:gd name="T26" fmla="*/ 0 w 69"/>
                <a:gd name="T27" fmla="*/ 0 h 130"/>
                <a:gd name="T28" fmla="*/ 0 w 69"/>
                <a:gd name="T29" fmla="*/ 0 h 130"/>
                <a:gd name="T30" fmla="*/ 0 w 69"/>
                <a:gd name="T31" fmla="*/ 0 h 130"/>
                <a:gd name="T32" fmla="*/ 0 w 69"/>
                <a:gd name="T33" fmla="*/ 0 h 130"/>
                <a:gd name="T34" fmla="*/ 0 w 69"/>
                <a:gd name="T35" fmla="*/ 0 h 130"/>
                <a:gd name="T36" fmla="*/ 0 w 69"/>
                <a:gd name="T37" fmla="*/ 0 h 130"/>
                <a:gd name="T38" fmla="*/ 0 w 69"/>
                <a:gd name="T39" fmla="*/ 0 h 130"/>
                <a:gd name="T40" fmla="*/ 0 w 69"/>
                <a:gd name="T41" fmla="*/ 0 h 130"/>
                <a:gd name="T42" fmla="*/ 0 w 69"/>
                <a:gd name="T43" fmla="*/ 0 h 130"/>
                <a:gd name="T44" fmla="*/ 0 w 69"/>
                <a:gd name="T45" fmla="*/ 0 h 130"/>
                <a:gd name="T46" fmla="*/ 0 w 69"/>
                <a:gd name="T47" fmla="*/ 0 h 130"/>
                <a:gd name="T48" fmla="*/ 0 w 69"/>
                <a:gd name="T49" fmla="*/ 0 h 130"/>
                <a:gd name="T50" fmla="*/ 0 w 69"/>
                <a:gd name="T51" fmla="*/ 0 h 130"/>
                <a:gd name="T52" fmla="*/ 0 w 69"/>
                <a:gd name="T53" fmla="*/ 0 h 130"/>
                <a:gd name="T54" fmla="*/ 0 w 69"/>
                <a:gd name="T55" fmla="*/ 0 h 130"/>
                <a:gd name="T56" fmla="*/ 0 w 69"/>
                <a:gd name="T57" fmla="*/ 0 h 130"/>
                <a:gd name="T58" fmla="*/ 0 w 69"/>
                <a:gd name="T59" fmla="*/ 0 h 130"/>
                <a:gd name="T60" fmla="*/ 0 w 69"/>
                <a:gd name="T61" fmla="*/ 0 h 130"/>
                <a:gd name="T62" fmla="*/ 0 w 69"/>
                <a:gd name="T63" fmla="*/ 0 h 130"/>
                <a:gd name="T64" fmla="*/ 0 w 69"/>
                <a:gd name="T65" fmla="*/ 0 h 130"/>
                <a:gd name="T66" fmla="*/ 0 w 69"/>
                <a:gd name="T67" fmla="*/ 0 h 130"/>
                <a:gd name="T68" fmla="*/ 0 w 69"/>
                <a:gd name="T69" fmla="*/ 0 h 130"/>
                <a:gd name="T70" fmla="*/ 0 w 69"/>
                <a:gd name="T71" fmla="*/ 0 h 130"/>
                <a:gd name="T72" fmla="*/ 0 w 69"/>
                <a:gd name="T73" fmla="*/ 0 h 130"/>
                <a:gd name="T74" fmla="*/ 0 w 69"/>
                <a:gd name="T75" fmla="*/ 0 h 130"/>
                <a:gd name="T76" fmla="*/ 0 w 69"/>
                <a:gd name="T77" fmla="*/ 0 h 130"/>
                <a:gd name="T78" fmla="*/ 0 w 69"/>
                <a:gd name="T79" fmla="*/ 0 h 130"/>
                <a:gd name="T80" fmla="*/ 0 w 69"/>
                <a:gd name="T81" fmla="*/ 0 h 130"/>
                <a:gd name="T82" fmla="*/ 0 w 69"/>
                <a:gd name="T83" fmla="*/ 0 h 130"/>
                <a:gd name="T84" fmla="*/ 0 w 69"/>
                <a:gd name="T85" fmla="*/ 0 h 130"/>
                <a:gd name="T86" fmla="*/ 0 w 69"/>
                <a:gd name="T87" fmla="*/ 0 h 130"/>
                <a:gd name="T88" fmla="*/ 0 w 69"/>
                <a:gd name="T89" fmla="*/ 0 h 130"/>
                <a:gd name="T90" fmla="*/ 0 w 69"/>
                <a:gd name="T91" fmla="*/ 0 h 130"/>
                <a:gd name="T92" fmla="*/ 0 w 69"/>
                <a:gd name="T93" fmla="*/ 0 h 130"/>
                <a:gd name="T94" fmla="*/ 0 w 69"/>
                <a:gd name="T95" fmla="*/ 0 h 130"/>
                <a:gd name="T96" fmla="*/ 0 w 69"/>
                <a:gd name="T97" fmla="*/ 0 h 130"/>
                <a:gd name="T98" fmla="*/ 0 w 69"/>
                <a:gd name="T99" fmla="*/ 0 h 130"/>
                <a:gd name="T100" fmla="*/ 0 w 69"/>
                <a:gd name="T101" fmla="*/ 0 h 130"/>
                <a:gd name="T102" fmla="*/ 0 w 69"/>
                <a:gd name="T103" fmla="*/ 0 h 1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"/>
                <a:gd name="T157" fmla="*/ 0 h 130"/>
                <a:gd name="T158" fmla="*/ 69 w 69"/>
                <a:gd name="T159" fmla="*/ 130 h 1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" h="130">
                  <a:moveTo>
                    <a:pt x="35" y="0"/>
                  </a:moveTo>
                  <a:lnTo>
                    <a:pt x="32" y="2"/>
                  </a:lnTo>
                  <a:lnTo>
                    <a:pt x="31" y="5"/>
                  </a:lnTo>
                  <a:lnTo>
                    <a:pt x="28" y="8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6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15" y="50"/>
                  </a:lnTo>
                  <a:lnTo>
                    <a:pt x="15" y="53"/>
                  </a:lnTo>
                  <a:lnTo>
                    <a:pt x="13" y="55"/>
                  </a:lnTo>
                  <a:lnTo>
                    <a:pt x="31" y="55"/>
                  </a:lnTo>
                  <a:lnTo>
                    <a:pt x="31" y="58"/>
                  </a:lnTo>
                  <a:lnTo>
                    <a:pt x="31" y="62"/>
                  </a:lnTo>
                  <a:lnTo>
                    <a:pt x="29" y="65"/>
                  </a:lnTo>
                  <a:lnTo>
                    <a:pt x="29" y="68"/>
                  </a:lnTo>
                  <a:lnTo>
                    <a:pt x="29" y="71"/>
                  </a:lnTo>
                  <a:lnTo>
                    <a:pt x="28" y="75"/>
                  </a:lnTo>
                  <a:lnTo>
                    <a:pt x="28" y="78"/>
                  </a:lnTo>
                  <a:lnTo>
                    <a:pt x="28" y="82"/>
                  </a:lnTo>
                  <a:lnTo>
                    <a:pt x="31" y="82"/>
                  </a:lnTo>
                  <a:lnTo>
                    <a:pt x="35" y="82"/>
                  </a:lnTo>
                  <a:lnTo>
                    <a:pt x="35" y="84"/>
                  </a:lnTo>
                  <a:lnTo>
                    <a:pt x="35" y="87"/>
                  </a:lnTo>
                  <a:lnTo>
                    <a:pt x="35" y="91"/>
                  </a:lnTo>
                  <a:lnTo>
                    <a:pt x="37" y="94"/>
                  </a:lnTo>
                  <a:lnTo>
                    <a:pt x="37" y="97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6"/>
                  </a:lnTo>
                  <a:lnTo>
                    <a:pt x="43" y="106"/>
                  </a:lnTo>
                  <a:lnTo>
                    <a:pt x="47" y="107"/>
                  </a:lnTo>
                  <a:lnTo>
                    <a:pt x="51" y="110"/>
                  </a:lnTo>
                  <a:lnTo>
                    <a:pt x="56" y="112"/>
                  </a:lnTo>
                  <a:lnTo>
                    <a:pt x="60" y="116"/>
                  </a:lnTo>
                  <a:lnTo>
                    <a:pt x="65" y="119"/>
                  </a:lnTo>
                  <a:lnTo>
                    <a:pt x="68" y="123"/>
                  </a:lnTo>
                  <a:lnTo>
                    <a:pt x="69" y="126"/>
                  </a:lnTo>
                  <a:lnTo>
                    <a:pt x="62" y="130"/>
                  </a:lnTo>
                  <a:lnTo>
                    <a:pt x="59" y="129"/>
                  </a:lnTo>
                  <a:lnTo>
                    <a:pt x="54" y="128"/>
                  </a:lnTo>
                  <a:lnTo>
                    <a:pt x="50" y="126"/>
                  </a:lnTo>
                  <a:lnTo>
                    <a:pt x="46" y="123"/>
                  </a:lnTo>
                  <a:lnTo>
                    <a:pt x="41" y="120"/>
                  </a:lnTo>
                  <a:lnTo>
                    <a:pt x="38" y="117"/>
                  </a:lnTo>
                  <a:lnTo>
                    <a:pt x="35" y="113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29" y="109"/>
                  </a:lnTo>
                  <a:lnTo>
                    <a:pt x="26" y="107"/>
                  </a:lnTo>
                  <a:lnTo>
                    <a:pt x="23" y="106"/>
                  </a:lnTo>
                  <a:lnTo>
                    <a:pt x="22" y="104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15" y="100"/>
                  </a:lnTo>
                  <a:lnTo>
                    <a:pt x="16" y="97"/>
                  </a:lnTo>
                  <a:lnTo>
                    <a:pt x="18" y="96"/>
                  </a:lnTo>
                  <a:lnTo>
                    <a:pt x="19" y="94"/>
                  </a:lnTo>
                  <a:lnTo>
                    <a:pt x="20" y="91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4"/>
                  </a:lnTo>
                  <a:lnTo>
                    <a:pt x="23" y="80"/>
                  </a:lnTo>
                  <a:lnTo>
                    <a:pt x="22" y="75"/>
                  </a:lnTo>
                  <a:lnTo>
                    <a:pt x="20" y="71"/>
                  </a:lnTo>
                  <a:lnTo>
                    <a:pt x="19" y="66"/>
                  </a:lnTo>
                  <a:lnTo>
                    <a:pt x="16" y="62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10" y="55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6" y="45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7"/>
                  </a:lnTo>
                  <a:lnTo>
                    <a:pt x="13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425" name="Freeform 63"/>
            <p:cNvSpPr>
              <a:spLocks/>
            </p:cNvSpPr>
            <p:nvPr/>
          </p:nvSpPr>
          <p:spPr bwMode="auto">
            <a:xfrm>
              <a:off x="1186" y="2663"/>
              <a:ext cx="93" cy="43"/>
            </a:xfrm>
            <a:custGeom>
              <a:avLst/>
              <a:gdLst>
                <a:gd name="T0" fmla="*/ 0 w 281"/>
                <a:gd name="T1" fmla="*/ 0 h 129"/>
                <a:gd name="T2" fmla="*/ 0 w 281"/>
                <a:gd name="T3" fmla="*/ 0 h 129"/>
                <a:gd name="T4" fmla="*/ 0 w 281"/>
                <a:gd name="T5" fmla="*/ 0 h 129"/>
                <a:gd name="T6" fmla="*/ 0 w 281"/>
                <a:gd name="T7" fmla="*/ 0 h 129"/>
                <a:gd name="T8" fmla="*/ 0 w 281"/>
                <a:gd name="T9" fmla="*/ 0 h 129"/>
                <a:gd name="T10" fmla="*/ 0 w 281"/>
                <a:gd name="T11" fmla="*/ 0 h 129"/>
                <a:gd name="T12" fmla="*/ 0 w 281"/>
                <a:gd name="T13" fmla="*/ 0 h 129"/>
                <a:gd name="T14" fmla="*/ 0 w 281"/>
                <a:gd name="T15" fmla="*/ 0 h 129"/>
                <a:gd name="T16" fmla="*/ 0 w 281"/>
                <a:gd name="T17" fmla="*/ 0 h 129"/>
                <a:gd name="T18" fmla="*/ 0 w 281"/>
                <a:gd name="T19" fmla="*/ 0 h 129"/>
                <a:gd name="T20" fmla="*/ 0 w 281"/>
                <a:gd name="T21" fmla="*/ 0 h 129"/>
                <a:gd name="T22" fmla="*/ 0 w 281"/>
                <a:gd name="T23" fmla="*/ 0 h 129"/>
                <a:gd name="T24" fmla="*/ 0 w 281"/>
                <a:gd name="T25" fmla="*/ 0 h 129"/>
                <a:gd name="T26" fmla="*/ 0 w 281"/>
                <a:gd name="T27" fmla="*/ 0 h 129"/>
                <a:gd name="T28" fmla="*/ 0 w 281"/>
                <a:gd name="T29" fmla="*/ 0 h 129"/>
                <a:gd name="T30" fmla="*/ 0 w 281"/>
                <a:gd name="T31" fmla="*/ 0 h 129"/>
                <a:gd name="T32" fmla="*/ 0 w 281"/>
                <a:gd name="T33" fmla="*/ 0 h 129"/>
                <a:gd name="T34" fmla="*/ 0 w 281"/>
                <a:gd name="T35" fmla="*/ 0 h 129"/>
                <a:gd name="T36" fmla="*/ 0 w 281"/>
                <a:gd name="T37" fmla="*/ 0 h 129"/>
                <a:gd name="T38" fmla="*/ 0 w 281"/>
                <a:gd name="T39" fmla="*/ 0 h 129"/>
                <a:gd name="T40" fmla="*/ 0 w 281"/>
                <a:gd name="T41" fmla="*/ 0 h 129"/>
                <a:gd name="T42" fmla="*/ 0 w 281"/>
                <a:gd name="T43" fmla="*/ 0 h 129"/>
                <a:gd name="T44" fmla="*/ 0 w 281"/>
                <a:gd name="T45" fmla="*/ 0 h 129"/>
                <a:gd name="T46" fmla="*/ 0 w 281"/>
                <a:gd name="T47" fmla="*/ 0 h 129"/>
                <a:gd name="T48" fmla="*/ 0 w 281"/>
                <a:gd name="T49" fmla="*/ 0 h 129"/>
                <a:gd name="T50" fmla="*/ 0 w 281"/>
                <a:gd name="T51" fmla="*/ 0 h 129"/>
                <a:gd name="T52" fmla="*/ 0 w 281"/>
                <a:gd name="T53" fmla="*/ 0 h 129"/>
                <a:gd name="T54" fmla="*/ 0 w 281"/>
                <a:gd name="T55" fmla="*/ 0 h 129"/>
                <a:gd name="T56" fmla="*/ 0 w 281"/>
                <a:gd name="T57" fmla="*/ 0 h 129"/>
                <a:gd name="T58" fmla="*/ 0 w 281"/>
                <a:gd name="T59" fmla="*/ 0 h 129"/>
                <a:gd name="T60" fmla="*/ 0 w 281"/>
                <a:gd name="T61" fmla="*/ 0 h 129"/>
                <a:gd name="T62" fmla="*/ 0 w 281"/>
                <a:gd name="T63" fmla="*/ 0 h 129"/>
                <a:gd name="T64" fmla="*/ 0 w 281"/>
                <a:gd name="T65" fmla="*/ 0 h 129"/>
                <a:gd name="T66" fmla="*/ 0 w 281"/>
                <a:gd name="T67" fmla="*/ 0 h 129"/>
                <a:gd name="T68" fmla="*/ 0 w 281"/>
                <a:gd name="T69" fmla="*/ 0 h 129"/>
                <a:gd name="T70" fmla="*/ 0 w 281"/>
                <a:gd name="T71" fmla="*/ 0 h 129"/>
                <a:gd name="T72" fmla="*/ 0 w 281"/>
                <a:gd name="T73" fmla="*/ 0 h 129"/>
                <a:gd name="T74" fmla="*/ 0 w 281"/>
                <a:gd name="T75" fmla="*/ 0 h 129"/>
                <a:gd name="T76" fmla="*/ 0 w 281"/>
                <a:gd name="T77" fmla="*/ 0 h 129"/>
                <a:gd name="T78" fmla="*/ 0 w 281"/>
                <a:gd name="T79" fmla="*/ 0 h 129"/>
                <a:gd name="T80" fmla="*/ 0 w 281"/>
                <a:gd name="T81" fmla="*/ 0 h 129"/>
                <a:gd name="T82" fmla="*/ 0 w 281"/>
                <a:gd name="T83" fmla="*/ 0 h 129"/>
                <a:gd name="T84" fmla="*/ 0 w 281"/>
                <a:gd name="T85" fmla="*/ 0 h 129"/>
                <a:gd name="T86" fmla="*/ 0 w 281"/>
                <a:gd name="T87" fmla="*/ 0 h 129"/>
                <a:gd name="T88" fmla="*/ 0 w 281"/>
                <a:gd name="T89" fmla="*/ 0 h 129"/>
                <a:gd name="T90" fmla="*/ 0 w 281"/>
                <a:gd name="T91" fmla="*/ 0 h 129"/>
                <a:gd name="T92" fmla="*/ 0 w 281"/>
                <a:gd name="T93" fmla="*/ 0 h 1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1"/>
                <a:gd name="T142" fmla="*/ 0 h 129"/>
                <a:gd name="T143" fmla="*/ 281 w 281"/>
                <a:gd name="T144" fmla="*/ 129 h 12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1" h="129">
                  <a:moveTo>
                    <a:pt x="281" y="0"/>
                  </a:moveTo>
                  <a:lnTo>
                    <a:pt x="275" y="4"/>
                  </a:lnTo>
                  <a:lnTo>
                    <a:pt x="269" y="10"/>
                  </a:lnTo>
                  <a:lnTo>
                    <a:pt x="264" y="16"/>
                  </a:lnTo>
                  <a:lnTo>
                    <a:pt x="259" y="22"/>
                  </a:lnTo>
                  <a:lnTo>
                    <a:pt x="255" y="29"/>
                  </a:lnTo>
                  <a:lnTo>
                    <a:pt x="250" y="35"/>
                  </a:lnTo>
                  <a:lnTo>
                    <a:pt x="249" y="39"/>
                  </a:lnTo>
                  <a:lnTo>
                    <a:pt x="247" y="43"/>
                  </a:lnTo>
                  <a:lnTo>
                    <a:pt x="246" y="43"/>
                  </a:lnTo>
                  <a:lnTo>
                    <a:pt x="244" y="45"/>
                  </a:lnTo>
                  <a:lnTo>
                    <a:pt x="243" y="46"/>
                  </a:lnTo>
                  <a:lnTo>
                    <a:pt x="241" y="49"/>
                  </a:lnTo>
                  <a:lnTo>
                    <a:pt x="240" y="51"/>
                  </a:lnTo>
                  <a:lnTo>
                    <a:pt x="239" y="54"/>
                  </a:lnTo>
                  <a:lnTo>
                    <a:pt x="237" y="55"/>
                  </a:lnTo>
                  <a:lnTo>
                    <a:pt x="237" y="57"/>
                  </a:lnTo>
                  <a:lnTo>
                    <a:pt x="234" y="57"/>
                  </a:lnTo>
                  <a:lnTo>
                    <a:pt x="230" y="62"/>
                  </a:lnTo>
                  <a:lnTo>
                    <a:pt x="224" y="67"/>
                  </a:lnTo>
                  <a:lnTo>
                    <a:pt x="218" y="71"/>
                  </a:lnTo>
                  <a:lnTo>
                    <a:pt x="212" y="75"/>
                  </a:lnTo>
                  <a:lnTo>
                    <a:pt x="206" y="80"/>
                  </a:lnTo>
                  <a:lnTo>
                    <a:pt x="200" y="84"/>
                  </a:lnTo>
                  <a:lnTo>
                    <a:pt x="194" y="87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80" y="100"/>
                  </a:lnTo>
                  <a:lnTo>
                    <a:pt x="169" y="105"/>
                  </a:lnTo>
                  <a:lnTo>
                    <a:pt x="159" y="109"/>
                  </a:lnTo>
                  <a:lnTo>
                    <a:pt x="147" y="110"/>
                  </a:lnTo>
                  <a:lnTo>
                    <a:pt x="124" y="113"/>
                  </a:lnTo>
                  <a:lnTo>
                    <a:pt x="98" y="113"/>
                  </a:lnTo>
                  <a:lnTo>
                    <a:pt x="73" y="113"/>
                  </a:lnTo>
                  <a:lnTo>
                    <a:pt x="50" y="115"/>
                  </a:lnTo>
                  <a:lnTo>
                    <a:pt x="40" y="116"/>
                  </a:lnTo>
                  <a:lnTo>
                    <a:pt x="29" y="118"/>
                  </a:lnTo>
                  <a:lnTo>
                    <a:pt x="19" y="122"/>
                  </a:lnTo>
                  <a:lnTo>
                    <a:pt x="12" y="126"/>
                  </a:lnTo>
                  <a:lnTo>
                    <a:pt x="12" y="129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85" y="107"/>
                  </a:lnTo>
                  <a:lnTo>
                    <a:pt x="162" y="91"/>
                  </a:lnTo>
                  <a:lnTo>
                    <a:pt x="200" y="70"/>
                  </a:lnTo>
                  <a:lnTo>
                    <a:pt x="267" y="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43" name="Group 64"/>
          <p:cNvGrpSpPr>
            <a:grpSpLocks/>
          </p:cNvGrpSpPr>
          <p:nvPr/>
        </p:nvGrpSpPr>
        <p:grpSpPr bwMode="auto">
          <a:xfrm>
            <a:off x="7463994" y="3921861"/>
            <a:ext cx="500890" cy="1128887"/>
            <a:chOff x="4433" y="1541"/>
            <a:chExt cx="792" cy="2000"/>
          </a:xfrm>
        </p:grpSpPr>
        <p:sp>
          <p:nvSpPr>
            <p:cNvPr id="36363" name="Freeform 65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64" name="Freeform 66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44" name="Group 67"/>
          <p:cNvGrpSpPr>
            <a:grpSpLocks/>
          </p:cNvGrpSpPr>
          <p:nvPr/>
        </p:nvGrpSpPr>
        <p:grpSpPr bwMode="auto">
          <a:xfrm>
            <a:off x="3618929" y="1554263"/>
            <a:ext cx="1910681" cy="3620109"/>
            <a:chOff x="2256" y="576"/>
            <a:chExt cx="1394" cy="2603"/>
          </a:xfrm>
        </p:grpSpPr>
        <p:grpSp>
          <p:nvGrpSpPr>
            <p:cNvPr id="36330" name="Group 68"/>
            <p:cNvGrpSpPr>
              <a:grpSpLocks/>
            </p:cNvGrpSpPr>
            <p:nvPr/>
          </p:nvGrpSpPr>
          <p:grpSpPr bwMode="auto">
            <a:xfrm>
              <a:off x="3168" y="576"/>
              <a:ext cx="290" cy="635"/>
              <a:chOff x="4433" y="1541"/>
              <a:chExt cx="792" cy="2000"/>
            </a:xfrm>
          </p:grpSpPr>
          <p:sp>
            <p:nvSpPr>
              <p:cNvPr id="36361" name="Freeform 69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62" name="Freeform 70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6331" name="Line 71"/>
            <p:cNvSpPr>
              <a:spLocks noChangeShapeType="1"/>
            </p:cNvSpPr>
            <p:nvPr/>
          </p:nvSpPr>
          <p:spPr bwMode="auto">
            <a:xfrm flipH="1">
              <a:off x="2736" y="1056"/>
              <a:ext cx="362" cy="39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2" name="Line 72"/>
            <p:cNvSpPr>
              <a:spLocks noChangeShapeType="1"/>
            </p:cNvSpPr>
            <p:nvPr/>
          </p:nvSpPr>
          <p:spPr bwMode="auto">
            <a:xfrm flipH="1" flipV="1">
              <a:off x="2715" y="2154"/>
              <a:ext cx="437" cy="267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3" name="Line 73"/>
            <p:cNvSpPr>
              <a:spLocks noChangeShapeType="1"/>
            </p:cNvSpPr>
            <p:nvPr/>
          </p:nvSpPr>
          <p:spPr bwMode="auto">
            <a:xfrm flipH="1" flipV="1">
              <a:off x="2714" y="1791"/>
              <a:ext cx="437" cy="1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334" name="Group 74"/>
            <p:cNvGrpSpPr>
              <a:grpSpLocks/>
            </p:cNvGrpSpPr>
            <p:nvPr/>
          </p:nvGrpSpPr>
          <p:grpSpPr bwMode="auto">
            <a:xfrm>
              <a:off x="3264" y="672"/>
              <a:ext cx="290" cy="635"/>
              <a:chOff x="4433" y="1541"/>
              <a:chExt cx="792" cy="2000"/>
            </a:xfrm>
          </p:grpSpPr>
          <p:sp>
            <p:nvSpPr>
              <p:cNvPr id="36359" name="Freeform 75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60" name="Freeform 76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335" name="Group 77"/>
            <p:cNvGrpSpPr>
              <a:grpSpLocks/>
            </p:cNvGrpSpPr>
            <p:nvPr/>
          </p:nvGrpSpPr>
          <p:grpSpPr bwMode="auto">
            <a:xfrm>
              <a:off x="3360" y="768"/>
              <a:ext cx="290" cy="635"/>
              <a:chOff x="4433" y="1541"/>
              <a:chExt cx="792" cy="2000"/>
            </a:xfrm>
          </p:grpSpPr>
          <p:sp>
            <p:nvSpPr>
              <p:cNvPr id="36357" name="Freeform 78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58" name="Freeform 79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336" name="Group 80"/>
            <p:cNvGrpSpPr>
              <a:grpSpLocks/>
            </p:cNvGrpSpPr>
            <p:nvPr/>
          </p:nvGrpSpPr>
          <p:grpSpPr bwMode="auto">
            <a:xfrm>
              <a:off x="3168" y="1440"/>
              <a:ext cx="290" cy="635"/>
              <a:chOff x="4433" y="1541"/>
              <a:chExt cx="792" cy="2000"/>
            </a:xfrm>
          </p:grpSpPr>
          <p:sp>
            <p:nvSpPr>
              <p:cNvPr id="36355" name="Freeform 81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56" name="Freeform 82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337" name="Group 83"/>
            <p:cNvGrpSpPr>
              <a:grpSpLocks/>
            </p:cNvGrpSpPr>
            <p:nvPr/>
          </p:nvGrpSpPr>
          <p:grpSpPr bwMode="auto">
            <a:xfrm>
              <a:off x="3264" y="1536"/>
              <a:ext cx="290" cy="635"/>
              <a:chOff x="4433" y="1541"/>
              <a:chExt cx="792" cy="2000"/>
            </a:xfrm>
          </p:grpSpPr>
          <p:sp>
            <p:nvSpPr>
              <p:cNvPr id="36353" name="Freeform 84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54" name="Freeform 85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338" name="Group 86"/>
            <p:cNvGrpSpPr>
              <a:grpSpLocks/>
            </p:cNvGrpSpPr>
            <p:nvPr/>
          </p:nvGrpSpPr>
          <p:grpSpPr bwMode="auto">
            <a:xfrm>
              <a:off x="3360" y="1632"/>
              <a:ext cx="290" cy="635"/>
              <a:chOff x="4433" y="1541"/>
              <a:chExt cx="792" cy="2000"/>
            </a:xfrm>
          </p:grpSpPr>
          <p:sp>
            <p:nvSpPr>
              <p:cNvPr id="36351" name="Freeform 87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52" name="Freeform 88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339" name="Group 89"/>
            <p:cNvGrpSpPr>
              <a:grpSpLocks/>
            </p:cNvGrpSpPr>
            <p:nvPr/>
          </p:nvGrpSpPr>
          <p:grpSpPr bwMode="auto">
            <a:xfrm>
              <a:off x="3120" y="2352"/>
              <a:ext cx="290" cy="635"/>
              <a:chOff x="4433" y="1541"/>
              <a:chExt cx="792" cy="2000"/>
            </a:xfrm>
          </p:grpSpPr>
          <p:sp>
            <p:nvSpPr>
              <p:cNvPr id="36349" name="Freeform 90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50" name="Freeform 91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340" name="Group 92"/>
            <p:cNvGrpSpPr>
              <a:grpSpLocks/>
            </p:cNvGrpSpPr>
            <p:nvPr/>
          </p:nvGrpSpPr>
          <p:grpSpPr bwMode="auto">
            <a:xfrm>
              <a:off x="3216" y="2448"/>
              <a:ext cx="290" cy="635"/>
              <a:chOff x="4433" y="1541"/>
              <a:chExt cx="792" cy="2000"/>
            </a:xfrm>
          </p:grpSpPr>
          <p:sp>
            <p:nvSpPr>
              <p:cNvPr id="36347" name="Freeform 93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48" name="Freeform 94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341" name="Group 95"/>
            <p:cNvGrpSpPr>
              <a:grpSpLocks/>
            </p:cNvGrpSpPr>
            <p:nvPr/>
          </p:nvGrpSpPr>
          <p:grpSpPr bwMode="auto">
            <a:xfrm>
              <a:off x="3312" y="2544"/>
              <a:ext cx="290" cy="635"/>
              <a:chOff x="4433" y="1541"/>
              <a:chExt cx="792" cy="2000"/>
            </a:xfrm>
          </p:grpSpPr>
          <p:sp>
            <p:nvSpPr>
              <p:cNvPr id="36345" name="Freeform 96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46" name="Freeform 97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342" name="Group 98"/>
            <p:cNvGrpSpPr>
              <a:grpSpLocks/>
            </p:cNvGrpSpPr>
            <p:nvPr/>
          </p:nvGrpSpPr>
          <p:grpSpPr bwMode="auto">
            <a:xfrm>
              <a:off x="2256" y="1440"/>
              <a:ext cx="336" cy="816"/>
              <a:chOff x="4433" y="1541"/>
              <a:chExt cx="792" cy="2000"/>
            </a:xfrm>
          </p:grpSpPr>
          <p:sp>
            <p:nvSpPr>
              <p:cNvPr id="36343" name="Freeform 99"/>
              <p:cNvSpPr>
                <a:spLocks/>
              </p:cNvSpPr>
              <p:nvPr/>
            </p:nvSpPr>
            <p:spPr bwMode="auto">
              <a:xfrm flipH="1">
                <a:off x="4433" y="1891"/>
                <a:ext cx="792" cy="1650"/>
              </a:xfrm>
              <a:custGeom>
                <a:avLst/>
                <a:gdLst>
                  <a:gd name="T0" fmla="*/ 1 w 1156"/>
                  <a:gd name="T1" fmla="*/ 10 h 2495"/>
                  <a:gd name="T2" fmla="*/ 1 w 1156"/>
                  <a:gd name="T3" fmla="*/ 7 h 2495"/>
                  <a:gd name="T4" fmla="*/ 3 w 1156"/>
                  <a:gd name="T5" fmla="*/ 4 h 2495"/>
                  <a:gd name="T6" fmla="*/ 5 w 1156"/>
                  <a:gd name="T7" fmla="*/ 2 h 2495"/>
                  <a:gd name="T8" fmla="*/ 10 w 1156"/>
                  <a:gd name="T9" fmla="*/ 1 h 2495"/>
                  <a:gd name="T10" fmla="*/ 14 w 1156"/>
                  <a:gd name="T11" fmla="*/ 0 h 2495"/>
                  <a:gd name="T12" fmla="*/ 46 w 1156"/>
                  <a:gd name="T13" fmla="*/ 1 h 2495"/>
                  <a:gd name="T14" fmla="*/ 50 w 1156"/>
                  <a:gd name="T15" fmla="*/ 1 h 2495"/>
                  <a:gd name="T16" fmla="*/ 53 w 1156"/>
                  <a:gd name="T17" fmla="*/ 3 h 2495"/>
                  <a:gd name="T18" fmla="*/ 54 w 1156"/>
                  <a:gd name="T19" fmla="*/ 6 h 2495"/>
                  <a:gd name="T20" fmla="*/ 56 w 1156"/>
                  <a:gd name="T21" fmla="*/ 9 h 2495"/>
                  <a:gd name="T22" fmla="*/ 56 w 1156"/>
                  <a:gd name="T23" fmla="*/ 39 h 2495"/>
                  <a:gd name="T24" fmla="*/ 55 w 1156"/>
                  <a:gd name="T25" fmla="*/ 42 h 2495"/>
                  <a:gd name="T26" fmla="*/ 53 w 1156"/>
                  <a:gd name="T27" fmla="*/ 42 h 2495"/>
                  <a:gd name="T28" fmla="*/ 50 w 1156"/>
                  <a:gd name="T29" fmla="*/ 43 h 2495"/>
                  <a:gd name="T30" fmla="*/ 47 w 1156"/>
                  <a:gd name="T31" fmla="*/ 42 h 2495"/>
                  <a:gd name="T32" fmla="*/ 47 w 1156"/>
                  <a:gd name="T33" fmla="*/ 41 h 2495"/>
                  <a:gd name="T34" fmla="*/ 46 w 1156"/>
                  <a:gd name="T35" fmla="*/ 15 h 2495"/>
                  <a:gd name="T36" fmla="*/ 45 w 1156"/>
                  <a:gd name="T37" fmla="*/ 15 h 2495"/>
                  <a:gd name="T38" fmla="*/ 44 w 1156"/>
                  <a:gd name="T39" fmla="*/ 15 h 2495"/>
                  <a:gd name="T40" fmla="*/ 44 w 1156"/>
                  <a:gd name="T41" fmla="*/ 89 h 2495"/>
                  <a:gd name="T42" fmla="*/ 41 w 1156"/>
                  <a:gd name="T43" fmla="*/ 90 h 2495"/>
                  <a:gd name="T44" fmla="*/ 38 w 1156"/>
                  <a:gd name="T45" fmla="*/ 91 h 2495"/>
                  <a:gd name="T46" fmla="*/ 34 w 1156"/>
                  <a:gd name="T47" fmla="*/ 91 h 2495"/>
                  <a:gd name="T48" fmla="*/ 31 w 1156"/>
                  <a:gd name="T49" fmla="*/ 89 h 2495"/>
                  <a:gd name="T50" fmla="*/ 29 w 1156"/>
                  <a:gd name="T51" fmla="*/ 87 h 2495"/>
                  <a:gd name="T52" fmla="*/ 29 w 1156"/>
                  <a:gd name="T53" fmla="*/ 42 h 2495"/>
                  <a:gd name="T54" fmla="*/ 28 w 1156"/>
                  <a:gd name="T55" fmla="*/ 42 h 2495"/>
                  <a:gd name="T56" fmla="*/ 27 w 1156"/>
                  <a:gd name="T57" fmla="*/ 43 h 2495"/>
                  <a:gd name="T58" fmla="*/ 27 w 1156"/>
                  <a:gd name="T59" fmla="*/ 89 h 2495"/>
                  <a:gd name="T60" fmla="*/ 24 w 1156"/>
                  <a:gd name="T61" fmla="*/ 91 h 2495"/>
                  <a:gd name="T62" fmla="*/ 20 w 1156"/>
                  <a:gd name="T63" fmla="*/ 91 h 2495"/>
                  <a:gd name="T64" fmla="*/ 16 w 1156"/>
                  <a:gd name="T65" fmla="*/ 91 h 2495"/>
                  <a:gd name="T66" fmla="*/ 12 w 1156"/>
                  <a:gd name="T67" fmla="*/ 89 h 2495"/>
                  <a:gd name="T68" fmla="*/ 12 w 1156"/>
                  <a:gd name="T69" fmla="*/ 16 h 2495"/>
                  <a:gd name="T70" fmla="*/ 12 w 1156"/>
                  <a:gd name="T71" fmla="*/ 15 h 2495"/>
                  <a:gd name="T72" fmla="*/ 11 w 1156"/>
                  <a:gd name="T73" fmla="*/ 15 h 2495"/>
                  <a:gd name="T74" fmla="*/ 10 w 1156"/>
                  <a:gd name="T75" fmla="*/ 39 h 2495"/>
                  <a:gd name="T76" fmla="*/ 10 w 1156"/>
                  <a:gd name="T77" fmla="*/ 42 h 2495"/>
                  <a:gd name="T78" fmla="*/ 7 w 1156"/>
                  <a:gd name="T79" fmla="*/ 42 h 2495"/>
                  <a:gd name="T80" fmla="*/ 3 w 1156"/>
                  <a:gd name="T81" fmla="*/ 43 h 2495"/>
                  <a:gd name="T82" fmla="*/ 1 w 1156"/>
                  <a:gd name="T83" fmla="*/ 42 h 2495"/>
                  <a:gd name="T84" fmla="*/ 1 w 1156"/>
                  <a:gd name="T85" fmla="*/ 40 h 24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6"/>
                  <a:gd name="T130" fmla="*/ 0 h 2495"/>
                  <a:gd name="T131" fmla="*/ 1156 w 1156"/>
                  <a:gd name="T132" fmla="*/ 2495 h 24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6" h="2495">
                    <a:moveTo>
                      <a:pt x="0" y="1075"/>
                    </a:moveTo>
                    <a:lnTo>
                      <a:pt x="0" y="306"/>
                    </a:lnTo>
                    <a:lnTo>
                      <a:pt x="4" y="269"/>
                    </a:lnTo>
                    <a:lnTo>
                      <a:pt x="11" y="236"/>
                    </a:lnTo>
                    <a:lnTo>
                      <a:pt x="17" y="204"/>
                    </a:lnTo>
                    <a:lnTo>
                      <a:pt x="27" y="175"/>
                    </a:lnTo>
                    <a:lnTo>
                      <a:pt x="38" y="148"/>
                    </a:lnTo>
                    <a:lnTo>
                      <a:pt x="51" y="123"/>
                    </a:lnTo>
                    <a:lnTo>
                      <a:pt x="65" y="101"/>
                    </a:lnTo>
                    <a:lnTo>
                      <a:pt x="81" y="80"/>
                    </a:lnTo>
                    <a:lnTo>
                      <a:pt x="98" y="62"/>
                    </a:lnTo>
                    <a:lnTo>
                      <a:pt x="119" y="47"/>
                    </a:lnTo>
                    <a:lnTo>
                      <a:pt x="142" y="33"/>
                    </a:lnTo>
                    <a:lnTo>
                      <a:pt x="166" y="21"/>
                    </a:lnTo>
                    <a:lnTo>
                      <a:pt x="193" y="13"/>
                    </a:lnTo>
                    <a:lnTo>
                      <a:pt x="220" y="6"/>
                    </a:lnTo>
                    <a:lnTo>
                      <a:pt x="251" y="2"/>
                    </a:lnTo>
                    <a:lnTo>
                      <a:pt x="285" y="0"/>
                    </a:lnTo>
                    <a:lnTo>
                      <a:pt x="884" y="0"/>
                    </a:lnTo>
                    <a:lnTo>
                      <a:pt x="918" y="3"/>
                    </a:lnTo>
                    <a:lnTo>
                      <a:pt x="949" y="9"/>
                    </a:lnTo>
                    <a:lnTo>
                      <a:pt x="977" y="18"/>
                    </a:lnTo>
                    <a:lnTo>
                      <a:pt x="1004" y="27"/>
                    </a:lnTo>
                    <a:lnTo>
                      <a:pt x="1027" y="40"/>
                    </a:lnTo>
                    <a:lnTo>
                      <a:pt x="1048" y="53"/>
                    </a:lnTo>
                    <a:lnTo>
                      <a:pt x="1067" y="70"/>
                    </a:lnTo>
                    <a:lnTo>
                      <a:pt x="1084" y="87"/>
                    </a:lnTo>
                    <a:lnTo>
                      <a:pt x="1099" y="107"/>
                    </a:lnTo>
                    <a:lnTo>
                      <a:pt x="1112" y="127"/>
                    </a:lnTo>
                    <a:lnTo>
                      <a:pt x="1123" y="152"/>
                    </a:lnTo>
                    <a:lnTo>
                      <a:pt x="1133" y="176"/>
                    </a:lnTo>
                    <a:lnTo>
                      <a:pt x="1141" y="202"/>
                    </a:lnTo>
                    <a:lnTo>
                      <a:pt x="1148" y="230"/>
                    </a:lnTo>
                    <a:lnTo>
                      <a:pt x="1152" y="260"/>
                    </a:lnTo>
                    <a:lnTo>
                      <a:pt x="1156" y="292"/>
                    </a:lnTo>
                    <a:lnTo>
                      <a:pt x="1156" y="1067"/>
                    </a:lnTo>
                    <a:lnTo>
                      <a:pt x="1153" y="1088"/>
                    </a:lnTo>
                    <a:lnTo>
                      <a:pt x="1148" y="1108"/>
                    </a:lnTo>
                    <a:lnTo>
                      <a:pt x="1138" y="1126"/>
                    </a:lnTo>
                    <a:lnTo>
                      <a:pt x="1124" y="1140"/>
                    </a:lnTo>
                    <a:lnTo>
                      <a:pt x="1108" y="1152"/>
                    </a:lnTo>
                    <a:lnTo>
                      <a:pt x="1091" y="1161"/>
                    </a:lnTo>
                    <a:lnTo>
                      <a:pt x="1073" y="1167"/>
                    </a:lnTo>
                    <a:lnTo>
                      <a:pt x="1053" y="1170"/>
                    </a:lnTo>
                    <a:lnTo>
                      <a:pt x="1035" y="1170"/>
                    </a:lnTo>
                    <a:lnTo>
                      <a:pt x="1015" y="1167"/>
                    </a:lnTo>
                    <a:lnTo>
                      <a:pt x="998" y="1161"/>
                    </a:lnTo>
                    <a:lnTo>
                      <a:pt x="982" y="1153"/>
                    </a:lnTo>
                    <a:lnTo>
                      <a:pt x="969" y="1139"/>
                    </a:lnTo>
                    <a:lnTo>
                      <a:pt x="959" y="1124"/>
                    </a:lnTo>
                    <a:lnTo>
                      <a:pt x="952" y="1106"/>
                    </a:lnTo>
                    <a:lnTo>
                      <a:pt x="951" y="1083"/>
                    </a:lnTo>
                    <a:lnTo>
                      <a:pt x="951" y="424"/>
                    </a:lnTo>
                    <a:lnTo>
                      <a:pt x="947" y="413"/>
                    </a:lnTo>
                    <a:lnTo>
                      <a:pt x="941" y="407"/>
                    </a:lnTo>
                    <a:lnTo>
                      <a:pt x="932" y="404"/>
                    </a:lnTo>
                    <a:lnTo>
                      <a:pt x="924" y="403"/>
                    </a:lnTo>
                    <a:lnTo>
                      <a:pt x="916" y="404"/>
                    </a:lnTo>
                    <a:lnTo>
                      <a:pt x="909" y="407"/>
                    </a:lnTo>
                    <a:lnTo>
                      <a:pt x="906" y="413"/>
                    </a:lnTo>
                    <a:lnTo>
                      <a:pt x="907" y="424"/>
                    </a:lnTo>
                    <a:lnTo>
                      <a:pt x="907" y="2386"/>
                    </a:lnTo>
                    <a:lnTo>
                      <a:pt x="901" y="2411"/>
                    </a:lnTo>
                    <a:lnTo>
                      <a:pt x="891" y="2433"/>
                    </a:lnTo>
                    <a:lnTo>
                      <a:pt x="875" y="2453"/>
                    </a:lnTo>
                    <a:lnTo>
                      <a:pt x="855" y="2468"/>
                    </a:lnTo>
                    <a:lnTo>
                      <a:pt x="831" y="2480"/>
                    </a:lnTo>
                    <a:lnTo>
                      <a:pt x="807" y="2488"/>
                    </a:lnTo>
                    <a:lnTo>
                      <a:pt x="779" y="2494"/>
                    </a:lnTo>
                    <a:lnTo>
                      <a:pt x="751" y="2495"/>
                    </a:lnTo>
                    <a:lnTo>
                      <a:pt x="724" y="2494"/>
                    </a:lnTo>
                    <a:lnTo>
                      <a:pt x="696" y="2487"/>
                    </a:lnTo>
                    <a:lnTo>
                      <a:pt x="672" y="2478"/>
                    </a:lnTo>
                    <a:lnTo>
                      <a:pt x="650" y="2465"/>
                    </a:lnTo>
                    <a:lnTo>
                      <a:pt x="630" y="2449"/>
                    </a:lnTo>
                    <a:lnTo>
                      <a:pt x="616" y="2428"/>
                    </a:lnTo>
                    <a:lnTo>
                      <a:pt x="608" y="2403"/>
                    </a:lnTo>
                    <a:lnTo>
                      <a:pt x="605" y="2377"/>
                    </a:lnTo>
                    <a:lnTo>
                      <a:pt x="610" y="1176"/>
                    </a:lnTo>
                    <a:lnTo>
                      <a:pt x="607" y="1166"/>
                    </a:lnTo>
                    <a:lnTo>
                      <a:pt x="602" y="1156"/>
                    </a:lnTo>
                    <a:lnTo>
                      <a:pt x="593" y="1151"/>
                    </a:lnTo>
                    <a:lnTo>
                      <a:pt x="585" y="1148"/>
                    </a:lnTo>
                    <a:lnTo>
                      <a:pt x="576" y="1149"/>
                    </a:lnTo>
                    <a:lnTo>
                      <a:pt x="568" y="1153"/>
                    </a:lnTo>
                    <a:lnTo>
                      <a:pt x="562" y="1160"/>
                    </a:lnTo>
                    <a:lnTo>
                      <a:pt x="561" y="1170"/>
                    </a:lnTo>
                    <a:lnTo>
                      <a:pt x="561" y="2390"/>
                    </a:lnTo>
                    <a:lnTo>
                      <a:pt x="558" y="2412"/>
                    </a:lnTo>
                    <a:lnTo>
                      <a:pt x="549" y="2434"/>
                    </a:lnTo>
                    <a:lnTo>
                      <a:pt x="535" y="2453"/>
                    </a:lnTo>
                    <a:lnTo>
                      <a:pt x="515" y="2468"/>
                    </a:lnTo>
                    <a:lnTo>
                      <a:pt x="491" y="2479"/>
                    </a:lnTo>
                    <a:lnTo>
                      <a:pt x="466" y="2487"/>
                    </a:lnTo>
                    <a:lnTo>
                      <a:pt x="437" y="2492"/>
                    </a:lnTo>
                    <a:lnTo>
                      <a:pt x="408" y="2493"/>
                    </a:lnTo>
                    <a:lnTo>
                      <a:pt x="379" y="2489"/>
                    </a:lnTo>
                    <a:lnTo>
                      <a:pt x="350" y="2484"/>
                    </a:lnTo>
                    <a:lnTo>
                      <a:pt x="324" y="2473"/>
                    </a:lnTo>
                    <a:lnTo>
                      <a:pt x="302" y="2460"/>
                    </a:lnTo>
                    <a:lnTo>
                      <a:pt x="282" y="2441"/>
                    </a:lnTo>
                    <a:lnTo>
                      <a:pt x="269" y="2419"/>
                    </a:lnTo>
                    <a:lnTo>
                      <a:pt x="259" y="2393"/>
                    </a:lnTo>
                    <a:lnTo>
                      <a:pt x="257" y="2363"/>
                    </a:lnTo>
                    <a:lnTo>
                      <a:pt x="257" y="424"/>
                    </a:lnTo>
                    <a:lnTo>
                      <a:pt x="254" y="416"/>
                    </a:lnTo>
                    <a:lnTo>
                      <a:pt x="249" y="410"/>
                    </a:lnTo>
                    <a:lnTo>
                      <a:pt x="241" y="406"/>
                    </a:lnTo>
                    <a:lnTo>
                      <a:pt x="233" y="404"/>
                    </a:lnTo>
                    <a:lnTo>
                      <a:pt x="226" y="406"/>
                    </a:lnTo>
                    <a:lnTo>
                      <a:pt x="218" y="411"/>
                    </a:lnTo>
                    <a:lnTo>
                      <a:pt x="214" y="417"/>
                    </a:lnTo>
                    <a:lnTo>
                      <a:pt x="212" y="427"/>
                    </a:lnTo>
                    <a:lnTo>
                      <a:pt x="212" y="1069"/>
                    </a:lnTo>
                    <a:lnTo>
                      <a:pt x="209" y="1091"/>
                    </a:lnTo>
                    <a:lnTo>
                      <a:pt x="202" y="1109"/>
                    </a:lnTo>
                    <a:lnTo>
                      <a:pt x="190" y="1126"/>
                    </a:lnTo>
                    <a:lnTo>
                      <a:pt x="176" y="1139"/>
                    </a:lnTo>
                    <a:lnTo>
                      <a:pt x="160" y="1151"/>
                    </a:lnTo>
                    <a:lnTo>
                      <a:pt x="142" y="1160"/>
                    </a:lnTo>
                    <a:lnTo>
                      <a:pt x="122" y="1164"/>
                    </a:lnTo>
                    <a:lnTo>
                      <a:pt x="103" y="1167"/>
                    </a:lnTo>
                    <a:lnTo>
                      <a:pt x="83" y="1167"/>
                    </a:lnTo>
                    <a:lnTo>
                      <a:pt x="64" y="1163"/>
                    </a:lnTo>
                    <a:lnTo>
                      <a:pt x="46" y="1156"/>
                    </a:lnTo>
                    <a:lnTo>
                      <a:pt x="31" y="1147"/>
                    </a:lnTo>
                    <a:lnTo>
                      <a:pt x="17" y="1133"/>
                    </a:lnTo>
                    <a:lnTo>
                      <a:pt x="8" y="1118"/>
                    </a:lnTo>
                    <a:lnTo>
                      <a:pt x="1" y="1098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44" name="Freeform 100"/>
              <p:cNvSpPr>
                <a:spLocks/>
              </p:cNvSpPr>
              <p:nvPr/>
            </p:nvSpPr>
            <p:spPr bwMode="auto">
              <a:xfrm flipH="1">
                <a:off x="4641" y="1541"/>
                <a:ext cx="355" cy="340"/>
              </a:xfrm>
              <a:custGeom>
                <a:avLst/>
                <a:gdLst>
                  <a:gd name="T0" fmla="*/ 15 w 513"/>
                  <a:gd name="T1" fmla="*/ 1 h 516"/>
                  <a:gd name="T2" fmla="*/ 18 w 513"/>
                  <a:gd name="T3" fmla="*/ 1 h 516"/>
                  <a:gd name="T4" fmla="*/ 20 w 513"/>
                  <a:gd name="T5" fmla="*/ 1 h 516"/>
                  <a:gd name="T6" fmla="*/ 22 w 513"/>
                  <a:gd name="T7" fmla="*/ 2 h 516"/>
                  <a:gd name="T8" fmla="*/ 24 w 513"/>
                  <a:gd name="T9" fmla="*/ 3 h 516"/>
                  <a:gd name="T10" fmla="*/ 26 w 513"/>
                  <a:gd name="T11" fmla="*/ 5 h 516"/>
                  <a:gd name="T12" fmla="*/ 26 w 513"/>
                  <a:gd name="T13" fmla="*/ 6 h 516"/>
                  <a:gd name="T14" fmla="*/ 27 w 513"/>
                  <a:gd name="T15" fmla="*/ 8 h 516"/>
                  <a:gd name="T16" fmla="*/ 27 w 513"/>
                  <a:gd name="T17" fmla="*/ 10 h 516"/>
                  <a:gd name="T18" fmla="*/ 26 w 513"/>
                  <a:gd name="T19" fmla="*/ 12 h 516"/>
                  <a:gd name="T20" fmla="*/ 26 w 513"/>
                  <a:gd name="T21" fmla="*/ 13 h 516"/>
                  <a:gd name="T22" fmla="*/ 24 w 513"/>
                  <a:gd name="T23" fmla="*/ 15 h 516"/>
                  <a:gd name="T24" fmla="*/ 22 w 513"/>
                  <a:gd name="T25" fmla="*/ 16 h 516"/>
                  <a:gd name="T26" fmla="*/ 20 w 513"/>
                  <a:gd name="T27" fmla="*/ 17 h 516"/>
                  <a:gd name="T28" fmla="*/ 18 w 513"/>
                  <a:gd name="T29" fmla="*/ 18 h 516"/>
                  <a:gd name="T30" fmla="*/ 15 w 513"/>
                  <a:gd name="T31" fmla="*/ 18 h 516"/>
                  <a:gd name="T32" fmla="*/ 12 w 513"/>
                  <a:gd name="T33" fmla="*/ 18 h 516"/>
                  <a:gd name="T34" fmla="*/ 10 w 513"/>
                  <a:gd name="T35" fmla="*/ 18 h 516"/>
                  <a:gd name="T36" fmla="*/ 7 w 513"/>
                  <a:gd name="T37" fmla="*/ 17 h 516"/>
                  <a:gd name="T38" fmla="*/ 5 w 513"/>
                  <a:gd name="T39" fmla="*/ 16 h 516"/>
                  <a:gd name="T40" fmla="*/ 3 w 513"/>
                  <a:gd name="T41" fmla="*/ 15 h 516"/>
                  <a:gd name="T42" fmla="*/ 1 w 513"/>
                  <a:gd name="T43" fmla="*/ 13 h 516"/>
                  <a:gd name="T44" fmla="*/ 1 w 513"/>
                  <a:gd name="T45" fmla="*/ 12 h 516"/>
                  <a:gd name="T46" fmla="*/ 1 w 513"/>
                  <a:gd name="T47" fmla="*/ 10 h 516"/>
                  <a:gd name="T48" fmla="*/ 1 w 513"/>
                  <a:gd name="T49" fmla="*/ 8 h 516"/>
                  <a:gd name="T50" fmla="*/ 1 w 513"/>
                  <a:gd name="T51" fmla="*/ 6 h 516"/>
                  <a:gd name="T52" fmla="*/ 1 w 513"/>
                  <a:gd name="T53" fmla="*/ 5 h 516"/>
                  <a:gd name="T54" fmla="*/ 3 w 513"/>
                  <a:gd name="T55" fmla="*/ 3 h 516"/>
                  <a:gd name="T56" fmla="*/ 5 w 513"/>
                  <a:gd name="T57" fmla="*/ 2 h 516"/>
                  <a:gd name="T58" fmla="*/ 7 w 513"/>
                  <a:gd name="T59" fmla="*/ 1 h 516"/>
                  <a:gd name="T60" fmla="*/ 10 w 513"/>
                  <a:gd name="T61" fmla="*/ 1 h 516"/>
                  <a:gd name="T62" fmla="*/ 12 w 513"/>
                  <a:gd name="T63" fmla="*/ 1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3"/>
                  <a:gd name="T97" fmla="*/ 0 h 516"/>
                  <a:gd name="T98" fmla="*/ 513 w 513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3" h="516">
                    <a:moveTo>
                      <a:pt x="255" y="0"/>
                    </a:moveTo>
                    <a:lnTo>
                      <a:pt x="282" y="1"/>
                    </a:lnTo>
                    <a:lnTo>
                      <a:pt x="307" y="6"/>
                    </a:lnTo>
                    <a:lnTo>
                      <a:pt x="333" y="11"/>
                    </a:lnTo>
                    <a:lnTo>
                      <a:pt x="357" y="19"/>
                    </a:lnTo>
                    <a:lnTo>
                      <a:pt x="379" y="30"/>
                    </a:lnTo>
                    <a:lnTo>
                      <a:pt x="399" y="42"/>
                    </a:lnTo>
                    <a:lnTo>
                      <a:pt x="420" y="59"/>
                    </a:lnTo>
                    <a:lnTo>
                      <a:pt x="439" y="75"/>
                    </a:lnTo>
                    <a:lnTo>
                      <a:pt x="455" y="92"/>
                    </a:lnTo>
                    <a:lnTo>
                      <a:pt x="468" y="113"/>
                    </a:lnTo>
                    <a:lnTo>
                      <a:pt x="482" y="134"/>
                    </a:lnTo>
                    <a:lnTo>
                      <a:pt x="493" y="157"/>
                    </a:lnTo>
                    <a:lnTo>
                      <a:pt x="502" y="181"/>
                    </a:lnTo>
                    <a:lnTo>
                      <a:pt x="508" y="206"/>
                    </a:lnTo>
                    <a:lnTo>
                      <a:pt x="512" y="230"/>
                    </a:lnTo>
                    <a:lnTo>
                      <a:pt x="513" y="258"/>
                    </a:lnTo>
                    <a:lnTo>
                      <a:pt x="512" y="283"/>
                    </a:lnTo>
                    <a:lnTo>
                      <a:pt x="508" y="309"/>
                    </a:lnTo>
                    <a:lnTo>
                      <a:pt x="502" y="333"/>
                    </a:lnTo>
                    <a:lnTo>
                      <a:pt x="493" y="357"/>
                    </a:lnTo>
                    <a:lnTo>
                      <a:pt x="482" y="380"/>
                    </a:lnTo>
                    <a:lnTo>
                      <a:pt x="468" y="402"/>
                    </a:lnTo>
                    <a:lnTo>
                      <a:pt x="455" y="422"/>
                    </a:lnTo>
                    <a:lnTo>
                      <a:pt x="439" y="440"/>
                    </a:lnTo>
                    <a:lnTo>
                      <a:pt x="420" y="456"/>
                    </a:lnTo>
                    <a:lnTo>
                      <a:pt x="399" y="471"/>
                    </a:lnTo>
                    <a:lnTo>
                      <a:pt x="379" y="485"/>
                    </a:lnTo>
                    <a:lnTo>
                      <a:pt x="357" y="495"/>
                    </a:lnTo>
                    <a:lnTo>
                      <a:pt x="333" y="505"/>
                    </a:lnTo>
                    <a:lnTo>
                      <a:pt x="307" y="510"/>
                    </a:lnTo>
                    <a:lnTo>
                      <a:pt x="282" y="515"/>
                    </a:lnTo>
                    <a:lnTo>
                      <a:pt x="255" y="516"/>
                    </a:lnTo>
                    <a:lnTo>
                      <a:pt x="230" y="515"/>
                    </a:lnTo>
                    <a:lnTo>
                      <a:pt x="205" y="510"/>
                    </a:lnTo>
                    <a:lnTo>
                      <a:pt x="182" y="505"/>
                    </a:lnTo>
                    <a:lnTo>
                      <a:pt x="157" y="495"/>
                    </a:lnTo>
                    <a:lnTo>
                      <a:pt x="134" y="485"/>
                    </a:lnTo>
                    <a:lnTo>
                      <a:pt x="114" y="471"/>
                    </a:lnTo>
                    <a:lnTo>
                      <a:pt x="94" y="456"/>
                    </a:lnTo>
                    <a:lnTo>
                      <a:pt x="77" y="440"/>
                    </a:lnTo>
                    <a:lnTo>
                      <a:pt x="60" y="422"/>
                    </a:lnTo>
                    <a:lnTo>
                      <a:pt x="45" y="402"/>
                    </a:lnTo>
                    <a:lnTo>
                      <a:pt x="31" y="380"/>
                    </a:lnTo>
                    <a:lnTo>
                      <a:pt x="20" y="357"/>
                    </a:lnTo>
                    <a:lnTo>
                      <a:pt x="11" y="333"/>
                    </a:lnTo>
                    <a:lnTo>
                      <a:pt x="5" y="309"/>
                    </a:lnTo>
                    <a:lnTo>
                      <a:pt x="1" y="283"/>
                    </a:lnTo>
                    <a:lnTo>
                      <a:pt x="0" y="258"/>
                    </a:lnTo>
                    <a:lnTo>
                      <a:pt x="1" y="230"/>
                    </a:lnTo>
                    <a:lnTo>
                      <a:pt x="5" y="206"/>
                    </a:lnTo>
                    <a:lnTo>
                      <a:pt x="11" y="181"/>
                    </a:lnTo>
                    <a:lnTo>
                      <a:pt x="20" y="157"/>
                    </a:lnTo>
                    <a:lnTo>
                      <a:pt x="31" y="134"/>
                    </a:lnTo>
                    <a:lnTo>
                      <a:pt x="45" y="113"/>
                    </a:lnTo>
                    <a:lnTo>
                      <a:pt x="60" y="92"/>
                    </a:lnTo>
                    <a:lnTo>
                      <a:pt x="77" y="75"/>
                    </a:lnTo>
                    <a:lnTo>
                      <a:pt x="94" y="59"/>
                    </a:lnTo>
                    <a:lnTo>
                      <a:pt x="114" y="42"/>
                    </a:lnTo>
                    <a:lnTo>
                      <a:pt x="134" y="30"/>
                    </a:lnTo>
                    <a:lnTo>
                      <a:pt x="157" y="19"/>
                    </a:lnTo>
                    <a:lnTo>
                      <a:pt x="182" y="11"/>
                    </a:lnTo>
                    <a:lnTo>
                      <a:pt x="205" y="6"/>
                    </a:lnTo>
                    <a:lnTo>
                      <a:pt x="230" y="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</p:grpSp>
      <p:grpSp>
        <p:nvGrpSpPr>
          <p:cNvPr id="35845" name="Group 101"/>
          <p:cNvGrpSpPr>
            <a:grpSpLocks/>
          </p:cNvGrpSpPr>
          <p:nvPr/>
        </p:nvGrpSpPr>
        <p:grpSpPr bwMode="auto">
          <a:xfrm rot="16200000">
            <a:off x="1826328" y="3014923"/>
            <a:ext cx="640314" cy="600405"/>
            <a:chOff x="336" y="1488"/>
            <a:chExt cx="432" cy="407"/>
          </a:xfrm>
        </p:grpSpPr>
        <p:sp>
          <p:nvSpPr>
            <p:cNvPr id="36273" name="Oval 102"/>
            <p:cNvSpPr>
              <a:spLocks noChangeArrowheads="1"/>
            </p:cNvSpPr>
            <p:nvPr/>
          </p:nvSpPr>
          <p:spPr bwMode="auto">
            <a:xfrm>
              <a:off x="407" y="1546"/>
              <a:ext cx="300" cy="291"/>
            </a:xfrm>
            <a:prstGeom prst="ellipse">
              <a:avLst/>
            </a:prstGeom>
            <a:solidFill>
              <a:srgbClr val="C9FFC9">
                <a:alpha val="70195"/>
              </a:srgbClr>
            </a:solidFill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4" name="Freeform 103"/>
            <p:cNvSpPr>
              <a:spLocks/>
            </p:cNvSpPr>
            <p:nvPr/>
          </p:nvSpPr>
          <p:spPr bwMode="auto">
            <a:xfrm rot="966628">
              <a:off x="665" y="1537"/>
              <a:ext cx="48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5" name="Freeform 104"/>
            <p:cNvSpPr>
              <a:spLocks/>
            </p:cNvSpPr>
            <p:nvPr/>
          </p:nvSpPr>
          <p:spPr bwMode="auto">
            <a:xfrm rot="-4347231">
              <a:off x="402" y="1538"/>
              <a:ext cx="46" cy="61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6" name="Freeform 105"/>
            <p:cNvSpPr>
              <a:spLocks/>
            </p:cNvSpPr>
            <p:nvPr/>
          </p:nvSpPr>
          <p:spPr bwMode="auto">
            <a:xfrm rot="-10213886">
              <a:off x="407" y="1791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7" name="Freeform 106"/>
            <p:cNvSpPr>
              <a:spLocks/>
            </p:cNvSpPr>
            <p:nvPr/>
          </p:nvSpPr>
          <p:spPr bwMode="auto">
            <a:xfrm rot="3170267">
              <a:off x="715" y="1644"/>
              <a:ext cx="46" cy="6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8" name="Freeform 107"/>
            <p:cNvSpPr>
              <a:spLocks/>
            </p:cNvSpPr>
            <p:nvPr/>
          </p:nvSpPr>
          <p:spPr bwMode="auto">
            <a:xfrm rot="5400000">
              <a:off x="679" y="1772"/>
              <a:ext cx="46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9" name="Freeform 108"/>
            <p:cNvSpPr>
              <a:spLocks/>
            </p:cNvSpPr>
            <p:nvPr/>
          </p:nvSpPr>
          <p:spPr bwMode="auto">
            <a:xfrm rot="8660000">
              <a:off x="541" y="1836"/>
              <a:ext cx="46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80" name="Freeform 109"/>
            <p:cNvSpPr>
              <a:spLocks/>
            </p:cNvSpPr>
            <p:nvPr/>
          </p:nvSpPr>
          <p:spPr bwMode="auto">
            <a:xfrm rot="-7762762">
              <a:off x="345" y="1663"/>
              <a:ext cx="52" cy="7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81" name="Freeform 110"/>
            <p:cNvSpPr>
              <a:spLocks/>
            </p:cNvSpPr>
            <p:nvPr/>
          </p:nvSpPr>
          <p:spPr bwMode="auto">
            <a:xfrm rot="-2134707">
              <a:off x="539" y="1488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282" name="Group 111"/>
            <p:cNvGrpSpPr>
              <a:grpSpLocks/>
            </p:cNvGrpSpPr>
            <p:nvPr/>
          </p:nvGrpSpPr>
          <p:grpSpPr bwMode="auto">
            <a:xfrm rot="-1784693">
              <a:off x="443" y="1511"/>
              <a:ext cx="36" cy="70"/>
              <a:chOff x="3888" y="2448"/>
              <a:chExt cx="192" cy="336"/>
            </a:xfrm>
          </p:grpSpPr>
          <p:sp>
            <p:nvSpPr>
              <p:cNvPr id="36328" name="Oval 11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29" name="Oval 11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83" name="Group 114"/>
            <p:cNvGrpSpPr>
              <a:grpSpLocks/>
            </p:cNvGrpSpPr>
            <p:nvPr/>
          </p:nvGrpSpPr>
          <p:grpSpPr bwMode="auto">
            <a:xfrm rot="-1226407">
              <a:off x="491" y="1488"/>
              <a:ext cx="36" cy="70"/>
              <a:chOff x="3888" y="2448"/>
              <a:chExt cx="192" cy="336"/>
            </a:xfrm>
          </p:grpSpPr>
          <p:sp>
            <p:nvSpPr>
              <p:cNvPr id="36326" name="Oval 11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27" name="Oval 11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84" name="Group 117"/>
            <p:cNvGrpSpPr>
              <a:grpSpLocks/>
            </p:cNvGrpSpPr>
            <p:nvPr/>
          </p:nvGrpSpPr>
          <p:grpSpPr bwMode="auto">
            <a:xfrm rot="-6686076">
              <a:off x="364" y="1714"/>
              <a:ext cx="35" cy="72"/>
              <a:chOff x="3888" y="2448"/>
              <a:chExt cx="192" cy="336"/>
            </a:xfrm>
          </p:grpSpPr>
          <p:sp>
            <p:nvSpPr>
              <p:cNvPr id="36324" name="Oval 11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25" name="Oval 11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85" name="Group 120"/>
            <p:cNvGrpSpPr>
              <a:grpSpLocks/>
            </p:cNvGrpSpPr>
            <p:nvPr/>
          </p:nvGrpSpPr>
          <p:grpSpPr bwMode="auto">
            <a:xfrm rot="-7339862">
              <a:off x="389" y="1748"/>
              <a:ext cx="35" cy="73"/>
              <a:chOff x="3888" y="2448"/>
              <a:chExt cx="192" cy="336"/>
            </a:xfrm>
          </p:grpSpPr>
          <p:sp>
            <p:nvSpPr>
              <p:cNvPr id="36322" name="Oval 12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23" name="Oval 12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86" name="Group 123"/>
            <p:cNvGrpSpPr>
              <a:grpSpLocks/>
            </p:cNvGrpSpPr>
            <p:nvPr/>
          </p:nvGrpSpPr>
          <p:grpSpPr bwMode="auto">
            <a:xfrm rot="1286076" flipH="1">
              <a:off x="587" y="1488"/>
              <a:ext cx="36" cy="70"/>
              <a:chOff x="3888" y="2448"/>
              <a:chExt cx="192" cy="336"/>
            </a:xfrm>
          </p:grpSpPr>
          <p:sp>
            <p:nvSpPr>
              <p:cNvPr id="36320" name="Oval 12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21" name="Oval 12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87" name="Group 126"/>
            <p:cNvGrpSpPr>
              <a:grpSpLocks/>
            </p:cNvGrpSpPr>
            <p:nvPr/>
          </p:nvGrpSpPr>
          <p:grpSpPr bwMode="auto">
            <a:xfrm rot="1939862" flipH="1">
              <a:off x="635" y="1511"/>
              <a:ext cx="37" cy="70"/>
              <a:chOff x="3888" y="2448"/>
              <a:chExt cx="192" cy="336"/>
            </a:xfrm>
          </p:grpSpPr>
          <p:sp>
            <p:nvSpPr>
              <p:cNvPr id="36318" name="Oval 12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19" name="Oval 12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88" name="Group 129"/>
            <p:cNvGrpSpPr>
              <a:grpSpLocks/>
            </p:cNvGrpSpPr>
            <p:nvPr/>
          </p:nvGrpSpPr>
          <p:grpSpPr bwMode="auto">
            <a:xfrm rot="-1904367" flipH="1" flipV="1">
              <a:off x="648" y="1791"/>
              <a:ext cx="36" cy="69"/>
              <a:chOff x="3888" y="2448"/>
              <a:chExt cx="192" cy="336"/>
            </a:xfrm>
          </p:grpSpPr>
          <p:sp>
            <p:nvSpPr>
              <p:cNvPr id="36316" name="Oval 13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17" name="Oval 13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89" name="Group 132"/>
            <p:cNvGrpSpPr>
              <a:grpSpLocks/>
            </p:cNvGrpSpPr>
            <p:nvPr/>
          </p:nvGrpSpPr>
          <p:grpSpPr bwMode="auto">
            <a:xfrm rot="-1939862" flipH="1" flipV="1">
              <a:off x="612" y="1813"/>
              <a:ext cx="36" cy="70"/>
              <a:chOff x="3888" y="2448"/>
              <a:chExt cx="192" cy="336"/>
            </a:xfrm>
          </p:grpSpPr>
          <p:sp>
            <p:nvSpPr>
              <p:cNvPr id="36314" name="Oval 13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15" name="Oval 13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90" name="Group 135"/>
            <p:cNvGrpSpPr>
              <a:grpSpLocks/>
            </p:cNvGrpSpPr>
            <p:nvPr/>
          </p:nvGrpSpPr>
          <p:grpSpPr bwMode="auto">
            <a:xfrm rot="-3571198">
              <a:off x="377" y="1562"/>
              <a:ext cx="35" cy="73"/>
              <a:chOff x="3888" y="2448"/>
              <a:chExt cx="192" cy="336"/>
            </a:xfrm>
          </p:grpSpPr>
          <p:sp>
            <p:nvSpPr>
              <p:cNvPr id="36312" name="Oval 13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13" name="Oval 13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91" name="Group 138"/>
            <p:cNvGrpSpPr>
              <a:grpSpLocks/>
            </p:cNvGrpSpPr>
            <p:nvPr/>
          </p:nvGrpSpPr>
          <p:grpSpPr bwMode="auto">
            <a:xfrm rot="-4324977">
              <a:off x="365" y="1609"/>
              <a:ext cx="34" cy="72"/>
              <a:chOff x="3888" y="2448"/>
              <a:chExt cx="192" cy="336"/>
            </a:xfrm>
          </p:grpSpPr>
          <p:sp>
            <p:nvSpPr>
              <p:cNvPr id="36310" name="Oval 13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11" name="Oval 14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92" name="Group 141"/>
            <p:cNvGrpSpPr>
              <a:grpSpLocks/>
            </p:cNvGrpSpPr>
            <p:nvPr/>
          </p:nvGrpSpPr>
          <p:grpSpPr bwMode="auto">
            <a:xfrm rot="3979296" flipH="1">
              <a:off x="714" y="1598"/>
              <a:ext cx="35" cy="72"/>
              <a:chOff x="3888" y="2448"/>
              <a:chExt cx="192" cy="336"/>
            </a:xfrm>
          </p:grpSpPr>
          <p:sp>
            <p:nvSpPr>
              <p:cNvPr id="36308" name="Oval 14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09" name="Oval 14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93" name="Group 144"/>
            <p:cNvGrpSpPr>
              <a:grpSpLocks/>
            </p:cNvGrpSpPr>
            <p:nvPr/>
          </p:nvGrpSpPr>
          <p:grpSpPr bwMode="auto">
            <a:xfrm rot="3979296" flipH="1">
              <a:off x="702" y="1563"/>
              <a:ext cx="35" cy="72"/>
              <a:chOff x="3888" y="2448"/>
              <a:chExt cx="192" cy="336"/>
            </a:xfrm>
          </p:grpSpPr>
          <p:sp>
            <p:nvSpPr>
              <p:cNvPr id="36306" name="Oval 14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07" name="Oval 14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94" name="Group 147"/>
            <p:cNvGrpSpPr>
              <a:grpSpLocks/>
            </p:cNvGrpSpPr>
            <p:nvPr/>
          </p:nvGrpSpPr>
          <p:grpSpPr bwMode="auto">
            <a:xfrm rot="5900997">
              <a:off x="714" y="1679"/>
              <a:ext cx="35" cy="72"/>
              <a:chOff x="3888" y="2448"/>
              <a:chExt cx="192" cy="336"/>
            </a:xfrm>
          </p:grpSpPr>
          <p:sp>
            <p:nvSpPr>
              <p:cNvPr id="36304" name="Oval 14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05" name="Oval 14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95" name="Group 150"/>
            <p:cNvGrpSpPr>
              <a:grpSpLocks/>
            </p:cNvGrpSpPr>
            <p:nvPr/>
          </p:nvGrpSpPr>
          <p:grpSpPr bwMode="auto">
            <a:xfrm rot="6590298">
              <a:off x="702" y="1726"/>
              <a:ext cx="35" cy="72"/>
              <a:chOff x="3888" y="2448"/>
              <a:chExt cx="192" cy="336"/>
            </a:xfrm>
          </p:grpSpPr>
          <p:sp>
            <p:nvSpPr>
              <p:cNvPr id="36302" name="Oval 15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03" name="Oval 15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96" name="Group 153"/>
            <p:cNvGrpSpPr>
              <a:grpSpLocks/>
            </p:cNvGrpSpPr>
            <p:nvPr/>
          </p:nvGrpSpPr>
          <p:grpSpPr bwMode="auto">
            <a:xfrm rot="-9360471">
              <a:off x="455" y="1813"/>
              <a:ext cx="36" cy="70"/>
              <a:chOff x="3888" y="2448"/>
              <a:chExt cx="192" cy="336"/>
            </a:xfrm>
          </p:grpSpPr>
          <p:sp>
            <p:nvSpPr>
              <p:cNvPr id="36300" name="Oval 15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301" name="Oval 15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97" name="Group 156"/>
            <p:cNvGrpSpPr>
              <a:grpSpLocks/>
            </p:cNvGrpSpPr>
            <p:nvPr/>
          </p:nvGrpSpPr>
          <p:grpSpPr bwMode="auto">
            <a:xfrm rot="-10239734">
              <a:off x="491" y="1825"/>
              <a:ext cx="36" cy="70"/>
              <a:chOff x="3888" y="2448"/>
              <a:chExt cx="192" cy="336"/>
            </a:xfrm>
          </p:grpSpPr>
          <p:sp>
            <p:nvSpPr>
              <p:cNvPr id="36298" name="Oval 15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99" name="Oval 15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</p:grpSp>
      <p:sp>
        <p:nvSpPr>
          <p:cNvPr id="35846" name="AutoShape 159"/>
          <p:cNvSpPr>
            <a:spLocks noChangeArrowheads="1"/>
          </p:cNvSpPr>
          <p:nvPr/>
        </p:nvSpPr>
        <p:spPr bwMode="auto">
          <a:xfrm>
            <a:off x="244516" y="2354655"/>
            <a:ext cx="636894" cy="2081020"/>
          </a:xfrm>
          <a:prstGeom prst="curvedRightArrow">
            <a:avLst>
              <a:gd name="adj1" fmla="val 65000"/>
              <a:gd name="adj2" fmla="val 130000"/>
              <a:gd name="adj3" fmla="val 33333"/>
            </a:avLst>
          </a:prstGeom>
          <a:solidFill>
            <a:srgbClr val="008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35847" name="AutoShape 160"/>
          <p:cNvSpPr>
            <a:spLocks noChangeArrowheads="1"/>
          </p:cNvSpPr>
          <p:nvPr/>
        </p:nvSpPr>
        <p:spPr bwMode="auto">
          <a:xfrm flipH="1" flipV="1">
            <a:off x="2076728" y="2194577"/>
            <a:ext cx="557282" cy="2081020"/>
          </a:xfrm>
          <a:prstGeom prst="curvedRightArrow">
            <a:avLst>
              <a:gd name="adj1" fmla="val 74286"/>
              <a:gd name="adj2" fmla="val 148571"/>
              <a:gd name="adj3" fmla="val 33333"/>
            </a:avLst>
          </a:prstGeom>
          <a:solidFill>
            <a:srgbClr val="008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35848" name="Group 223"/>
          <p:cNvGrpSpPr>
            <a:grpSpLocks/>
          </p:cNvGrpSpPr>
          <p:nvPr/>
        </p:nvGrpSpPr>
        <p:grpSpPr bwMode="auto">
          <a:xfrm rot="16200000">
            <a:off x="530927" y="3014923"/>
            <a:ext cx="640314" cy="600405"/>
            <a:chOff x="336" y="1488"/>
            <a:chExt cx="432" cy="407"/>
          </a:xfrm>
        </p:grpSpPr>
        <p:sp>
          <p:nvSpPr>
            <p:cNvPr id="36216" name="Oval 224"/>
            <p:cNvSpPr>
              <a:spLocks noChangeArrowheads="1"/>
            </p:cNvSpPr>
            <p:nvPr/>
          </p:nvSpPr>
          <p:spPr bwMode="auto">
            <a:xfrm>
              <a:off x="407" y="1546"/>
              <a:ext cx="300" cy="291"/>
            </a:xfrm>
            <a:prstGeom prst="ellipse">
              <a:avLst/>
            </a:prstGeom>
            <a:solidFill>
              <a:srgbClr val="C9FFC9">
                <a:alpha val="70195"/>
              </a:srgbClr>
            </a:solidFill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17" name="Freeform 225"/>
            <p:cNvSpPr>
              <a:spLocks/>
            </p:cNvSpPr>
            <p:nvPr/>
          </p:nvSpPr>
          <p:spPr bwMode="auto">
            <a:xfrm rot="966628">
              <a:off x="665" y="1537"/>
              <a:ext cx="48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18" name="Freeform 226"/>
            <p:cNvSpPr>
              <a:spLocks/>
            </p:cNvSpPr>
            <p:nvPr/>
          </p:nvSpPr>
          <p:spPr bwMode="auto">
            <a:xfrm rot="-4347231">
              <a:off x="402" y="1538"/>
              <a:ext cx="46" cy="61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19" name="Freeform 227"/>
            <p:cNvSpPr>
              <a:spLocks/>
            </p:cNvSpPr>
            <p:nvPr/>
          </p:nvSpPr>
          <p:spPr bwMode="auto">
            <a:xfrm rot="-10213886">
              <a:off x="407" y="1791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20" name="Freeform 228"/>
            <p:cNvSpPr>
              <a:spLocks/>
            </p:cNvSpPr>
            <p:nvPr/>
          </p:nvSpPr>
          <p:spPr bwMode="auto">
            <a:xfrm rot="3170267">
              <a:off x="715" y="1644"/>
              <a:ext cx="46" cy="6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21" name="Freeform 229"/>
            <p:cNvSpPr>
              <a:spLocks/>
            </p:cNvSpPr>
            <p:nvPr/>
          </p:nvSpPr>
          <p:spPr bwMode="auto">
            <a:xfrm rot="5400000">
              <a:off x="679" y="1772"/>
              <a:ext cx="46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22" name="Freeform 230"/>
            <p:cNvSpPr>
              <a:spLocks/>
            </p:cNvSpPr>
            <p:nvPr/>
          </p:nvSpPr>
          <p:spPr bwMode="auto">
            <a:xfrm rot="8660000">
              <a:off x="541" y="1836"/>
              <a:ext cx="46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23" name="Freeform 231"/>
            <p:cNvSpPr>
              <a:spLocks/>
            </p:cNvSpPr>
            <p:nvPr/>
          </p:nvSpPr>
          <p:spPr bwMode="auto">
            <a:xfrm rot="-7762762">
              <a:off x="345" y="1663"/>
              <a:ext cx="52" cy="7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24" name="Freeform 232"/>
            <p:cNvSpPr>
              <a:spLocks/>
            </p:cNvSpPr>
            <p:nvPr/>
          </p:nvSpPr>
          <p:spPr bwMode="auto">
            <a:xfrm rot="-2134707">
              <a:off x="539" y="1488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9FFC9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225" name="Group 233"/>
            <p:cNvGrpSpPr>
              <a:grpSpLocks/>
            </p:cNvGrpSpPr>
            <p:nvPr/>
          </p:nvGrpSpPr>
          <p:grpSpPr bwMode="auto">
            <a:xfrm rot="-1784693">
              <a:off x="443" y="1511"/>
              <a:ext cx="36" cy="70"/>
              <a:chOff x="3888" y="2448"/>
              <a:chExt cx="192" cy="336"/>
            </a:xfrm>
          </p:grpSpPr>
          <p:sp>
            <p:nvSpPr>
              <p:cNvPr id="36271" name="Oval 23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72" name="Oval 23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6" name="Group 236"/>
            <p:cNvGrpSpPr>
              <a:grpSpLocks/>
            </p:cNvGrpSpPr>
            <p:nvPr/>
          </p:nvGrpSpPr>
          <p:grpSpPr bwMode="auto">
            <a:xfrm rot="-1226407">
              <a:off x="491" y="1488"/>
              <a:ext cx="36" cy="70"/>
              <a:chOff x="3888" y="2448"/>
              <a:chExt cx="192" cy="336"/>
            </a:xfrm>
          </p:grpSpPr>
          <p:sp>
            <p:nvSpPr>
              <p:cNvPr id="36269" name="Oval 23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70" name="Oval 23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7" name="Group 239"/>
            <p:cNvGrpSpPr>
              <a:grpSpLocks/>
            </p:cNvGrpSpPr>
            <p:nvPr/>
          </p:nvGrpSpPr>
          <p:grpSpPr bwMode="auto">
            <a:xfrm rot="-6686076">
              <a:off x="364" y="1714"/>
              <a:ext cx="35" cy="72"/>
              <a:chOff x="3888" y="2448"/>
              <a:chExt cx="192" cy="336"/>
            </a:xfrm>
          </p:grpSpPr>
          <p:sp>
            <p:nvSpPr>
              <p:cNvPr id="36267" name="Oval 24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8" name="Oval 24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8" name="Group 242"/>
            <p:cNvGrpSpPr>
              <a:grpSpLocks/>
            </p:cNvGrpSpPr>
            <p:nvPr/>
          </p:nvGrpSpPr>
          <p:grpSpPr bwMode="auto">
            <a:xfrm rot="-7339862">
              <a:off x="389" y="1748"/>
              <a:ext cx="35" cy="73"/>
              <a:chOff x="3888" y="2448"/>
              <a:chExt cx="192" cy="336"/>
            </a:xfrm>
          </p:grpSpPr>
          <p:sp>
            <p:nvSpPr>
              <p:cNvPr id="36265" name="Oval 24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6" name="Oval 24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9" name="Group 245"/>
            <p:cNvGrpSpPr>
              <a:grpSpLocks/>
            </p:cNvGrpSpPr>
            <p:nvPr/>
          </p:nvGrpSpPr>
          <p:grpSpPr bwMode="auto">
            <a:xfrm rot="1286076" flipH="1">
              <a:off x="587" y="1488"/>
              <a:ext cx="36" cy="70"/>
              <a:chOff x="3888" y="2448"/>
              <a:chExt cx="192" cy="336"/>
            </a:xfrm>
          </p:grpSpPr>
          <p:sp>
            <p:nvSpPr>
              <p:cNvPr id="36263" name="Oval 24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4" name="Oval 24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0" name="Group 248"/>
            <p:cNvGrpSpPr>
              <a:grpSpLocks/>
            </p:cNvGrpSpPr>
            <p:nvPr/>
          </p:nvGrpSpPr>
          <p:grpSpPr bwMode="auto">
            <a:xfrm rot="1939862" flipH="1">
              <a:off x="635" y="1511"/>
              <a:ext cx="37" cy="70"/>
              <a:chOff x="3888" y="2448"/>
              <a:chExt cx="192" cy="336"/>
            </a:xfrm>
          </p:grpSpPr>
          <p:sp>
            <p:nvSpPr>
              <p:cNvPr id="36261" name="Oval 24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2" name="Oval 25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1" name="Group 251"/>
            <p:cNvGrpSpPr>
              <a:grpSpLocks/>
            </p:cNvGrpSpPr>
            <p:nvPr/>
          </p:nvGrpSpPr>
          <p:grpSpPr bwMode="auto">
            <a:xfrm rot="-1904367" flipH="1" flipV="1">
              <a:off x="648" y="1791"/>
              <a:ext cx="36" cy="69"/>
              <a:chOff x="3888" y="2448"/>
              <a:chExt cx="192" cy="336"/>
            </a:xfrm>
          </p:grpSpPr>
          <p:sp>
            <p:nvSpPr>
              <p:cNvPr id="36259" name="Oval 25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0" name="Oval 25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2" name="Group 254"/>
            <p:cNvGrpSpPr>
              <a:grpSpLocks/>
            </p:cNvGrpSpPr>
            <p:nvPr/>
          </p:nvGrpSpPr>
          <p:grpSpPr bwMode="auto">
            <a:xfrm rot="-1939862" flipH="1" flipV="1">
              <a:off x="612" y="1813"/>
              <a:ext cx="36" cy="70"/>
              <a:chOff x="3888" y="2448"/>
              <a:chExt cx="192" cy="336"/>
            </a:xfrm>
          </p:grpSpPr>
          <p:sp>
            <p:nvSpPr>
              <p:cNvPr id="36257" name="Oval 25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8" name="Oval 25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3" name="Group 257"/>
            <p:cNvGrpSpPr>
              <a:grpSpLocks/>
            </p:cNvGrpSpPr>
            <p:nvPr/>
          </p:nvGrpSpPr>
          <p:grpSpPr bwMode="auto">
            <a:xfrm rot="-3571198">
              <a:off x="377" y="1562"/>
              <a:ext cx="35" cy="73"/>
              <a:chOff x="3888" y="2448"/>
              <a:chExt cx="192" cy="336"/>
            </a:xfrm>
          </p:grpSpPr>
          <p:sp>
            <p:nvSpPr>
              <p:cNvPr id="36255" name="Oval 25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6" name="Oval 25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4" name="Group 260"/>
            <p:cNvGrpSpPr>
              <a:grpSpLocks/>
            </p:cNvGrpSpPr>
            <p:nvPr/>
          </p:nvGrpSpPr>
          <p:grpSpPr bwMode="auto">
            <a:xfrm rot="-4324977">
              <a:off x="365" y="1609"/>
              <a:ext cx="34" cy="72"/>
              <a:chOff x="3888" y="2448"/>
              <a:chExt cx="192" cy="336"/>
            </a:xfrm>
          </p:grpSpPr>
          <p:sp>
            <p:nvSpPr>
              <p:cNvPr id="36253" name="Oval 26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4" name="Oval 26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5" name="Group 263"/>
            <p:cNvGrpSpPr>
              <a:grpSpLocks/>
            </p:cNvGrpSpPr>
            <p:nvPr/>
          </p:nvGrpSpPr>
          <p:grpSpPr bwMode="auto">
            <a:xfrm rot="3979296" flipH="1">
              <a:off x="714" y="1598"/>
              <a:ext cx="35" cy="72"/>
              <a:chOff x="3888" y="2448"/>
              <a:chExt cx="192" cy="336"/>
            </a:xfrm>
          </p:grpSpPr>
          <p:sp>
            <p:nvSpPr>
              <p:cNvPr id="36251" name="Oval 26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2" name="Oval 26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6" name="Group 266"/>
            <p:cNvGrpSpPr>
              <a:grpSpLocks/>
            </p:cNvGrpSpPr>
            <p:nvPr/>
          </p:nvGrpSpPr>
          <p:grpSpPr bwMode="auto">
            <a:xfrm rot="3979296" flipH="1">
              <a:off x="702" y="1563"/>
              <a:ext cx="35" cy="72"/>
              <a:chOff x="3888" y="2448"/>
              <a:chExt cx="192" cy="336"/>
            </a:xfrm>
          </p:grpSpPr>
          <p:sp>
            <p:nvSpPr>
              <p:cNvPr id="36249" name="Oval 26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0" name="Oval 26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7" name="Group 269"/>
            <p:cNvGrpSpPr>
              <a:grpSpLocks/>
            </p:cNvGrpSpPr>
            <p:nvPr/>
          </p:nvGrpSpPr>
          <p:grpSpPr bwMode="auto">
            <a:xfrm rot="5900997">
              <a:off x="714" y="1679"/>
              <a:ext cx="35" cy="72"/>
              <a:chOff x="3888" y="2448"/>
              <a:chExt cx="192" cy="336"/>
            </a:xfrm>
          </p:grpSpPr>
          <p:sp>
            <p:nvSpPr>
              <p:cNvPr id="36247" name="Oval 27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8" name="Oval 27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8" name="Group 272"/>
            <p:cNvGrpSpPr>
              <a:grpSpLocks/>
            </p:cNvGrpSpPr>
            <p:nvPr/>
          </p:nvGrpSpPr>
          <p:grpSpPr bwMode="auto">
            <a:xfrm rot="6590298">
              <a:off x="702" y="1726"/>
              <a:ext cx="35" cy="72"/>
              <a:chOff x="3888" y="2448"/>
              <a:chExt cx="192" cy="336"/>
            </a:xfrm>
          </p:grpSpPr>
          <p:sp>
            <p:nvSpPr>
              <p:cNvPr id="36245" name="Oval 27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6" name="Oval 27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39" name="Group 275"/>
            <p:cNvGrpSpPr>
              <a:grpSpLocks/>
            </p:cNvGrpSpPr>
            <p:nvPr/>
          </p:nvGrpSpPr>
          <p:grpSpPr bwMode="auto">
            <a:xfrm rot="-9360471">
              <a:off x="455" y="1813"/>
              <a:ext cx="36" cy="70"/>
              <a:chOff x="3888" y="2448"/>
              <a:chExt cx="192" cy="336"/>
            </a:xfrm>
          </p:grpSpPr>
          <p:sp>
            <p:nvSpPr>
              <p:cNvPr id="36243" name="Oval 27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4" name="Oval 27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40" name="Group 278"/>
            <p:cNvGrpSpPr>
              <a:grpSpLocks/>
            </p:cNvGrpSpPr>
            <p:nvPr/>
          </p:nvGrpSpPr>
          <p:grpSpPr bwMode="auto">
            <a:xfrm rot="-10239734">
              <a:off x="491" y="1825"/>
              <a:ext cx="36" cy="70"/>
              <a:chOff x="3888" y="2448"/>
              <a:chExt cx="192" cy="336"/>
            </a:xfrm>
          </p:grpSpPr>
          <p:sp>
            <p:nvSpPr>
              <p:cNvPr id="36241" name="Oval 27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2" name="Oval 28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9FFC9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</p:grpSp>
      <p:grpSp>
        <p:nvGrpSpPr>
          <p:cNvPr id="35849" name="Group 281"/>
          <p:cNvGrpSpPr>
            <a:grpSpLocks/>
          </p:cNvGrpSpPr>
          <p:nvPr/>
        </p:nvGrpSpPr>
        <p:grpSpPr bwMode="auto">
          <a:xfrm rot="16200000">
            <a:off x="6782952" y="3094748"/>
            <a:ext cx="560275" cy="520793"/>
            <a:chOff x="336" y="1488"/>
            <a:chExt cx="432" cy="407"/>
          </a:xfrm>
        </p:grpSpPr>
        <p:sp>
          <p:nvSpPr>
            <p:cNvPr id="36159" name="Oval 282"/>
            <p:cNvSpPr>
              <a:spLocks noChangeArrowheads="1"/>
            </p:cNvSpPr>
            <p:nvPr/>
          </p:nvSpPr>
          <p:spPr bwMode="auto">
            <a:xfrm>
              <a:off x="407" y="1546"/>
              <a:ext cx="300" cy="291"/>
            </a:xfrm>
            <a:prstGeom prst="ellipse">
              <a:avLst/>
            </a:prstGeom>
            <a:solidFill>
              <a:srgbClr val="FFCC99">
                <a:alpha val="70195"/>
              </a:srgbClr>
            </a:solidFill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0" name="Freeform 283"/>
            <p:cNvSpPr>
              <a:spLocks/>
            </p:cNvSpPr>
            <p:nvPr/>
          </p:nvSpPr>
          <p:spPr bwMode="auto">
            <a:xfrm rot="966628">
              <a:off x="665" y="1537"/>
              <a:ext cx="48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1" name="Freeform 284"/>
            <p:cNvSpPr>
              <a:spLocks/>
            </p:cNvSpPr>
            <p:nvPr/>
          </p:nvSpPr>
          <p:spPr bwMode="auto">
            <a:xfrm rot="-4347231">
              <a:off x="402" y="1538"/>
              <a:ext cx="46" cy="61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2" name="Freeform 285"/>
            <p:cNvSpPr>
              <a:spLocks/>
            </p:cNvSpPr>
            <p:nvPr/>
          </p:nvSpPr>
          <p:spPr bwMode="auto">
            <a:xfrm rot="-10213886">
              <a:off x="407" y="1791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3" name="Freeform 286"/>
            <p:cNvSpPr>
              <a:spLocks/>
            </p:cNvSpPr>
            <p:nvPr/>
          </p:nvSpPr>
          <p:spPr bwMode="auto">
            <a:xfrm rot="3170267">
              <a:off x="715" y="1644"/>
              <a:ext cx="46" cy="6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4" name="Freeform 287"/>
            <p:cNvSpPr>
              <a:spLocks/>
            </p:cNvSpPr>
            <p:nvPr/>
          </p:nvSpPr>
          <p:spPr bwMode="auto">
            <a:xfrm rot="5400000">
              <a:off x="679" y="1772"/>
              <a:ext cx="46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5" name="Freeform 288"/>
            <p:cNvSpPr>
              <a:spLocks/>
            </p:cNvSpPr>
            <p:nvPr/>
          </p:nvSpPr>
          <p:spPr bwMode="auto">
            <a:xfrm rot="8660000">
              <a:off x="541" y="1836"/>
              <a:ext cx="46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6" name="Freeform 289"/>
            <p:cNvSpPr>
              <a:spLocks/>
            </p:cNvSpPr>
            <p:nvPr/>
          </p:nvSpPr>
          <p:spPr bwMode="auto">
            <a:xfrm rot="-7762762">
              <a:off x="345" y="1663"/>
              <a:ext cx="52" cy="7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7" name="Freeform 290"/>
            <p:cNvSpPr>
              <a:spLocks/>
            </p:cNvSpPr>
            <p:nvPr/>
          </p:nvSpPr>
          <p:spPr bwMode="auto">
            <a:xfrm rot="-2134707">
              <a:off x="539" y="1488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168" name="Group 291"/>
            <p:cNvGrpSpPr>
              <a:grpSpLocks/>
            </p:cNvGrpSpPr>
            <p:nvPr/>
          </p:nvGrpSpPr>
          <p:grpSpPr bwMode="auto">
            <a:xfrm rot="-1784693">
              <a:off x="443" y="1511"/>
              <a:ext cx="36" cy="70"/>
              <a:chOff x="3888" y="2448"/>
              <a:chExt cx="192" cy="336"/>
            </a:xfrm>
          </p:grpSpPr>
          <p:sp>
            <p:nvSpPr>
              <p:cNvPr id="36214" name="Oval 29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15" name="Oval 29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69" name="Group 294"/>
            <p:cNvGrpSpPr>
              <a:grpSpLocks/>
            </p:cNvGrpSpPr>
            <p:nvPr/>
          </p:nvGrpSpPr>
          <p:grpSpPr bwMode="auto">
            <a:xfrm rot="-1226407">
              <a:off x="491" y="1488"/>
              <a:ext cx="36" cy="70"/>
              <a:chOff x="3888" y="2448"/>
              <a:chExt cx="192" cy="336"/>
            </a:xfrm>
          </p:grpSpPr>
          <p:sp>
            <p:nvSpPr>
              <p:cNvPr id="36212" name="Oval 29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13" name="Oval 29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0" name="Group 297"/>
            <p:cNvGrpSpPr>
              <a:grpSpLocks/>
            </p:cNvGrpSpPr>
            <p:nvPr/>
          </p:nvGrpSpPr>
          <p:grpSpPr bwMode="auto">
            <a:xfrm rot="-6686076">
              <a:off x="364" y="1714"/>
              <a:ext cx="35" cy="72"/>
              <a:chOff x="3888" y="2448"/>
              <a:chExt cx="192" cy="336"/>
            </a:xfrm>
          </p:grpSpPr>
          <p:sp>
            <p:nvSpPr>
              <p:cNvPr id="36210" name="Oval 29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11" name="Oval 29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1" name="Group 300"/>
            <p:cNvGrpSpPr>
              <a:grpSpLocks/>
            </p:cNvGrpSpPr>
            <p:nvPr/>
          </p:nvGrpSpPr>
          <p:grpSpPr bwMode="auto">
            <a:xfrm rot="-7339862">
              <a:off x="389" y="1748"/>
              <a:ext cx="35" cy="73"/>
              <a:chOff x="3888" y="2448"/>
              <a:chExt cx="192" cy="336"/>
            </a:xfrm>
          </p:grpSpPr>
          <p:sp>
            <p:nvSpPr>
              <p:cNvPr id="36208" name="Oval 30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09" name="Oval 30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2" name="Group 303"/>
            <p:cNvGrpSpPr>
              <a:grpSpLocks/>
            </p:cNvGrpSpPr>
            <p:nvPr/>
          </p:nvGrpSpPr>
          <p:grpSpPr bwMode="auto">
            <a:xfrm rot="1286076" flipH="1">
              <a:off x="587" y="1488"/>
              <a:ext cx="36" cy="70"/>
              <a:chOff x="3888" y="2448"/>
              <a:chExt cx="192" cy="336"/>
            </a:xfrm>
          </p:grpSpPr>
          <p:sp>
            <p:nvSpPr>
              <p:cNvPr id="36206" name="Oval 30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07" name="Oval 30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3" name="Group 306"/>
            <p:cNvGrpSpPr>
              <a:grpSpLocks/>
            </p:cNvGrpSpPr>
            <p:nvPr/>
          </p:nvGrpSpPr>
          <p:grpSpPr bwMode="auto">
            <a:xfrm rot="1939862" flipH="1">
              <a:off x="635" y="1511"/>
              <a:ext cx="37" cy="70"/>
              <a:chOff x="3888" y="2448"/>
              <a:chExt cx="192" cy="336"/>
            </a:xfrm>
          </p:grpSpPr>
          <p:sp>
            <p:nvSpPr>
              <p:cNvPr id="36204" name="Oval 30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05" name="Oval 30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4" name="Group 309"/>
            <p:cNvGrpSpPr>
              <a:grpSpLocks/>
            </p:cNvGrpSpPr>
            <p:nvPr/>
          </p:nvGrpSpPr>
          <p:grpSpPr bwMode="auto">
            <a:xfrm rot="-1904367" flipH="1" flipV="1">
              <a:off x="648" y="1791"/>
              <a:ext cx="36" cy="69"/>
              <a:chOff x="3888" y="2448"/>
              <a:chExt cx="192" cy="336"/>
            </a:xfrm>
          </p:grpSpPr>
          <p:sp>
            <p:nvSpPr>
              <p:cNvPr id="36202" name="Oval 31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03" name="Oval 31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5" name="Group 312"/>
            <p:cNvGrpSpPr>
              <a:grpSpLocks/>
            </p:cNvGrpSpPr>
            <p:nvPr/>
          </p:nvGrpSpPr>
          <p:grpSpPr bwMode="auto">
            <a:xfrm rot="-1939862" flipH="1" flipV="1">
              <a:off x="612" y="1813"/>
              <a:ext cx="36" cy="70"/>
              <a:chOff x="3888" y="2448"/>
              <a:chExt cx="192" cy="336"/>
            </a:xfrm>
          </p:grpSpPr>
          <p:sp>
            <p:nvSpPr>
              <p:cNvPr id="36200" name="Oval 31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01" name="Oval 31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6" name="Group 315"/>
            <p:cNvGrpSpPr>
              <a:grpSpLocks/>
            </p:cNvGrpSpPr>
            <p:nvPr/>
          </p:nvGrpSpPr>
          <p:grpSpPr bwMode="auto">
            <a:xfrm rot="-3571198">
              <a:off x="377" y="1562"/>
              <a:ext cx="35" cy="73"/>
              <a:chOff x="3888" y="2448"/>
              <a:chExt cx="192" cy="336"/>
            </a:xfrm>
          </p:grpSpPr>
          <p:sp>
            <p:nvSpPr>
              <p:cNvPr id="36198" name="Oval 31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9" name="Oval 31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7" name="Group 318"/>
            <p:cNvGrpSpPr>
              <a:grpSpLocks/>
            </p:cNvGrpSpPr>
            <p:nvPr/>
          </p:nvGrpSpPr>
          <p:grpSpPr bwMode="auto">
            <a:xfrm rot="-4324977">
              <a:off x="365" y="1609"/>
              <a:ext cx="34" cy="72"/>
              <a:chOff x="3888" y="2448"/>
              <a:chExt cx="192" cy="336"/>
            </a:xfrm>
          </p:grpSpPr>
          <p:sp>
            <p:nvSpPr>
              <p:cNvPr id="36196" name="Oval 31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7" name="Oval 32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8" name="Group 321"/>
            <p:cNvGrpSpPr>
              <a:grpSpLocks/>
            </p:cNvGrpSpPr>
            <p:nvPr/>
          </p:nvGrpSpPr>
          <p:grpSpPr bwMode="auto">
            <a:xfrm rot="3979296" flipH="1">
              <a:off x="714" y="1598"/>
              <a:ext cx="35" cy="72"/>
              <a:chOff x="3888" y="2448"/>
              <a:chExt cx="192" cy="336"/>
            </a:xfrm>
          </p:grpSpPr>
          <p:sp>
            <p:nvSpPr>
              <p:cNvPr id="36194" name="Oval 32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5" name="Oval 32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79" name="Group 324"/>
            <p:cNvGrpSpPr>
              <a:grpSpLocks/>
            </p:cNvGrpSpPr>
            <p:nvPr/>
          </p:nvGrpSpPr>
          <p:grpSpPr bwMode="auto">
            <a:xfrm rot="3979296" flipH="1">
              <a:off x="702" y="1563"/>
              <a:ext cx="35" cy="72"/>
              <a:chOff x="3888" y="2448"/>
              <a:chExt cx="192" cy="336"/>
            </a:xfrm>
          </p:grpSpPr>
          <p:sp>
            <p:nvSpPr>
              <p:cNvPr id="36192" name="Oval 32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3" name="Oval 32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80" name="Group 327"/>
            <p:cNvGrpSpPr>
              <a:grpSpLocks/>
            </p:cNvGrpSpPr>
            <p:nvPr/>
          </p:nvGrpSpPr>
          <p:grpSpPr bwMode="auto">
            <a:xfrm rot="5900997">
              <a:off x="714" y="1679"/>
              <a:ext cx="35" cy="72"/>
              <a:chOff x="3888" y="2448"/>
              <a:chExt cx="192" cy="336"/>
            </a:xfrm>
          </p:grpSpPr>
          <p:sp>
            <p:nvSpPr>
              <p:cNvPr id="36190" name="Oval 32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1" name="Oval 32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81" name="Group 330"/>
            <p:cNvGrpSpPr>
              <a:grpSpLocks/>
            </p:cNvGrpSpPr>
            <p:nvPr/>
          </p:nvGrpSpPr>
          <p:grpSpPr bwMode="auto">
            <a:xfrm rot="6590298">
              <a:off x="702" y="1726"/>
              <a:ext cx="35" cy="72"/>
              <a:chOff x="3888" y="2448"/>
              <a:chExt cx="192" cy="336"/>
            </a:xfrm>
          </p:grpSpPr>
          <p:sp>
            <p:nvSpPr>
              <p:cNvPr id="36188" name="Oval 33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89" name="Oval 33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82" name="Group 333"/>
            <p:cNvGrpSpPr>
              <a:grpSpLocks/>
            </p:cNvGrpSpPr>
            <p:nvPr/>
          </p:nvGrpSpPr>
          <p:grpSpPr bwMode="auto">
            <a:xfrm rot="-9360471">
              <a:off x="455" y="1813"/>
              <a:ext cx="36" cy="70"/>
              <a:chOff x="3888" y="2448"/>
              <a:chExt cx="192" cy="336"/>
            </a:xfrm>
          </p:grpSpPr>
          <p:sp>
            <p:nvSpPr>
              <p:cNvPr id="36186" name="Oval 33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87" name="Oval 33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83" name="Group 336"/>
            <p:cNvGrpSpPr>
              <a:grpSpLocks/>
            </p:cNvGrpSpPr>
            <p:nvPr/>
          </p:nvGrpSpPr>
          <p:grpSpPr bwMode="auto">
            <a:xfrm rot="-10239734">
              <a:off x="491" y="1825"/>
              <a:ext cx="36" cy="70"/>
              <a:chOff x="3888" y="2448"/>
              <a:chExt cx="192" cy="336"/>
            </a:xfrm>
          </p:grpSpPr>
          <p:sp>
            <p:nvSpPr>
              <p:cNvPr id="36184" name="Oval 33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85" name="Oval 33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</p:grpSp>
      <p:grpSp>
        <p:nvGrpSpPr>
          <p:cNvPr id="35850" name="Group 339"/>
          <p:cNvGrpSpPr>
            <a:grpSpLocks/>
          </p:cNvGrpSpPr>
          <p:nvPr/>
        </p:nvGrpSpPr>
        <p:grpSpPr bwMode="auto">
          <a:xfrm rot="16200000">
            <a:off x="8078352" y="3094748"/>
            <a:ext cx="560275" cy="520793"/>
            <a:chOff x="336" y="1488"/>
            <a:chExt cx="432" cy="407"/>
          </a:xfrm>
        </p:grpSpPr>
        <p:sp>
          <p:nvSpPr>
            <p:cNvPr id="36102" name="Oval 340"/>
            <p:cNvSpPr>
              <a:spLocks noChangeArrowheads="1"/>
            </p:cNvSpPr>
            <p:nvPr/>
          </p:nvSpPr>
          <p:spPr bwMode="auto">
            <a:xfrm>
              <a:off x="407" y="1546"/>
              <a:ext cx="300" cy="291"/>
            </a:xfrm>
            <a:prstGeom prst="ellipse">
              <a:avLst/>
            </a:prstGeom>
            <a:solidFill>
              <a:srgbClr val="FFCC99">
                <a:alpha val="70195"/>
              </a:srgbClr>
            </a:solidFill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3" name="Freeform 341"/>
            <p:cNvSpPr>
              <a:spLocks/>
            </p:cNvSpPr>
            <p:nvPr/>
          </p:nvSpPr>
          <p:spPr bwMode="auto">
            <a:xfrm rot="966628">
              <a:off x="665" y="1537"/>
              <a:ext cx="48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4" name="Freeform 342"/>
            <p:cNvSpPr>
              <a:spLocks/>
            </p:cNvSpPr>
            <p:nvPr/>
          </p:nvSpPr>
          <p:spPr bwMode="auto">
            <a:xfrm rot="-4347231">
              <a:off x="402" y="1538"/>
              <a:ext cx="46" cy="61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5" name="Freeform 343"/>
            <p:cNvSpPr>
              <a:spLocks/>
            </p:cNvSpPr>
            <p:nvPr/>
          </p:nvSpPr>
          <p:spPr bwMode="auto">
            <a:xfrm rot="-10213886">
              <a:off x="407" y="1791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6" name="Freeform 344"/>
            <p:cNvSpPr>
              <a:spLocks/>
            </p:cNvSpPr>
            <p:nvPr/>
          </p:nvSpPr>
          <p:spPr bwMode="auto">
            <a:xfrm rot="3170267">
              <a:off x="715" y="1644"/>
              <a:ext cx="46" cy="6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7" name="Freeform 345"/>
            <p:cNvSpPr>
              <a:spLocks/>
            </p:cNvSpPr>
            <p:nvPr/>
          </p:nvSpPr>
          <p:spPr bwMode="auto">
            <a:xfrm rot="5400000">
              <a:off x="679" y="1772"/>
              <a:ext cx="46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8" name="Freeform 346"/>
            <p:cNvSpPr>
              <a:spLocks/>
            </p:cNvSpPr>
            <p:nvPr/>
          </p:nvSpPr>
          <p:spPr bwMode="auto">
            <a:xfrm rot="8660000">
              <a:off x="541" y="1836"/>
              <a:ext cx="46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9" name="Freeform 347"/>
            <p:cNvSpPr>
              <a:spLocks/>
            </p:cNvSpPr>
            <p:nvPr/>
          </p:nvSpPr>
          <p:spPr bwMode="auto">
            <a:xfrm rot="-7762762">
              <a:off x="345" y="1663"/>
              <a:ext cx="52" cy="7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10" name="Freeform 348"/>
            <p:cNvSpPr>
              <a:spLocks/>
            </p:cNvSpPr>
            <p:nvPr/>
          </p:nvSpPr>
          <p:spPr bwMode="auto">
            <a:xfrm rot="-2134707">
              <a:off x="539" y="1488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CCFFCC">
                <a:alpha val="70195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111" name="Group 349"/>
            <p:cNvGrpSpPr>
              <a:grpSpLocks/>
            </p:cNvGrpSpPr>
            <p:nvPr/>
          </p:nvGrpSpPr>
          <p:grpSpPr bwMode="auto">
            <a:xfrm rot="-1784693">
              <a:off x="443" y="1511"/>
              <a:ext cx="36" cy="70"/>
              <a:chOff x="3888" y="2448"/>
              <a:chExt cx="192" cy="336"/>
            </a:xfrm>
          </p:grpSpPr>
          <p:sp>
            <p:nvSpPr>
              <p:cNvPr id="36157" name="Oval 35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58" name="Oval 35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12" name="Group 352"/>
            <p:cNvGrpSpPr>
              <a:grpSpLocks/>
            </p:cNvGrpSpPr>
            <p:nvPr/>
          </p:nvGrpSpPr>
          <p:grpSpPr bwMode="auto">
            <a:xfrm rot="-1226407">
              <a:off x="491" y="1488"/>
              <a:ext cx="36" cy="70"/>
              <a:chOff x="3888" y="2448"/>
              <a:chExt cx="192" cy="336"/>
            </a:xfrm>
          </p:grpSpPr>
          <p:sp>
            <p:nvSpPr>
              <p:cNvPr id="36155" name="Oval 35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56" name="Oval 35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13" name="Group 355"/>
            <p:cNvGrpSpPr>
              <a:grpSpLocks/>
            </p:cNvGrpSpPr>
            <p:nvPr/>
          </p:nvGrpSpPr>
          <p:grpSpPr bwMode="auto">
            <a:xfrm rot="-6686076">
              <a:off x="364" y="1714"/>
              <a:ext cx="35" cy="72"/>
              <a:chOff x="3888" y="2448"/>
              <a:chExt cx="192" cy="336"/>
            </a:xfrm>
          </p:grpSpPr>
          <p:sp>
            <p:nvSpPr>
              <p:cNvPr id="36153" name="Oval 35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54" name="Oval 35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14" name="Group 358"/>
            <p:cNvGrpSpPr>
              <a:grpSpLocks/>
            </p:cNvGrpSpPr>
            <p:nvPr/>
          </p:nvGrpSpPr>
          <p:grpSpPr bwMode="auto">
            <a:xfrm rot="-7339862">
              <a:off x="389" y="1748"/>
              <a:ext cx="35" cy="73"/>
              <a:chOff x="3888" y="2448"/>
              <a:chExt cx="192" cy="336"/>
            </a:xfrm>
          </p:grpSpPr>
          <p:sp>
            <p:nvSpPr>
              <p:cNvPr id="36151" name="Oval 35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52" name="Oval 36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15" name="Group 361"/>
            <p:cNvGrpSpPr>
              <a:grpSpLocks/>
            </p:cNvGrpSpPr>
            <p:nvPr/>
          </p:nvGrpSpPr>
          <p:grpSpPr bwMode="auto">
            <a:xfrm rot="1286076" flipH="1">
              <a:off x="587" y="1488"/>
              <a:ext cx="36" cy="70"/>
              <a:chOff x="3888" y="2448"/>
              <a:chExt cx="192" cy="336"/>
            </a:xfrm>
          </p:grpSpPr>
          <p:sp>
            <p:nvSpPr>
              <p:cNvPr id="36149" name="Oval 36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50" name="Oval 36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16" name="Group 364"/>
            <p:cNvGrpSpPr>
              <a:grpSpLocks/>
            </p:cNvGrpSpPr>
            <p:nvPr/>
          </p:nvGrpSpPr>
          <p:grpSpPr bwMode="auto">
            <a:xfrm rot="1939862" flipH="1">
              <a:off x="635" y="1511"/>
              <a:ext cx="37" cy="70"/>
              <a:chOff x="3888" y="2448"/>
              <a:chExt cx="192" cy="336"/>
            </a:xfrm>
          </p:grpSpPr>
          <p:sp>
            <p:nvSpPr>
              <p:cNvPr id="36147" name="Oval 36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48" name="Oval 36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17" name="Group 367"/>
            <p:cNvGrpSpPr>
              <a:grpSpLocks/>
            </p:cNvGrpSpPr>
            <p:nvPr/>
          </p:nvGrpSpPr>
          <p:grpSpPr bwMode="auto">
            <a:xfrm rot="-1904367" flipH="1" flipV="1">
              <a:off x="648" y="1791"/>
              <a:ext cx="36" cy="69"/>
              <a:chOff x="3888" y="2448"/>
              <a:chExt cx="192" cy="336"/>
            </a:xfrm>
          </p:grpSpPr>
          <p:sp>
            <p:nvSpPr>
              <p:cNvPr id="36145" name="Oval 3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46" name="Oval 36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18" name="Group 370"/>
            <p:cNvGrpSpPr>
              <a:grpSpLocks/>
            </p:cNvGrpSpPr>
            <p:nvPr/>
          </p:nvGrpSpPr>
          <p:grpSpPr bwMode="auto">
            <a:xfrm rot="-1939862" flipH="1" flipV="1">
              <a:off x="612" y="1813"/>
              <a:ext cx="36" cy="70"/>
              <a:chOff x="3888" y="2448"/>
              <a:chExt cx="192" cy="336"/>
            </a:xfrm>
          </p:grpSpPr>
          <p:sp>
            <p:nvSpPr>
              <p:cNvPr id="36143" name="Oval 37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44" name="Oval 37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19" name="Group 373"/>
            <p:cNvGrpSpPr>
              <a:grpSpLocks/>
            </p:cNvGrpSpPr>
            <p:nvPr/>
          </p:nvGrpSpPr>
          <p:grpSpPr bwMode="auto">
            <a:xfrm rot="-3571198">
              <a:off x="377" y="1562"/>
              <a:ext cx="35" cy="73"/>
              <a:chOff x="3888" y="2448"/>
              <a:chExt cx="192" cy="336"/>
            </a:xfrm>
          </p:grpSpPr>
          <p:sp>
            <p:nvSpPr>
              <p:cNvPr id="36141" name="Oval 37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42" name="Oval 37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20" name="Group 376"/>
            <p:cNvGrpSpPr>
              <a:grpSpLocks/>
            </p:cNvGrpSpPr>
            <p:nvPr/>
          </p:nvGrpSpPr>
          <p:grpSpPr bwMode="auto">
            <a:xfrm rot="-4324977">
              <a:off x="365" y="1609"/>
              <a:ext cx="34" cy="72"/>
              <a:chOff x="3888" y="2448"/>
              <a:chExt cx="192" cy="336"/>
            </a:xfrm>
          </p:grpSpPr>
          <p:sp>
            <p:nvSpPr>
              <p:cNvPr id="36139" name="Oval 37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40" name="Oval 37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21" name="Group 379"/>
            <p:cNvGrpSpPr>
              <a:grpSpLocks/>
            </p:cNvGrpSpPr>
            <p:nvPr/>
          </p:nvGrpSpPr>
          <p:grpSpPr bwMode="auto">
            <a:xfrm rot="3979296" flipH="1">
              <a:off x="714" y="1598"/>
              <a:ext cx="35" cy="72"/>
              <a:chOff x="3888" y="2448"/>
              <a:chExt cx="192" cy="336"/>
            </a:xfrm>
          </p:grpSpPr>
          <p:sp>
            <p:nvSpPr>
              <p:cNvPr id="36137" name="Oval 38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8" name="Oval 38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22" name="Group 382"/>
            <p:cNvGrpSpPr>
              <a:grpSpLocks/>
            </p:cNvGrpSpPr>
            <p:nvPr/>
          </p:nvGrpSpPr>
          <p:grpSpPr bwMode="auto">
            <a:xfrm rot="3979296" flipH="1">
              <a:off x="702" y="1563"/>
              <a:ext cx="35" cy="72"/>
              <a:chOff x="3888" y="2448"/>
              <a:chExt cx="192" cy="336"/>
            </a:xfrm>
          </p:grpSpPr>
          <p:sp>
            <p:nvSpPr>
              <p:cNvPr id="36135" name="Oval 38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6" name="Oval 38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23" name="Group 385"/>
            <p:cNvGrpSpPr>
              <a:grpSpLocks/>
            </p:cNvGrpSpPr>
            <p:nvPr/>
          </p:nvGrpSpPr>
          <p:grpSpPr bwMode="auto">
            <a:xfrm rot="5900997">
              <a:off x="714" y="1679"/>
              <a:ext cx="35" cy="72"/>
              <a:chOff x="3888" y="2448"/>
              <a:chExt cx="192" cy="336"/>
            </a:xfrm>
          </p:grpSpPr>
          <p:sp>
            <p:nvSpPr>
              <p:cNvPr id="36133" name="Oval 38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4" name="Oval 38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24" name="Group 388"/>
            <p:cNvGrpSpPr>
              <a:grpSpLocks/>
            </p:cNvGrpSpPr>
            <p:nvPr/>
          </p:nvGrpSpPr>
          <p:grpSpPr bwMode="auto">
            <a:xfrm rot="6590298">
              <a:off x="702" y="1726"/>
              <a:ext cx="35" cy="72"/>
              <a:chOff x="3888" y="2448"/>
              <a:chExt cx="192" cy="336"/>
            </a:xfrm>
          </p:grpSpPr>
          <p:sp>
            <p:nvSpPr>
              <p:cNvPr id="36131" name="Oval 38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2" name="Oval 39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25" name="Group 391"/>
            <p:cNvGrpSpPr>
              <a:grpSpLocks/>
            </p:cNvGrpSpPr>
            <p:nvPr/>
          </p:nvGrpSpPr>
          <p:grpSpPr bwMode="auto">
            <a:xfrm rot="-9360471">
              <a:off x="455" y="1813"/>
              <a:ext cx="36" cy="70"/>
              <a:chOff x="3888" y="2448"/>
              <a:chExt cx="192" cy="336"/>
            </a:xfrm>
          </p:grpSpPr>
          <p:sp>
            <p:nvSpPr>
              <p:cNvPr id="36129" name="Oval 39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0" name="Oval 39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26" name="Group 394"/>
            <p:cNvGrpSpPr>
              <a:grpSpLocks/>
            </p:cNvGrpSpPr>
            <p:nvPr/>
          </p:nvGrpSpPr>
          <p:grpSpPr bwMode="auto">
            <a:xfrm rot="-10239734">
              <a:off x="491" y="1825"/>
              <a:ext cx="36" cy="70"/>
              <a:chOff x="3888" y="2448"/>
              <a:chExt cx="192" cy="336"/>
            </a:xfrm>
          </p:grpSpPr>
          <p:sp>
            <p:nvSpPr>
              <p:cNvPr id="36127" name="Oval 39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28" name="Oval 39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CCFFCC">
                  <a:alpha val="70195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</p:grpSp>
      <p:sp>
        <p:nvSpPr>
          <p:cNvPr id="35851" name="AutoShape 397"/>
          <p:cNvSpPr>
            <a:spLocks noChangeArrowheads="1"/>
          </p:cNvSpPr>
          <p:nvPr/>
        </p:nvSpPr>
        <p:spPr bwMode="auto">
          <a:xfrm>
            <a:off x="6569116" y="2434695"/>
            <a:ext cx="636894" cy="2081020"/>
          </a:xfrm>
          <a:prstGeom prst="curvedRightArrow">
            <a:avLst>
              <a:gd name="adj1" fmla="val 65000"/>
              <a:gd name="adj2" fmla="val 130000"/>
              <a:gd name="adj3" fmla="val 33333"/>
            </a:avLst>
          </a:prstGeom>
          <a:solidFill>
            <a:srgbClr val="FF99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35852" name="AutoShape 398"/>
          <p:cNvSpPr>
            <a:spLocks noChangeArrowheads="1"/>
          </p:cNvSpPr>
          <p:nvPr/>
        </p:nvSpPr>
        <p:spPr bwMode="auto">
          <a:xfrm flipH="1" flipV="1">
            <a:off x="8248928" y="2274616"/>
            <a:ext cx="557282" cy="2081020"/>
          </a:xfrm>
          <a:prstGeom prst="curvedRightArrow">
            <a:avLst>
              <a:gd name="adj1" fmla="val 74286"/>
              <a:gd name="adj2" fmla="val 148571"/>
              <a:gd name="adj3" fmla="val 33333"/>
            </a:avLst>
          </a:prstGeom>
          <a:solidFill>
            <a:srgbClr val="FF99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35853" name="Group 399"/>
          <p:cNvGrpSpPr>
            <a:grpSpLocks/>
          </p:cNvGrpSpPr>
          <p:nvPr/>
        </p:nvGrpSpPr>
        <p:grpSpPr bwMode="auto">
          <a:xfrm rot="16200000">
            <a:off x="4199568" y="2129916"/>
            <a:ext cx="480235" cy="449475"/>
            <a:chOff x="336" y="1488"/>
            <a:chExt cx="432" cy="407"/>
          </a:xfrm>
        </p:grpSpPr>
        <p:sp>
          <p:nvSpPr>
            <p:cNvPr id="36045" name="Oval 400"/>
            <p:cNvSpPr>
              <a:spLocks noChangeArrowheads="1"/>
            </p:cNvSpPr>
            <p:nvPr/>
          </p:nvSpPr>
          <p:spPr bwMode="auto">
            <a:xfrm>
              <a:off x="407" y="1546"/>
              <a:ext cx="300" cy="291"/>
            </a:xfrm>
            <a:prstGeom prst="ellipse">
              <a:avLst/>
            </a:prstGeom>
            <a:solidFill>
              <a:srgbClr val="FF9900">
                <a:alpha val="70195"/>
              </a:srgbClr>
            </a:solidFill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46" name="Freeform 401"/>
            <p:cNvSpPr>
              <a:spLocks/>
            </p:cNvSpPr>
            <p:nvPr/>
          </p:nvSpPr>
          <p:spPr bwMode="auto">
            <a:xfrm rot="966628">
              <a:off x="665" y="1537"/>
              <a:ext cx="48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47" name="Freeform 402"/>
            <p:cNvSpPr>
              <a:spLocks/>
            </p:cNvSpPr>
            <p:nvPr/>
          </p:nvSpPr>
          <p:spPr bwMode="auto">
            <a:xfrm rot="-4347231">
              <a:off x="402" y="1538"/>
              <a:ext cx="46" cy="61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48" name="Freeform 403"/>
            <p:cNvSpPr>
              <a:spLocks/>
            </p:cNvSpPr>
            <p:nvPr/>
          </p:nvSpPr>
          <p:spPr bwMode="auto">
            <a:xfrm rot="-10213886">
              <a:off x="407" y="1791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49" name="Freeform 404"/>
            <p:cNvSpPr>
              <a:spLocks/>
            </p:cNvSpPr>
            <p:nvPr/>
          </p:nvSpPr>
          <p:spPr bwMode="auto">
            <a:xfrm rot="3170267">
              <a:off x="715" y="1644"/>
              <a:ext cx="46" cy="6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50" name="Freeform 405"/>
            <p:cNvSpPr>
              <a:spLocks/>
            </p:cNvSpPr>
            <p:nvPr/>
          </p:nvSpPr>
          <p:spPr bwMode="auto">
            <a:xfrm rot="5400000">
              <a:off x="679" y="1772"/>
              <a:ext cx="46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51" name="Freeform 406"/>
            <p:cNvSpPr>
              <a:spLocks/>
            </p:cNvSpPr>
            <p:nvPr/>
          </p:nvSpPr>
          <p:spPr bwMode="auto">
            <a:xfrm rot="8660000">
              <a:off x="541" y="1836"/>
              <a:ext cx="46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52" name="Freeform 407"/>
            <p:cNvSpPr>
              <a:spLocks/>
            </p:cNvSpPr>
            <p:nvPr/>
          </p:nvSpPr>
          <p:spPr bwMode="auto">
            <a:xfrm rot="-7762762">
              <a:off x="345" y="1663"/>
              <a:ext cx="52" cy="7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53" name="Freeform 408"/>
            <p:cNvSpPr>
              <a:spLocks/>
            </p:cNvSpPr>
            <p:nvPr/>
          </p:nvSpPr>
          <p:spPr bwMode="auto">
            <a:xfrm rot="-2134707">
              <a:off x="539" y="1488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054" name="Group 409"/>
            <p:cNvGrpSpPr>
              <a:grpSpLocks/>
            </p:cNvGrpSpPr>
            <p:nvPr/>
          </p:nvGrpSpPr>
          <p:grpSpPr bwMode="auto">
            <a:xfrm rot="-1784693">
              <a:off x="443" y="1511"/>
              <a:ext cx="36" cy="70"/>
              <a:chOff x="3888" y="2448"/>
              <a:chExt cx="192" cy="336"/>
            </a:xfrm>
          </p:grpSpPr>
          <p:sp>
            <p:nvSpPr>
              <p:cNvPr id="36100" name="Oval 41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01" name="Oval 41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55" name="Group 412"/>
            <p:cNvGrpSpPr>
              <a:grpSpLocks/>
            </p:cNvGrpSpPr>
            <p:nvPr/>
          </p:nvGrpSpPr>
          <p:grpSpPr bwMode="auto">
            <a:xfrm rot="-1226407">
              <a:off x="491" y="1488"/>
              <a:ext cx="36" cy="70"/>
              <a:chOff x="3888" y="2448"/>
              <a:chExt cx="192" cy="336"/>
            </a:xfrm>
          </p:grpSpPr>
          <p:sp>
            <p:nvSpPr>
              <p:cNvPr id="36098" name="Oval 41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99" name="Oval 41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56" name="Group 415"/>
            <p:cNvGrpSpPr>
              <a:grpSpLocks/>
            </p:cNvGrpSpPr>
            <p:nvPr/>
          </p:nvGrpSpPr>
          <p:grpSpPr bwMode="auto">
            <a:xfrm rot="-6686076">
              <a:off x="364" y="1714"/>
              <a:ext cx="35" cy="72"/>
              <a:chOff x="3888" y="2448"/>
              <a:chExt cx="192" cy="336"/>
            </a:xfrm>
          </p:grpSpPr>
          <p:sp>
            <p:nvSpPr>
              <p:cNvPr id="36096" name="Oval 41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97" name="Oval 41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57" name="Group 418"/>
            <p:cNvGrpSpPr>
              <a:grpSpLocks/>
            </p:cNvGrpSpPr>
            <p:nvPr/>
          </p:nvGrpSpPr>
          <p:grpSpPr bwMode="auto">
            <a:xfrm rot="-7339862">
              <a:off x="389" y="1748"/>
              <a:ext cx="35" cy="73"/>
              <a:chOff x="3888" y="2448"/>
              <a:chExt cx="192" cy="336"/>
            </a:xfrm>
          </p:grpSpPr>
          <p:sp>
            <p:nvSpPr>
              <p:cNvPr id="36094" name="Oval 41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95" name="Oval 42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58" name="Group 421"/>
            <p:cNvGrpSpPr>
              <a:grpSpLocks/>
            </p:cNvGrpSpPr>
            <p:nvPr/>
          </p:nvGrpSpPr>
          <p:grpSpPr bwMode="auto">
            <a:xfrm rot="1286076" flipH="1">
              <a:off x="587" y="1488"/>
              <a:ext cx="36" cy="70"/>
              <a:chOff x="3888" y="2448"/>
              <a:chExt cx="192" cy="336"/>
            </a:xfrm>
          </p:grpSpPr>
          <p:sp>
            <p:nvSpPr>
              <p:cNvPr id="36092" name="Oval 42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93" name="Oval 42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59" name="Group 424"/>
            <p:cNvGrpSpPr>
              <a:grpSpLocks/>
            </p:cNvGrpSpPr>
            <p:nvPr/>
          </p:nvGrpSpPr>
          <p:grpSpPr bwMode="auto">
            <a:xfrm rot="1939862" flipH="1">
              <a:off x="635" y="1511"/>
              <a:ext cx="37" cy="70"/>
              <a:chOff x="3888" y="2448"/>
              <a:chExt cx="192" cy="336"/>
            </a:xfrm>
          </p:grpSpPr>
          <p:sp>
            <p:nvSpPr>
              <p:cNvPr id="36090" name="Oval 42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91" name="Oval 42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0" name="Group 427"/>
            <p:cNvGrpSpPr>
              <a:grpSpLocks/>
            </p:cNvGrpSpPr>
            <p:nvPr/>
          </p:nvGrpSpPr>
          <p:grpSpPr bwMode="auto">
            <a:xfrm rot="-1904367" flipH="1" flipV="1">
              <a:off x="648" y="1791"/>
              <a:ext cx="36" cy="69"/>
              <a:chOff x="3888" y="2448"/>
              <a:chExt cx="192" cy="336"/>
            </a:xfrm>
          </p:grpSpPr>
          <p:sp>
            <p:nvSpPr>
              <p:cNvPr id="36088" name="Oval 42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89" name="Oval 42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1" name="Group 430"/>
            <p:cNvGrpSpPr>
              <a:grpSpLocks/>
            </p:cNvGrpSpPr>
            <p:nvPr/>
          </p:nvGrpSpPr>
          <p:grpSpPr bwMode="auto">
            <a:xfrm rot="-1939862" flipH="1" flipV="1">
              <a:off x="612" y="1813"/>
              <a:ext cx="36" cy="70"/>
              <a:chOff x="3888" y="2448"/>
              <a:chExt cx="192" cy="336"/>
            </a:xfrm>
          </p:grpSpPr>
          <p:sp>
            <p:nvSpPr>
              <p:cNvPr id="36086" name="Oval 43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87" name="Oval 43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2" name="Group 433"/>
            <p:cNvGrpSpPr>
              <a:grpSpLocks/>
            </p:cNvGrpSpPr>
            <p:nvPr/>
          </p:nvGrpSpPr>
          <p:grpSpPr bwMode="auto">
            <a:xfrm rot="-3571198">
              <a:off x="377" y="1562"/>
              <a:ext cx="35" cy="73"/>
              <a:chOff x="3888" y="2448"/>
              <a:chExt cx="192" cy="336"/>
            </a:xfrm>
          </p:grpSpPr>
          <p:sp>
            <p:nvSpPr>
              <p:cNvPr id="36084" name="Oval 43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85" name="Oval 43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3" name="Group 436"/>
            <p:cNvGrpSpPr>
              <a:grpSpLocks/>
            </p:cNvGrpSpPr>
            <p:nvPr/>
          </p:nvGrpSpPr>
          <p:grpSpPr bwMode="auto">
            <a:xfrm rot="-4324977">
              <a:off x="365" y="1609"/>
              <a:ext cx="34" cy="72"/>
              <a:chOff x="3888" y="2448"/>
              <a:chExt cx="192" cy="336"/>
            </a:xfrm>
          </p:grpSpPr>
          <p:sp>
            <p:nvSpPr>
              <p:cNvPr id="36082" name="Oval 43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83" name="Oval 43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4" name="Group 439"/>
            <p:cNvGrpSpPr>
              <a:grpSpLocks/>
            </p:cNvGrpSpPr>
            <p:nvPr/>
          </p:nvGrpSpPr>
          <p:grpSpPr bwMode="auto">
            <a:xfrm rot="3979296" flipH="1">
              <a:off x="714" y="1598"/>
              <a:ext cx="35" cy="72"/>
              <a:chOff x="3888" y="2448"/>
              <a:chExt cx="192" cy="336"/>
            </a:xfrm>
          </p:grpSpPr>
          <p:sp>
            <p:nvSpPr>
              <p:cNvPr id="36080" name="Oval 44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81" name="Oval 44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5" name="Group 442"/>
            <p:cNvGrpSpPr>
              <a:grpSpLocks/>
            </p:cNvGrpSpPr>
            <p:nvPr/>
          </p:nvGrpSpPr>
          <p:grpSpPr bwMode="auto">
            <a:xfrm rot="3979296" flipH="1">
              <a:off x="702" y="1563"/>
              <a:ext cx="35" cy="72"/>
              <a:chOff x="3888" y="2448"/>
              <a:chExt cx="192" cy="336"/>
            </a:xfrm>
          </p:grpSpPr>
          <p:sp>
            <p:nvSpPr>
              <p:cNvPr id="36078" name="Oval 44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79" name="Oval 44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6" name="Group 445"/>
            <p:cNvGrpSpPr>
              <a:grpSpLocks/>
            </p:cNvGrpSpPr>
            <p:nvPr/>
          </p:nvGrpSpPr>
          <p:grpSpPr bwMode="auto">
            <a:xfrm rot="5900997">
              <a:off x="714" y="1679"/>
              <a:ext cx="35" cy="72"/>
              <a:chOff x="3888" y="2448"/>
              <a:chExt cx="192" cy="336"/>
            </a:xfrm>
          </p:grpSpPr>
          <p:sp>
            <p:nvSpPr>
              <p:cNvPr id="36076" name="Oval 44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77" name="Oval 44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7" name="Group 448"/>
            <p:cNvGrpSpPr>
              <a:grpSpLocks/>
            </p:cNvGrpSpPr>
            <p:nvPr/>
          </p:nvGrpSpPr>
          <p:grpSpPr bwMode="auto">
            <a:xfrm rot="6590298">
              <a:off x="702" y="1726"/>
              <a:ext cx="35" cy="72"/>
              <a:chOff x="3888" y="2448"/>
              <a:chExt cx="192" cy="336"/>
            </a:xfrm>
          </p:grpSpPr>
          <p:sp>
            <p:nvSpPr>
              <p:cNvPr id="36074" name="Oval 44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75" name="Oval 45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8" name="Group 451"/>
            <p:cNvGrpSpPr>
              <a:grpSpLocks/>
            </p:cNvGrpSpPr>
            <p:nvPr/>
          </p:nvGrpSpPr>
          <p:grpSpPr bwMode="auto">
            <a:xfrm rot="-9360471">
              <a:off x="455" y="1813"/>
              <a:ext cx="36" cy="70"/>
              <a:chOff x="3888" y="2448"/>
              <a:chExt cx="192" cy="336"/>
            </a:xfrm>
          </p:grpSpPr>
          <p:sp>
            <p:nvSpPr>
              <p:cNvPr id="36072" name="Oval 45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73" name="Oval 45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69" name="Group 454"/>
            <p:cNvGrpSpPr>
              <a:grpSpLocks/>
            </p:cNvGrpSpPr>
            <p:nvPr/>
          </p:nvGrpSpPr>
          <p:grpSpPr bwMode="auto">
            <a:xfrm rot="-10239734">
              <a:off x="491" y="1825"/>
              <a:ext cx="36" cy="70"/>
              <a:chOff x="3888" y="2448"/>
              <a:chExt cx="192" cy="336"/>
            </a:xfrm>
          </p:grpSpPr>
          <p:sp>
            <p:nvSpPr>
              <p:cNvPr id="36070" name="Oval 45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71" name="Oval 45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</p:grpSp>
      <p:grpSp>
        <p:nvGrpSpPr>
          <p:cNvPr id="35854" name="Group 457"/>
          <p:cNvGrpSpPr>
            <a:grpSpLocks/>
          </p:cNvGrpSpPr>
          <p:nvPr/>
        </p:nvGrpSpPr>
        <p:grpSpPr bwMode="auto">
          <a:xfrm rot="16200000">
            <a:off x="4275768" y="2770230"/>
            <a:ext cx="480235" cy="449475"/>
            <a:chOff x="336" y="1488"/>
            <a:chExt cx="432" cy="407"/>
          </a:xfrm>
        </p:grpSpPr>
        <p:sp>
          <p:nvSpPr>
            <p:cNvPr id="35988" name="Oval 458"/>
            <p:cNvSpPr>
              <a:spLocks noChangeArrowheads="1"/>
            </p:cNvSpPr>
            <p:nvPr/>
          </p:nvSpPr>
          <p:spPr bwMode="auto">
            <a:xfrm>
              <a:off x="407" y="1546"/>
              <a:ext cx="300" cy="291"/>
            </a:xfrm>
            <a:prstGeom prst="ellipse">
              <a:avLst/>
            </a:prstGeom>
            <a:solidFill>
              <a:srgbClr val="FF9900">
                <a:alpha val="70195"/>
              </a:srgbClr>
            </a:solidFill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89" name="Freeform 459"/>
            <p:cNvSpPr>
              <a:spLocks/>
            </p:cNvSpPr>
            <p:nvPr/>
          </p:nvSpPr>
          <p:spPr bwMode="auto">
            <a:xfrm rot="966628">
              <a:off x="665" y="1537"/>
              <a:ext cx="48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90" name="Freeform 460"/>
            <p:cNvSpPr>
              <a:spLocks/>
            </p:cNvSpPr>
            <p:nvPr/>
          </p:nvSpPr>
          <p:spPr bwMode="auto">
            <a:xfrm rot="-4347231">
              <a:off x="402" y="1538"/>
              <a:ext cx="46" cy="61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91" name="Freeform 461"/>
            <p:cNvSpPr>
              <a:spLocks/>
            </p:cNvSpPr>
            <p:nvPr/>
          </p:nvSpPr>
          <p:spPr bwMode="auto">
            <a:xfrm rot="-10213886">
              <a:off x="407" y="1791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92" name="Freeform 462"/>
            <p:cNvSpPr>
              <a:spLocks/>
            </p:cNvSpPr>
            <p:nvPr/>
          </p:nvSpPr>
          <p:spPr bwMode="auto">
            <a:xfrm rot="3170267">
              <a:off x="715" y="1644"/>
              <a:ext cx="46" cy="6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93" name="Freeform 463"/>
            <p:cNvSpPr>
              <a:spLocks/>
            </p:cNvSpPr>
            <p:nvPr/>
          </p:nvSpPr>
          <p:spPr bwMode="auto">
            <a:xfrm rot="5400000">
              <a:off x="679" y="1772"/>
              <a:ext cx="46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94" name="Freeform 464"/>
            <p:cNvSpPr>
              <a:spLocks/>
            </p:cNvSpPr>
            <p:nvPr/>
          </p:nvSpPr>
          <p:spPr bwMode="auto">
            <a:xfrm rot="8660000">
              <a:off x="541" y="1836"/>
              <a:ext cx="46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95" name="Freeform 465"/>
            <p:cNvSpPr>
              <a:spLocks/>
            </p:cNvSpPr>
            <p:nvPr/>
          </p:nvSpPr>
          <p:spPr bwMode="auto">
            <a:xfrm rot="-7762762">
              <a:off x="345" y="1663"/>
              <a:ext cx="52" cy="7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96" name="Freeform 466"/>
            <p:cNvSpPr>
              <a:spLocks/>
            </p:cNvSpPr>
            <p:nvPr/>
          </p:nvSpPr>
          <p:spPr bwMode="auto">
            <a:xfrm rot="-2134707">
              <a:off x="539" y="1488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5997" name="Group 467"/>
            <p:cNvGrpSpPr>
              <a:grpSpLocks/>
            </p:cNvGrpSpPr>
            <p:nvPr/>
          </p:nvGrpSpPr>
          <p:grpSpPr bwMode="auto">
            <a:xfrm rot="-1784693">
              <a:off x="443" y="1511"/>
              <a:ext cx="36" cy="70"/>
              <a:chOff x="3888" y="2448"/>
              <a:chExt cx="192" cy="336"/>
            </a:xfrm>
          </p:grpSpPr>
          <p:sp>
            <p:nvSpPr>
              <p:cNvPr id="36043" name="Oval 4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44" name="Oval 46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98" name="Group 470"/>
            <p:cNvGrpSpPr>
              <a:grpSpLocks/>
            </p:cNvGrpSpPr>
            <p:nvPr/>
          </p:nvGrpSpPr>
          <p:grpSpPr bwMode="auto">
            <a:xfrm rot="-1226407">
              <a:off x="491" y="1488"/>
              <a:ext cx="36" cy="70"/>
              <a:chOff x="3888" y="2448"/>
              <a:chExt cx="192" cy="336"/>
            </a:xfrm>
          </p:grpSpPr>
          <p:sp>
            <p:nvSpPr>
              <p:cNvPr id="36041" name="Oval 47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42" name="Oval 47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99" name="Group 473"/>
            <p:cNvGrpSpPr>
              <a:grpSpLocks/>
            </p:cNvGrpSpPr>
            <p:nvPr/>
          </p:nvGrpSpPr>
          <p:grpSpPr bwMode="auto">
            <a:xfrm rot="-6686076">
              <a:off x="364" y="1714"/>
              <a:ext cx="35" cy="72"/>
              <a:chOff x="3888" y="2448"/>
              <a:chExt cx="192" cy="336"/>
            </a:xfrm>
          </p:grpSpPr>
          <p:sp>
            <p:nvSpPr>
              <p:cNvPr id="36039" name="Oval 47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40" name="Oval 47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0" name="Group 476"/>
            <p:cNvGrpSpPr>
              <a:grpSpLocks/>
            </p:cNvGrpSpPr>
            <p:nvPr/>
          </p:nvGrpSpPr>
          <p:grpSpPr bwMode="auto">
            <a:xfrm rot="-7339862">
              <a:off x="389" y="1748"/>
              <a:ext cx="35" cy="73"/>
              <a:chOff x="3888" y="2448"/>
              <a:chExt cx="192" cy="336"/>
            </a:xfrm>
          </p:grpSpPr>
          <p:sp>
            <p:nvSpPr>
              <p:cNvPr id="36037" name="Oval 47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38" name="Oval 47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1" name="Group 479"/>
            <p:cNvGrpSpPr>
              <a:grpSpLocks/>
            </p:cNvGrpSpPr>
            <p:nvPr/>
          </p:nvGrpSpPr>
          <p:grpSpPr bwMode="auto">
            <a:xfrm rot="1286076" flipH="1">
              <a:off x="587" y="1488"/>
              <a:ext cx="36" cy="70"/>
              <a:chOff x="3888" y="2448"/>
              <a:chExt cx="192" cy="336"/>
            </a:xfrm>
          </p:grpSpPr>
          <p:sp>
            <p:nvSpPr>
              <p:cNvPr id="36035" name="Oval 48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36" name="Oval 48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2" name="Group 482"/>
            <p:cNvGrpSpPr>
              <a:grpSpLocks/>
            </p:cNvGrpSpPr>
            <p:nvPr/>
          </p:nvGrpSpPr>
          <p:grpSpPr bwMode="auto">
            <a:xfrm rot="1939862" flipH="1">
              <a:off x="635" y="1511"/>
              <a:ext cx="37" cy="70"/>
              <a:chOff x="3888" y="2448"/>
              <a:chExt cx="192" cy="336"/>
            </a:xfrm>
          </p:grpSpPr>
          <p:sp>
            <p:nvSpPr>
              <p:cNvPr id="36033" name="Oval 48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34" name="Oval 48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3" name="Group 485"/>
            <p:cNvGrpSpPr>
              <a:grpSpLocks/>
            </p:cNvGrpSpPr>
            <p:nvPr/>
          </p:nvGrpSpPr>
          <p:grpSpPr bwMode="auto">
            <a:xfrm rot="-1904367" flipH="1" flipV="1">
              <a:off x="648" y="1791"/>
              <a:ext cx="36" cy="69"/>
              <a:chOff x="3888" y="2448"/>
              <a:chExt cx="192" cy="336"/>
            </a:xfrm>
          </p:grpSpPr>
          <p:sp>
            <p:nvSpPr>
              <p:cNvPr id="36031" name="Oval 48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32" name="Oval 48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4" name="Group 488"/>
            <p:cNvGrpSpPr>
              <a:grpSpLocks/>
            </p:cNvGrpSpPr>
            <p:nvPr/>
          </p:nvGrpSpPr>
          <p:grpSpPr bwMode="auto">
            <a:xfrm rot="-1939862" flipH="1" flipV="1">
              <a:off x="612" y="1813"/>
              <a:ext cx="36" cy="70"/>
              <a:chOff x="3888" y="2448"/>
              <a:chExt cx="192" cy="336"/>
            </a:xfrm>
          </p:grpSpPr>
          <p:sp>
            <p:nvSpPr>
              <p:cNvPr id="36029" name="Oval 48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30" name="Oval 49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5" name="Group 491"/>
            <p:cNvGrpSpPr>
              <a:grpSpLocks/>
            </p:cNvGrpSpPr>
            <p:nvPr/>
          </p:nvGrpSpPr>
          <p:grpSpPr bwMode="auto">
            <a:xfrm rot="-3571198">
              <a:off x="377" y="1562"/>
              <a:ext cx="35" cy="73"/>
              <a:chOff x="3888" y="2448"/>
              <a:chExt cx="192" cy="336"/>
            </a:xfrm>
          </p:grpSpPr>
          <p:sp>
            <p:nvSpPr>
              <p:cNvPr id="36027" name="Oval 49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28" name="Oval 49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6" name="Group 494"/>
            <p:cNvGrpSpPr>
              <a:grpSpLocks/>
            </p:cNvGrpSpPr>
            <p:nvPr/>
          </p:nvGrpSpPr>
          <p:grpSpPr bwMode="auto">
            <a:xfrm rot="-4324977">
              <a:off x="365" y="1609"/>
              <a:ext cx="34" cy="72"/>
              <a:chOff x="3888" y="2448"/>
              <a:chExt cx="192" cy="336"/>
            </a:xfrm>
          </p:grpSpPr>
          <p:sp>
            <p:nvSpPr>
              <p:cNvPr id="36025" name="Oval 49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26" name="Oval 49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7" name="Group 497"/>
            <p:cNvGrpSpPr>
              <a:grpSpLocks/>
            </p:cNvGrpSpPr>
            <p:nvPr/>
          </p:nvGrpSpPr>
          <p:grpSpPr bwMode="auto">
            <a:xfrm rot="3979296" flipH="1">
              <a:off x="714" y="1598"/>
              <a:ext cx="35" cy="72"/>
              <a:chOff x="3888" y="2448"/>
              <a:chExt cx="192" cy="336"/>
            </a:xfrm>
          </p:grpSpPr>
          <p:sp>
            <p:nvSpPr>
              <p:cNvPr id="36023" name="Oval 49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24" name="Oval 49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8" name="Group 500"/>
            <p:cNvGrpSpPr>
              <a:grpSpLocks/>
            </p:cNvGrpSpPr>
            <p:nvPr/>
          </p:nvGrpSpPr>
          <p:grpSpPr bwMode="auto">
            <a:xfrm rot="3979296" flipH="1">
              <a:off x="702" y="1563"/>
              <a:ext cx="35" cy="72"/>
              <a:chOff x="3888" y="2448"/>
              <a:chExt cx="192" cy="336"/>
            </a:xfrm>
          </p:grpSpPr>
          <p:sp>
            <p:nvSpPr>
              <p:cNvPr id="36021" name="Oval 50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22" name="Oval 50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09" name="Group 503"/>
            <p:cNvGrpSpPr>
              <a:grpSpLocks/>
            </p:cNvGrpSpPr>
            <p:nvPr/>
          </p:nvGrpSpPr>
          <p:grpSpPr bwMode="auto">
            <a:xfrm rot="5900997">
              <a:off x="714" y="1679"/>
              <a:ext cx="35" cy="72"/>
              <a:chOff x="3888" y="2448"/>
              <a:chExt cx="192" cy="336"/>
            </a:xfrm>
          </p:grpSpPr>
          <p:sp>
            <p:nvSpPr>
              <p:cNvPr id="36019" name="Oval 50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20" name="Oval 50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10" name="Group 506"/>
            <p:cNvGrpSpPr>
              <a:grpSpLocks/>
            </p:cNvGrpSpPr>
            <p:nvPr/>
          </p:nvGrpSpPr>
          <p:grpSpPr bwMode="auto">
            <a:xfrm rot="6590298">
              <a:off x="702" y="1726"/>
              <a:ext cx="35" cy="72"/>
              <a:chOff x="3888" y="2448"/>
              <a:chExt cx="192" cy="336"/>
            </a:xfrm>
          </p:grpSpPr>
          <p:sp>
            <p:nvSpPr>
              <p:cNvPr id="36017" name="Oval 50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18" name="Oval 50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11" name="Group 509"/>
            <p:cNvGrpSpPr>
              <a:grpSpLocks/>
            </p:cNvGrpSpPr>
            <p:nvPr/>
          </p:nvGrpSpPr>
          <p:grpSpPr bwMode="auto">
            <a:xfrm rot="-9360471">
              <a:off x="455" y="1813"/>
              <a:ext cx="36" cy="70"/>
              <a:chOff x="3888" y="2448"/>
              <a:chExt cx="192" cy="336"/>
            </a:xfrm>
          </p:grpSpPr>
          <p:sp>
            <p:nvSpPr>
              <p:cNvPr id="36015" name="Oval 51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16" name="Oval 51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12" name="Group 512"/>
            <p:cNvGrpSpPr>
              <a:grpSpLocks/>
            </p:cNvGrpSpPr>
            <p:nvPr/>
          </p:nvGrpSpPr>
          <p:grpSpPr bwMode="auto">
            <a:xfrm rot="-10239734">
              <a:off x="491" y="1825"/>
              <a:ext cx="36" cy="70"/>
              <a:chOff x="3888" y="2448"/>
              <a:chExt cx="192" cy="336"/>
            </a:xfrm>
          </p:grpSpPr>
          <p:sp>
            <p:nvSpPr>
              <p:cNvPr id="36013" name="Oval 51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14" name="Oval 51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</p:grpSp>
      <p:grpSp>
        <p:nvGrpSpPr>
          <p:cNvPr id="35855" name="Group 515"/>
          <p:cNvGrpSpPr>
            <a:grpSpLocks/>
          </p:cNvGrpSpPr>
          <p:nvPr/>
        </p:nvGrpSpPr>
        <p:grpSpPr bwMode="auto">
          <a:xfrm rot="16200000">
            <a:off x="4275768" y="3410544"/>
            <a:ext cx="480235" cy="449475"/>
            <a:chOff x="336" y="1488"/>
            <a:chExt cx="432" cy="407"/>
          </a:xfrm>
        </p:grpSpPr>
        <p:sp>
          <p:nvSpPr>
            <p:cNvPr id="35931" name="Oval 516"/>
            <p:cNvSpPr>
              <a:spLocks noChangeArrowheads="1"/>
            </p:cNvSpPr>
            <p:nvPr/>
          </p:nvSpPr>
          <p:spPr bwMode="auto">
            <a:xfrm>
              <a:off x="407" y="1546"/>
              <a:ext cx="300" cy="291"/>
            </a:xfrm>
            <a:prstGeom prst="ellipse">
              <a:avLst/>
            </a:prstGeom>
            <a:solidFill>
              <a:srgbClr val="FF9900">
                <a:alpha val="70195"/>
              </a:srgbClr>
            </a:solidFill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2" name="Freeform 517"/>
            <p:cNvSpPr>
              <a:spLocks/>
            </p:cNvSpPr>
            <p:nvPr/>
          </p:nvSpPr>
          <p:spPr bwMode="auto">
            <a:xfrm rot="966628">
              <a:off x="665" y="1537"/>
              <a:ext cx="48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3" name="Freeform 518"/>
            <p:cNvSpPr>
              <a:spLocks/>
            </p:cNvSpPr>
            <p:nvPr/>
          </p:nvSpPr>
          <p:spPr bwMode="auto">
            <a:xfrm rot="-4347231">
              <a:off x="402" y="1538"/>
              <a:ext cx="46" cy="61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4" name="Freeform 519"/>
            <p:cNvSpPr>
              <a:spLocks/>
            </p:cNvSpPr>
            <p:nvPr/>
          </p:nvSpPr>
          <p:spPr bwMode="auto">
            <a:xfrm rot="-10213886">
              <a:off x="407" y="1791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5" name="Freeform 520"/>
            <p:cNvSpPr>
              <a:spLocks/>
            </p:cNvSpPr>
            <p:nvPr/>
          </p:nvSpPr>
          <p:spPr bwMode="auto">
            <a:xfrm rot="3170267">
              <a:off x="715" y="1644"/>
              <a:ext cx="46" cy="6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6" name="Freeform 521"/>
            <p:cNvSpPr>
              <a:spLocks/>
            </p:cNvSpPr>
            <p:nvPr/>
          </p:nvSpPr>
          <p:spPr bwMode="auto">
            <a:xfrm rot="5400000">
              <a:off x="679" y="1772"/>
              <a:ext cx="46" cy="59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7" name="Freeform 522"/>
            <p:cNvSpPr>
              <a:spLocks/>
            </p:cNvSpPr>
            <p:nvPr/>
          </p:nvSpPr>
          <p:spPr bwMode="auto">
            <a:xfrm rot="8660000">
              <a:off x="541" y="1836"/>
              <a:ext cx="46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8" name="Freeform 523"/>
            <p:cNvSpPr>
              <a:spLocks/>
            </p:cNvSpPr>
            <p:nvPr/>
          </p:nvSpPr>
          <p:spPr bwMode="auto">
            <a:xfrm rot="-7762762">
              <a:off x="345" y="1663"/>
              <a:ext cx="52" cy="70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9" name="Freeform 524"/>
            <p:cNvSpPr>
              <a:spLocks/>
            </p:cNvSpPr>
            <p:nvPr/>
          </p:nvSpPr>
          <p:spPr bwMode="auto">
            <a:xfrm rot="-2134707">
              <a:off x="539" y="1488"/>
              <a:ext cx="48" cy="5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5940" name="Group 525"/>
            <p:cNvGrpSpPr>
              <a:grpSpLocks/>
            </p:cNvGrpSpPr>
            <p:nvPr/>
          </p:nvGrpSpPr>
          <p:grpSpPr bwMode="auto">
            <a:xfrm rot="-1784693">
              <a:off x="443" y="1511"/>
              <a:ext cx="36" cy="70"/>
              <a:chOff x="3888" y="2448"/>
              <a:chExt cx="192" cy="336"/>
            </a:xfrm>
          </p:grpSpPr>
          <p:sp>
            <p:nvSpPr>
              <p:cNvPr id="35986" name="Oval 52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7" name="Oval 52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1" name="Group 528"/>
            <p:cNvGrpSpPr>
              <a:grpSpLocks/>
            </p:cNvGrpSpPr>
            <p:nvPr/>
          </p:nvGrpSpPr>
          <p:grpSpPr bwMode="auto">
            <a:xfrm rot="-1226407">
              <a:off x="491" y="1488"/>
              <a:ext cx="36" cy="70"/>
              <a:chOff x="3888" y="2448"/>
              <a:chExt cx="192" cy="336"/>
            </a:xfrm>
          </p:grpSpPr>
          <p:sp>
            <p:nvSpPr>
              <p:cNvPr id="35984" name="Oval 52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5" name="Oval 5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2" name="Group 531"/>
            <p:cNvGrpSpPr>
              <a:grpSpLocks/>
            </p:cNvGrpSpPr>
            <p:nvPr/>
          </p:nvGrpSpPr>
          <p:grpSpPr bwMode="auto">
            <a:xfrm rot="-6686076">
              <a:off x="364" y="1714"/>
              <a:ext cx="35" cy="72"/>
              <a:chOff x="3888" y="2448"/>
              <a:chExt cx="192" cy="336"/>
            </a:xfrm>
          </p:grpSpPr>
          <p:sp>
            <p:nvSpPr>
              <p:cNvPr id="35982" name="Oval 53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3" name="Oval 53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3" name="Group 534"/>
            <p:cNvGrpSpPr>
              <a:grpSpLocks/>
            </p:cNvGrpSpPr>
            <p:nvPr/>
          </p:nvGrpSpPr>
          <p:grpSpPr bwMode="auto">
            <a:xfrm rot="-7339862">
              <a:off x="389" y="1748"/>
              <a:ext cx="35" cy="73"/>
              <a:chOff x="3888" y="2448"/>
              <a:chExt cx="192" cy="336"/>
            </a:xfrm>
          </p:grpSpPr>
          <p:sp>
            <p:nvSpPr>
              <p:cNvPr id="35980" name="Oval 53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1" name="Oval 53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4" name="Group 537"/>
            <p:cNvGrpSpPr>
              <a:grpSpLocks/>
            </p:cNvGrpSpPr>
            <p:nvPr/>
          </p:nvGrpSpPr>
          <p:grpSpPr bwMode="auto">
            <a:xfrm rot="1286076" flipH="1">
              <a:off x="587" y="1488"/>
              <a:ext cx="36" cy="70"/>
              <a:chOff x="3888" y="2448"/>
              <a:chExt cx="192" cy="336"/>
            </a:xfrm>
          </p:grpSpPr>
          <p:sp>
            <p:nvSpPr>
              <p:cNvPr id="35978" name="Oval 53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79" name="Oval 53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5" name="Group 540"/>
            <p:cNvGrpSpPr>
              <a:grpSpLocks/>
            </p:cNvGrpSpPr>
            <p:nvPr/>
          </p:nvGrpSpPr>
          <p:grpSpPr bwMode="auto">
            <a:xfrm rot="1939862" flipH="1">
              <a:off x="635" y="1511"/>
              <a:ext cx="37" cy="70"/>
              <a:chOff x="3888" y="2448"/>
              <a:chExt cx="192" cy="336"/>
            </a:xfrm>
          </p:grpSpPr>
          <p:sp>
            <p:nvSpPr>
              <p:cNvPr id="35976" name="Oval 54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77" name="Oval 54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6" name="Group 543"/>
            <p:cNvGrpSpPr>
              <a:grpSpLocks/>
            </p:cNvGrpSpPr>
            <p:nvPr/>
          </p:nvGrpSpPr>
          <p:grpSpPr bwMode="auto">
            <a:xfrm rot="-1904367" flipH="1" flipV="1">
              <a:off x="648" y="1791"/>
              <a:ext cx="36" cy="69"/>
              <a:chOff x="3888" y="2448"/>
              <a:chExt cx="192" cy="336"/>
            </a:xfrm>
          </p:grpSpPr>
          <p:sp>
            <p:nvSpPr>
              <p:cNvPr id="35974" name="Oval 54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75" name="Oval 54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7" name="Group 546"/>
            <p:cNvGrpSpPr>
              <a:grpSpLocks/>
            </p:cNvGrpSpPr>
            <p:nvPr/>
          </p:nvGrpSpPr>
          <p:grpSpPr bwMode="auto">
            <a:xfrm rot="-1939862" flipH="1" flipV="1">
              <a:off x="612" y="1813"/>
              <a:ext cx="36" cy="70"/>
              <a:chOff x="3888" y="2448"/>
              <a:chExt cx="192" cy="336"/>
            </a:xfrm>
          </p:grpSpPr>
          <p:sp>
            <p:nvSpPr>
              <p:cNvPr id="35972" name="Oval 54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73" name="Oval 54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8" name="Group 549"/>
            <p:cNvGrpSpPr>
              <a:grpSpLocks/>
            </p:cNvGrpSpPr>
            <p:nvPr/>
          </p:nvGrpSpPr>
          <p:grpSpPr bwMode="auto">
            <a:xfrm rot="-3571198">
              <a:off x="377" y="1562"/>
              <a:ext cx="35" cy="73"/>
              <a:chOff x="3888" y="2448"/>
              <a:chExt cx="192" cy="336"/>
            </a:xfrm>
          </p:grpSpPr>
          <p:sp>
            <p:nvSpPr>
              <p:cNvPr id="35970" name="Oval 55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71" name="Oval 55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49" name="Group 552"/>
            <p:cNvGrpSpPr>
              <a:grpSpLocks/>
            </p:cNvGrpSpPr>
            <p:nvPr/>
          </p:nvGrpSpPr>
          <p:grpSpPr bwMode="auto">
            <a:xfrm rot="-4324977">
              <a:off x="365" y="1609"/>
              <a:ext cx="34" cy="72"/>
              <a:chOff x="3888" y="2448"/>
              <a:chExt cx="192" cy="336"/>
            </a:xfrm>
          </p:grpSpPr>
          <p:sp>
            <p:nvSpPr>
              <p:cNvPr id="35968" name="Oval 55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69" name="Oval 55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0" name="Group 555"/>
            <p:cNvGrpSpPr>
              <a:grpSpLocks/>
            </p:cNvGrpSpPr>
            <p:nvPr/>
          </p:nvGrpSpPr>
          <p:grpSpPr bwMode="auto">
            <a:xfrm rot="3979296" flipH="1">
              <a:off x="714" y="1598"/>
              <a:ext cx="35" cy="72"/>
              <a:chOff x="3888" y="2448"/>
              <a:chExt cx="192" cy="336"/>
            </a:xfrm>
          </p:grpSpPr>
          <p:sp>
            <p:nvSpPr>
              <p:cNvPr id="35966" name="Oval 55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67" name="Oval 55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1" name="Group 558"/>
            <p:cNvGrpSpPr>
              <a:grpSpLocks/>
            </p:cNvGrpSpPr>
            <p:nvPr/>
          </p:nvGrpSpPr>
          <p:grpSpPr bwMode="auto">
            <a:xfrm rot="3979296" flipH="1">
              <a:off x="702" y="1563"/>
              <a:ext cx="35" cy="72"/>
              <a:chOff x="3888" y="2448"/>
              <a:chExt cx="192" cy="336"/>
            </a:xfrm>
          </p:grpSpPr>
          <p:sp>
            <p:nvSpPr>
              <p:cNvPr id="35964" name="Oval 55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65" name="Oval 56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2" name="Group 561"/>
            <p:cNvGrpSpPr>
              <a:grpSpLocks/>
            </p:cNvGrpSpPr>
            <p:nvPr/>
          </p:nvGrpSpPr>
          <p:grpSpPr bwMode="auto">
            <a:xfrm rot="5900997">
              <a:off x="714" y="1679"/>
              <a:ext cx="35" cy="72"/>
              <a:chOff x="3888" y="2448"/>
              <a:chExt cx="192" cy="336"/>
            </a:xfrm>
          </p:grpSpPr>
          <p:sp>
            <p:nvSpPr>
              <p:cNvPr id="35962" name="Oval 56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63" name="Oval 56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3" name="Group 564"/>
            <p:cNvGrpSpPr>
              <a:grpSpLocks/>
            </p:cNvGrpSpPr>
            <p:nvPr/>
          </p:nvGrpSpPr>
          <p:grpSpPr bwMode="auto">
            <a:xfrm rot="6590298">
              <a:off x="702" y="1726"/>
              <a:ext cx="35" cy="72"/>
              <a:chOff x="3888" y="2448"/>
              <a:chExt cx="192" cy="336"/>
            </a:xfrm>
          </p:grpSpPr>
          <p:sp>
            <p:nvSpPr>
              <p:cNvPr id="35960" name="Oval 56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61" name="Oval 56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4" name="Group 567"/>
            <p:cNvGrpSpPr>
              <a:grpSpLocks/>
            </p:cNvGrpSpPr>
            <p:nvPr/>
          </p:nvGrpSpPr>
          <p:grpSpPr bwMode="auto">
            <a:xfrm rot="-9360471">
              <a:off x="455" y="1813"/>
              <a:ext cx="36" cy="70"/>
              <a:chOff x="3888" y="2448"/>
              <a:chExt cx="192" cy="336"/>
            </a:xfrm>
          </p:grpSpPr>
          <p:sp>
            <p:nvSpPr>
              <p:cNvPr id="35958" name="Oval 5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59" name="Oval 56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5" name="Group 570"/>
            <p:cNvGrpSpPr>
              <a:grpSpLocks/>
            </p:cNvGrpSpPr>
            <p:nvPr/>
          </p:nvGrpSpPr>
          <p:grpSpPr bwMode="auto">
            <a:xfrm rot="-10239734">
              <a:off x="491" y="1825"/>
              <a:ext cx="36" cy="70"/>
              <a:chOff x="3888" y="2448"/>
              <a:chExt cx="192" cy="336"/>
            </a:xfrm>
          </p:grpSpPr>
          <p:sp>
            <p:nvSpPr>
              <p:cNvPr id="35956" name="Oval 57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57" name="Oval 57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9900">
                  <a:alpha val="70195"/>
                </a:srgbClr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</p:grpSp>
      <p:grpSp>
        <p:nvGrpSpPr>
          <p:cNvPr id="35856" name="Group 573"/>
          <p:cNvGrpSpPr>
            <a:grpSpLocks/>
          </p:cNvGrpSpPr>
          <p:nvPr/>
        </p:nvGrpSpPr>
        <p:grpSpPr bwMode="auto">
          <a:xfrm>
            <a:off x="7489346" y="1874420"/>
            <a:ext cx="500890" cy="1128887"/>
            <a:chOff x="4433" y="1541"/>
            <a:chExt cx="792" cy="2000"/>
          </a:xfrm>
        </p:grpSpPr>
        <p:sp>
          <p:nvSpPr>
            <p:cNvPr id="35929" name="Freeform 574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30" name="Freeform 575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5857" name="AutoShape 576"/>
          <p:cNvSpPr>
            <a:spLocks noChangeArrowheads="1"/>
          </p:cNvSpPr>
          <p:nvPr/>
        </p:nvSpPr>
        <p:spPr bwMode="auto">
          <a:xfrm>
            <a:off x="2752293" y="3155048"/>
            <a:ext cx="796117" cy="480235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35858" name="AutoShape 577"/>
          <p:cNvSpPr>
            <a:spLocks noChangeArrowheads="1"/>
          </p:cNvSpPr>
          <p:nvPr/>
        </p:nvSpPr>
        <p:spPr bwMode="auto">
          <a:xfrm>
            <a:off x="5647893" y="3155048"/>
            <a:ext cx="796117" cy="480235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35859" name="Text Box 578"/>
          <p:cNvSpPr txBox="1">
            <a:spLocks noChangeArrowheads="1"/>
          </p:cNvSpPr>
          <p:nvPr/>
        </p:nvSpPr>
        <p:spPr bwMode="auto">
          <a:xfrm>
            <a:off x="5254" y="573779"/>
            <a:ext cx="3234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rPr>
              <a:t>動物のインフルエンザ</a:t>
            </a:r>
          </a:p>
        </p:txBody>
      </p:sp>
      <p:sp>
        <p:nvSpPr>
          <p:cNvPr id="35860" name="Text Box 579"/>
          <p:cNvSpPr txBox="1">
            <a:spLocks noChangeArrowheads="1"/>
          </p:cNvSpPr>
          <p:nvPr/>
        </p:nvSpPr>
        <p:spPr bwMode="auto">
          <a:xfrm>
            <a:off x="3347864" y="573782"/>
            <a:ext cx="278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rPr>
              <a:t>新型</a:t>
            </a:r>
            <a:r>
              <a:rPr lang="ja-JP" altLang="en-US" sz="2400" b="1" dirty="0" smtClean="0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rPr>
              <a:t>インフルエンザ</a:t>
            </a:r>
            <a:endParaRPr lang="ja-JP" altLang="en-US" sz="2400" b="1" dirty="0">
              <a:solidFill>
                <a:srgbClr val="003399"/>
              </a:solidFill>
              <a:latin typeface="+mn-ea"/>
              <a:ea typeface="+mn-ea"/>
              <a:cs typeface="Meiryo UI" pitchFamily="50" charset="-128"/>
            </a:endParaRPr>
          </a:p>
        </p:txBody>
      </p:sp>
      <p:sp>
        <p:nvSpPr>
          <p:cNvPr id="35861" name="Text Box 580"/>
          <p:cNvSpPr txBox="1">
            <a:spLocks noChangeArrowheads="1"/>
          </p:cNvSpPr>
          <p:nvPr/>
        </p:nvSpPr>
        <p:spPr bwMode="auto">
          <a:xfrm>
            <a:off x="6323330" y="573780"/>
            <a:ext cx="282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003399"/>
                </a:solidFill>
                <a:latin typeface="+mn-ea"/>
                <a:ea typeface="+mn-ea"/>
                <a:cs typeface="Meiryo UI" pitchFamily="50" charset="-128"/>
              </a:rPr>
              <a:t>ヒトインフルエンザ</a:t>
            </a:r>
          </a:p>
        </p:txBody>
      </p:sp>
      <p:sp>
        <p:nvSpPr>
          <p:cNvPr id="35862" name="Text Box 581"/>
          <p:cNvSpPr txBox="1">
            <a:spLocks noChangeArrowheads="1"/>
          </p:cNvSpPr>
          <p:nvPr/>
        </p:nvSpPr>
        <p:spPr bwMode="auto">
          <a:xfrm>
            <a:off x="144273" y="5545476"/>
            <a:ext cx="3059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dirty="0" smtClean="0">
                <a:latin typeface="+mn-ea"/>
                <a:ea typeface="+mn-ea"/>
                <a:cs typeface="Meiryo UI" pitchFamily="50" charset="-128"/>
              </a:rPr>
              <a:t>動物の</a:t>
            </a:r>
            <a:r>
              <a:rPr lang="ja-JP" altLang="en-US" sz="2000" dirty="0">
                <a:latin typeface="+mn-ea"/>
                <a:ea typeface="+mn-ea"/>
                <a:cs typeface="Meiryo UI" pitchFamily="50" charset="-128"/>
              </a:rPr>
              <a:t>間で感染サイクルが成立</a:t>
            </a:r>
          </a:p>
        </p:txBody>
      </p:sp>
      <p:sp>
        <p:nvSpPr>
          <p:cNvPr id="35863" name="Text Box 582"/>
          <p:cNvSpPr txBox="1">
            <a:spLocks noChangeArrowheads="1"/>
          </p:cNvSpPr>
          <p:nvPr/>
        </p:nvSpPr>
        <p:spPr bwMode="auto">
          <a:xfrm>
            <a:off x="3120889" y="5391587"/>
            <a:ext cx="31683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ea"/>
                <a:ea typeface="+mn-ea"/>
                <a:cs typeface="Meiryo UI" pitchFamily="50" charset="-128"/>
              </a:rPr>
              <a:t>数十年に一度、動物のインフルエンザウイルスがヒトからヒトへの感染性を獲得</a:t>
            </a:r>
            <a:r>
              <a:rPr lang="ja-JP" altLang="en-US" sz="2000" dirty="0" smtClean="0">
                <a:latin typeface="+mn-ea"/>
                <a:ea typeface="+mn-ea"/>
                <a:cs typeface="Meiryo UI" pitchFamily="50" charset="-128"/>
              </a:rPr>
              <a:t>しヒト</a:t>
            </a:r>
            <a:r>
              <a:rPr lang="ja-JP" altLang="en-US" sz="2000" dirty="0">
                <a:latin typeface="+mn-ea"/>
                <a:ea typeface="+mn-ea"/>
                <a:cs typeface="Meiryo UI" pitchFamily="50" charset="-128"/>
              </a:rPr>
              <a:t>での大流行を引き起こす</a:t>
            </a:r>
          </a:p>
        </p:txBody>
      </p:sp>
      <p:sp>
        <p:nvSpPr>
          <p:cNvPr id="35864" name="Text Box 583"/>
          <p:cNvSpPr txBox="1">
            <a:spLocks noChangeArrowheads="1"/>
          </p:cNvSpPr>
          <p:nvPr/>
        </p:nvSpPr>
        <p:spPr bwMode="auto">
          <a:xfrm>
            <a:off x="6323264" y="5237699"/>
            <a:ext cx="27337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ea"/>
                <a:ea typeface="+mn-ea"/>
                <a:cs typeface="Meiryo UI" pitchFamily="50" charset="-128"/>
              </a:rPr>
              <a:t>１－２年で大流行は終息</a:t>
            </a:r>
            <a:r>
              <a:rPr lang="ja-JP" altLang="en-US" sz="2000" dirty="0" smtClean="0">
                <a:latin typeface="+mn-ea"/>
                <a:ea typeface="+mn-ea"/>
                <a:cs typeface="Meiryo UI" pitchFamily="50" charset="-128"/>
              </a:rPr>
              <a:t>し、その</a:t>
            </a:r>
            <a:r>
              <a:rPr lang="ja-JP" altLang="en-US" sz="2000" dirty="0">
                <a:latin typeface="+mn-ea"/>
                <a:ea typeface="+mn-ea"/>
                <a:cs typeface="Meiryo UI" pitchFamily="50" charset="-128"/>
              </a:rPr>
              <a:t>ウイルス</a:t>
            </a:r>
            <a:r>
              <a:rPr lang="ja-JP" altLang="en-US" sz="2000" dirty="0" smtClean="0">
                <a:latin typeface="+mn-ea"/>
                <a:ea typeface="+mn-ea"/>
                <a:cs typeface="Meiryo UI" pitchFamily="50" charset="-128"/>
              </a:rPr>
              <a:t>は　ヒトインフルエンザ</a:t>
            </a:r>
            <a:r>
              <a:rPr lang="ja-JP" altLang="en-US" sz="2000" dirty="0">
                <a:latin typeface="+mn-ea"/>
                <a:ea typeface="+mn-ea"/>
                <a:cs typeface="Meiryo UI" pitchFamily="50" charset="-128"/>
              </a:rPr>
              <a:t>としてヒトの間</a:t>
            </a:r>
            <a:r>
              <a:rPr lang="ja-JP" altLang="en-US" sz="2000" dirty="0" smtClean="0">
                <a:latin typeface="+mn-ea"/>
                <a:ea typeface="+mn-ea"/>
                <a:cs typeface="Meiryo UI" pitchFamily="50" charset="-128"/>
              </a:rPr>
              <a:t>で周期的</a:t>
            </a:r>
            <a:r>
              <a:rPr lang="ja-JP" altLang="en-US" sz="2000" dirty="0">
                <a:latin typeface="+mn-ea"/>
                <a:ea typeface="+mn-ea"/>
                <a:cs typeface="Meiryo UI" pitchFamily="50" charset="-128"/>
              </a:rPr>
              <a:t>な流行を起こす</a:t>
            </a:r>
          </a:p>
        </p:txBody>
      </p:sp>
      <p:grpSp>
        <p:nvGrpSpPr>
          <p:cNvPr id="106497" name="Group 172"/>
          <p:cNvGrpSpPr>
            <a:grpSpLocks/>
          </p:cNvGrpSpPr>
          <p:nvPr/>
        </p:nvGrpSpPr>
        <p:grpSpPr bwMode="auto">
          <a:xfrm>
            <a:off x="1512954" y="1774356"/>
            <a:ext cx="821002" cy="600299"/>
            <a:chOff x="1848" y="1056"/>
            <a:chExt cx="1789" cy="939"/>
          </a:xfrm>
          <a:solidFill>
            <a:srgbClr val="C00000"/>
          </a:solidFill>
        </p:grpSpPr>
        <p:sp>
          <p:nvSpPr>
            <p:cNvPr id="585" name="Freeform 173"/>
            <p:cNvSpPr>
              <a:spLocks/>
            </p:cNvSpPr>
            <p:nvPr/>
          </p:nvSpPr>
          <p:spPr bwMode="auto">
            <a:xfrm>
              <a:off x="1848" y="1056"/>
              <a:ext cx="1789" cy="939"/>
            </a:xfrm>
            <a:custGeom>
              <a:avLst/>
              <a:gdLst/>
              <a:ahLst/>
              <a:cxnLst>
                <a:cxn ang="0">
                  <a:pos x="3343" y="573"/>
                </a:cxn>
                <a:cxn ang="0">
                  <a:pos x="3376" y="472"/>
                </a:cxn>
                <a:cxn ang="0">
                  <a:pos x="3350" y="424"/>
                </a:cxn>
                <a:cxn ang="0">
                  <a:pos x="3482" y="318"/>
                </a:cxn>
                <a:cxn ang="0">
                  <a:pos x="3370" y="302"/>
                </a:cxn>
                <a:cxn ang="0">
                  <a:pos x="3244" y="352"/>
                </a:cxn>
                <a:cxn ang="0">
                  <a:pos x="3196" y="468"/>
                </a:cxn>
                <a:cxn ang="0">
                  <a:pos x="3108" y="628"/>
                </a:cxn>
                <a:cxn ang="0">
                  <a:pos x="3001" y="734"/>
                </a:cxn>
                <a:cxn ang="0">
                  <a:pos x="3144" y="769"/>
                </a:cxn>
                <a:cxn ang="0">
                  <a:pos x="2985" y="898"/>
                </a:cxn>
                <a:cxn ang="0">
                  <a:pos x="2780" y="882"/>
                </a:cxn>
                <a:cxn ang="0">
                  <a:pos x="2820" y="845"/>
                </a:cxn>
                <a:cxn ang="0">
                  <a:pos x="2573" y="758"/>
                </a:cxn>
                <a:cxn ang="0">
                  <a:pos x="2301" y="560"/>
                </a:cxn>
                <a:cxn ang="0">
                  <a:pos x="2265" y="361"/>
                </a:cxn>
                <a:cxn ang="0">
                  <a:pos x="2238" y="384"/>
                </a:cxn>
                <a:cxn ang="0">
                  <a:pos x="2231" y="519"/>
                </a:cxn>
                <a:cxn ang="0">
                  <a:pos x="2381" y="695"/>
                </a:cxn>
                <a:cxn ang="0">
                  <a:pos x="2327" y="703"/>
                </a:cxn>
                <a:cxn ang="0">
                  <a:pos x="2174" y="721"/>
                </a:cxn>
                <a:cxn ang="0">
                  <a:pos x="1943" y="739"/>
                </a:cxn>
                <a:cxn ang="0">
                  <a:pos x="1648" y="747"/>
                </a:cxn>
                <a:cxn ang="0">
                  <a:pos x="1310" y="738"/>
                </a:cxn>
                <a:cxn ang="0">
                  <a:pos x="1198" y="785"/>
                </a:cxn>
                <a:cxn ang="0">
                  <a:pos x="1069" y="908"/>
                </a:cxn>
                <a:cxn ang="0">
                  <a:pos x="871" y="920"/>
                </a:cxn>
                <a:cxn ang="0">
                  <a:pos x="968" y="832"/>
                </a:cxn>
                <a:cxn ang="0">
                  <a:pos x="925" y="703"/>
                </a:cxn>
                <a:cxn ang="0">
                  <a:pos x="788" y="646"/>
                </a:cxn>
                <a:cxn ang="0">
                  <a:pos x="653" y="551"/>
                </a:cxn>
                <a:cxn ang="0">
                  <a:pos x="572" y="519"/>
                </a:cxn>
                <a:cxn ang="0">
                  <a:pos x="459" y="478"/>
                </a:cxn>
                <a:cxn ang="0">
                  <a:pos x="290" y="468"/>
                </a:cxn>
                <a:cxn ang="0">
                  <a:pos x="139" y="414"/>
                </a:cxn>
                <a:cxn ang="0">
                  <a:pos x="47" y="378"/>
                </a:cxn>
                <a:cxn ang="0">
                  <a:pos x="11" y="226"/>
                </a:cxn>
                <a:cxn ang="0">
                  <a:pos x="126" y="247"/>
                </a:cxn>
                <a:cxn ang="0">
                  <a:pos x="338" y="183"/>
                </a:cxn>
                <a:cxn ang="0">
                  <a:pos x="336" y="102"/>
                </a:cxn>
                <a:cxn ang="0">
                  <a:pos x="304" y="12"/>
                </a:cxn>
                <a:cxn ang="0">
                  <a:pos x="491" y="67"/>
                </a:cxn>
                <a:cxn ang="0">
                  <a:pos x="615" y="110"/>
                </a:cxn>
                <a:cxn ang="0">
                  <a:pos x="698" y="96"/>
                </a:cxn>
                <a:cxn ang="0">
                  <a:pos x="905" y="68"/>
                </a:cxn>
                <a:cxn ang="0">
                  <a:pos x="1342" y="115"/>
                </a:cxn>
                <a:cxn ang="0">
                  <a:pos x="1616" y="141"/>
                </a:cxn>
                <a:cxn ang="0">
                  <a:pos x="1852" y="127"/>
                </a:cxn>
                <a:cxn ang="0">
                  <a:pos x="2060" y="90"/>
                </a:cxn>
                <a:cxn ang="0">
                  <a:pos x="2255" y="52"/>
                </a:cxn>
                <a:cxn ang="0">
                  <a:pos x="2449" y="31"/>
                </a:cxn>
                <a:cxn ang="0">
                  <a:pos x="2760" y="52"/>
                </a:cxn>
                <a:cxn ang="0">
                  <a:pos x="3039" y="137"/>
                </a:cxn>
                <a:cxn ang="0">
                  <a:pos x="3203" y="302"/>
                </a:cxn>
                <a:cxn ang="0">
                  <a:pos x="3316" y="274"/>
                </a:cxn>
                <a:cxn ang="0">
                  <a:pos x="3498" y="239"/>
                </a:cxn>
                <a:cxn ang="0">
                  <a:pos x="3554" y="341"/>
                </a:cxn>
                <a:cxn ang="0">
                  <a:pos x="3449" y="454"/>
                </a:cxn>
                <a:cxn ang="0">
                  <a:pos x="3419" y="596"/>
                </a:cxn>
              </a:cxnLst>
              <a:rect l="0" t="0" r="r" b="b"/>
              <a:pathLst>
                <a:path w="3577" h="939">
                  <a:moveTo>
                    <a:pt x="3383" y="627"/>
                  </a:moveTo>
                  <a:lnTo>
                    <a:pt x="3379" y="625"/>
                  </a:lnTo>
                  <a:lnTo>
                    <a:pt x="3370" y="619"/>
                  </a:lnTo>
                  <a:lnTo>
                    <a:pt x="3359" y="609"/>
                  </a:lnTo>
                  <a:lnTo>
                    <a:pt x="3349" y="594"/>
                  </a:lnTo>
                  <a:lnTo>
                    <a:pt x="3343" y="573"/>
                  </a:lnTo>
                  <a:lnTo>
                    <a:pt x="3343" y="547"/>
                  </a:lnTo>
                  <a:lnTo>
                    <a:pt x="3356" y="515"/>
                  </a:lnTo>
                  <a:lnTo>
                    <a:pt x="3383" y="477"/>
                  </a:lnTo>
                  <a:lnTo>
                    <a:pt x="3381" y="476"/>
                  </a:lnTo>
                  <a:lnTo>
                    <a:pt x="3379" y="475"/>
                  </a:lnTo>
                  <a:lnTo>
                    <a:pt x="3376" y="472"/>
                  </a:lnTo>
                  <a:lnTo>
                    <a:pt x="3372" y="468"/>
                  </a:lnTo>
                  <a:lnTo>
                    <a:pt x="3372" y="468"/>
                  </a:lnTo>
                  <a:lnTo>
                    <a:pt x="3365" y="460"/>
                  </a:lnTo>
                  <a:lnTo>
                    <a:pt x="3358" y="450"/>
                  </a:lnTo>
                  <a:lnTo>
                    <a:pt x="3352" y="438"/>
                  </a:lnTo>
                  <a:lnTo>
                    <a:pt x="3350" y="424"/>
                  </a:lnTo>
                  <a:lnTo>
                    <a:pt x="3354" y="408"/>
                  </a:lnTo>
                  <a:lnTo>
                    <a:pt x="3367" y="392"/>
                  </a:lnTo>
                  <a:lnTo>
                    <a:pt x="3388" y="376"/>
                  </a:lnTo>
                  <a:lnTo>
                    <a:pt x="3421" y="359"/>
                  </a:lnTo>
                  <a:lnTo>
                    <a:pt x="3460" y="338"/>
                  </a:lnTo>
                  <a:lnTo>
                    <a:pt x="3482" y="318"/>
                  </a:lnTo>
                  <a:lnTo>
                    <a:pt x="3489" y="300"/>
                  </a:lnTo>
                  <a:lnTo>
                    <a:pt x="3482" y="287"/>
                  </a:lnTo>
                  <a:lnTo>
                    <a:pt x="3466" y="279"/>
                  </a:lnTo>
                  <a:lnTo>
                    <a:pt x="3440" y="278"/>
                  </a:lnTo>
                  <a:lnTo>
                    <a:pt x="3408" y="285"/>
                  </a:lnTo>
                  <a:lnTo>
                    <a:pt x="3370" y="302"/>
                  </a:lnTo>
                  <a:lnTo>
                    <a:pt x="3334" y="321"/>
                  </a:lnTo>
                  <a:lnTo>
                    <a:pt x="3307" y="334"/>
                  </a:lnTo>
                  <a:lnTo>
                    <a:pt x="3287" y="343"/>
                  </a:lnTo>
                  <a:lnTo>
                    <a:pt x="3271" y="347"/>
                  </a:lnTo>
                  <a:lnTo>
                    <a:pt x="3259" y="350"/>
                  </a:lnTo>
                  <a:lnTo>
                    <a:pt x="3244" y="352"/>
                  </a:lnTo>
                  <a:lnTo>
                    <a:pt x="3230" y="354"/>
                  </a:lnTo>
                  <a:lnTo>
                    <a:pt x="3212" y="359"/>
                  </a:lnTo>
                  <a:lnTo>
                    <a:pt x="3212" y="367"/>
                  </a:lnTo>
                  <a:lnTo>
                    <a:pt x="3210" y="390"/>
                  </a:lnTo>
                  <a:lnTo>
                    <a:pt x="3207" y="425"/>
                  </a:lnTo>
                  <a:lnTo>
                    <a:pt x="3196" y="468"/>
                  </a:lnTo>
                  <a:lnTo>
                    <a:pt x="3196" y="468"/>
                  </a:lnTo>
                  <a:lnTo>
                    <a:pt x="3185" y="498"/>
                  </a:lnTo>
                  <a:lnTo>
                    <a:pt x="3172" y="529"/>
                  </a:lnTo>
                  <a:lnTo>
                    <a:pt x="3156" y="562"/>
                  </a:lnTo>
                  <a:lnTo>
                    <a:pt x="3135" y="595"/>
                  </a:lnTo>
                  <a:lnTo>
                    <a:pt x="3108" y="628"/>
                  </a:lnTo>
                  <a:lnTo>
                    <a:pt x="3077" y="660"/>
                  </a:lnTo>
                  <a:lnTo>
                    <a:pt x="3039" y="691"/>
                  </a:lnTo>
                  <a:lnTo>
                    <a:pt x="2994" y="721"/>
                  </a:lnTo>
                  <a:lnTo>
                    <a:pt x="2994" y="723"/>
                  </a:lnTo>
                  <a:lnTo>
                    <a:pt x="2996" y="727"/>
                  </a:lnTo>
                  <a:lnTo>
                    <a:pt x="3001" y="734"/>
                  </a:lnTo>
                  <a:lnTo>
                    <a:pt x="3014" y="741"/>
                  </a:lnTo>
                  <a:lnTo>
                    <a:pt x="3032" y="749"/>
                  </a:lnTo>
                  <a:lnTo>
                    <a:pt x="3059" y="756"/>
                  </a:lnTo>
                  <a:lnTo>
                    <a:pt x="3097" y="762"/>
                  </a:lnTo>
                  <a:lnTo>
                    <a:pt x="3147" y="765"/>
                  </a:lnTo>
                  <a:lnTo>
                    <a:pt x="3144" y="769"/>
                  </a:lnTo>
                  <a:lnTo>
                    <a:pt x="3133" y="780"/>
                  </a:lnTo>
                  <a:lnTo>
                    <a:pt x="3115" y="797"/>
                  </a:lnTo>
                  <a:lnTo>
                    <a:pt x="3091" y="819"/>
                  </a:lnTo>
                  <a:lnTo>
                    <a:pt x="3061" y="844"/>
                  </a:lnTo>
                  <a:lnTo>
                    <a:pt x="3027" y="870"/>
                  </a:lnTo>
                  <a:lnTo>
                    <a:pt x="2985" y="898"/>
                  </a:lnTo>
                  <a:lnTo>
                    <a:pt x="2938" y="924"/>
                  </a:lnTo>
                  <a:lnTo>
                    <a:pt x="2751" y="924"/>
                  </a:lnTo>
                  <a:lnTo>
                    <a:pt x="2755" y="913"/>
                  </a:lnTo>
                  <a:lnTo>
                    <a:pt x="2760" y="902"/>
                  </a:lnTo>
                  <a:lnTo>
                    <a:pt x="2769" y="892"/>
                  </a:lnTo>
                  <a:lnTo>
                    <a:pt x="2780" y="882"/>
                  </a:lnTo>
                  <a:lnTo>
                    <a:pt x="2793" y="873"/>
                  </a:lnTo>
                  <a:lnTo>
                    <a:pt x="2807" y="865"/>
                  </a:lnTo>
                  <a:lnTo>
                    <a:pt x="2823" y="858"/>
                  </a:lnTo>
                  <a:lnTo>
                    <a:pt x="2843" y="851"/>
                  </a:lnTo>
                  <a:lnTo>
                    <a:pt x="2838" y="850"/>
                  </a:lnTo>
                  <a:lnTo>
                    <a:pt x="2820" y="845"/>
                  </a:lnTo>
                  <a:lnTo>
                    <a:pt x="2794" y="838"/>
                  </a:lnTo>
                  <a:lnTo>
                    <a:pt x="2760" y="828"/>
                  </a:lnTo>
                  <a:lnTo>
                    <a:pt x="2721" y="815"/>
                  </a:lnTo>
                  <a:lnTo>
                    <a:pt x="2674" y="799"/>
                  </a:lnTo>
                  <a:lnTo>
                    <a:pt x="2625" y="780"/>
                  </a:lnTo>
                  <a:lnTo>
                    <a:pt x="2573" y="758"/>
                  </a:lnTo>
                  <a:lnTo>
                    <a:pt x="2521" y="733"/>
                  </a:lnTo>
                  <a:lnTo>
                    <a:pt x="2471" y="705"/>
                  </a:lnTo>
                  <a:lnTo>
                    <a:pt x="2422" y="673"/>
                  </a:lnTo>
                  <a:lnTo>
                    <a:pt x="2377" y="638"/>
                  </a:lnTo>
                  <a:lnTo>
                    <a:pt x="2336" y="601"/>
                  </a:lnTo>
                  <a:lnTo>
                    <a:pt x="2301" y="560"/>
                  </a:lnTo>
                  <a:lnTo>
                    <a:pt x="2276" y="515"/>
                  </a:lnTo>
                  <a:lnTo>
                    <a:pt x="2260" y="468"/>
                  </a:lnTo>
                  <a:lnTo>
                    <a:pt x="2264" y="468"/>
                  </a:lnTo>
                  <a:lnTo>
                    <a:pt x="2258" y="434"/>
                  </a:lnTo>
                  <a:lnTo>
                    <a:pt x="2260" y="399"/>
                  </a:lnTo>
                  <a:lnTo>
                    <a:pt x="2265" y="361"/>
                  </a:lnTo>
                  <a:lnTo>
                    <a:pt x="2278" y="322"/>
                  </a:lnTo>
                  <a:lnTo>
                    <a:pt x="2276" y="325"/>
                  </a:lnTo>
                  <a:lnTo>
                    <a:pt x="2269" y="333"/>
                  </a:lnTo>
                  <a:lnTo>
                    <a:pt x="2260" y="346"/>
                  </a:lnTo>
                  <a:lnTo>
                    <a:pt x="2249" y="363"/>
                  </a:lnTo>
                  <a:lnTo>
                    <a:pt x="2238" y="384"/>
                  </a:lnTo>
                  <a:lnTo>
                    <a:pt x="2229" y="409"/>
                  </a:lnTo>
                  <a:lnTo>
                    <a:pt x="2224" y="437"/>
                  </a:lnTo>
                  <a:lnTo>
                    <a:pt x="2222" y="468"/>
                  </a:lnTo>
                  <a:lnTo>
                    <a:pt x="2222" y="468"/>
                  </a:lnTo>
                  <a:lnTo>
                    <a:pt x="2224" y="493"/>
                  </a:lnTo>
                  <a:lnTo>
                    <a:pt x="2231" y="519"/>
                  </a:lnTo>
                  <a:lnTo>
                    <a:pt x="2242" y="546"/>
                  </a:lnTo>
                  <a:lnTo>
                    <a:pt x="2256" y="575"/>
                  </a:lnTo>
                  <a:lnTo>
                    <a:pt x="2278" y="604"/>
                  </a:lnTo>
                  <a:lnTo>
                    <a:pt x="2305" y="634"/>
                  </a:lnTo>
                  <a:lnTo>
                    <a:pt x="2339" y="664"/>
                  </a:lnTo>
                  <a:lnTo>
                    <a:pt x="2381" y="695"/>
                  </a:lnTo>
                  <a:lnTo>
                    <a:pt x="2379" y="695"/>
                  </a:lnTo>
                  <a:lnTo>
                    <a:pt x="2375" y="696"/>
                  </a:lnTo>
                  <a:lnTo>
                    <a:pt x="2366" y="697"/>
                  </a:lnTo>
                  <a:lnTo>
                    <a:pt x="2355" y="699"/>
                  </a:lnTo>
                  <a:lnTo>
                    <a:pt x="2343" y="701"/>
                  </a:lnTo>
                  <a:lnTo>
                    <a:pt x="2327" y="703"/>
                  </a:lnTo>
                  <a:lnTo>
                    <a:pt x="2307" y="706"/>
                  </a:lnTo>
                  <a:lnTo>
                    <a:pt x="2285" y="709"/>
                  </a:lnTo>
                  <a:lnTo>
                    <a:pt x="2262" y="712"/>
                  </a:lnTo>
                  <a:lnTo>
                    <a:pt x="2235" y="715"/>
                  </a:lnTo>
                  <a:lnTo>
                    <a:pt x="2206" y="718"/>
                  </a:lnTo>
                  <a:lnTo>
                    <a:pt x="2174" y="721"/>
                  </a:lnTo>
                  <a:lnTo>
                    <a:pt x="2141" y="724"/>
                  </a:lnTo>
                  <a:lnTo>
                    <a:pt x="2105" y="728"/>
                  </a:lnTo>
                  <a:lnTo>
                    <a:pt x="2068" y="731"/>
                  </a:lnTo>
                  <a:lnTo>
                    <a:pt x="2028" y="733"/>
                  </a:lnTo>
                  <a:lnTo>
                    <a:pt x="1987" y="736"/>
                  </a:lnTo>
                  <a:lnTo>
                    <a:pt x="1943" y="739"/>
                  </a:lnTo>
                  <a:lnTo>
                    <a:pt x="1897" y="741"/>
                  </a:lnTo>
                  <a:lnTo>
                    <a:pt x="1850" y="743"/>
                  </a:lnTo>
                  <a:lnTo>
                    <a:pt x="1803" y="745"/>
                  </a:lnTo>
                  <a:lnTo>
                    <a:pt x="1753" y="746"/>
                  </a:lnTo>
                  <a:lnTo>
                    <a:pt x="1700" y="747"/>
                  </a:lnTo>
                  <a:lnTo>
                    <a:pt x="1648" y="747"/>
                  </a:lnTo>
                  <a:lnTo>
                    <a:pt x="1594" y="747"/>
                  </a:lnTo>
                  <a:lnTo>
                    <a:pt x="1540" y="747"/>
                  </a:lnTo>
                  <a:lnTo>
                    <a:pt x="1484" y="746"/>
                  </a:lnTo>
                  <a:lnTo>
                    <a:pt x="1427" y="744"/>
                  </a:lnTo>
                  <a:lnTo>
                    <a:pt x="1369" y="741"/>
                  </a:lnTo>
                  <a:lnTo>
                    <a:pt x="1310" y="738"/>
                  </a:lnTo>
                  <a:lnTo>
                    <a:pt x="1251" y="734"/>
                  </a:lnTo>
                  <a:lnTo>
                    <a:pt x="1191" y="729"/>
                  </a:lnTo>
                  <a:lnTo>
                    <a:pt x="1193" y="733"/>
                  </a:lnTo>
                  <a:lnTo>
                    <a:pt x="1198" y="745"/>
                  </a:lnTo>
                  <a:lnTo>
                    <a:pt x="1200" y="763"/>
                  </a:lnTo>
                  <a:lnTo>
                    <a:pt x="1198" y="785"/>
                  </a:lnTo>
                  <a:lnTo>
                    <a:pt x="1189" y="811"/>
                  </a:lnTo>
                  <a:lnTo>
                    <a:pt x="1168" y="839"/>
                  </a:lnTo>
                  <a:lnTo>
                    <a:pt x="1132" y="867"/>
                  </a:lnTo>
                  <a:lnTo>
                    <a:pt x="1076" y="895"/>
                  </a:lnTo>
                  <a:lnTo>
                    <a:pt x="1074" y="898"/>
                  </a:lnTo>
                  <a:lnTo>
                    <a:pt x="1069" y="908"/>
                  </a:lnTo>
                  <a:lnTo>
                    <a:pt x="1058" y="922"/>
                  </a:lnTo>
                  <a:lnTo>
                    <a:pt x="1042" y="939"/>
                  </a:lnTo>
                  <a:lnTo>
                    <a:pt x="869" y="939"/>
                  </a:lnTo>
                  <a:lnTo>
                    <a:pt x="869" y="937"/>
                  </a:lnTo>
                  <a:lnTo>
                    <a:pt x="869" y="930"/>
                  </a:lnTo>
                  <a:lnTo>
                    <a:pt x="871" y="920"/>
                  </a:lnTo>
                  <a:lnTo>
                    <a:pt x="876" y="907"/>
                  </a:lnTo>
                  <a:lnTo>
                    <a:pt x="887" y="891"/>
                  </a:lnTo>
                  <a:lnTo>
                    <a:pt x="905" y="874"/>
                  </a:lnTo>
                  <a:lnTo>
                    <a:pt x="932" y="855"/>
                  </a:lnTo>
                  <a:lnTo>
                    <a:pt x="970" y="836"/>
                  </a:lnTo>
                  <a:lnTo>
                    <a:pt x="968" y="832"/>
                  </a:lnTo>
                  <a:lnTo>
                    <a:pt x="961" y="815"/>
                  </a:lnTo>
                  <a:lnTo>
                    <a:pt x="954" y="779"/>
                  </a:lnTo>
                  <a:lnTo>
                    <a:pt x="948" y="716"/>
                  </a:lnTo>
                  <a:lnTo>
                    <a:pt x="945" y="713"/>
                  </a:lnTo>
                  <a:lnTo>
                    <a:pt x="937" y="709"/>
                  </a:lnTo>
                  <a:lnTo>
                    <a:pt x="925" y="703"/>
                  </a:lnTo>
                  <a:lnTo>
                    <a:pt x="909" y="696"/>
                  </a:lnTo>
                  <a:lnTo>
                    <a:pt x="889" y="689"/>
                  </a:lnTo>
                  <a:lnTo>
                    <a:pt x="866" y="680"/>
                  </a:lnTo>
                  <a:lnTo>
                    <a:pt x="840" y="670"/>
                  </a:lnTo>
                  <a:lnTo>
                    <a:pt x="815" y="658"/>
                  </a:lnTo>
                  <a:lnTo>
                    <a:pt x="788" y="646"/>
                  </a:lnTo>
                  <a:lnTo>
                    <a:pt x="763" y="633"/>
                  </a:lnTo>
                  <a:lnTo>
                    <a:pt x="736" y="618"/>
                  </a:lnTo>
                  <a:lnTo>
                    <a:pt x="713" y="603"/>
                  </a:lnTo>
                  <a:lnTo>
                    <a:pt x="689" y="587"/>
                  </a:lnTo>
                  <a:lnTo>
                    <a:pt x="669" y="569"/>
                  </a:lnTo>
                  <a:lnTo>
                    <a:pt x="653" y="551"/>
                  </a:lnTo>
                  <a:lnTo>
                    <a:pt x="641" y="532"/>
                  </a:lnTo>
                  <a:lnTo>
                    <a:pt x="637" y="532"/>
                  </a:lnTo>
                  <a:lnTo>
                    <a:pt x="628" y="531"/>
                  </a:lnTo>
                  <a:lnTo>
                    <a:pt x="612" y="529"/>
                  </a:lnTo>
                  <a:lnTo>
                    <a:pt x="594" y="525"/>
                  </a:lnTo>
                  <a:lnTo>
                    <a:pt x="572" y="519"/>
                  </a:lnTo>
                  <a:lnTo>
                    <a:pt x="547" y="509"/>
                  </a:lnTo>
                  <a:lnTo>
                    <a:pt x="522" y="495"/>
                  </a:lnTo>
                  <a:lnTo>
                    <a:pt x="497" y="477"/>
                  </a:lnTo>
                  <a:lnTo>
                    <a:pt x="491" y="477"/>
                  </a:lnTo>
                  <a:lnTo>
                    <a:pt x="479" y="478"/>
                  </a:lnTo>
                  <a:lnTo>
                    <a:pt x="459" y="478"/>
                  </a:lnTo>
                  <a:lnTo>
                    <a:pt x="432" y="478"/>
                  </a:lnTo>
                  <a:lnTo>
                    <a:pt x="399" y="478"/>
                  </a:lnTo>
                  <a:lnTo>
                    <a:pt x="365" y="476"/>
                  </a:lnTo>
                  <a:lnTo>
                    <a:pt x="327" y="473"/>
                  </a:lnTo>
                  <a:lnTo>
                    <a:pt x="290" y="468"/>
                  </a:lnTo>
                  <a:lnTo>
                    <a:pt x="290" y="468"/>
                  </a:lnTo>
                  <a:lnTo>
                    <a:pt x="261" y="463"/>
                  </a:lnTo>
                  <a:lnTo>
                    <a:pt x="232" y="457"/>
                  </a:lnTo>
                  <a:lnTo>
                    <a:pt x="205" y="449"/>
                  </a:lnTo>
                  <a:lnTo>
                    <a:pt x="180" y="440"/>
                  </a:lnTo>
                  <a:lnTo>
                    <a:pt x="158" y="428"/>
                  </a:lnTo>
                  <a:lnTo>
                    <a:pt x="139" y="414"/>
                  </a:lnTo>
                  <a:lnTo>
                    <a:pt x="122" y="398"/>
                  </a:lnTo>
                  <a:lnTo>
                    <a:pt x="112" y="379"/>
                  </a:lnTo>
                  <a:lnTo>
                    <a:pt x="106" y="381"/>
                  </a:lnTo>
                  <a:lnTo>
                    <a:pt x="90" y="384"/>
                  </a:lnTo>
                  <a:lnTo>
                    <a:pt x="70" y="384"/>
                  </a:lnTo>
                  <a:lnTo>
                    <a:pt x="47" y="378"/>
                  </a:lnTo>
                  <a:lnTo>
                    <a:pt x="25" y="363"/>
                  </a:lnTo>
                  <a:lnTo>
                    <a:pt x="7" y="334"/>
                  </a:lnTo>
                  <a:lnTo>
                    <a:pt x="0" y="288"/>
                  </a:lnTo>
                  <a:lnTo>
                    <a:pt x="4" y="221"/>
                  </a:lnTo>
                  <a:lnTo>
                    <a:pt x="5" y="222"/>
                  </a:lnTo>
                  <a:lnTo>
                    <a:pt x="11" y="226"/>
                  </a:lnTo>
                  <a:lnTo>
                    <a:pt x="22" y="231"/>
                  </a:lnTo>
                  <a:lnTo>
                    <a:pt x="36" y="237"/>
                  </a:lnTo>
                  <a:lnTo>
                    <a:pt x="52" y="243"/>
                  </a:lnTo>
                  <a:lnTo>
                    <a:pt x="74" y="246"/>
                  </a:lnTo>
                  <a:lnTo>
                    <a:pt x="97" y="248"/>
                  </a:lnTo>
                  <a:lnTo>
                    <a:pt x="126" y="247"/>
                  </a:lnTo>
                  <a:lnTo>
                    <a:pt x="157" y="243"/>
                  </a:lnTo>
                  <a:lnTo>
                    <a:pt x="193" y="236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2" y="200"/>
                  </a:lnTo>
                  <a:lnTo>
                    <a:pt x="338" y="183"/>
                  </a:lnTo>
                  <a:lnTo>
                    <a:pt x="374" y="162"/>
                  </a:lnTo>
                  <a:lnTo>
                    <a:pt x="405" y="139"/>
                  </a:lnTo>
                  <a:lnTo>
                    <a:pt x="399" y="137"/>
                  </a:lnTo>
                  <a:lnTo>
                    <a:pt x="383" y="130"/>
                  </a:lnTo>
                  <a:lnTo>
                    <a:pt x="360" y="118"/>
                  </a:lnTo>
                  <a:lnTo>
                    <a:pt x="336" y="102"/>
                  </a:lnTo>
                  <a:lnTo>
                    <a:pt x="311" y="82"/>
                  </a:lnTo>
                  <a:lnTo>
                    <a:pt x="293" y="58"/>
                  </a:lnTo>
                  <a:lnTo>
                    <a:pt x="282" y="31"/>
                  </a:lnTo>
                  <a:lnTo>
                    <a:pt x="284" y="0"/>
                  </a:lnTo>
                  <a:lnTo>
                    <a:pt x="290" y="3"/>
                  </a:lnTo>
                  <a:lnTo>
                    <a:pt x="304" y="12"/>
                  </a:lnTo>
                  <a:lnTo>
                    <a:pt x="327" y="23"/>
                  </a:lnTo>
                  <a:lnTo>
                    <a:pt x="356" y="36"/>
                  </a:lnTo>
                  <a:lnTo>
                    <a:pt x="389" y="49"/>
                  </a:lnTo>
                  <a:lnTo>
                    <a:pt x="423" y="60"/>
                  </a:lnTo>
                  <a:lnTo>
                    <a:pt x="457" y="66"/>
                  </a:lnTo>
                  <a:lnTo>
                    <a:pt x="491" y="67"/>
                  </a:lnTo>
                  <a:lnTo>
                    <a:pt x="522" y="67"/>
                  </a:lnTo>
                  <a:lnTo>
                    <a:pt x="547" y="71"/>
                  </a:lnTo>
                  <a:lnTo>
                    <a:pt x="570" y="79"/>
                  </a:lnTo>
                  <a:lnTo>
                    <a:pt x="590" y="90"/>
                  </a:lnTo>
                  <a:lnTo>
                    <a:pt x="605" y="100"/>
                  </a:lnTo>
                  <a:lnTo>
                    <a:pt x="615" y="110"/>
                  </a:lnTo>
                  <a:lnTo>
                    <a:pt x="623" y="116"/>
                  </a:lnTo>
                  <a:lnTo>
                    <a:pt x="624" y="119"/>
                  </a:lnTo>
                  <a:lnTo>
                    <a:pt x="641" y="114"/>
                  </a:lnTo>
                  <a:lnTo>
                    <a:pt x="659" y="109"/>
                  </a:lnTo>
                  <a:lnTo>
                    <a:pt x="677" y="103"/>
                  </a:lnTo>
                  <a:lnTo>
                    <a:pt x="698" y="96"/>
                  </a:lnTo>
                  <a:lnTo>
                    <a:pt x="723" y="89"/>
                  </a:lnTo>
                  <a:lnTo>
                    <a:pt x="750" y="83"/>
                  </a:lnTo>
                  <a:lnTo>
                    <a:pt x="781" y="77"/>
                  </a:lnTo>
                  <a:lnTo>
                    <a:pt x="817" y="73"/>
                  </a:lnTo>
                  <a:lnTo>
                    <a:pt x="858" y="70"/>
                  </a:lnTo>
                  <a:lnTo>
                    <a:pt x="905" y="68"/>
                  </a:lnTo>
                  <a:lnTo>
                    <a:pt x="959" y="69"/>
                  </a:lnTo>
                  <a:lnTo>
                    <a:pt x="1018" y="72"/>
                  </a:lnTo>
                  <a:lnTo>
                    <a:pt x="1087" y="78"/>
                  </a:lnTo>
                  <a:lnTo>
                    <a:pt x="1162" y="86"/>
                  </a:lnTo>
                  <a:lnTo>
                    <a:pt x="1249" y="99"/>
                  </a:lnTo>
                  <a:lnTo>
                    <a:pt x="1342" y="115"/>
                  </a:lnTo>
                  <a:lnTo>
                    <a:pt x="1391" y="123"/>
                  </a:lnTo>
                  <a:lnTo>
                    <a:pt x="1438" y="130"/>
                  </a:lnTo>
                  <a:lnTo>
                    <a:pt x="1484" y="135"/>
                  </a:lnTo>
                  <a:lnTo>
                    <a:pt x="1529" y="138"/>
                  </a:lnTo>
                  <a:lnTo>
                    <a:pt x="1573" y="140"/>
                  </a:lnTo>
                  <a:lnTo>
                    <a:pt x="1616" y="141"/>
                  </a:lnTo>
                  <a:lnTo>
                    <a:pt x="1657" y="141"/>
                  </a:lnTo>
                  <a:lnTo>
                    <a:pt x="1699" y="140"/>
                  </a:lnTo>
                  <a:lnTo>
                    <a:pt x="1736" y="138"/>
                  </a:lnTo>
                  <a:lnTo>
                    <a:pt x="1776" y="135"/>
                  </a:lnTo>
                  <a:lnTo>
                    <a:pt x="1814" y="131"/>
                  </a:lnTo>
                  <a:lnTo>
                    <a:pt x="1852" y="127"/>
                  </a:lnTo>
                  <a:lnTo>
                    <a:pt x="1888" y="122"/>
                  </a:lnTo>
                  <a:lnTo>
                    <a:pt x="1924" y="116"/>
                  </a:lnTo>
                  <a:lnTo>
                    <a:pt x="1958" y="110"/>
                  </a:lnTo>
                  <a:lnTo>
                    <a:pt x="1992" y="104"/>
                  </a:lnTo>
                  <a:lnTo>
                    <a:pt x="2026" y="97"/>
                  </a:lnTo>
                  <a:lnTo>
                    <a:pt x="2060" y="90"/>
                  </a:lnTo>
                  <a:lnTo>
                    <a:pt x="2093" y="84"/>
                  </a:lnTo>
                  <a:lnTo>
                    <a:pt x="2127" y="77"/>
                  </a:lnTo>
                  <a:lnTo>
                    <a:pt x="2159" y="70"/>
                  </a:lnTo>
                  <a:lnTo>
                    <a:pt x="2192" y="64"/>
                  </a:lnTo>
                  <a:lnTo>
                    <a:pt x="2224" y="58"/>
                  </a:lnTo>
                  <a:lnTo>
                    <a:pt x="2255" y="52"/>
                  </a:lnTo>
                  <a:lnTo>
                    <a:pt x="2287" y="47"/>
                  </a:lnTo>
                  <a:lnTo>
                    <a:pt x="2319" y="42"/>
                  </a:lnTo>
                  <a:lnTo>
                    <a:pt x="2352" y="38"/>
                  </a:lnTo>
                  <a:lnTo>
                    <a:pt x="2384" y="35"/>
                  </a:lnTo>
                  <a:lnTo>
                    <a:pt x="2417" y="32"/>
                  </a:lnTo>
                  <a:lnTo>
                    <a:pt x="2449" y="31"/>
                  </a:lnTo>
                  <a:lnTo>
                    <a:pt x="2481" y="30"/>
                  </a:lnTo>
                  <a:lnTo>
                    <a:pt x="2516" y="31"/>
                  </a:lnTo>
                  <a:lnTo>
                    <a:pt x="2582" y="34"/>
                  </a:lnTo>
                  <a:lnTo>
                    <a:pt x="2643" y="38"/>
                  </a:lnTo>
                  <a:lnTo>
                    <a:pt x="2704" y="44"/>
                  </a:lnTo>
                  <a:lnTo>
                    <a:pt x="2760" y="52"/>
                  </a:lnTo>
                  <a:lnTo>
                    <a:pt x="2816" y="61"/>
                  </a:lnTo>
                  <a:lnTo>
                    <a:pt x="2866" y="72"/>
                  </a:lnTo>
                  <a:lnTo>
                    <a:pt x="2915" y="85"/>
                  </a:lnTo>
                  <a:lnTo>
                    <a:pt x="2960" y="100"/>
                  </a:lnTo>
                  <a:lnTo>
                    <a:pt x="3001" y="117"/>
                  </a:lnTo>
                  <a:lnTo>
                    <a:pt x="3039" y="137"/>
                  </a:lnTo>
                  <a:lnTo>
                    <a:pt x="3075" y="158"/>
                  </a:lnTo>
                  <a:lnTo>
                    <a:pt x="3108" y="182"/>
                  </a:lnTo>
                  <a:lnTo>
                    <a:pt x="3136" y="208"/>
                  </a:lnTo>
                  <a:lnTo>
                    <a:pt x="3162" y="237"/>
                  </a:lnTo>
                  <a:lnTo>
                    <a:pt x="3183" y="268"/>
                  </a:lnTo>
                  <a:lnTo>
                    <a:pt x="3203" y="302"/>
                  </a:lnTo>
                  <a:lnTo>
                    <a:pt x="3208" y="301"/>
                  </a:lnTo>
                  <a:lnTo>
                    <a:pt x="3219" y="299"/>
                  </a:lnTo>
                  <a:lnTo>
                    <a:pt x="3239" y="295"/>
                  </a:lnTo>
                  <a:lnTo>
                    <a:pt x="3262" y="290"/>
                  </a:lnTo>
                  <a:lnTo>
                    <a:pt x="3289" y="283"/>
                  </a:lnTo>
                  <a:lnTo>
                    <a:pt x="3316" y="274"/>
                  </a:lnTo>
                  <a:lnTo>
                    <a:pt x="3345" y="263"/>
                  </a:lnTo>
                  <a:lnTo>
                    <a:pt x="3370" y="251"/>
                  </a:lnTo>
                  <a:lnTo>
                    <a:pt x="3397" y="240"/>
                  </a:lnTo>
                  <a:lnTo>
                    <a:pt x="3430" y="234"/>
                  </a:lnTo>
                  <a:lnTo>
                    <a:pt x="3464" y="234"/>
                  </a:lnTo>
                  <a:lnTo>
                    <a:pt x="3498" y="239"/>
                  </a:lnTo>
                  <a:lnTo>
                    <a:pt x="3529" y="248"/>
                  </a:lnTo>
                  <a:lnTo>
                    <a:pt x="3554" y="262"/>
                  </a:lnTo>
                  <a:lnTo>
                    <a:pt x="3572" y="279"/>
                  </a:lnTo>
                  <a:lnTo>
                    <a:pt x="3577" y="299"/>
                  </a:lnTo>
                  <a:lnTo>
                    <a:pt x="3570" y="323"/>
                  </a:lnTo>
                  <a:lnTo>
                    <a:pt x="3554" y="341"/>
                  </a:lnTo>
                  <a:lnTo>
                    <a:pt x="3532" y="353"/>
                  </a:lnTo>
                  <a:lnTo>
                    <a:pt x="3509" y="365"/>
                  </a:lnTo>
                  <a:lnTo>
                    <a:pt x="3485" y="378"/>
                  </a:lnTo>
                  <a:lnTo>
                    <a:pt x="3466" y="395"/>
                  </a:lnTo>
                  <a:lnTo>
                    <a:pt x="3453" y="419"/>
                  </a:lnTo>
                  <a:lnTo>
                    <a:pt x="3449" y="454"/>
                  </a:lnTo>
                  <a:lnTo>
                    <a:pt x="3478" y="465"/>
                  </a:lnTo>
                  <a:lnTo>
                    <a:pt x="3487" y="485"/>
                  </a:lnTo>
                  <a:lnTo>
                    <a:pt x="3482" y="511"/>
                  </a:lnTo>
                  <a:lnTo>
                    <a:pt x="3466" y="540"/>
                  </a:lnTo>
                  <a:lnTo>
                    <a:pt x="3444" y="570"/>
                  </a:lnTo>
                  <a:lnTo>
                    <a:pt x="3419" y="596"/>
                  </a:lnTo>
                  <a:lnTo>
                    <a:pt x="3397" y="616"/>
                  </a:lnTo>
                  <a:lnTo>
                    <a:pt x="3383" y="6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586" name="Freeform 174"/>
            <p:cNvSpPr>
              <a:spLocks/>
            </p:cNvSpPr>
            <p:nvPr/>
          </p:nvSpPr>
          <p:spPr bwMode="auto">
            <a:xfrm>
              <a:off x="2484" y="1822"/>
              <a:ext cx="126" cy="1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4" y="1"/>
                </a:cxn>
                <a:cxn ang="0">
                  <a:pos x="80" y="3"/>
                </a:cxn>
                <a:cxn ang="0">
                  <a:pos x="105" y="4"/>
                </a:cxn>
                <a:cxn ang="0">
                  <a:pos x="130" y="5"/>
                </a:cxn>
                <a:cxn ang="0">
                  <a:pos x="155" y="6"/>
                </a:cxn>
                <a:cxn ang="0">
                  <a:pos x="180" y="6"/>
                </a:cxn>
                <a:cxn ang="0">
                  <a:pos x="204" y="5"/>
                </a:cxn>
                <a:cxn ang="0">
                  <a:pos x="229" y="3"/>
                </a:cxn>
                <a:cxn ang="0">
                  <a:pos x="231" y="6"/>
                </a:cxn>
                <a:cxn ang="0">
                  <a:pos x="238" y="13"/>
                </a:cxn>
                <a:cxn ang="0">
                  <a:pos x="245" y="24"/>
                </a:cxn>
                <a:cxn ang="0">
                  <a:pos x="250" y="38"/>
                </a:cxn>
                <a:cxn ang="0">
                  <a:pos x="252" y="54"/>
                </a:cxn>
                <a:cxn ang="0">
                  <a:pos x="247" y="72"/>
                </a:cxn>
                <a:cxn ang="0">
                  <a:pos x="231" y="91"/>
                </a:cxn>
                <a:cxn ang="0">
                  <a:pos x="204" y="109"/>
                </a:cxn>
                <a:cxn ang="0">
                  <a:pos x="200" y="114"/>
                </a:cxn>
                <a:cxn ang="0">
                  <a:pos x="193" y="126"/>
                </a:cxn>
                <a:cxn ang="0">
                  <a:pos x="179" y="143"/>
                </a:cxn>
                <a:cxn ang="0">
                  <a:pos x="161" y="161"/>
                </a:cxn>
                <a:cxn ang="0">
                  <a:pos x="0" y="161"/>
                </a:cxn>
                <a:cxn ang="0">
                  <a:pos x="0" y="158"/>
                </a:cxn>
                <a:cxn ang="0">
                  <a:pos x="2" y="151"/>
                </a:cxn>
                <a:cxn ang="0">
                  <a:pos x="4" y="140"/>
                </a:cxn>
                <a:cxn ang="0">
                  <a:pos x="9" y="126"/>
                </a:cxn>
                <a:cxn ang="0">
                  <a:pos x="18" y="111"/>
                </a:cxn>
                <a:cxn ang="0">
                  <a:pos x="31" y="95"/>
                </a:cxn>
                <a:cxn ang="0">
                  <a:pos x="49" y="79"/>
                </a:cxn>
                <a:cxn ang="0">
                  <a:pos x="72" y="65"/>
                </a:cxn>
                <a:cxn ang="0">
                  <a:pos x="29" y="0"/>
                </a:cxn>
              </a:cxnLst>
              <a:rect l="0" t="0" r="r" b="b"/>
              <a:pathLst>
                <a:path w="252" h="161">
                  <a:moveTo>
                    <a:pt x="29" y="0"/>
                  </a:moveTo>
                  <a:lnTo>
                    <a:pt x="54" y="1"/>
                  </a:lnTo>
                  <a:lnTo>
                    <a:pt x="80" y="3"/>
                  </a:lnTo>
                  <a:lnTo>
                    <a:pt x="105" y="4"/>
                  </a:lnTo>
                  <a:lnTo>
                    <a:pt x="130" y="5"/>
                  </a:lnTo>
                  <a:lnTo>
                    <a:pt x="155" y="6"/>
                  </a:lnTo>
                  <a:lnTo>
                    <a:pt x="180" y="6"/>
                  </a:lnTo>
                  <a:lnTo>
                    <a:pt x="204" y="5"/>
                  </a:lnTo>
                  <a:lnTo>
                    <a:pt x="229" y="3"/>
                  </a:lnTo>
                  <a:lnTo>
                    <a:pt x="231" y="6"/>
                  </a:lnTo>
                  <a:lnTo>
                    <a:pt x="238" y="13"/>
                  </a:lnTo>
                  <a:lnTo>
                    <a:pt x="245" y="24"/>
                  </a:lnTo>
                  <a:lnTo>
                    <a:pt x="250" y="38"/>
                  </a:lnTo>
                  <a:lnTo>
                    <a:pt x="252" y="54"/>
                  </a:lnTo>
                  <a:lnTo>
                    <a:pt x="247" y="72"/>
                  </a:lnTo>
                  <a:lnTo>
                    <a:pt x="231" y="91"/>
                  </a:lnTo>
                  <a:lnTo>
                    <a:pt x="204" y="109"/>
                  </a:lnTo>
                  <a:lnTo>
                    <a:pt x="200" y="114"/>
                  </a:lnTo>
                  <a:lnTo>
                    <a:pt x="193" y="126"/>
                  </a:lnTo>
                  <a:lnTo>
                    <a:pt x="179" y="143"/>
                  </a:lnTo>
                  <a:lnTo>
                    <a:pt x="161" y="161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2" y="151"/>
                  </a:lnTo>
                  <a:lnTo>
                    <a:pt x="4" y="140"/>
                  </a:lnTo>
                  <a:lnTo>
                    <a:pt x="9" y="126"/>
                  </a:lnTo>
                  <a:lnTo>
                    <a:pt x="18" y="111"/>
                  </a:lnTo>
                  <a:lnTo>
                    <a:pt x="31" y="95"/>
                  </a:lnTo>
                  <a:lnTo>
                    <a:pt x="49" y="79"/>
                  </a:lnTo>
                  <a:lnTo>
                    <a:pt x="72" y="6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587" name="Freeform 175"/>
            <p:cNvSpPr>
              <a:spLocks/>
            </p:cNvSpPr>
            <p:nvPr/>
          </p:nvSpPr>
          <p:spPr bwMode="auto">
            <a:xfrm>
              <a:off x="2958" y="1785"/>
              <a:ext cx="161" cy="195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27" y="21"/>
                </a:cxn>
                <a:cxn ang="0">
                  <a:pos x="48" y="19"/>
                </a:cxn>
                <a:cxn ang="0">
                  <a:pos x="70" y="17"/>
                </a:cxn>
                <a:cxn ang="0">
                  <a:pos x="93" y="15"/>
                </a:cxn>
                <a:cxn ang="0">
                  <a:pos x="115" y="12"/>
                </a:cxn>
                <a:cxn ang="0">
                  <a:pos x="138" y="9"/>
                </a:cxn>
                <a:cxn ang="0">
                  <a:pos x="162" y="5"/>
                </a:cxn>
                <a:cxn ang="0">
                  <a:pos x="187" y="0"/>
                </a:cxn>
                <a:cxn ang="0">
                  <a:pos x="194" y="3"/>
                </a:cxn>
                <a:cxn ang="0">
                  <a:pos x="214" y="10"/>
                </a:cxn>
                <a:cxn ang="0">
                  <a:pos x="241" y="21"/>
                </a:cxn>
                <a:cxn ang="0">
                  <a:pos x="271" y="35"/>
                </a:cxn>
                <a:cxn ang="0">
                  <a:pos x="297" y="51"/>
                </a:cxn>
                <a:cxn ang="0">
                  <a:pos x="316" y="69"/>
                </a:cxn>
                <a:cxn ang="0">
                  <a:pos x="322" y="88"/>
                </a:cxn>
                <a:cxn ang="0">
                  <a:pos x="309" y="107"/>
                </a:cxn>
                <a:cxn ang="0">
                  <a:pos x="284" y="128"/>
                </a:cxn>
                <a:cxn ang="0">
                  <a:pos x="262" y="144"/>
                </a:cxn>
                <a:cxn ang="0">
                  <a:pos x="246" y="155"/>
                </a:cxn>
                <a:cxn ang="0">
                  <a:pos x="232" y="164"/>
                </a:cxn>
                <a:cxn ang="0">
                  <a:pos x="221" y="171"/>
                </a:cxn>
                <a:cxn ang="0">
                  <a:pos x="212" y="178"/>
                </a:cxn>
                <a:cxn ang="0">
                  <a:pos x="205" y="186"/>
                </a:cxn>
                <a:cxn ang="0">
                  <a:pos x="198" y="195"/>
                </a:cxn>
                <a:cxn ang="0">
                  <a:pos x="3" y="195"/>
                </a:cxn>
                <a:cxn ang="0">
                  <a:pos x="1" y="193"/>
                </a:cxn>
                <a:cxn ang="0">
                  <a:pos x="0" y="188"/>
                </a:cxn>
                <a:cxn ang="0">
                  <a:pos x="0" y="180"/>
                </a:cxn>
                <a:cxn ang="0">
                  <a:pos x="5" y="168"/>
                </a:cxn>
                <a:cxn ang="0">
                  <a:pos x="16" y="153"/>
                </a:cxn>
                <a:cxn ang="0">
                  <a:pos x="37" y="136"/>
                </a:cxn>
                <a:cxn ang="0">
                  <a:pos x="70" y="115"/>
                </a:cxn>
                <a:cxn ang="0">
                  <a:pos x="118" y="91"/>
                </a:cxn>
                <a:cxn ang="0">
                  <a:pos x="3" y="23"/>
                </a:cxn>
              </a:cxnLst>
              <a:rect l="0" t="0" r="r" b="b"/>
              <a:pathLst>
                <a:path w="322" h="195">
                  <a:moveTo>
                    <a:pt x="3" y="23"/>
                  </a:moveTo>
                  <a:lnTo>
                    <a:pt x="27" y="21"/>
                  </a:lnTo>
                  <a:lnTo>
                    <a:pt x="48" y="19"/>
                  </a:lnTo>
                  <a:lnTo>
                    <a:pt x="70" y="17"/>
                  </a:lnTo>
                  <a:lnTo>
                    <a:pt x="93" y="15"/>
                  </a:lnTo>
                  <a:lnTo>
                    <a:pt x="115" y="12"/>
                  </a:lnTo>
                  <a:lnTo>
                    <a:pt x="138" y="9"/>
                  </a:lnTo>
                  <a:lnTo>
                    <a:pt x="162" y="5"/>
                  </a:lnTo>
                  <a:lnTo>
                    <a:pt x="187" y="0"/>
                  </a:lnTo>
                  <a:lnTo>
                    <a:pt x="194" y="3"/>
                  </a:lnTo>
                  <a:lnTo>
                    <a:pt x="214" y="10"/>
                  </a:lnTo>
                  <a:lnTo>
                    <a:pt x="241" y="21"/>
                  </a:lnTo>
                  <a:lnTo>
                    <a:pt x="271" y="35"/>
                  </a:lnTo>
                  <a:lnTo>
                    <a:pt x="297" y="51"/>
                  </a:lnTo>
                  <a:lnTo>
                    <a:pt x="316" y="69"/>
                  </a:lnTo>
                  <a:lnTo>
                    <a:pt x="322" y="88"/>
                  </a:lnTo>
                  <a:lnTo>
                    <a:pt x="309" y="107"/>
                  </a:lnTo>
                  <a:lnTo>
                    <a:pt x="284" y="128"/>
                  </a:lnTo>
                  <a:lnTo>
                    <a:pt x="262" y="144"/>
                  </a:lnTo>
                  <a:lnTo>
                    <a:pt x="246" y="155"/>
                  </a:lnTo>
                  <a:lnTo>
                    <a:pt x="232" y="164"/>
                  </a:lnTo>
                  <a:lnTo>
                    <a:pt x="221" y="171"/>
                  </a:lnTo>
                  <a:lnTo>
                    <a:pt x="212" y="178"/>
                  </a:lnTo>
                  <a:lnTo>
                    <a:pt x="205" y="186"/>
                  </a:lnTo>
                  <a:lnTo>
                    <a:pt x="198" y="195"/>
                  </a:lnTo>
                  <a:lnTo>
                    <a:pt x="3" y="195"/>
                  </a:lnTo>
                  <a:lnTo>
                    <a:pt x="1" y="193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5" y="168"/>
                  </a:lnTo>
                  <a:lnTo>
                    <a:pt x="16" y="153"/>
                  </a:lnTo>
                  <a:lnTo>
                    <a:pt x="37" y="136"/>
                  </a:lnTo>
                  <a:lnTo>
                    <a:pt x="70" y="115"/>
                  </a:lnTo>
                  <a:lnTo>
                    <a:pt x="118" y="91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588" name="Freeform 176"/>
            <p:cNvSpPr>
              <a:spLocks/>
            </p:cNvSpPr>
            <p:nvPr/>
          </p:nvSpPr>
          <p:spPr bwMode="auto">
            <a:xfrm>
              <a:off x="2026" y="1282"/>
              <a:ext cx="53" cy="59"/>
            </a:xfrm>
            <a:custGeom>
              <a:avLst/>
              <a:gdLst/>
              <a:ahLst/>
              <a:cxnLst>
                <a:cxn ang="0">
                  <a:pos x="51" y="59"/>
                </a:cxn>
                <a:cxn ang="0">
                  <a:pos x="62" y="58"/>
                </a:cxn>
                <a:cxn ang="0">
                  <a:pos x="72" y="57"/>
                </a:cxn>
                <a:cxn ang="0">
                  <a:pos x="81" y="54"/>
                </a:cxn>
                <a:cxn ang="0">
                  <a:pos x="90" y="50"/>
                </a:cxn>
                <a:cxn ang="0">
                  <a:pos x="98" y="46"/>
                </a:cxn>
                <a:cxn ang="0">
                  <a:pos x="103" y="41"/>
                </a:cxn>
                <a:cxn ang="0">
                  <a:pos x="105" y="35"/>
                </a:cxn>
                <a:cxn ang="0">
                  <a:pos x="107" y="29"/>
                </a:cxn>
                <a:cxn ang="0">
                  <a:pos x="105" y="23"/>
                </a:cxn>
                <a:cxn ang="0">
                  <a:pos x="103" y="18"/>
                </a:cxn>
                <a:cxn ang="0">
                  <a:pos x="98" y="14"/>
                </a:cxn>
                <a:cxn ang="0">
                  <a:pos x="90" y="8"/>
                </a:cxn>
                <a:cxn ang="0">
                  <a:pos x="81" y="5"/>
                </a:cxn>
                <a:cxn ang="0">
                  <a:pos x="72" y="2"/>
                </a:cxn>
                <a:cxn ang="0">
                  <a:pos x="62" y="1"/>
                </a:cxn>
                <a:cxn ang="0">
                  <a:pos x="51" y="0"/>
                </a:cxn>
                <a:cxn ang="0">
                  <a:pos x="31" y="2"/>
                </a:cxn>
                <a:cxn ang="0">
                  <a:pos x="15" y="8"/>
                </a:cxn>
                <a:cxn ang="0">
                  <a:pos x="4" y="18"/>
                </a:cxn>
                <a:cxn ang="0">
                  <a:pos x="0" y="29"/>
                </a:cxn>
                <a:cxn ang="0">
                  <a:pos x="4" y="41"/>
                </a:cxn>
                <a:cxn ang="0">
                  <a:pos x="15" y="50"/>
                </a:cxn>
                <a:cxn ang="0">
                  <a:pos x="31" y="57"/>
                </a:cxn>
                <a:cxn ang="0">
                  <a:pos x="51" y="59"/>
                </a:cxn>
              </a:cxnLst>
              <a:rect l="0" t="0" r="r" b="b"/>
              <a:pathLst>
                <a:path w="107" h="59">
                  <a:moveTo>
                    <a:pt x="51" y="59"/>
                  </a:moveTo>
                  <a:lnTo>
                    <a:pt x="62" y="58"/>
                  </a:lnTo>
                  <a:lnTo>
                    <a:pt x="72" y="57"/>
                  </a:lnTo>
                  <a:lnTo>
                    <a:pt x="81" y="54"/>
                  </a:lnTo>
                  <a:lnTo>
                    <a:pt x="90" y="50"/>
                  </a:lnTo>
                  <a:lnTo>
                    <a:pt x="98" y="46"/>
                  </a:lnTo>
                  <a:lnTo>
                    <a:pt x="103" y="41"/>
                  </a:lnTo>
                  <a:lnTo>
                    <a:pt x="105" y="35"/>
                  </a:lnTo>
                  <a:lnTo>
                    <a:pt x="107" y="29"/>
                  </a:lnTo>
                  <a:lnTo>
                    <a:pt x="105" y="23"/>
                  </a:lnTo>
                  <a:lnTo>
                    <a:pt x="103" y="18"/>
                  </a:lnTo>
                  <a:lnTo>
                    <a:pt x="98" y="14"/>
                  </a:lnTo>
                  <a:lnTo>
                    <a:pt x="90" y="8"/>
                  </a:lnTo>
                  <a:lnTo>
                    <a:pt x="81" y="5"/>
                  </a:lnTo>
                  <a:lnTo>
                    <a:pt x="72" y="2"/>
                  </a:lnTo>
                  <a:lnTo>
                    <a:pt x="62" y="1"/>
                  </a:lnTo>
                  <a:lnTo>
                    <a:pt x="51" y="0"/>
                  </a:lnTo>
                  <a:lnTo>
                    <a:pt x="31" y="2"/>
                  </a:lnTo>
                  <a:lnTo>
                    <a:pt x="15" y="8"/>
                  </a:lnTo>
                  <a:lnTo>
                    <a:pt x="4" y="18"/>
                  </a:lnTo>
                  <a:lnTo>
                    <a:pt x="0" y="29"/>
                  </a:lnTo>
                  <a:lnTo>
                    <a:pt x="4" y="41"/>
                  </a:lnTo>
                  <a:lnTo>
                    <a:pt x="15" y="50"/>
                  </a:lnTo>
                  <a:lnTo>
                    <a:pt x="31" y="57"/>
                  </a:lnTo>
                  <a:lnTo>
                    <a:pt x="51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</p:grpSp>
      <p:grpSp>
        <p:nvGrpSpPr>
          <p:cNvPr id="35866" name="Group 2"/>
          <p:cNvGrpSpPr>
            <a:grpSpLocks/>
          </p:cNvGrpSpPr>
          <p:nvPr/>
        </p:nvGrpSpPr>
        <p:grpSpPr bwMode="auto">
          <a:xfrm>
            <a:off x="800734" y="4475695"/>
            <a:ext cx="771239" cy="641982"/>
            <a:chOff x="480" y="2421"/>
            <a:chExt cx="937" cy="703"/>
          </a:xfrm>
        </p:grpSpPr>
        <p:sp>
          <p:nvSpPr>
            <p:cNvPr id="35868" name="Freeform 3"/>
            <p:cNvSpPr>
              <a:spLocks/>
            </p:cNvSpPr>
            <p:nvPr/>
          </p:nvSpPr>
          <p:spPr bwMode="auto">
            <a:xfrm>
              <a:off x="480" y="2421"/>
              <a:ext cx="937" cy="703"/>
            </a:xfrm>
            <a:custGeom>
              <a:avLst/>
              <a:gdLst>
                <a:gd name="T0" fmla="*/ 0 w 2811"/>
                <a:gd name="T1" fmla="*/ 0 h 2109"/>
                <a:gd name="T2" fmla="*/ 0 w 2811"/>
                <a:gd name="T3" fmla="*/ 0 h 2109"/>
                <a:gd name="T4" fmla="*/ 0 w 2811"/>
                <a:gd name="T5" fmla="*/ 0 h 2109"/>
                <a:gd name="T6" fmla="*/ 0 w 2811"/>
                <a:gd name="T7" fmla="*/ 0 h 2109"/>
                <a:gd name="T8" fmla="*/ 0 w 2811"/>
                <a:gd name="T9" fmla="*/ 0 h 2109"/>
                <a:gd name="T10" fmla="*/ 0 w 2811"/>
                <a:gd name="T11" fmla="*/ 0 h 2109"/>
                <a:gd name="T12" fmla="*/ 0 w 2811"/>
                <a:gd name="T13" fmla="*/ 0 h 2109"/>
                <a:gd name="T14" fmla="*/ 0 w 2811"/>
                <a:gd name="T15" fmla="*/ 0 h 2109"/>
                <a:gd name="T16" fmla="*/ 0 w 2811"/>
                <a:gd name="T17" fmla="*/ 0 h 2109"/>
                <a:gd name="T18" fmla="*/ 0 w 2811"/>
                <a:gd name="T19" fmla="*/ 0 h 2109"/>
                <a:gd name="T20" fmla="*/ 0 w 2811"/>
                <a:gd name="T21" fmla="*/ 0 h 2109"/>
                <a:gd name="T22" fmla="*/ 0 w 2811"/>
                <a:gd name="T23" fmla="*/ 0 h 2109"/>
                <a:gd name="T24" fmla="*/ 0 w 2811"/>
                <a:gd name="T25" fmla="*/ 0 h 2109"/>
                <a:gd name="T26" fmla="*/ 0 w 2811"/>
                <a:gd name="T27" fmla="*/ 0 h 2109"/>
                <a:gd name="T28" fmla="*/ 0 w 2811"/>
                <a:gd name="T29" fmla="*/ 0 h 2109"/>
                <a:gd name="T30" fmla="*/ 0 w 2811"/>
                <a:gd name="T31" fmla="*/ 0 h 2109"/>
                <a:gd name="T32" fmla="*/ 0 w 2811"/>
                <a:gd name="T33" fmla="*/ 0 h 2109"/>
                <a:gd name="T34" fmla="*/ 0 w 2811"/>
                <a:gd name="T35" fmla="*/ 0 h 2109"/>
                <a:gd name="T36" fmla="*/ 0 w 2811"/>
                <a:gd name="T37" fmla="*/ 0 h 2109"/>
                <a:gd name="T38" fmla="*/ 0 w 2811"/>
                <a:gd name="T39" fmla="*/ 0 h 2109"/>
                <a:gd name="T40" fmla="*/ 0 w 2811"/>
                <a:gd name="T41" fmla="*/ 0 h 2109"/>
                <a:gd name="T42" fmla="*/ 0 w 2811"/>
                <a:gd name="T43" fmla="*/ 0 h 2109"/>
                <a:gd name="T44" fmla="*/ 0 w 2811"/>
                <a:gd name="T45" fmla="*/ 0 h 2109"/>
                <a:gd name="T46" fmla="*/ 0 w 2811"/>
                <a:gd name="T47" fmla="*/ 0 h 2109"/>
                <a:gd name="T48" fmla="*/ 0 w 2811"/>
                <a:gd name="T49" fmla="*/ 0 h 2109"/>
                <a:gd name="T50" fmla="*/ 0 w 2811"/>
                <a:gd name="T51" fmla="*/ 0 h 2109"/>
                <a:gd name="T52" fmla="*/ 0 w 2811"/>
                <a:gd name="T53" fmla="*/ 0 h 2109"/>
                <a:gd name="T54" fmla="*/ 0 w 2811"/>
                <a:gd name="T55" fmla="*/ 0 h 2109"/>
                <a:gd name="T56" fmla="*/ 0 w 2811"/>
                <a:gd name="T57" fmla="*/ 0 h 2109"/>
                <a:gd name="T58" fmla="*/ 0 w 2811"/>
                <a:gd name="T59" fmla="*/ 0 h 2109"/>
                <a:gd name="T60" fmla="*/ 0 w 2811"/>
                <a:gd name="T61" fmla="*/ 0 h 2109"/>
                <a:gd name="T62" fmla="*/ 0 w 2811"/>
                <a:gd name="T63" fmla="*/ 0 h 2109"/>
                <a:gd name="T64" fmla="*/ 0 w 2811"/>
                <a:gd name="T65" fmla="*/ 0 h 2109"/>
                <a:gd name="T66" fmla="*/ 0 w 2811"/>
                <a:gd name="T67" fmla="*/ 0 h 2109"/>
                <a:gd name="T68" fmla="*/ 0 w 2811"/>
                <a:gd name="T69" fmla="*/ 0 h 2109"/>
                <a:gd name="T70" fmla="*/ 0 w 2811"/>
                <a:gd name="T71" fmla="*/ 0 h 2109"/>
                <a:gd name="T72" fmla="*/ 0 w 2811"/>
                <a:gd name="T73" fmla="*/ 0 h 2109"/>
                <a:gd name="T74" fmla="*/ 0 w 2811"/>
                <a:gd name="T75" fmla="*/ 0 h 2109"/>
                <a:gd name="T76" fmla="*/ 0 w 2811"/>
                <a:gd name="T77" fmla="*/ 0 h 2109"/>
                <a:gd name="T78" fmla="*/ 0 w 2811"/>
                <a:gd name="T79" fmla="*/ 0 h 2109"/>
                <a:gd name="T80" fmla="*/ 0 w 2811"/>
                <a:gd name="T81" fmla="*/ 0 h 2109"/>
                <a:gd name="T82" fmla="*/ 0 w 2811"/>
                <a:gd name="T83" fmla="*/ 0 h 2109"/>
                <a:gd name="T84" fmla="*/ 0 w 2811"/>
                <a:gd name="T85" fmla="*/ 0 h 2109"/>
                <a:gd name="T86" fmla="*/ 0 w 2811"/>
                <a:gd name="T87" fmla="*/ 0 h 2109"/>
                <a:gd name="T88" fmla="*/ 0 w 2811"/>
                <a:gd name="T89" fmla="*/ 0 h 2109"/>
                <a:gd name="T90" fmla="*/ 0 w 2811"/>
                <a:gd name="T91" fmla="*/ 0 h 2109"/>
                <a:gd name="T92" fmla="*/ 0 w 2811"/>
                <a:gd name="T93" fmla="*/ 0 h 2109"/>
                <a:gd name="T94" fmla="*/ 0 w 2811"/>
                <a:gd name="T95" fmla="*/ 0 h 2109"/>
                <a:gd name="T96" fmla="*/ 0 w 2811"/>
                <a:gd name="T97" fmla="*/ 0 h 2109"/>
                <a:gd name="T98" fmla="*/ 0 w 2811"/>
                <a:gd name="T99" fmla="*/ 0 h 2109"/>
                <a:gd name="T100" fmla="*/ 0 w 2811"/>
                <a:gd name="T101" fmla="*/ 0 h 2109"/>
                <a:gd name="T102" fmla="*/ 0 w 2811"/>
                <a:gd name="T103" fmla="*/ 0 h 2109"/>
                <a:gd name="T104" fmla="*/ 0 w 2811"/>
                <a:gd name="T105" fmla="*/ 0 h 2109"/>
                <a:gd name="T106" fmla="*/ 0 w 2811"/>
                <a:gd name="T107" fmla="*/ 0 h 2109"/>
                <a:gd name="T108" fmla="*/ 0 w 2811"/>
                <a:gd name="T109" fmla="*/ 0 h 2109"/>
                <a:gd name="T110" fmla="*/ 0 w 2811"/>
                <a:gd name="T111" fmla="*/ 0 h 2109"/>
                <a:gd name="T112" fmla="*/ 0 w 2811"/>
                <a:gd name="T113" fmla="*/ 0 h 2109"/>
                <a:gd name="T114" fmla="*/ 0 w 2811"/>
                <a:gd name="T115" fmla="*/ 0 h 2109"/>
                <a:gd name="T116" fmla="*/ 0 w 2811"/>
                <a:gd name="T117" fmla="*/ 0 h 2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11"/>
                <a:gd name="T178" fmla="*/ 0 h 2109"/>
                <a:gd name="T179" fmla="*/ 2811 w 2811"/>
                <a:gd name="T180" fmla="*/ 2109 h 2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11" h="2109">
                  <a:moveTo>
                    <a:pt x="277" y="106"/>
                  </a:moveTo>
                  <a:lnTo>
                    <a:pt x="447" y="239"/>
                  </a:lnTo>
                  <a:lnTo>
                    <a:pt x="507" y="273"/>
                  </a:lnTo>
                  <a:lnTo>
                    <a:pt x="666" y="361"/>
                  </a:lnTo>
                  <a:lnTo>
                    <a:pt x="796" y="412"/>
                  </a:lnTo>
                  <a:lnTo>
                    <a:pt x="927" y="474"/>
                  </a:lnTo>
                  <a:lnTo>
                    <a:pt x="1007" y="522"/>
                  </a:lnTo>
                  <a:lnTo>
                    <a:pt x="1075" y="601"/>
                  </a:lnTo>
                  <a:lnTo>
                    <a:pt x="1135" y="676"/>
                  </a:lnTo>
                  <a:lnTo>
                    <a:pt x="1141" y="682"/>
                  </a:lnTo>
                  <a:lnTo>
                    <a:pt x="1157" y="657"/>
                  </a:lnTo>
                  <a:lnTo>
                    <a:pt x="1163" y="657"/>
                  </a:lnTo>
                  <a:lnTo>
                    <a:pt x="1163" y="612"/>
                  </a:lnTo>
                  <a:lnTo>
                    <a:pt x="1176" y="604"/>
                  </a:lnTo>
                  <a:lnTo>
                    <a:pt x="1195" y="604"/>
                  </a:lnTo>
                  <a:lnTo>
                    <a:pt x="1198" y="547"/>
                  </a:lnTo>
                  <a:lnTo>
                    <a:pt x="1204" y="537"/>
                  </a:lnTo>
                  <a:lnTo>
                    <a:pt x="1218" y="537"/>
                  </a:lnTo>
                  <a:lnTo>
                    <a:pt x="1223" y="496"/>
                  </a:lnTo>
                  <a:lnTo>
                    <a:pt x="1234" y="479"/>
                  </a:lnTo>
                  <a:lnTo>
                    <a:pt x="1243" y="468"/>
                  </a:lnTo>
                  <a:lnTo>
                    <a:pt x="1265" y="468"/>
                  </a:lnTo>
                  <a:lnTo>
                    <a:pt x="1275" y="412"/>
                  </a:lnTo>
                  <a:lnTo>
                    <a:pt x="1287" y="390"/>
                  </a:lnTo>
                  <a:lnTo>
                    <a:pt x="1300" y="381"/>
                  </a:lnTo>
                  <a:lnTo>
                    <a:pt x="1307" y="381"/>
                  </a:lnTo>
                  <a:lnTo>
                    <a:pt x="1316" y="390"/>
                  </a:lnTo>
                  <a:lnTo>
                    <a:pt x="1322" y="383"/>
                  </a:lnTo>
                  <a:lnTo>
                    <a:pt x="1322" y="349"/>
                  </a:lnTo>
                  <a:lnTo>
                    <a:pt x="1346" y="311"/>
                  </a:lnTo>
                  <a:lnTo>
                    <a:pt x="1352" y="308"/>
                  </a:lnTo>
                  <a:lnTo>
                    <a:pt x="1361" y="308"/>
                  </a:lnTo>
                  <a:lnTo>
                    <a:pt x="1374" y="320"/>
                  </a:lnTo>
                  <a:lnTo>
                    <a:pt x="1377" y="320"/>
                  </a:lnTo>
                  <a:lnTo>
                    <a:pt x="1386" y="265"/>
                  </a:lnTo>
                  <a:lnTo>
                    <a:pt x="1412" y="220"/>
                  </a:lnTo>
                  <a:lnTo>
                    <a:pt x="1434" y="227"/>
                  </a:lnTo>
                  <a:lnTo>
                    <a:pt x="1456" y="252"/>
                  </a:lnTo>
                  <a:lnTo>
                    <a:pt x="1459" y="255"/>
                  </a:lnTo>
                  <a:lnTo>
                    <a:pt x="1459" y="241"/>
                  </a:lnTo>
                  <a:lnTo>
                    <a:pt x="1453" y="211"/>
                  </a:lnTo>
                  <a:lnTo>
                    <a:pt x="1464" y="176"/>
                  </a:lnTo>
                  <a:lnTo>
                    <a:pt x="1476" y="163"/>
                  </a:lnTo>
                  <a:lnTo>
                    <a:pt x="1495" y="163"/>
                  </a:lnTo>
                  <a:lnTo>
                    <a:pt x="1527" y="189"/>
                  </a:lnTo>
                  <a:lnTo>
                    <a:pt x="1542" y="217"/>
                  </a:lnTo>
                  <a:lnTo>
                    <a:pt x="1552" y="227"/>
                  </a:lnTo>
                  <a:lnTo>
                    <a:pt x="1555" y="132"/>
                  </a:lnTo>
                  <a:lnTo>
                    <a:pt x="1568" y="111"/>
                  </a:lnTo>
                  <a:lnTo>
                    <a:pt x="1580" y="100"/>
                  </a:lnTo>
                  <a:lnTo>
                    <a:pt x="1599" y="100"/>
                  </a:lnTo>
                  <a:lnTo>
                    <a:pt x="1638" y="154"/>
                  </a:lnTo>
                  <a:lnTo>
                    <a:pt x="1644" y="166"/>
                  </a:lnTo>
                  <a:lnTo>
                    <a:pt x="1648" y="169"/>
                  </a:lnTo>
                  <a:lnTo>
                    <a:pt x="1651" y="169"/>
                  </a:lnTo>
                  <a:lnTo>
                    <a:pt x="1676" y="81"/>
                  </a:lnTo>
                  <a:lnTo>
                    <a:pt x="1698" y="51"/>
                  </a:lnTo>
                  <a:lnTo>
                    <a:pt x="1711" y="44"/>
                  </a:lnTo>
                  <a:lnTo>
                    <a:pt x="1725" y="44"/>
                  </a:lnTo>
                  <a:lnTo>
                    <a:pt x="1739" y="65"/>
                  </a:lnTo>
                  <a:lnTo>
                    <a:pt x="1747" y="97"/>
                  </a:lnTo>
                  <a:lnTo>
                    <a:pt x="1747" y="106"/>
                  </a:lnTo>
                  <a:lnTo>
                    <a:pt x="1750" y="111"/>
                  </a:lnTo>
                  <a:lnTo>
                    <a:pt x="1791" y="28"/>
                  </a:lnTo>
                  <a:lnTo>
                    <a:pt x="1800" y="19"/>
                  </a:lnTo>
                  <a:lnTo>
                    <a:pt x="1826" y="22"/>
                  </a:lnTo>
                  <a:lnTo>
                    <a:pt x="1846" y="41"/>
                  </a:lnTo>
                  <a:lnTo>
                    <a:pt x="1846" y="73"/>
                  </a:lnTo>
                  <a:lnTo>
                    <a:pt x="1848" y="76"/>
                  </a:lnTo>
                  <a:lnTo>
                    <a:pt x="1900" y="15"/>
                  </a:lnTo>
                  <a:lnTo>
                    <a:pt x="1912" y="6"/>
                  </a:lnTo>
                  <a:lnTo>
                    <a:pt x="1916" y="6"/>
                  </a:lnTo>
                  <a:lnTo>
                    <a:pt x="1925" y="3"/>
                  </a:lnTo>
                  <a:lnTo>
                    <a:pt x="1935" y="1"/>
                  </a:lnTo>
                  <a:lnTo>
                    <a:pt x="1944" y="0"/>
                  </a:lnTo>
                  <a:lnTo>
                    <a:pt x="1953" y="0"/>
                  </a:lnTo>
                  <a:lnTo>
                    <a:pt x="1960" y="1"/>
                  </a:lnTo>
                  <a:lnTo>
                    <a:pt x="1968" y="4"/>
                  </a:lnTo>
                  <a:lnTo>
                    <a:pt x="1969" y="6"/>
                  </a:lnTo>
                  <a:lnTo>
                    <a:pt x="1977" y="15"/>
                  </a:lnTo>
                  <a:lnTo>
                    <a:pt x="1977" y="51"/>
                  </a:lnTo>
                  <a:lnTo>
                    <a:pt x="1903" y="185"/>
                  </a:lnTo>
                  <a:lnTo>
                    <a:pt x="1862" y="342"/>
                  </a:lnTo>
                  <a:lnTo>
                    <a:pt x="1846" y="487"/>
                  </a:lnTo>
                  <a:lnTo>
                    <a:pt x="1854" y="534"/>
                  </a:lnTo>
                  <a:lnTo>
                    <a:pt x="1846" y="596"/>
                  </a:lnTo>
                  <a:lnTo>
                    <a:pt x="1810" y="672"/>
                  </a:lnTo>
                  <a:lnTo>
                    <a:pt x="1756" y="748"/>
                  </a:lnTo>
                  <a:lnTo>
                    <a:pt x="1708" y="836"/>
                  </a:lnTo>
                  <a:lnTo>
                    <a:pt x="1680" y="924"/>
                  </a:lnTo>
                  <a:lnTo>
                    <a:pt x="1680" y="934"/>
                  </a:lnTo>
                  <a:lnTo>
                    <a:pt x="1692" y="934"/>
                  </a:lnTo>
                  <a:lnTo>
                    <a:pt x="1720" y="921"/>
                  </a:lnTo>
                  <a:lnTo>
                    <a:pt x="1887" y="883"/>
                  </a:lnTo>
                  <a:lnTo>
                    <a:pt x="1977" y="861"/>
                  </a:lnTo>
                  <a:lnTo>
                    <a:pt x="2129" y="833"/>
                  </a:lnTo>
                  <a:lnTo>
                    <a:pt x="2269" y="809"/>
                  </a:lnTo>
                  <a:lnTo>
                    <a:pt x="2342" y="755"/>
                  </a:lnTo>
                  <a:lnTo>
                    <a:pt x="2389" y="717"/>
                  </a:lnTo>
                  <a:lnTo>
                    <a:pt x="2444" y="695"/>
                  </a:lnTo>
                  <a:lnTo>
                    <a:pt x="2501" y="695"/>
                  </a:lnTo>
                  <a:lnTo>
                    <a:pt x="2578" y="720"/>
                  </a:lnTo>
                  <a:lnTo>
                    <a:pt x="2611" y="742"/>
                  </a:lnTo>
                  <a:lnTo>
                    <a:pt x="2625" y="764"/>
                  </a:lnTo>
                  <a:lnTo>
                    <a:pt x="2633" y="796"/>
                  </a:lnTo>
                  <a:lnTo>
                    <a:pt x="2668" y="820"/>
                  </a:lnTo>
                  <a:lnTo>
                    <a:pt x="2708" y="836"/>
                  </a:lnTo>
                  <a:lnTo>
                    <a:pt x="2786" y="861"/>
                  </a:lnTo>
                  <a:lnTo>
                    <a:pt x="2801" y="883"/>
                  </a:lnTo>
                  <a:lnTo>
                    <a:pt x="2811" y="902"/>
                  </a:lnTo>
                  <a:lnTo>
                    <a:pt x="2808" y="911"/>
                  </a:lnTo>
                  <a:lnTo>
                    <a:pt x="2622" y="905"/>
                  </a:lnTo>
                  <a:lnTo>
                    <a:pt x="2457" y="915"/>
                  </a:lnTo>
                  <a:lnTo>
                    <a:pt x="2381" y="921"/>
                  </a:lnTo>
                  <a:lnTo>
                    <a:pt x="2329" y="931"/>
                  </a:lnTo>
                  <a:lnTo>
                    <a:pt x="2211" y="975"/>
                  </a:lnTo>
                  <a:lnTo>
                    <a:pt x="2075" y="1053"/>
                  </a:lnTo>
                  <a:lnTo>
                    <a:pt x="2024" y="1116"/>
                  </a:lnTo>
                  <a:lnTo>
                    <a:pt x="1983" y="1185"/>
                  </a:lnTo>
                  <a:lnTo>
                    <a:pt x="1835" y="1370"/>
                  </a:lnTo>
                  <a:lnTo>
                    <a:pt x="1714" y="1454"/>
                  </a:lnTo>
                  <a:lnTo>
                    <a:pt x="1642" y="1491"/>
                  </a:lnTo>
                  <a:lnTo>
                    <a:pt x="1536" y="1540"/>
                  </a:lnTo>
                  <a:lnTo>
                    <a:pt x="1492" y="1575"/>
                  </a:lnTo>
                  <a:lnTo>
                    <a:pt x="1425" y="1660"/>
                  </a:lnTo>
                  <a:lnTo>
                    <a:pt x="1322" y="1738"/>
                  </a:lnTo>
                  <a:lnTo>
                    <a:pt x="1207" y="1785"/>
                  </a:lnTo>
                  <a:lnTo>
                    <a:pt x="1070" y="1811"/>
                  </a:lnTo>
                  <a:lnTo>
                    <a:pt x="1001" y="1827"/>
                  </a:lnTo>
                  <a:lnTo>
                    <a:pt x="968" y="1843"/>
                  </a:lnTo>
                  <a:lnTo>
                    <a:pt x="908" y="1854"/>
                  </a:lnTo>
                  <a:lnTo>
                    <a:pt x="809" y="1940"/>
                  </a:lnTo>
                  <a:lnTo>
                    <a:pt x="719" y="1990"/>
                  </a:lnTo>
                  <a:lnTo>
                    <a:pt x="694" y="1996"/>
                  </a:lnTo>
                  <a:lnTo>
                    <a:pt x="622" y="2074"/>
                  </a:lnTo>
                  <a:lnTo>
                    <a:pt x="570" y="2106"/>
                  </a:lnTo>
                  <a:lnTo>
                    <a:pt x="565" y="2109"/>
                  </a:lnTo>
                  <a:lnTo>
                    <a:pt x="541" y="2100"/>
                  </a:lnTo>
                  <a:lnTo>
                    <a:pt x="532" y="2109"/>
                  </a:lnTo>
                  <a:lnTo>
                    <a:pt x="516" y="2109"/>
                  </a:lnTo>
                  <a:lnTo>
                    <a:pt x="475" y="2065"/>
                  </a:lnTo>
                  <a:lnTo>
                    <a:pt x="461" y="2071"/>
                  </a:lnTo>
                  <a:lnTo>
                    <a:pt x="411" y="2068"/>
                  </a:lnTo>
                  <a:lnTo>
                    <a:pt x="376" y="2046"/>
                  </a:lnTo>
                  <a:lnTo>
                    <a:pt x="367" y="2036"/>
                  </a:lnTo>
                  <a:lnTo>
                    <a:pt x="367" y="2030"/>
                  </a:lnTo>
                  <a:lnTo>
                    <a:pt x="405" y="2012"/>
                  </a:lnTo>
                  <a:lnTo>
                    <a:pt x="265" y="2003"/>
                  </a:lnTo>
                  <a:lnTo>
                    <a:pt x="261" y="1998"/>
                  </a:lnTo>
                  <a:lnTo>
                    <a:pt x="258" y="1998"/>
                  </a:lnTo>
                  <a:lnTo>
                    <a:pt x="258" y="1993"/>
                  </a:lnTo>
                  <a:lnTo>
                    <a:pt x="304" y="1968"/>
                  </a:lnTo>
                  <a:lnTo>
                    <a:pt x="307" y="1965"/>
                  </a:lnTo>
                  <a:lnTo>
                    <a:pt x="211" y="1962"/>
                  </a:lnTo>
                  <a:lnTo>
                    <a:pt x="200" y="1952"/>
                  </a:lnTo>
                  <a:lnTo>
                    <a:pt x="206" y="1940"/>
                  </a:lnTo>
                  <a:lnTo>
                    <a:pt x="233" y="1920"/>
                  </a:lnTo>
                  <a:lnTo>
                    <a:pt x="236" y="1918"/>
                  </a:lnTo>
                  <a:lnTo>
                    <a:pt x="230" y="1911"/>
                  </a:lnTo>
                  <a:lnTo>
                    <a:pt x="214" y="1911"/>
                  </a:lnTo>
                  <a:lnTo>
                    <a:pt x="206" y="1905"/>
                  </a:lnTo>
                  <a:lnTo>
                    <a:pt x="206" y="1898"/>
                  </a:lnTo>
                  <a:lnTo>
                    <a:pt x="258" y="1870"/>
                  </a:lnTo>
                  <a:lnTo>
                    <a:pt x="261" y="1868"/>
                  </a:lnTo>
                  <a:lnTo>
                    <a:pt x="230" y="1843"/>
                  </a:lnTo>
                  <a:lnTo>
                    <a:pt x="223" y="1833"/>
                  </a:lnTo>
                  <a:lnTo>
                    <a:pt x="223" y="1822"/>
                  </a:lnTo>
                  <a:lnTo>
                    <a:pt x="274" y="1785"/>
                  </a:lnTo>
                  <a:lnTo>
                    <a:pt x="261" y="1754"/>
                  </a:lnTo>
                  <a:lnTo>
                    <a:pt x="265" y="1738"/>
                  </a:lnTo>
                  <a:lnTo>
                    <a:pt x="312" y="1706"/>
                  </a:lnTo>
                  <a:lnTo>
                    <a:pt x="379" y="1692"/>
                  </a:lnTo>
                  <a:lnTo>
                    <a:pt x="398" y="1662"/>
                  </a:lnTo>
                  <a:lnTo>
                    <a:pt x="436" y="1657"/>
                  </a:lnTo>
                  <a:lnTo>
                    <a:pt x="557" y="1646"/>
                  </a:lnTo>
                  <a:lnTo>
                    <a:pt x="603" y="1646"/>
                  </a:lnTo>
                  <a:lnTo>
                    <a:pt x="697" y="1556"/>
                  </a:lnTo>
                  <a:lnTo>
                    <a:pt x="803" y="1449"/>
                  </a:lnTo>
                  <a:lnTo>
                    <a:pt x="834" y="1424"/>
                  </a:lnTo>
                  <a:lnTo>
                    <a:pt x="853" y="1405"/>
                  </a:lnTo>
                  <a:lnTo>
                    <a:pt x="853" y="1367"/>
                  </a:lnTo>
                  <a:lnTo>
                    <a:pt x="834" y="1324"/>
                  </a:lnTo>
                  <a:lnTo>
                    <a:pt x="784" y="1264"/>
                  </a:lnTo>
                  <a:lnTo>
                    <a:pt x="749" y="1213"/>
                  </a:lnTo>
                  <a:lnTo>
                    <a:pt x="724" y="1194"/>
                  </a:lnTo>
                  <a:lnTo>
                    <a:pt x="680" y="1132"/>
                  </a:lnTo>
                  <a:lnTo>
                    <a:pt x="653" y="1110"/>
                  </a:lnTo>
                  <a:lnTo>
                    <a:pt x="638" y="1088"/>
                  </a:lnTo>
                  <a:lnTo>
                    <a:pt x="622" y="1053"/>
                  </a:lnTo>
                  <a:lnTo>
                    <a:pt x="584" y="1002"/>
                  </a:lnTo>
                  <a:lnTo>
                    <a:pt x="557" y="959"/>
                  </a:lnTo>
                  <a:lnTo>
                    <a:pt x="539" y="937"/>
                  </a:lnTo>
                  <a:lnTo>
                    <a:pt x="501" y="852"/>
                  </a:lnTo>
                  <a:lnTo>
                    <a:pt x="478" y="804"/>
                  </a:lnTo>
                  <a:lnTo>
                    <a:pt x="450" y="748"/>
                  </a:lnTo>
                  <a:lnTo>
                    <a:pt x="439" y="726"/>
                  </a:lnTo>
                  <a:lnTo>
                    <a:pt x="392" y="666"/>
                  </a:lnTo>
                  <a:lnTo>
                    <a:pt x="296" y="620"/>
                  </a:lnTo>
                  <a:lnTo>
                    <a:pt x="146" y="506"/>
                  </a:lnTo>
                  <a:lnTo>
                    <a:pt x="128" y="481"/>
                  </a:lnTo>
                  <a:lnTo>
                    <a:pt x="128" y="468"/>
                  </a:lnTo>
                  <a:lnTo>
                    <a:pt x="143" y="463"/>
                  </a:lnTo>
                  <a:lnTo>
                    <a:pt x="162" y="465"/>
                  </a:lnTo>
                  <a:lnTo>
                    <a:pt x="172" y="465"/>
                  </a:lnTo>
                  <a:lnTo>
                    <a:pt x="175" y="463"/>
                  </a:lnTo>
                  <a:lnTo>
                    <a:pt x="60" y="374"/>
                  </a:lnTo>
                  <a:lnTo>
                    <a:pt x="38" y="339"/>
                  </a:lnTo>
                  <a:lnTo>
                    <a:pt x="32" y="320"/>
                  </a:lnTo>
                  <a:lnTo>
                    <a:pt x="32" y="314"/>
                  </a:lnTo>
                  <a:lnTo>
                    <a:pt x="49" y="304"/>
                  </a:lnTo>
                  <a:lnTo>
                    <a:pt x="71" y="324"/>
                  </a:lnTo>
                  <a:lnTo>
                    <a:pt x="156" y="368"/>
                  </a:lnTo>
                  <a:lnTo>
                    <a:pt x="159" y="365"/>
                  </a:lnTo>
                  <a:lnTo>
                    <a:pt x="49" y="265"/>
                  </a:lnTo>
                  <a:lnTo>
                    <a:pt x="13" y="220"/>
                  </a:lnTo>
                  <a:lnTo>
                    <a:pt x="0" y="189"/>
                  </a:lnTo>
                  <a:lnTo>
                    <a:pt x="3" y="185"/>
                  </a:lnTo>
                  <a:lnTo>
                    <a:pt x="25" y="182"/>
                  </a:lnTo>
                  <a:lnTo>
                    <a:pt x="93" y="228"/>
                  </a:lnTo>
                  <a:lnTo>
                    <a:pt x="93" y="217"/>
                  </a:lnTo>
                  <a:lnTo>
                    <a:pt x="49" y="163"/>
                  </a:lnTo>
                  <a:lnTo>
                    <a:pt x="13" y="103"/>
                  </a:lnTo>
                  <a:lnTo>
                    <a:pt x="3" y="41"/>
                  </a:lnTo>
                  <a:lnTo>
                    <a:pt x="25" y="41"/>
                  </a:lnTo>
                  <a:lnTo>
                    <a:pt x="65" y="65"/>
                  </a:lnTo>
                  <a:lnTo>
                    <a:pt x="66" y="65"/>
                  </a:lnTo>
                  <a:lnTo>
                    <a:pt x="74" y="28"/>
                  </a:lnTo>
                  <a:lnTo>
                    <a:pt x="93" y="19"/>
                  </a:lnTo>
                  <a:lnTo>
                    <a:pt x="115" y="25"/>
                  </a:lnTo>
                  <a:lnTo>
                    <a:pt x="146" y="63"/>
                  </a:lnTo>
                  <a:lnTo>
                    <a:pt x="150" y="65"/>
                  </a:lnTo>
                  <a:lnTo>
                    <a:pt x="153" y="63"/>
                  </a:lnTo>
                  <a:lnTo>
                    <a:pt x="137" y="28"/>
                  </a:lnTo>
                  <a:lnTo>
                    <a:pt x="140" y="15"/>
                  </a:lnTo>
                  <a:lnTo>
                    <a:pt x="153" y="6"/>
                  </a:lnTo>
                  <a:lnTo>
                    <a:pt x="184" y="6"/>
                  </a:lnTo>
                  <a:lnTo>
                    <a:pt x="277" y="10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69" name="Freeform 4"/>
            <p:cNvSpPr>
              <a:spLocks/>
            </p:cNvSpPr>
            <p:nvPr/>
          </p:nvSpPr>
          <p:spPr bwMode="auto">
            <a:xfrm>
              <a:off x="485" y="2426"/>
              <a:ext cx="533" cy="457"/>
            </a:xfrm>
            <a:custGeom>
              <a:avLst/>
              <a:gdLst>
                <a:gd name="T0" fmla="*/ 0 w 1597"/>
                <a:gd name="T1" fmla="*/ 0 h 1371"/>
                <a:gd name="T2" fmla="*/ 0 w 1597"/>
                <a:gd name="T3" fmla="*/ 0 h 1371"/>
                <a:gd name="T4" fmla="*/ 0 w 1597"/>
                <a:gd name="T5" fmla="*/ 0 h 1371"/>
                <a:gd name="T6" fmla="*/ 0 w 1597"/>
                <a:gd name="T7" fmla="*/ 0 h 1371"/>
                <a:gd name="T8" fmla="*/ 0 w 1597"/>
                <a:gd name="T9" fmla="*/ 0 h 1371"/>
                <a:gd name="T10" fmla="*/ 0 w 1597"/>
                <a:gd name="T11" fmla="*/ 0 h 1371"/>
                <a:gd name="T12" fmla="*/ 0 w 1597"/>
                <a:gd name="T13" fmla="*/ 0 h 1371"/>
                <a:gd name="T14" fmla="*/ 0 w 1597"/>
                <a:gd name="T15" fmla="*/ 0 h 1371"/>
                <a:gd name="T16" fmla="*/ 0 w 1597"/>
                <a:gd name="T17" fmla="*/ 0 h 1371"/>
                <a:gd name="T18" fmla="*/ 0 w 1597"/>
                <a:gd name="T19" fmla="*/ 0 h 1371"/>
                <a:gd name="T20" fmla="*/ 0 w 1597"/>
                <a:gd name="T21" fmla="*/ 0 h 1371"/>
                <a:gd name="T22" fmla="*/ 0 w 1597"/>
                <a:gd name="T23" fmla="*/ 0 h 1371"/>
                <a:gd name="T24" fmla="*/ 0 w 1597"/>
                <a:gd name="T25" fmla="*/ 0 h 1371"/>
                <a:gd name="T26" fmla="*/ 0 w 1597"/>
                <a:gd name="T27" fmla="*/ 0 h 1371"/>
                <a:gd name="T28" fmla="*/ 0 w 1597"/>
                <a:gd name="T29" fmla="*/ 0 h 1371"/>
                <a:gd name="T30" fmla="*/ 0 w 1597"/>
                <a:gd name="T31" fmla="*/ 0 h 1371"/>
                <a:gd name="T32" fmla="*/ 0 w 1597"/>
                <a:gd name="T33" fmla="*/ 0 h 1371"/>
                <a:gd name="T34" fmla="*/ 0 w 1597"/>
                <a:gd name="T35" fmla="*/ 0 h 1371"/>
                <a:gd name="T36" fmla="*/ 0 w 1597"/>
                <a:gd name="T37" fmla="*/ 0 h 1371"/>
                <a:gd name="T38" fmla="*/ 0 w 1597"/>
                <a:gd name="T39" fmla="*/ 0 h 1371"/>
                <a:gd name="T40" fmla="*/ 0 w 1597"/>
                <a:gd name="T41" fmla="*/ 0 h 1371"/>
                <a:gd name="T42" fmla="*/ 0 w 1597"/>
                <a:gd name="T43" fmla="*/ 0 h 1371"/>
                <a:gd name="T44" fmla="*/ 0 w 1597"/>
                <a:gd name="T45" fmla="*/ 0 h 1371"/>
                <a:gd name="T46" fmla="*/ 0 w 1597"/>
                <a:gd name="T47" fmla="*/ 0 h 1371"/>
                <a:gd name="T48" fmla="*/ 0 w 1597"/>
                <a:gd name="T49" fmla="*/ 0 h 1371"/>
                <a:gd name="T50" fmla="*/ 0 w 1597"/>
                <a:gd name="T51" fmla="*/ 0 h 1371"/>
                <a:gd name="T52" fmla="*/ 0 w 1597"/>
                <a:gd name="T53" fmla="*/ 0 h 1371"/>
                <a:gd name="T54" fmla="*/ 0 w 1597"/>
                <a:gd name="T55" fmla="*/ 0 h 1371"/>
                <a:gd name="T56" fmla="*/ 0 w 1597"/>
                <a:gd name="T57" fmla="*/ 0 h 1371"/>
                <a:gd name="T58" fmla="*/ 0 w 1597"/>
                <a:gd name="T59" fmla="*/ 0 h 1371"/>
                <a:gd name="T60" fmla="*/ 0 w 1597"/>
                <a:gd name="T61" fmla="*/ 0 h 1371"/>
                <a:gd name="T62" fmla="*/ 0 w 1597"/>
                <a:gd name="T63" fmla="*/ 0 h 1371"/>
                <a:gd name="T64" fmla="*/ 0 w 1597"/>
                <a:gd name="T65" fmla="*/ 0 h 1371"/>
                <a:gd name="T66" fmla="*/ 0 w 1597"/>
                <a:gd name="T67" fmla="*/ 0 h 1371"/>
                <a:gd name="T68" fmla="*/ 0 w 1597"/>
                <a:gd name="T69" fmla="*/ 0 h 1371"/>
                <a:gd name="T70" fmla="*/ 0 w 1597"/>
                <a:gd name="T71" fmla="*/ 0 h 1371"/>
                <a:gd name="T72" fmla="*/ 0 w 1597"/>
                <a:gd name="T73" fmla="*/ 0 h 1371"/>
                <a:gd name="T74" fmla="*/ 0 w 1597"/>
                <a:gd name="T75" fmla="*/ 0 h 1371"/>
                <a:gd name="T76" fmla="*/ 0 w 1597"/>
                <a:gd name="T77" fmla="*/ 0 h 1371"/>
                <a:gd name="T78" fmla="*/ 0 w 1597"/>
                <a:gd name="T79" fmla="*/ 0 h 1371"/>
                <a:gd name="T80" fmla="*/ 0 w 1597"/>
                <a:gd name="T81" fmla="*/ 0 h 1371"/>
                <a:gd name="T82" fmla="*/ 0 w 1597"/>
                <a:gd name="T83" fmla="*/ 0 h 1371"/>
                <a:gd name="T84" fmla="*/ 0 w 1597"/>
                <a:gd name="T85" fmla="*/ 0 h 1371"/>
                <a:gd name="T86" fmla="*/ 0 w 1597"/>
                <a:gd name="T87" fmla="*/ 0 h 1371"/>
                <a:gd name="T88" fmla="*/ 0 w 1597"/>
                <a:gd name="T89" fmla="*/ 0 h 1371"/>
                <a:gd name="T90" fmla="*/ 0 w 1597"/>
                <a:gd name="T91" fmla="*/ 0 h 1371"/>
                <a:gd name="T92" fmla="*/ 0 w 1597"/>
                <a:gd name="T93" fmla="*/ 0 h 1371"/>
                <a:gd name="T94" fmla="*/ 0 w 1597"/>
                <a:gd name="T95" fmla="*/ 0 h 1371"/>
                <a:gd name="T96" fmla="*/ 0 w 1597"/>
                <a:gd name="T97" fmla="*/ 0 h 1371"/>
                <a:gd name="T98" fmla="*/ 0 w 1597"/>
                <a:gd name="T99" fmla="*/ 0 h 1371"/>
                <a:gd name="T100" fmla="*/ 0 w 1597"/>
                <a:gd name="T101" fmla="*/ 0 h 1371"/>
                <a:gd name="T102" fmla="*/ 0 w 1597"/>
                <a:gd name="T103" fmla="*/ 0 h 1371"/>
                <a:gd name="T104" fmla="*/ 0 w 1597"/>
                <a:gd name="T105" fmla="*/ 0 h 1371"/>
                <a:gd name="T106" fmla="*/ 0 w 1597"/>
                <a:gd name="T107" fmla="*/ 0 h 1371"/>
                <a:gd name="T108" fmla="*/ 0 w 1597"/>
                <a:gd name="T109" fmla="*/ 0 h 1371"/>
                <a:gd name="T110" fmla="*/ 0 w 1597"/>
                <a:gd name="T111" fmla="*/ 0 h 1371"/>
                <a:gd name="T112" fmla="*/ 0 w 1597"/>
                <a:gd name="T113" fmla="*/ 0 h 1371"/>
                <a:gd name="T114" fmla="*/ 0 w 1597"/>
                <a:gd name="T115" fmla="*/ 0 h 1371"/>
                <a:gd name="T116" fmla="*/ 0 w 1597"/>
                <a:gd name="T117" fmla="*/ 0 h 1371"/>
                <a:gd name="T118" fmla="*/ 0 w 1597"/>
                <a:gd name="T119" fmla="*/ 0 h 1371"/>
                <a:gd name="T120" fmla="*/ 0 w 1597"/>
                <a:gd name="T121" fmla="*/ 0 h 1371"/>
                <a:gd name="T122" fmla="*/ 0 w 1597"/>
                <a:gd name="T123" fmla="*/ 0 h 1371"/>
                <a:gd name="T124" fmla="*/ 0 w 1597"/>
                <a:gd name="T125" fmla="*/ 0 h 1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97"/>
                <a:gd name="T190" fmla="*/ 0 h 1371"/>
                <a:gd name="T191" fmla="*/ 1597 w 1597"/>
                <a:gd name="T192" fmla="*/ 1371 h 1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97" h="1371">
                  <a:moveTo>
                    <a:pt x="266" y="107"/>
                  </a:moveTo>
                  <a:lnTo>
                    <a:pt x="389" y="212"/>
                  </a:lnTo>
                  <a:lnTo>
                    <a:pt x="584" y="324"/>
                  </a:lnTo>
                  <a:lnTo>
                    <a:pt x="669" y="368"/>
                  </a:lnTo>
                  <a:lnTo>
                    <a:pt x="746" y="394"/>
                  </a:lnTo>
                  <a:lnTo>
                    <a:pt x="815" y="429"/>
                  </a:lnTo>
                  <a:lnTo>
                    <a:pt x="864" y="448"/>
                  </a:lnTo>
                  <a:lnTo>
                    <a:pt x="924" y="481"/>
                  </a:lnTo>
                  <a:lnTo>
                    <a:pt x="982" y="516"/>
                  </a:lnTo>
                  <a:lnTo>
                    <a:pt x="1054" y="602"/>
                  </a:lnTo>
                  <a:lnTo>
                    <a:pt x="1109" y="670"/>
                  </a:lnTo>
                  <a:lnTo>
                    <a:pt x="1297" y="846"/>
                  </a:lnTo>
                  <a:lnTo>
                    <a:pt x="1424" y="933"/>
                  </a:lnTo>
                  <a:lnTo>
                    <a:pt x="1460" y="946"/>
                  </a:lnTo>
                  <a:lnTo>
                    <a:pt x="1488" y="962"/>
                  </a:lnTo>
                  <a:lnTo>
                    <a:pt x="1561" y="981"/>
                  </a:lnTo>
                  <a:lnTo>
                    <a:pt x="1588" y="987"/>
                  </a:lnTo>
                  <a:lnTo>
                    <a:pt x="1589" y="984"/>
                  </a:lnTo>
                  <a:lnTo>
                    <a:pt x="1597" y="984"/>
                  </a:lnTo>
                  <a:lnTo>
                    <a:pt x="1577" y="1013"/>
                  </a:lnTo>
                  <a:lnTo>
                    <a:pt x="1498" y="1063"/>
                  </a:lnTo>
                  <a:lnTo>
                    <a:pt x="1345" y="1119"/>
                  </a:lnTo>
                  <a:lnTo>
                    <a:pt x="1297" y="1130"/>
                  </a:lnTo>
                  <a:lnTo>
                    <a:pt x="1191" y="1183"/>
                  </a:lnTo>
                  <a:lnTo>
                    <a:pt x="1100" y="1246"/>
                  </a:lnTo>
                  <a:lnTo>
                    <a:pt x="979" y="1314"/>
                  </a:lnTo>
                  <a:lnTo>
                    <a:pt x="930" y="1325"/>
                  </a:lnTo>
                  <a:lnTo>
                    <a:pt x="854" y="1371"/>
                  </a:lnTo>
                  <a:lnTo>
                    <a:pt x="845" y="1330"/>
                  </a:lnTo>
                  <a:lnTo>
                    <a:pt x="823" y="1293"/>
                  </a:lnTo>
                  <a:lnTo>
                    <a:pt x="873" y="1301"/>
                  </a:lnTo>
                  <a:lnTo>
                    <a:pt x="911" y="1314"/>
                  </a:lnTo>
                  <a:lnTo>
                    <a:pt x="1001" y="1295"/>
                  </a:lnTo>
                  <a:lnTo>
                    <a:pt x="1020" y="1284"/>
                  </a:lnTo>
                  <a:lnTo>
                    <a:pt x="1013" y="1277"/>
                  </a:lnTo>
                  <a:lnTo>
                    <a:pt x="960" y="1293"/>
                  </a:lnTo>
                  <a:lnTo>
                    <a:pt x="880" y="1293"/>
                  </a:lnTo>
                  <a:lnTo>
                    <a:pt x="807" y="1271"/>
                  </a:lnTo>
                  <a:lnTo>
                    <a:pt x="771" y="1227"/>
                  </a:lnTo>
                  <a:lnTo>
                    <a:pt x="784" y="1227"/>
                  </a:lnTo>
                  <a:lnTo>
                    <a:pt x="886" y="1236"/>
                  </a:lnTo>
                  <a:lnTo>
                    <a:pt x="941" y="1230"/>
                  </a:lnTo>
                  <a:lnTo>
                    <a:pt x="960" y="1217"/>
                  </a:lnTo>
                  <a:lnTo>
                    <a:pt x="933" y="1217"/>
                  </a:lnTo>
                  <a:lnTo>
                    <a:pt x="854" y="1227"/>
                  </a:lnTo>
                  <a:lnTo>
                    <a:pt x="807" y="1214"/>
                  </a:lnTo>
                  <a:lnTo>
                    <a:pt x="779" y="1208"/>
                  </a:lnTo>
                  <a:lnTo>
                    <a:pt x="736" y="1185"/>
                  </a:lnTo>
                  <a:lnTo>
                    <a:pt x="708" y="1151"/>
                  </a:lnTo>
                  <a:lnTo>
                    <a:pt x="703" y="1147"/>
                  </a:lnTo>
                  <a:lnTo>
                    <a:pt x="740" y="1151"/>
                  </a:lnTo>
                  <a:lnTo>
                    <a:pt x="826" y="1163"/>
                  </a:lnTo>
                  <a:lnTo>
                    <a:pt x="835" y="1157"/>
                  </a:lnTo>
                  <a:lnTo>
                    <a:pt x="835" y="1154"/>
                  </a:lnTo>
                  <a:lnTo>
                    <a:pt x="711" y="1130"/>
                  </a:lnTo>
                  <a:lnTo>
                    <a:pt x="666" y="1103"/>
                  </a:lnTo>
                  <a:lnTo>
                    <a:pt x="631" y="1054"/>
                  </a:lnTo>
                  <a:lnTo>
                    <a:pt x="653" y="1054"/>
                  </a:lnTo>
                  <a:lnTo>
                    <a:pt x="784" y="1079"/>
                  </a:lnTo>
                  <a:lnTo>
                    <a:pt x="790" y="1073"/>
                  </a:lnTo>
                  <a:lnTo>
                    <a:pt x="780" y="1063"/>
                  </a:lnTo>
                  <a:lnTo>
                    <a:pt x="768" y="1063"/>
                  </a:lnTo>
                  <a:lnTo>
                    <a:pt x="650" y="1038"/>
                  </a:lnTo>
                  <a:lnTo>
                    <a:pt x="618" y="1028"/>
                  </a:lnTo>
                  <a:lnTo>
                    <a:pt x="587" y="994"/>
                  </a:lnTo>
                  <a:lnTo>
                    <a:pt x="577" y="976"/>
                  </a:lnTo>
                  <a:lnTo>
                    <a:pt x="574" y="971"/>
                  </a:lnTo>
                  <a:lnTo>
                    <a:pt x="659" y="994"/>
                  </a:lnTo>
                  <a:lnTo>
                    <a:pt x="727" y="997"/>
                  </a:lnTo>
                  <a:lnTo>
                    <a:pt x="730" y="994"/>
                  </a:lnTo>
                  <a:lnTo>
                    <a:pt x="714" y="984"/>
                  </a:lnTo>
                  <a:lnTo>
                    <a:pt x="702" y="984"/>
                  </a:lnTo>
                  <a:lnTo>
                    <a:pt x="593" y="962"/>
                  </a:lnTo>
                  <a:lnTo>
                    <a:pt x="562" y="946"/>
                  </a:lnTo>
                  <a:lnTo>
                    <a:pt x="529" y="900"/>
                  </a:lnTo>
                  <a:lnTo>
                    <a:pt x="529" y="884"/>
                  </a:lnTo>
                  <a:lnTo>
                    <a:pt x="587" y="903"/>
                  </a:lnTo>
                  <a:lnTo>
                    <a:pt x="656" y="912"/>
                  </a:lnTo>
                  <a:lnTo>
                    <a:pt x="659" y="909"/>
                  </a:lnTo>
                  <a:lnTo>
                    <a:pt x="659" y="906"/>
                  </a:lnTo>
                  <a:lnTo>
                    <a:pt x="615" y="890"/>
                  </a:lnTo>
                  <a:lnTo>
                    <a:pt x="562" y="881"/>
                  </a:lnTo>
                  <a:lnTo>
                    <a:pt x="529" y="868"/>
                  </a:lnTo>
                  <a:lnTo>
                    <a:pt x="494" y="830"/>
                  </a:lnTo>
                  <a:lnTo>
                    <a:pt x="488" y="816"/>
                  </a:lnTo>
                  <a:lnTo>
                    <a:pt x="525" y="833"/>
                  </a:lnTo>
                  <a:lnTo>
                    <a:pt x="602" y="846"/>
                  </a:lnTo>
                  <a:lnTo>
                    <a:pt x="609" y="840"/>
                  </a:lnTo>
                  <a:lnTo>
                    <a:pt x="580" y="824"/>
                  </a:lnTo>
                  <a:lnTo>
                    <a:pt x="529" y="818"/>
                  </a:lnTo>
                  <a:lnTo>
                    <a:pt x="478" y="789"/>
                  </a:lnTo>
                  <a:lnTo>
                    <a:pt x="450" y="736"/>
                  </a:lnTo>
                  <a:lnTo>
                    <a:pt x="450" y="730"/>
                  </a:lnTo>
                  <a:lnTo>
                    <a:pt x="562" y="770"/>
                  </a:lnTo>
                  <a:lnTo>
                    <a:pt x="563" y="768"/>
                  </a:lnTo>
                  <a:lnTo>
                    <a:pt x="563" y="762"/>
                  </a:lnTo>
                  <a:lnTo>
                    <a:pt x="434" y="698"/>
                  </a:lnTo>
                  <a:lnTo>
                    <a:pt x="407" y="670"/>
                  </a:lnTo>
                  <a:lnTo>
                    <a:pt x="523" y="714"/>
                  </a:lnTo>
                  <a:lnTo>
                    <a:pt x="529" y="708"/>
                  </a:lnTo>
                  <a:lnTo>
                    <a:pt x="513" y="692"/>
                  </a:lnTo>
                  <a:lnTo>
                    <a:pt x="456" y="673"/>
                  </a:lnTo>
                  <a:lnTo>
                    <a:pt x="280" y="589"/>
                  </a:lnTo>
                  <a:lnTo>
                    <a:pt x="398" y="629"/>
                  </a:lnTo>
                  <a:lnTo>
                    <a:pt x="513" y="648"/>
                  </a:lnTo>
                  <a:lnTo>
                    <a:pt x="519" y="648"/>
                  </a:lnTo>
                  <a:lnTo>
                    <a:pt x="523" y="645"/>
                  </a:lnTo>
                  <a:lnTo>
                    <a:pt x="516" y="640"/>
                  </a:lnTo>
                  <a:lnTo>
                    <a:pt x="494" y="640"/>
                  </a:lnTo>
                  <a:lnTo>
                    <a:pt x="472" y="629"/>
                  </a:lnTo>
                  <a:lnTo>
                    <a:pt x="367" y="605"/>
                  </a:lnTo>
                  <a:lnTo>
                    <a:pt x="236" y="551"/>
                  </a:lnTo>
                  <a:lnTo>
                    <a:pt x="229" y="544"/>
                  </a:lnTo>
                  <a:lnTo>
                    <a:pt x="217" y="544"/>
                  </a:lnTo>
                  <a:lnTo>
                    <a:pt x="130" y="475"/>
                  </a:lnTo>
                  <a:lnTo>
                    <a:pt x="124" y="466"/>
                  </a:lnTo>
                  <a:lnTo>
                    <a:pt x="124" y="459"/>
                  </a:lnTo>
                  <a:lnTo>
                    <a:pt x="190" y="472"/>
                  </a:lnTo>
                  <a:lnTo>
                    <a:pt x="198" y="478"/>
                  </a:lnTo>
                  <a:lnTo>
                    <a:pt x="227" y="485"/>
                  </a:lnTo>
                  <a:lnTo>
                    <a:pt x="367" y="554"/>
                  </a:lnTo>
                  <a:lnTo>
                    <a:pt x="478" y="586"/>
                  </a:lnTo>
                  <a:lnTo>
                    <a:pt x="485" y="586"/>
                  </a:lnTo>
                  <a:lnTo>
                    <a:pt x="488" y="581"/>
                  </a:lnTo>
                  <a:lnTo>
                    <a:pt x="439" y="560"/>
                  </a:lnTo>
                  <a:lnTo>
                    <a:pt x="382" y="548"/>
                  </a:lnTo>
                  <a:lnTo>
                    <a:pt x="335" y="522"/>
                  </a:lnTo>
                  <a:lnTo>
                    <a:pt x="299" y="510"/>
                  </a:lnTo>
                  <a:lnTo>
                    <a:pt x="280" y="494"/>
                  </a:lnTo>
                  <a:lnTo>
                    <a:pt x="207" y="459"/>
                  </a:lnTo>
                  <a:lnTo>
                    <a:pt x="50" y="350"/>
                  </a:lnTo>
                  <a:lnTo>
                    <a:pt x="28" y="312"/>
                  </a:lnTo>
                  <a:lnTo>
                    <a:pt x="28" y="305"/>
                  </a:lnTo>
                  <a:lnTo>
                    <a:pt x="71" y="327"/>
                  </a:lnTo>
                  <a:lnTo>
                    <a:pt x="140" y="366"/>
                  </a:lnTo>
                  <a:lnTo>
                    <a:pt x="217" y="391"/>
                  </a:lnTo>
                  <a:lnTo>
                    <a:pt x="291" y="429"/>
                  </a:lnTo>
                  <a:lnTo>
                    <a:pt x="389" y="459"/>
                  </a:lnTo>
                  <a:lnTo>
                    <a:pt x="392" y="456"/>
                  </a:lnTo>
                  <a:lnTo>
                    <a:pt x="376" y="448"/>
                  </a:lnTo>
                  <a:lnTo>
                    <a:pt x="341" y="434"/>
                  </a:lnTo>
                  <a:lnTo>
                    <a:pt x="227" y="384"/>
                  </a:lnTo>
                  <a:lnTo>
                    <a:pt x="105" y="305"/>
                  </a:lnTo>
                  <a:lnTo>
                    <a:pt x="12" y="212"/>
                  </a:lnTo>
                  <a:lnTo>
                    <a:pt x="0" y="180"/>
                  </a:lnTo>
                  <a:lnTo>
                    <a:pt x="176" y="293"/>
                  </a:lnTo>
                  <a:lnTo>
                    <a:pt x="280" y="353"/>
                  </a:lnTo>
                  <a:lnTo>
                    <a:pt x="335" y="375"/>
                  </a:lnTo>
                  <a:lnTo>
                    <a:pt x="338" y="372"/>
                  </a:lnTo>
                  <a:lnTo>
                    <a:pt x="182" y="283"/>
                  </a:lnTo>
                  <a:lnTo>
                    <a:pt x="152" y="258"/>
                  </a:lnTo>
                  <a:lnTo>
                    <a:pt x="108" y="226"/>
                  </a:lnTo>
                  <a:lnTo>
                    <a:pt x="44" y="151"/>
                  </a:lnTo>
                  <a:lnTo>
                    <a:pt x="9" y="96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93" y="126"/>
                  </a:lnTo>
                  <a:lnTo>
                    <a:pt x="146" y="192"/>
                  </a:lnTo>
                  <a:lnTo>
                    <a:pt x="198" y="237"/>
                  </a:lnTo>
                  <a:lnTo>
                    <a:pt x="217" y="242"/>
                  </a:lnTo>
                  <a:lnTo>
                    <a:pt x="325" y="312"/>
                  </a:lnTo>
                  <a:lnTo>
                    <a:pt x="332" y="312"/>
                  </a:lnTo>
                  <a:lnTo>
                    <a:pt x="335" y="309"/>
                  </a:lnTo>
                  <a:lnTo>
                    <a:pt x="302" y="288"/>
                  </a:lnTo>
                  <a:lnTo>
                    <a:pt x="249" y="258"/>
                  </a:lnTo>
                  <a:lnTo>
                    <a:pt x="198" y="213"/>
                  </a:lnTo>
                  <a:lnTo>
                    <a:pt x="173" y="199"/>
                  </a:lnTo>
                  <a:lnTo>
                    <a:pt x="99" y="117"/>
                  </a:lnTo>
                  <a:lnTo>
                    <a:pt x="67" y="42"/>
                  </a:lnTo>
                  <a:lnTo>
                    <a:pt x="67" y="23"/>
                  </a:lnTo>
                  <a:lnTo>
                    <a:pt x="77" y="16"/>
                  </a:lnTo>
                  <a:lnTo>
                    <a:pt x="86" y="16"/>
                  </a:lnTo>
                  <a:lnTo>
                    <a:pt x="239" y="180"/>
                  </a:lnTo>
                  <a:lnTo>
                    <a:pt x="294" y="221"/>
                  </a:lnTo>
                  <a:lnTo>
                    <a:pt x="369" y="267"/>
                  </a:lnTo>
                  <a:lnTo>
                    <a:pt x="453" y="312"/>
                  </a:lnTo>
                  <a:lnTo>
                    <a:pt x="456" y="312"/>
                  </a:lnTo>
                  <a:lnTo>
                    <a:pt x="459" y="309"/>
                  </a:lnTo>
                  <a:lnTo>
                    <a:pt x="406" y="274"/>
                  </a:lnTo>
                  <a:lnTo>
                    <a:pt x="347" y="242"/>
                  </a:lnTo>
                  <a:lnTo>
                    <a:pt x="305" y="212"/>
                  </a:lnTo>
                  <a:lnTo>
                    <a:pt x="239" y="164"/>
                  </a:lnTo>
                  <a:lnTo>
                    <a:pt x="168" y="75"/>
                  </a:lnTo>
                  <a:lnTo>
                    <a:pt x="140" y="26"/>
                  </a:lnTo>
                  <a:lnTo>
                    <a:pt x="137" y="16"/>
                  </a:lnTo>
                  <a:lnTo>
                    <a:pt x="137" y="7"/>
                  </a:lnTo>
                  <a:lnTo>
                    <a:pt x="152" y="0"/>
                  </a:lnTo>
                  <a:lnTo>
                    <a:pt x="195" y="36"/>
                  </a:lnTo>
                  <a:lnTo>
                    <a:pt x="266" y="107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0" name="Freeform 5"/>
            <p:cNvSpPr>
              <a:spLocks/>
            </p:cNvSpPr>
            <p:nvPr/>
          </p:nvSpPr>
          <p:spPr bwMode="auto">
            <a:xfrm>
              <a:off x="662" y="2601"/>
              <a:ext cx="209" cy="215"/>
            </a:xfrm>
            <a:custGeom>
              <a:avLst/>
              <a:gdLst>
                <a:gd name="T0" fmla="*/ 0 w 628"/>
                <a:gd name="T1" fmla="*/ 0 h 645"/>
                <a:gd name="T2" fmla="*/ 0 w 628"/>
                <a:gd name="T3" fmla="*/ 0 h 645"/>
                <a:gd name="T4" fmla="*/ 0 w 628"/>
                <a:gd name="T5" fmla="*/ 0 h 645"/>
                <a:gd name="T6" fmla="*/ 0 w 628"/>
                <a:gd name="T7" fmla="*/ 0 h 645"/>
                <a:gd name="T8" fmla="*/ 0 w 628"/>
                <a:gd name="T9" fmla="*/ 0 h 645"/>
                <a:gd name="T10" fmla="*/ 0 w 628"/>
                <a:gd name="T11" fmla="*/ 0 h 645"/>
                <a:gd name="T12" fmla="*/ 0 w 628"/>
                <a:gd name="T13" fmla="*/ 0 h 645"/>
                <a:gd name="T14" fmla="*/ 0 w 628"/>
                <a:gd name="T15" fmla="*/ 0 h 645"/>
                <a:gd name="T16" fmla="*/ 0 w 628"/>
                <a:gd name="T17" fmla="*/ 0 h 645"/>
                <a:gd name="T18" fmla="*/ 0 w 628"/>
                <a:gd name="T19" fmla="*/ 0 h 645"/>
                <a:gd name="T20" fmla="*/ 0 w 628"/>
                <a:gd name="T21" fmla="*/ 0 h 645"/>
                <a:gd name="T22" fmla="*/ 0 w 628"/>
                <a:gd name="T23" fmla="*/ 0 h 645"/>
                <a:gd name="T24" fmla="*/ 0 w 628"/>
                <a:gd name="T25" fmla="*/ 0 h 645"/>
                <a:gd name="T26" fmla="*/ 0 w 628"/>
                <a:gd name="T27" fmla="*/ 0 h 645"/>
                <a:gd name="T28" fmla="*/ 0 w 628"/>
                <a:gd name="T29" fmla="*/ 0 h 645"/>
                <a:gd name="T30" fmla="*/ 0 w 628"/>
                <a:gd name="T31" fmla="*/ 0 h 645"/>
                <a:gd name="T32" fmla="*/ 0 w 628"/>
                <a:gd name="T33" fmla="*/ 0 h 645"/>
                <a:gd name="T34" fmla="*/ 0 w 628"/>
                <a:gd name="T35" fmla="*/ 0 h 645"/>
                <a:gd name="T36" fmla="*/ 0 w 628"/>
                <a:gd name="T37" fmla="*/ 0 h 645"/>
                <a:gd name="T38" fmla="*/ 0 w 628"/>
                <a:gd name="T39" fmla="*/ 0 h 645"/>
                <a:gd name="T40" fmla="*/ 0 w 628"/>
                <a:gd name="T41" fmla="*/ 0 h 645"/>
                <a:gd name="T42" fmla="*/ 0 w 628"/>
                <a:gd name="T43" fmla="*/ 0 h 645"/>
                <a:gd name="T44" fmla="*/ 0 w 628"/>
                <a:gd name="T45" fmla="*/ 0 h 645"/>
                <a:gd name="T46" fmla="*/ 0 w 628"/>
                <a:gd name="T47" fmla="*/ 0 h 645"/>
                <a:gd name="T48" fmla="*/ 0 w 628"/>
                <a:gd name="T49" fmla="*/ 0 h 645"/>
                <a:gd name="T50" fmla="*/ 0 w 628"/>
                <a:gd name="T51" fmla="*/ 0 h 645"/>
                <a:gd name="T52" fmla="*/ 0 w 628"/>
                <a:gd name="T53" fmla="*/ 0 h 645"/>
                <a:gd name="T54" fmla="*/ 0 w 628"/>
                <a:gd name="T55" fmla="*/ 0 h 645"/>
                <a:gd name="T56" fmla="*/ 0 w 628"/>
                <a:gd name="T57" fmla="*/ 0 h 645"/>
                <a:gd name="T58" fmla="*/ 0 w 628"/>
                <a:gd name="T59" fmla="*/ 0 h 645"/>
                <a:gd name="T60" fmla="*/ 0 w 628"/>
                <a:gd name="T61" fmla="*/ 0 h 645"/>
                <a:gd name="T62" fmla="*/ 0 w 628"/>
                <a:gd name="T63" fmla="*/ 0 h 645"/>
                <a:gd name="T64" fmla="*/ 0 w 628"/>
                <a:gd name="T65" fmla="*/ 0 h 645"/>
                <a:gd name="T66" fmla="*/ 0 w 628"/>
                <a:gd name="T67" fmla="*/ 0 h 645"/>
                <a:gd name="T68" fmla="*/ 0 w 628"/>
                <a:gd name="T69" fmla="*/ 0 h 645"/>
                <a:gd name="T70" fmla="*/ 0 w 628"/>
                <a:gd name="T71" fmla="*/ 0 h 645"/>
                <a:gd name="T72" fmla="*/ 0 w 628"/>
                <a:gd name="T73" fmla="*/ 0 h 645"/>
                <a:gd name="T74" fmla="*/ 0 w 628"/>
                <a:gd name="T75" fmla="*/ 0 h 645"/>
                <a:gd name="T76" fmla="*/ 0 w 628"/>
                <a:gd name="T77" fmla="*/ 0 h 645"/>
                <a:gd name="T78" fmla="*/ 0 w 628"/>
                <a:gd name="T79" fmla="*/ 0 h 645"/>
                <a:gd name="T80" fmla="*/ 0 w 628"/>
                <a:gd name="T81" fmla="*/ 0 h 645"/>
                <a:gd name="T82" fmla="*/ 0 w 628"/>
                <a:gd name="T83" fmla="*/ 0 h 645"/>
                <a:gd name="T84" fmla="*/ 0 w 628"/>
                <a:gd name="T85" fmla="*/ 0 h 645"/>
                <a:gd name="T86" fmla="*/ 0 w 628"/>
                <a:gd name="T87" fmla="*/ 0 h 645"/>
                <a:gd name="T88" fmla="*/ 0 w 628"/>
                <a:gd name="T89" fmla="*/ 0 h 645"/>
                <a:gd name="T90" fmla="*/ 0 w 628"/>
                <a:gd name="T91" fmla="*/ 0 h 645"/>
                <a:gd name="T92" fmla="*/ 0 w 628"/>
                <a:gd name="T93" fmla="*/ 0 h 645"/>
                <a:gd name="T94" fmla="*/ 0 w 628"/>
                <a:gd name="T95" fmla="*/ 0 h 645"/>
                <a:gd name="T96" fmla="*/ 0 w 628"/>
                <a:gd name="T97" fmla="*/ 0 h 645"/>
                <a:gd name="T98" fmla="*/ 0 w 628"/>
                <a:gd name="T99" fmla="*/ 0 h 645"/>
                <a:gd name="T100" fmla="*/ 0 w 628"/>
                <a:gd name="T101" fmla="*/ 0 h 645"/>
                <a:gd name="T102" fmla="*/ 0 w 628"/>
                <a:gd name="T103" fmla="*/ 0 h 645"/>
                <a:gd name="T104" fmla="*/ 0 w 628"/>
                <a:gd name="T105" fmla="*/ 0 h 645"/>
                <a:gd name="T106" fmla="*/ 0 w 628"/>
                <a:gd name="T107" fmla="*/ 0 h 645"/>
                <a:gd name="T108" fmla="*/ 0 w 628"/>
                <a:gd name="T109" fmla="*/ 0 h 6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8"/>
                <a:gd name="T166" fmla="*/ 0 h 645"/>
                <a:gd name="T167" fmla="*/ 628 w 628"/>
                <a:gd name="T168" fmla="*/ 645 h 6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8" h="645">
                  <a:moveTo>
                    <a:pt x="99" y="13"/>
                  </a:moveTo>
                  <a:lnTo>
                    <a:pt x="127" y="24"/>
                  </a:lnTo>
                  <a:lnTo>
                    <a:pt x="157" y="37"/>
                  </a:lnTo>
                  <a:lnTo>
                    <a:pt x="185" y="53"/>
                  </a:lnTo>
                  <a:lnTo>
                    <a:pt x="213" y="68"/>
                  </a:lnTo>
                  <a:lnTo>
                    <a:pt x="241" y="85"/>
                  </a:lnTo>
                  <a:lnTo>
                    <a:pt x="269" y="101"/>
                  </a:lnTo>
                  <a:lnTo>
                    <a:pt x="295" y="116"/>
                  </a:lnTo>
                  <a:lnTo>
                    <a:pt x="322" y="129"/>
                  </a:lnTo>
                  <a:lnTo>
                    <a:pt x="316" y="133"/>
                  </a:lnTo>
                  <a:lnTo>
                    <a:pt x="308" y="136"/>
                  </a:lnTo>
                  <a:lnTo>
                    <a:pt x="301" y="142"/>
                  </a:lnTo>
                  <a:lnTo>
                    <a:pt x="294" y="147"/>
                  </a:lnTo>
                  <a:lnTo>
                    <a:pt x="286" y="152"/>
                  </a:lnTo>
                  <a:lnTo>
                    <a:pt x="279" y="157"/>
                  </a:lnTo>
                  <a:lnTo>
                    <a:pt x="272" y="161"/>
                  </a:lnTo>
                  <a:lnTo>
                    <a:pt x="266" y="164"/>
                  </a:lnTo>
                  <a:lnTo>
                    <a:pt x="269" y="179"/>
                  </a:lnTo>
                  <a:lnTo>
                    <a:pt x="272" y="195"/>
                  </a:lnTo>
                  <a:lnTo>
                    <a:pt x="276" y="212"/>
                  </a:lnTo>
                  <a:lnTo>
                    <a:pt x="282" y="228"/>
                  </a:lnTo>
                  <a:lnTo>
                    <a:pt x="285" y="237"/>
                  </a:lnTo>
                  <a:lnTo>
                    <a:pt x="289" y="244"/>
                  </a:lnTo>
                  <a:lnTo>
                    <a:pt x="294" y="250"/>
                  </a:lnTo>
                  <a:lnTo>
                    <a:pt x="300" y="256"/>
                  </a:lnTo>
                  <a:lnTo>
                    <a:pt x="306" y="260"/>
                  </a:lnTo>
                  <a:lnTo>
                    <a:pt x="311" y="264"/>
                  </a:lnTo>
                  <a:lnTo>
                    <a:pt x="320" y="266"/>
                  </a:lnTo>
                  <a:lnTo>
                    <a:pt x="329" y="267"/>
                  </a:lnTo>
                  <a:lnTo>
                    <a:pt x="307" y="288"/>
                  </a:lnTo>
                  <a:lnTo>
                    <a:pt x="308" y="296"/>
                  </a:lnTo>
                  <a:lnTo>
                    <a:pt x="310" y="304"/>
                  </a:lnTo>
                  <a:lnTo>
                    <a:pt x="314" y="311"/>
                  </a:lnTo>
                  <a:lnTo>
                    <a:pt x="319" y="317"/>
                  </a:lnTo>
                  <a:lnTo>
                    <a:pt x="331" y="328"/>
                  </a:lnTo>
                  <a:lnTo>
                    <a:pt x="344" y="337"/>
                  </a:lnTo>
                  <a:lnTo>
                    <a:pt x="359" y="344"/>
                  </a:lnTo>
                  <a:lnTo>
                    <a:pt x="372" y="353"/>
                  </a:lnTo>
                  <a:lnTo>
                    <a:pt x="378" y="356"/>
                  </a:lnTo>
                  <a:lnTo>
                    <a:pt x="384" y="360"/>
                  </a:lnTo>
                  <a:lnTo>
                    <a:pt x="388" y="365"/>
                  </a:lnTo>
                  <a:lnTo>
                    <a:pt x="391" y="371"/>
                  </a:lnTo>
                  <a:lnTo>
                    <a:pt x="382" y="381"/>
                  </a:lnTo>
                  <a:lnTo>
                    <a:pt x="378" y="389"/>
                  </a:lnTo>
                  <a:lnTo>
                    <a:pt x="375" y="398"/>
                  </a:lnTo>
                  <a:lnTo>
                    <a:pt x="375" y="407"/>
                  </a:lnTo>
                  <a:lnTo>
                    <a:pt x="378" y="414"/>
                  </a:lnTo>
                  <a:lnTo>
                    <a:pt x="382" y="421"/>
                  </a:lnTo>
                  <a:lnTo>
                    <a:pt x="388" y="429"/>
                  </a:lnTo>
                  <a:lnTo>
                    <a:pt x="395" y="435"/>
                  </a:lnTo>
                  <a:lnTo>
                    <a:pt x="413" y="446"/>
                  </a:lnTo>
                  <a:lnTo>
                    <a:pt x="434" y="456"/>
                  </a:lnTo>
                  <a:lnTo>
                    <a:pt x="453" y="465"/>
                  </a:lnTo>
                  <a:lnTo>
                    <a:pt x="468" y="474"/>
                  </a:lnTo>
                  <a:lnTo>
                    <a:pt x="468" y="477"/>
                  </a:lnTo>
                  <a:lnTo>
                    <a:pt x="465" y="480"/>
                  </a:lnTo>
                  <a:lnTo>
                    <a:pt x="460" y="483"/>
                  </a:lnTo>
                  <a:lnTo>
                    <a:pt x="456" y="487"/>
                  </a:lnTo>
                  <a:lnTo>
                    <a:pt x="451" y="490"/>
                  </a:lnTo>
                  <a:lnTo>
                    <a:pt x="447" y="491"/>
                  </a:lnTo>
                  <a:lnTo>
                    <a:pt x="443" y="494"/>
                  </a:lnTo>
                  <a:lnTo>
                    <a:pt x="440" y="494"/>
                  </a:lnTo>
                  <a:lnTo>
                    <a:pt x="440" y="501"/>
                  </a:lnTo>
                  <a:lnTo>
                    <a:pt x="440" y="507"/>
                  </a:lnTo>
                  <a:lnTo>
                    <a:pt x="449" y="509"/>
                  </a:lnTo>
                  <a:lnTo>
                    <a:pt x="457" y="510"/>
                  </a:lnTo>
                  <a:lnTo>
                    <a:pt x="466" y="513"/>
                  </a:lnTo>
                  <a:lnTo>
                    <a:pt x="475" y="517"/>
                  </a:lnTo>
                  <a:lnTo>
                    <a:pt x="494" y="528"/>
                  </a:lnTo>
                  <a:lnTo>
                    <a:pt x="515" y="539"/>
                  </a:lnTo>
                  <a:lnTo>
                    <a:pt x="535" y="549"/>
                  </a:lnTo>
                  <a:lnTo>
                    <a:pt x="558" y="560"/>
                  </a:lnTo>
                  <a:lnTo>
                    <a:pt x="568" y="564"/>
                  </a:lnTo>
                  <a:lnTo>
                    <a:pt x="580" y="567"/>
                  </a:lnTo>
                  <a:lnTo>
                    <a:pt x="590" y="568"/>
                  </a:lnTo>
                  <a:lnTo>
                    <a:pt x="600" y="570"/>
                  </a:lnTo>
                  <a:lnTo>
                    <a:pt x="593" y="570"/>
                  </a:lnTo>
                  <a:lnTo>
                    <a:pt x="587" y="570"/>
                  </a:lnTo>
                  <a:lnTo>
                    <a:pt x="586" y="573"/>
                  </a:lnTo>
                  <a:lnTo>
                    <a:pt x="586" y="576"/>
                  </a:lnTo>
                  <a:lnTo>
                    <a:pt x="584" y="580"/>
                  </a:lnTo>
                  <a:lnTo>
                    <a:pt x="583" y="584"/>
                  </a:lnTo>
                  <a:lnTo>
                    <a:pt x="581" y="589"/>
                  </a:lnTo>
                  <a:lnTo>
                    <a:pt x="581" y="594"/>
                  </a:lnTo>
                  <a:lnTo>
                    <a:pt x="580" y="599"/>
                  </a:lnTo>
                  <a:lnTo>
                    <a:pt x="580" y="605"/>
                  </a:lnTo>
                  <a:lnTo>
                    <a:pt x="583" y="608"/>
                  </a:lnTo>
                  <a:lnTo>
                    <a:pt x="589" y="613"/>
                  </a:lnTo>
                  <a:lnTo>
                    <a:pt x="596" y="621"/>
                  </a:lnTo>
                  <a:lnTo>
                    <a:pt x="603" y="628"/>
                  </a:lnTo>
                  <a:lnTo>
                    <a:pt x="612" y="634"/>
                  </a:lnTo>
                  <a:lnTo>
                    <a:pt x="618" y="640"/>
                  </a:lnTo>
                  <a:lnTo>
                    <a:pt x="624" y="644"/>
                  </a:lnTo>
                  <a:lnTo>
                    <a:pt x="628" y="645"/>
                  </a:lnTo>
                  <a:lnTo>
                    <a:pt x="454" y="638"/>
                  </a:lnTo>
                  <a:lnTo>
                    <a:pt x="482" y="610"/>
                  </a:lnTo>
                  <a:lnTo>
                    <a:pt x="469" y="609"/>
                  </a:lnTo>
                  <a:lnTo>
                    <a:pt x="456" y="605"/>
                  </a:lnTo>
                  <a:lnTo>
                    <a:pt x="444" y="599"/>
                  </a:lnTo>
                  <a:lnTo>
                    <a:pt x="434" y="590"/>
                  </a:lnTo>
                  <a:lnTo>
                    <a:pt x="423" y="581"/>
                  </a:lnTo>
                  <a:lnTo>
                    <a:pt x="415" y="570"/>
                  </a:lnTo>
                  <a:lnTo>
                    <a:pt x="409" y="560"/>
                  </a:lnTo>
                  <a:lnTo>
                    <a:pt x="406" y="549"/>
                  </a:lnTo>
                  <a:lnTo>
                    <a:pt x="409" y="546"/>
                  </a:lnTo>
                  <a:lnTo>
                    <a:pt x="412" y="542"/>
                  </a:lnTo>
                  <a:lnTo>
                    <a:pt x="415" y="536"/>
                  </a:lnTo>
                  <a:lnTo>
                    <a:pt x="418" y="532"/>
                  </a:lnTo>
                  <a:lnTo>
                    <a:pt x="422" y="526"/>
                  </a:lnTo>
                  <a:lnTo>
                    <a:pt x="423" y="522"/>
                  </a:lnTo>
                  <a:lnTo>
                    <a:pt x="425" y="517"/>
                  </a:lnTo>
                  <a:lnTo>
                    <a:pt x="426" y="515"/>
                  </a:lnTo>
                  <a:lnTo>
                    <a:pt x="415" y="515"/>
                  </a:lnTo>
                  <a:lnTo>
                    <a:pt x="403" y="513"/>
                  </a:lnTo>
                  <a:lnTo>
                    <a:pt x="391" y="510"/>
                  </a:lnTo>
                  <a:lnTo>
                    <a:pt x="378" y="507"/>
                  </a:lnTo>
                  <a:lnTo>
                    <a:pt x="364" y="506"/>
                  </a:lnTo>
                  <a:lnTo>
                    <a:pt x="351" y="503"/>
                  </a:lnTo>
                  <a:lnTo>
                    <a:pt x="339" y="501"/>
                  </a:lnTo>
                  <a:lnTo>
                    <a:pt x="329" y="501"/>
                  </a:lnTo>
                  <a:lnTo>
                    <a:pt x="326" y="491"/>
                  </a:lnTo>
                  <a:lnTo>
                    <a:pt x="326" y="481"/>
                  </a:lnTo>
                  <a:lnTo>
                    <a:pt x="326" y="471"/>
                  </a:lnTo>
                  <a:lnTo>
                    <a:pt x="328" y="461"/>
                  </a:lnTo>
                  <a:lnTo>
                    <a:pt x="331" y="453"/>
                  </a:lnTo>
                  <a:lnTo>
                    <a:pt x="334" y="445"/>
                  </a:lnTo>
                  <a:lnTo>
                    <a:pt x="338" y="437"/>
                  </a:lnTo>
                  <a:lnTo>
                    <a:pt x="342" y="432"/>
                  </a:lnTo>
                  <a:lnTo>
                    <a:pt x="329" y="432"/>
                  </a:lnTo>
                  <a:lnTo>
                    <a:pt x="314" y="430"/>
                  </a:lnTo>
                  <a:lnTo>
                    <a:pt x="300" y="427"/>
                  </a:lnTo>
                  <a:lnTo>
                    <a:pt x="285" y="423"/>
                  </a:lnTo>
                  <a:lnTo>
                    <a:pt x="272" y="417"/>
                  </a:lnTo>
                  <a:lnTo>
                    <a:pt x="258" y="411"/>
                  </a:lnTo>
                  <a:lnTo>
                    <a:pt x="247" y="405"/>
                  </a:lnTo>
                  <a:lnTo>
                    <a:pt x="238" y="398"/>
                  </a:lnTo>
                  <a:lnTo>
                    <a:pt x="238" y="392"/>
                  </a:lnTo>
                  <a:lnTo>
                    <a:pt x="239" y="387"/>
                  </a:lnTo>
                  <a:lnTo>
                    <a:pt x="241" y="381"/>
                  </a:lnTo>
                  <a:lnTo>
                    <a:pt x="242" y="373"/>
                  </a:lnTo>
                  <a:lnTo>
                    <a:pt x="242" y="368"/>
                  </a:lnTo>
                  <a:lnTo>
                    <a:pt x="244" y="360"/>
                  </a:lnTo>
                  <a:lnTo>
                    <a:pt x="245" y="355"/>
                  </a:lnTo>
                  <a:lnTo>
                    <a:pt x="245" y="350"/>
                  </a:lnTo>
                  <a:lnTo>
                    <a:pt x="250" y="349"/>
                  </a:lnTo>
                  <a:lnTo>
                    <a:pt x="251" y="349"/>
                  </a:lnTo>
                  <a:lnTo>
                    <a:pt x="252" y="347"/>
                  </a:lnTo>
                  <a:lnTo>
                    <a:pt x="252" y="346"/>
                  </a:lnTo>
                  <a:lnTo>
                    <a:pt x="252" y="344"/>
                  </a:lnTo>
                  <a:lnTo>
                    <a:pt x="255" y="343"/>
                  </a:lnTo>
                  <a:lnTo>
                    <a:pt x="258" y="343"/>
                  </a:lnTo>
                  <a:lnTo>
                    <a:pt x="254" y="340"/>
                  </a:lnTo>
                  <a:lnTo>
                    <a:pt x="245" y="336"/>
                  </a:lnTo>
                  <a:lnTo>
                    <a:pt x="235" y="330"/>
                  </a:lnTo>
                  <a:lnTo>
                    <a:pt x="223" y="325"/>
                  </a:lnTo>
                  <a:lnTo>
                    <a:pt x="210" y="318"/>
                  </a:lnTo>
                  <a:lnTo>
                    <a:pt x="196" y="312"/>
                  </a:lnTo>
                  <a:lnTo>
                    <a:pt x="185" y="307"/>
                  </a:lnTo>
                  <a:lnTo>
                    <a:pt x="176" y="302"/>
                  </a:lnTo>
                  <a:lnTo>
                    <a:pt x="176" y="291"/>
                  </a:lnTo>
                  <a:lnTo>
                    <a:pt x="176" y="277"/>
                  </a:lnTo>
                  <a:lnTo>
                    <a:pt x="176" y="263"/>
                  </a:lnTo>
                  <a:lnTo>
                    <a:pt x="177" y="248"/>
                  </a:lnTo>
                  <a:lnTo>
                    <a:pt x="179" y="235"/>
                  </a:lnTo>
                  <a:lnTo>
                    <a:pt x="182" y="222"/>
                  </a:lnTo>
                  <a:lnTo>
                    <a:pt x="185" y="212"/>
                  </a:lnTo>
                  <a:lnTo>
                    <a:pt x="189" y="205"/>
                  </a:lnTo>
                  <a:lnTo>
                    <a:pt x="189" y="200"/>
                  </a:lnTo>
                  <a:lnTo>
                    <a:pt x="186" y="195"/>
                  </a:lnTo>
                  <a:lnTo>
                    <a:pt x="183" y="190"/>
                  </a:lnTo>
                  <a:lnTo>
                    <a:pt x="179" y="186"/>
                  </a:lnTo>
                  <a:lnTo>
                    <a:pt x="170" y="176"/>
                  </a:lnTo>
                  <a:lnTo>
                    <a:pt x="158" y="167"/>
                  </a:lnTo>
                  <a:lnTo>
                    <a:pt x="146" y="157"/>
                  </a:lnTo>
                  <a:lnTo>
                    <a:pt x="136" y="147"/>
                  </a:lnTo>
                  <a:lnTo>
                    <a:pt x="132" y="141"/>
                  </a:lnTo>
                  <a:lnTo>
                    <a:pt x="129" y="135"/>
                  </a:lnTo>
                  <a:lnTo>
                    <a:pt x="127" y="129"/>
                  </a:lnTo>
                  <a:lnTo>
                    <a:pt x="127" y="123"/>
                  </a:lnTo>
                  <a:lnTo>
                    <a:pt x="101" y="122"/>
                  </a:lnTo>
                  <a:lnTo>
                    <a:pt x="77" y="119"/>
                  </a:lnTo>
                  <a:lnTo>
                    <a:pt x="67" y="116"/>
                  </a:lnTo>
                  <a:lnTo>
                    <a:pt x="56" y="112"/>
                  </a:lnTo>
                  <a:lnTo>
                    <a:pt x="46" y="107"/>
                  </a:lnTo>
                  <a:lnTo>
                    <a:pt x="37" y="101"/>
                  </a:lnTo>
                  <a:lnTo>
                    <a:pt x="30" y="96"/>
                  </a:lnTo>
                  <a:lnTo>
                    <a:pt x="23" y="88"/>
                  </a:lnTo>
                  <a:lnTo>
                    <a:pt x="17" y="80"/>
                  </a:lnTo>
                  <a:lnTo>
                    <a:pt x="11" y="71"/>
                  </a:lnTo>
                  <a:lnTo>
                    <a:pt x="6" y="59"/>
                  </a:lnTo>
                  <a:lnTo>
                    <a:pt x="3" y="48"/>
                  </a:lnTo>
                  <a:lnTo>
                    <a:pt x="2" y="35"/>
                  </a:lnTo>
                  <a:lnTo>
                    <a:pt x="0" y="20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6" y="10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2" y="5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5" y="3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3" y="4"/>
                  </a:lnTo>
                  <a:lnTo>
                    <a:pt x="77" y="7"/>
                  </a:lnTo>
                  <a:lnTo>
                    <a:pt x="81" y="10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9" y="20"/>
                  </a:lnTo>
                  <a:lnTo>
                    <a:pt x="105" y="20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1" name="Freeform 6"/>
            <p:cNvSpPr>
              <a:spLocks/>
            </p:cNvSpPr>
            <p:nvPr/>
          </p:nvSpPr>
          <p:spPr bwMode="auto">
            <a:xfrm>
              <a:off x="1181" y="2656"/>
              <a:ext cx="171" cy="90"/>
            </a:xfrm>
            <a:custGeom>
              <a:avLst/>
              <a:gdLst>
                <a:gd name="T0" fmla="*/ 0 w 513"/>
                <a:gd name="T1" fmla="*/ 0 h 271"/>
                <a:gd name="T2" fmla="*/ 0 w 513"/>
                <a:gd name="T3" fmla="*/ 0 h 271"/>
                <a:gd name="T4" fmla="*/ 0 w 513"/>
                <a:gd name="T5" fmla="*/ 0 h 271"/>
                <a:gd name="T6" fmla="*/ 0 w 513"/>
                <a:gd name="T7" fmla="*/ 0 h 271"/>
                <a:gd name="T8" fmla="*/ 0 w 513"/>
                <a:gd name="T9" fmla="*/ 0 h 271"/>
                <a:gd name="T10" fmla="*/ 0 w 513"/>
                <a:gd name="T11" fmla="*/ 0 h 271"/>
                <a:gd name="T12" fmla="*/ 0 w 513"/>
                <a:gd name="T13" fmla="*/ 0 h 271"/>
                <a:gd name="T14" fmla="*/ 0 w 513"/>
                <a:gd name="T15" fmla="*/ 0 h 271"/>
                <a:gd name="T16" fmla="*/ 0 w 513"/>
                <a:gd name="T17" fmla="*/ 0 h 271"/>
                <a:gd name="T18" fmla="*/ 0 w 513"/>
                <a:gd name="T19" fmla="*/ 0 h 271"/>
                <a:gd name="T20" fmla="*/ 0 w 513"/>
                <a:gd name="T21" fmla="*/ 0 h 271"/>
                <a:gd name="T22" fmla="*/ 0 w 513"/>
                <a:gd name="T23" fmla="*/ 0 h 271"/>
                <a:gd name="T24" fmla="*/ 0 w 513"/>
                <a:gd name="T25" fmla="*/ 0 h 271"/>
                <a:gd name="T26" fmla="*/ 0 w 513"/>
                <a:gd name="T27" fmla="*/ 0 h 271"/>
                <a:gd name="T28" fmla="*/ 0 w 513"/>
                <a:gd name="T29" fmla="*/ 0 h 271"/>
                <a:gd name="T30" fmla="*/ 0 w 513"/>
                <a:gd name="T31" fmla="*/ 0 h 271"/>
                <a:gd name="T32" fmla="*/ 0 w 513"/>
                <a:gd name="T33" fmla="*/ 0 h 271"/>
                <a:gd name="T34" fmla="*/ 0 w 513"/>
                <a:gd name="T35" fmla="*/ 0 h 271"/>
                <a:gd name="T36" fmla="*/ 0 w 513"/>
                <a:gd name="T37" fmla="*/ 0 h 271"/>
                <a:gd name="T38" fmla="*/ 0 w 513"/>
                <a:gd name="T39" fmla="*/ 0 h 271"/>
                <a:gd name="T40" fmla="*/ 0 w 513"/>
                <a:gd name="T41" fmla="*/ 0 h 271"/>
                <a:gd name="T42" fmla="*/ 0 w 513"/>
                <a:gd name="T43" fmla="*/ 0 h 271"/>
                <a:gd name="T44" fmla="*/ 0 w 513"/>
                <a:gd name="T45" fmla="*/ 0 h 271"/>
                <a:gd name="T46" fmla="*/ 0 w 513"/>
                <a:gd name="T47" fmla="*/ 0 h 271"/>
                <a:gd name="T48" fmla="*/ 0 w 513"/>
                <a:gd name="T49" fmla="*/ 0 h 271"/>
                <a:gd name="T50" fmla="*/ 0 w 513"/>
                <a:gd name="T51" fmla="*/ 0 h 271"/>
                <a:gd name="T52" fmla="*/ 0 w 513"/>
                <a:gd name="T53" fmla="*/ 0 h 271"/>
                <a:gd name="T54" fmla="*/ 0 w 513"/>
                <a:gd name="T55" fmla="*/ 0 h 271"/>
                <a:gd name="T56" fmla="*/ 0 w 513"/>
                <a:gd name="T57" fmla="*/ 0 h 271"/>
                <a:gd name="T58" fmla="*/ 0 w 513"/>
                <a:gd name="T59" fmla="*/ 0 h 271"/>
                <a:gd name="T60" fmla="*/ 0 w 513"/>
                <a:gd name="T61" fmla="*/ 0 h 271"/>
                <a:gd name="T62" fmla="*/ 0 w 513"/>
                <a:gd name="T63" fmla="*/ 0 h 271"/>
                <a:gd name="T64" fmla="*/ 0 w 513"/>
                <a:gd name="T65" fmla="*/ 0 h 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3"/>
                <a:gd name="T100" fmla="*/ 0 h 271"/>
                <a:gd name="T101" fmla="*/ 513 w 513"/>
                <a:gd name="T102" fmla="*/ 271 h 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3" h="271">
                  <a:moveTo>
                    <a:pt x="475" y="31"/>
                  </a:moveTo>
                  <a:lnTo>
                    <a:pt x="500" y="51"/>
                  </a:lnTo>
                  <a:lnTo>
                    <a:pt x="513" y="63"/>
                  </a:lnTo>
                  <a:lnTo>
                    <a:pt x="491" y="76"/>
                  </a:lnTo>
                  <a:lnTo>
                    <a:pt x="472" y="97"/>
                  </a:lnTo>
                  <a:lnTo>
                    <a:pt x="463" y="160"/>
                  </a:lnTo>
                  <a:lnTo>
                    <a:pt x="450" y="176"/>
                  </a:lnTo>
                  <a:lnTo>
                    <a:pt x="450" y="195"/>
                  </a:lnTo>
                  <a:lnTo>
                    <a:pt x="335" y="201"/>
                  </a:lnTo>
                  <a:lnTo>
                    <a:pt x="253" y="207"/>
                  </a:lnTo>
                  <a:lnTo>
                    <a:pt x="151" y="243"/>
                  </a:lnTo>
                  <a:lnTo>
                    <a:pt x="80" y="271"/>
                  </a:lnTo>
                  <a:lnTo>
                    <a:pt x="52" y="268"/>
                  </a:lnTo>
                  <a:lnTo>
                    <a:pt x="45" y="268"/>
                  </a:lnTo>
                  <a:lnTo>
                    <a:pt x="42" y="257"/>
                  </a:lnTo>
                  <a:lnTo>
                    <a:pt x="26" y="249"/>
                  </a:lnTo>
                  <a:lnTo>
                    <a:pt x="17" y="239"/>
                  </a:lnTo>
                  <a:lnTo>
                    <a:pt x="17" y="220"/>
                  </a:lnTo>
                  <a:lnTo>
                    <a:pt x="3" y="211"/>
                  </a:lnTo>
                  <a:lnTo>
                    <a:pt x="9" y="198"/>
                  </a:lnTo>
                  <a:lnTo>
                    <a:pt x="0" y="185"/>
                  </a:lnTo>
                  <a:lnTo>
                    <a:pt x="6" y="176"/>
                  </a:lnTo>
                  <a:lnTo>
                    <a:pt x="17" y="167"/>
                  </a:lnTo>
                  <a:lnTo>
                    <a:pt x="14" y="157"/>
                  </a:lnTo>
                  <a:lnTo>
                    <a:pt x="14" y="144"/>
                  </a:lnTo>
                  <a:lnTo>
                    <a:pt x="99" y="129"/>
                  </a:lnTo>
                  <a:lnTo>
                    <a:pt x="176" y="113"/>
                  </a:lnTo>
                  <a:lnTo>
                    <a:pt x="214" y="92"/>
                  </a:lnTo>
                  <a:lnTo>
                    <a:pt x="281" y="29"/>
                  </a:lnTo>
                  <a:lnTo>
                    <a:pt x="329" y="6"/>
                  </a:lnTo>
                  <a:lnTo>
                    <a:pt x="348" y="0"/>
                  </a:lnTo>
                  <a:lnTo>
                    <a:pt x="404" y="6"/>
                  </a:lnTo>
                  <a:lnTo>
                    <a:pt x="475" y="3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2" name="Freeform 7"/>
            <p:cNvSpPr>
              <a:spLocks noEditPoints="1"/>
            </p:cNvSpPr>
            <p:nvPr/>
          </p:nvSpPr>
          <p:spPr bwMode="auto">
            <a:xfrm>
              <a:off x="1322" y="2674"/>
              <a:ext cx="30" cy="47"/>
            </a:xfrm>
            <a:custGeom>
              <a:avLst/>
              <a:gdLst>
                <a:gd name="T0" fmla="*/ 0 w 91"/>
                <a:gd name="T1" fmla="*/ 0 h 142"/>
                <a:gd name="T2" fmla="*/ 0 w 91"/>
                <a:gd name="T3" fmla="*/ 0 h 142"/>
                <a:gd name="T4" fmla="*/ 0 w 91"/>
                <a:gd name="T5" fmla="*/ 0 h 142"/>
                <a:gd name="T6" fmla="*/ 0 w 91"/>
                <a:gd name="T7" fmla="*/ 0 h 142"/>
                <a:gd name="T8" fmla="*/ 0 w 91"/>
                <a:gd name="T9" fmla="*/ 0 h 142"/>
                <a:gd name="T10" fmla="*/ 0 w 91"/>
                <a:gd name="T11" fmla="*/ 0 h 142"/>
                <a:gd name="T12" fmla="*/ 0 w 91"/>
                <a:gd name="T13" fmla="*/ 0 h 142"/>
                <a:gd name="T14" fmla="*/ 0 w 91"/>
                <a:gd name="T15" fmla="*/ 0 h 142"/>
                <a:gd name="T16" fmla="*/ 0 w 91"/>
                <a:gd name="T17" fmla="*/ 0 h 142"/>
                <a:gd name="T18" fmla="*/ 0 w 91"/>
                <a:gd name="T19" fmla="*/ 0 h 142"/>
                <a:gd name="T20" fmla="*/ 0 w 91"/>
                <a:gd name="T21" fmla="*/ 0 h 142"/>
                <a:gd name="T22" fmla="*/ 0 w 91"/>
                <a:gd name="T23" fmla="*/ 0 h 142"/>
                <a:gd name="T24" fmla="*/ 0 w 91"/>
                <a:gd name="T25" fmla="*/ 0 h 142"/>
                <a:gd name="T26" fmla="*/ 0 w 91"/>
                <a:gd name="T27" fmla="*/ 0 h 142"/>
                <a:gd name="T28" fmla="*/ 0 w 91"/>
                <a:gd name="T29" fmla="*/ 0 h 142"/>
                <a:gd name="T30" fmla="*/ 0 w 91"/>
                <a:gd name="T31" fmla="*/ 0 h 142"/>
                <a:gd name="T32" fmla="*/ 0 w 91"/>
                <a:gd name="T33" fmla="*/ 0 h 142"/>
                <a:gd name="T34" fmla="*/ 0 w 91"/>
                <a:gd name="T35" fmla="*/ 0 h 142"/>
                <a:gd name="T36" fmla="*/ 0 w 9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142"/>
                <a:gd name="T59" fmla="*/ 91 w 9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142">
                  <a:moveTo>
                    <a:pt x="81" y="0"/>
                  </a:moveTo>
                  <a:lnTo>
                    <a:pt x="71" y="17"/>
                  </a:lnTo>
                  <a:lnTo>
                    <a:pt x="46" y="25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18" y="55"/>
                  </a:lnTo>
                  <a:lnTo>
                    <a:pt x="31" y="77"/>
                  </a:lnTo>
                  <a:lnTo>
                    <a:pt x="37" y="105"/>
                  </a:lnTo>
                  <a:lnTo>
                    <a:pt x="32" y="116"/>
                  </a:lnTo>
                  <a:lnTo>
                    <a:pt x="41" y="106"/>
                  </a:lnTo>
                  <a:lnTo>
                    <a:pt x="50" y="43"/>
                  </a:lnTo>
                  <a:lnTo>
                    <a:pt x="69" y="22"/>
                  </a:lnTo>
                  <a:lnTo>
                    <a:pt x="91" y="9"/>
                  </a:lnTo>
                  <a:lnTo>
                    <a:pt x="83" y="0"/>
                  </a:lnTo>
                  <a:lnTo>
                    <a:pt x="81" y="0"/>
                  </a:lnTo>
                  <a:close/>
                  <a:moveTo>
                    <a:pt x="28" y="123"/>
                  </a:moveTo>
                  <a:lnTo>
                    <a:pt x="2" y="142"/>
                  </a:lnTo>
                  <a:lnTo>
                    <a:pt x="28" y="141"/>
                  </a:lnTo>
                  <a:lnTo>
                    <a:pt x="28" y="123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3" name="Freeform 8"/>
            <p:cNvSpPr>
              <a:spLocks/>
            </p:cNvSpPr>
            <p:nvPr/>
          </p:nvSpPr>
          <p:spPr bwMode="auto">
            <a:xfrm>
              <a:off x="1304" y="2671"/>
              <a:ext cx="35" cy="17"/>
            </a:xfrm>
            <a:custGeom>
              <a:avLst/>
              <a:gdLst>
                <a:gd name="T0" fmla="*/ 0 w 105"/>
                <a:gd name="T1" fmla="*/ 0 h 50"/>
                <a:gd name="T2" fmla="*/ 0 w 105"/>
                <a:gd name="T3" fmla="*/ 0 h 50"/>
                <a:gd name="T4" fmla="*/ 0 w 105"/>
                <a:gd name="T5" fmla="*/ 0 h 50"/>
                <a:gd name="T6" fmla="*/ 0 w 105"/>
                <a:gd name="T7" fmla="*/ 0 h 50"/>
                <a:gd name="T8" fmla="*/ 0 w 105"/>
                <a:gd name="T9" fmla="*/ 0 h 50"/>
                <a:gd name="T10" fmla="*/ 0 w 105"/>
                <a:gd name="T11" fmla="*/ 0 h 50"/>
                <a:gd name="T12" fmla="*/ 0 w 105"/>
                <a:gd name="T13" fmla="*/ 0 h 50"/>
                <a:gd name="T14" fmla="*/ 0 w 105"/>
                <a:gd name="T15" fmla="*/ 0 h 50"/>
                <a:gd name="T16" fmla="*/ 0 w 105"/>
                <a:gd name="T17" fmla="*/ 0 h 50"/>
                <a:gd name="T18" fmla="*/ 0 w 105"/>
                <a:gd name="T19" fmla="*/ 0 h 50"/>
                <a:gd name="T20" fmla="*/ 0 w 105"/>
                <a:gd name="T21" fmla="*/ 0 h 50"/>
                <a:gd name="T22" fmla="*/ 0 w 105"/>
                <a:gd name="T23" fmla="*/ 0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50"/>
                <a:gd name="T38" fmla="*/ 105 w 105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50">
                  <a:moveTo>
                    <a:pt x="86" y="34"/>
                  </a:moveTo>
                  <a:lnTo>
                    <a:pt x="105" y="32"/>
                  </a:lnTo>
                  <a:lnTo>
                    <a:pt x="105" y="37"/>
                  </a:lnTo>
                  <a:lnTo>
                    <a:pt x="73" y="42"/>
                  </a:lnTo>
                  <a:lnTo>
                    <a:pt x="55" y="50"/>
                  </a:lnTo>
                  <a:lnTo>
                    <a:pt x="23" y="48"/>
                  </a:lnTo>
                  <a:lnTo>
                    <a:pt x="6" y="34"/>
                  </a:lnTo>
                  <a:lnTo>
                    <a:pt x="0" y="29"/>
                  </a:lnTo>
                  <a:lnTo>
                    <a:pt x="6" y="10"/>
                  </a:lnTo>
                  <a:lnTo>
                    <a:pt x="28" y="0"/>
                  </a:lnTo>
                  <a:lnTo>
                    <a:pt x="55" y="4"/>
                  </a:lnTo>
                  <a:lnTo>
                    <a:pt x="86" y="3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4" name="Freeform 9"/>
            <p:cNvSpPr>
              <a:spLocks/>
            </p:cNvSpPr>
            <p:nvPr/>
          </p:nvSpPr>
          <p:spPr bwMode="auto">
            <a:xfrm>
              <a:off x="686" y="2676"/>
              <a:ext cx="46" cy="4"/>
            </a:xfrm>
            <a:custGeom>
              <a:avLst/>
              <a:gdLst>
                <a:gd name="T0" fmla="*/ 0 w 138"/>
                <a:gd name="T1" fmla="*/ 0 h 13"/>
                <a:gd name="T2" fmla="*/ 0 w 138"/>
                <a:gd name="T3" fmla="*/ 0 h 13"/>
                <a:gd name="T4" fmla="*/ 0 w 138"/>
                <a:gd name="T5" fmla="*/ 0 h 13"/>
                <a:gd name="T6" fmla="*/ 0 w 138"/>
                <a:gd name="T7" fmla="*/ 0 h 13"/>
                <a:gd name="T8" fmla="*/ 0 w 138"/>
                <a:gd name="T9" fmla="*/ 0 h 13"/>
                <a:gd name="T10" fmla="*/ 0 w 138"/>
                <a:gd name="T11" fmla="*/ 0 h 13"/>
                <a:gd name="T12" fmla="*/ 0 w 138"/>
                <a:gd name="T13" fmla="*/ 0 h 13"/>
                <a:gd name="T14" fmla="*/ 0 w 138"/>
                <a:gd name="T15" fmla="*/ 0 h 13"/>
                <a:gd name="T16" fmla="*/ 0 w 13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3"/>
                <a:gd name="T29" fmla="*/ 138 w 13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3">
                  <a:moveTo>
                    <a:pt x="100" y="0"/>
                  </a:moveTo>
                  <a:lnTo>
                    <a:pt x="92" y="7"/>
                  </a:lnTo>
                  <a:lnTo>
                    <a:pt x="45" y="13"/>
                  </a:lnTo>
                  <a:lnTo>
                    <a:pt x="10" y="13"/>
                  </a:lnTo>
                  <a:lnTo>
                    <a:pt x="0" y="7"/>
                  </a:lnTo>
                  <a:lnTo>
                    <a:pt x="76" y="7"/>
                  </a:lnTo>
                  <a:lnTo>
                    <a:pt x="95" y="0"/>
                  </a:lnTo>
                  <a:lnTo>
                    <a:pt x="13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5" name="Freeform 10"/>
            <p:cNvSpPr>
              <a:spLocks/>
            </p:cNvSpPr>
            <p:nvPr/>
          </p:nvSpPr>
          <p:spPr bwMode="auto">
            <a:xfrm>
              <a:off x="1308" y="2676"/>
              <a:ext cx="17" cy="7"/>
            </a:xfrm>
            <a:custGeom>
              <a:avLst/>
              <a:gdLst>
                <a:gd name="T0" fmla="*/ 0 w 49"/>
                <a:gd name="T1" fmla="*/ 0 h 21"/>
                <a:gd name="T2" fmla="*/ 0 w 49"/>
                <a:gd name="T3" fmla="*/ 0 h 21"/>
                <a:gd name="T4" fmla="*/ 0 w 49"/>
                <a:gd name="T5" fmla="*/ 0 h 21"/>
                <a:gd name="T6" fmla="*/ 0 w 49"/>
                <a:gd name="T7" fmla="*/ 0 h 21"/>
                <a:gd name="T8" fmla="*/ 0 w 49"/>
                <a:gd name="T9" fmla="*/ 0 h 21"/>
                <a:gd name="T10" fmla="*/ 0 w 49"/>
                <a:gd name="T11" fmla="*/ 0 h 21"/>
                <a:gd name="T12" fmla="*/ 0 w 49"/>
                <a:gd name="T13" fmla="*/ 0 h 21"/>
                <a:gd name="T14" fmla="*/ 0 w 49"/>
                <a:gd name="T15" fmla="*/ 0 h 21"/>
                <a:gd name="T16" fmla="*/ 0 w 49"/>
                <a:gd name="T17" fmla="*/ 0 h 21"/>
                <a:gd name="T18" fmla="*/ 0 w 49"/>
                <a:gd name="T19" fmla="*/ 0 h 21"/>
                <a:gd name="T20" fmla="*/ 0 w 49"/>
                <a:gd name="T21" fmla="*/ 0 h 21"/>
                <a:gd name="T22" fmla="*/ 0 w 49"/>
                <a:gd name="T23" fmla="*/ 0 h 21"/>
                <a:gd name="T24" fmla="*/ 0 w 49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21"/>
                <a:gd name="T41" fmla="*/ 49 w 4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21">
                  <a:moveTo>
                    <a:pt x="49" y="8"/>
                  </a:moveTo>
                  <a:lnTo>
                    <a:pt x="49" y="19"/>
                  </a:lnTo>
                  <a:lnTo>
                    <a:pt x="39" y="8"/>
                  </a:lnTo>
                  <a:lnTo>
                    <a:pt x="36" y="1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4" y="8"/>
                  </a:lnTo>
                  <a:lnTo>
                    <a:pt x="14" y="21"/>
                  </a:lnTo>
                  <a:lnTo>
                    <a:pt x="0" y="16"/>
                  </a:lnTo>
                  <a:lnTo>
                    <a:pt x="0" y="7"/>
                  </a:lnTo>
                  <a:lnTo>
                    <a:pt x="14" y="0"/>
                  </a:lnTo>
                  <a:lnTo>
                    <a:pt x="43" y="3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6" name="Freeform 11"/>
            <p:cNvSpPr>
              <a:spLocks/>
            </p:cNvSpPr>
            <p:nvPr/>
          </p:nvSpPr>
          <p:spPr bwMode="auto">
            <a:xfrm>
              <a:off x="1336" y="2684"/>
              <a:ext cx="76" cy="37"/>
            </a:xfrm>
            <a:custGeom>
              <a:avLst/>
              <a:gdLst>
                <a:gd name="T0" fmla="*/ 0 w 227"/>
                <a:gd name="T1" fmla="*/ 0 h 111"/>
                <a:gd name="T2" fmla="*/ 0 w 227"/>
                <a:gd name="T3" fmla="*/ 0 h 111"/>
                <a:gd name="T4" fmla="*/ 0 w 227"/>
                <a:gd name="T5" fmla="*/ 0 h 111"/>
                <a:gd name="T6" fmla="*/ 0 w 227"/>
                <a:gd name="T7" fmla="*/ 0 h 111"/>
                <a:gd name="T8" fmla="*/ 0 w 227"/>
                <a:gd name="T9" fmla="*/ 0 h 111"/>
                <a:gd name="T10" fmla="*/ 0 w 227"/>
                <a:gd name="T11" fmla="*/ 0 h 111"/>
                <a:gd name="T12" fmla="*/ 0 w 227"/>
                <a:gd name="T13" fmla="*/ 0 h 111"/>
                <a:gd name="T14" fmla="*/ 0 w 227"/>
                <a:gd name="T15" fmla="*/ 0 h 111"/>
                <a:gd name="T16" fmla="*/ 0 w 227"/>
                <a:gd name="T17" fmla="*/ 0 h 111"/>
                <a:gd name="T18" fmla="*/ 0 w 227"/>
                <a:gd name="T19" fmla="*/ 0 h 111"/>
                <a:gd name="T20" fmla="*/ 0 w 227"/>
                <a:gd name="T21" fmla="*/ 0 h 111"/>
                <a:gd name="T22" fmla="*/ 0 w 227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111"/>
                <a:gd name="T38" fmla="*/ 227 w 227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111">
                  <a:moveTo>
                    <a:pt x="62" y="22"/>
                  </a:moveTo>
                  <a:lnTo>
                    <a:pt x="106" y="51"/>
                  </a:lnTo>
                  <a:lnTo>
                    <a:pt x="205" y="83"/>
                  </a:lnTo>
                  <a:lnTo>
                    <a:pt x="227" y="101"/>
                  </a:lnTo>
                  <a:lnTo>
                    <a:pt x="227" y="111"/>
                  </a:lnTo>
                  <a:lnTo>
                    <a:pt x="62" y="105"/>
                  </a:lnTo>
                  <a:lnTo>
                    <a:pt x="0" y="101"/>
                  </a:lnTo>
                  <a:lnTo>
                    <a:pt x="16" y="73"/>
                  </a:lnTo>
                  <a:lnTo>
                    <a:pt x="26" y="13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62" y="2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7" name="Freeform 12"/>
            <p:cNvSpPr>
              <a:spLocks/>
            </p:cNvSpPr>
            <p:nvPr/>
          </p:nvSpPr>
          <p:spPr bwMode="auto">
            <a:xfrm>
              <a:off x="1350" y="2696"/>
              <a:ext cx="58" cy="20"/>
            </a:xfrm>
            <a:custGeom>
              <a:avLst/>
              <a:gdLst>
                <a:gd name="T0" fmla="*/ 0 w 173"/>
                <a:gd name="T1" fmla="*/ 0 h 58"/>
                <a:gd name="T2" fmla="*/ 0 w 173"/>
                <a:gd name="T3" fmla="*/ 0 h 58"/>
                <a:gd name="T4" fmla="*/ 0 w 173"/>
                <a:gd name="T5" fmla="*/ 0 h 58"/>
                <a:gd name="T6" fmla="*/ 0 w 173"/>
                <a:gd name="T7" fmla="*/ 0 h 58"/>
                <a:gd name="T8" fmla="*/ 0 w 173"/>
                <a:gd name="T9" fmla="*/ 0 h 58"/>
                <a:gd name="T10" fmla="*/ 0 w 173"/>
                <a:gd name="T11" fmla="*/ 0 h 58"/>
                <a:gd name="T12" fmla="*/ 0 w 173"/>
                <a:gd name="T13" fmla="*/ 0 h 58"/>
                <a:gd name="T14" fmla="*/ 0 w 173"/>
                <a:gd name="T15" fmla="*/ 0 h 58"/>
                <a:gd name="T16" fmla="*/ 0 w 173"/>
                <a:gd name="T17" fmla="*/ 0 h 58"/>
                <a:gd name="T18" fmla="*/ 0 w 173"/>
                <a:gd name="T19" fmla="*/ 0 h 58"/>
                <a:gd name="T20" fmla="*/ 0 w 173"/>
                <a:gd name="T21" fmla="*/ 0 h 58"/>
                <a:gd name="T22" fmla="*/ 0 w 173"/>
                <a:gd name="T23" fmla="*/ 0 h 58"/>
                <a:gd name="T24" fmla="*/ 0 w 173"/>
                <a:gd name="T25" fmla="*/ 0 h 58"/>
                <a:gd name="T26" fmla="*/ 0 w 173"/>
                <a:gd name="T27" fmla="*/ 0 h 58"/>
                <a:gd name="T28" fmla="*/ 0 w 173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58"/>
                <a:gd name="T47" fmla="*/ 173 w 173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58">
                  <a:moveTo>
                    <a:pt x="10" y="0"/>
                  </a:moveTo>
                  <a:lnTo>
                    <a:pt x="36" y="12"/>
                  </a:lnTo>
                  <a:lnTo>
                    <a:pt x="58" y="25"/>
                  </a:lnTo>
                  <a:lnTo>
                    <a:pt x="94" y="31"/>
                  </a:lnTo>
                  <a:lnTo>
                    <a:pt x="128" y="39"/>
                  </a:lnTo>
                  <a:lnTo>
                    <a:pt x="157" y="48"/>
                  </a:lnTo>
                  <a:lnTo>
                    <a:pt x="173" y="58"/>
                  </a:lnTo>
                  <a:lnTo>
                    <a:pt x="144" y="51"/>
                  </a:lnTo>
                  <a:lnTo>
                    <a:pt x="116" y="45"/>
                  </a:lnTo>
                  <a:lnTo>
                    <a:pt x="76" y="37"/>
                  </a:lnTo>
                  <a:lnTo>
                    <a:pt x="29" y="26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8" name="Freeform 13"/>
            <p:cNvSpPr>
              <a:spLocks/>
            </p:cNvSpPr>
            <p:nvPr/>
          </p:nvSpPr>
          <p:spPr bwMode="auto">
            <a:xfrm>
              <a:off x="703" y="2687"/>
              <a:ext cx="66" cy="18"/>
            </a:xfrm>
            <a:custGeom>
              <a:avLst/>
              <a:gdLst>
                <a:gd name="T0" fmla="*/ 0 w 198"/>
                <a:gd name="T1" fmla="*/ 0 h 53"/>
                <a:gd name="T2" fmla="*/ 0 w 198"/>
                <a:gd name="T3" fmla="*/ 0 h 53"/>
                <a:gd name="T4" fmla="*/ 0 w 198"/>
                <a:gd name="T5" fmla="*/ 0 h 53"/>
                <a:gd name="T6" fmla="*/ 0 w 198"/>
                <a:gd name="T7" fmla="*/ 0 h 53"/>
                <a:gd name="T8" fmla="*/ 0 w 198"/>
                <a:gd name="T9" fmla="*/ 0 h 53"/>
                <a:gd name="T10" fmla="*/ 0 w 198"/>
                <a:gd name="T11" fmla="*/ 0 h 53"/>
                <a:gd name="T12" fmla="*/ 0 w 198"/>
                <a:gd name="T13" fmla="*/ 0 h 53"/>
                <a:gd name="T14" fmla="*/ 0 w 198"/>
                <a:gd name="T15" fmla="*/ 0 h 53"/>
                <a:gd name="T16" fmla="*/ 0 w 198"/>
                <a:gd name="T17" fmla="*/ 0 h 53"/>
                <a:gd name="T18" fmla="*/ 0 w 198"/>
                <a:gd name="T19" fmla="*/ 0 h 53"/>
                <a:gd name="T20" fmla="*/ 0 w 198"/>
                <a:gd name="T21" fmla="*/ 0 h 53"/>
                <a:gd name="T22" fmla="*/ 0 w 198"/>
                <a:gd name="T23" fmla="*/ 0 h 53"/>
                <a:gd name="T24" fmla="*/ 0 w 198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53"/>
                <a:gd name="T41" fmla="*/ 198 w 198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53">
                  <a:moveTo>
                    <a:pt x="198" y="2"/>
                  </a:moveTo>
                  <a:lnTo>
                    <a:pt x="198" y="10"/>
                  </a:lnTo>
                  <a:lnTo>
                    <a:pt x="151" y="34"/>
                  </a:lnTo>
                  <a:lnTo>
                    <a:pt x="118" y="37"/>
                  </a:lnTo>
                  <a:lnTo>
                    <a:pt x="77" y="46"/>
                  </a:lnTo>
                  <a:lnTo>
                    <a:pt x="49" y="53"/>
                  </a:lnTo>
                  <a:lnTo>
                    <a:pt x="0" y="46"/>
                  </a:lnTo>
                  <a:lnTo>
                    <a:pt x="89" y="40"/>
                  </a:lnTo>
                  <a:lnTo>
                    <a:pt x="176" y="18"/>
                  </a:lnTo>
                  <a:lnTo>
                    <a:pt x="192" y="1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9" name="Freeform 14"/>
            <p:cNvSpPr>
              <a:spLocks/>
            </p:cNvSpPr>
            <p:nvPr/>
          </p:nvSpPr>
          <p:spPr bwMode="auto">
            <a:xfrm>
              <a:off x="1350" y="2691"/>
              <a:ext cx="16" cy="12"/>
            </a:xfrm>
            <a:custGeom>
              <a:avLst/>
              <a:gdLst>
                <a:gd name="T0" fmla="*/ 0 w 47"/>
                <a:gd name="T1" fmla="*/ 0 h 36"/>
                <a:gd name="T2" fmla="*/ 0 w 47"/>
                <a:gd name="T3" fmla="*/ 0 h 36"/>
                <a:gd name="T4" fmla="*/ 0 w 47"/>
                <a:gd name="T5" fmla="*/ 0 h 36"/>
                <a:gd name="T6" fmla="*/ 0 w 47"/>
                <a:gd name="T7" fmla="*/ 0 h 36"/>
                <a:gd name="T8" fmla="*/ 0 w 47"/>
                <a:gd name="T9" fmla="*/ 0 h 36"/>
                <a:gd name="T10" fmla="*/ 0 w 47"/>
                <a:gd name="T11" fmla="*/ 0 h 36"/>
                <a:gd name="T12" fmla="*/ 0 w 47"/>
                <a:gd name="T13" fmla="*/ 0 h 36"/>
                <a:gd name="T14" fmla="*/ 0 w 47"/>
                <a:gd name="T15" fmla="*/ 0 h 36"/>
                <a:gd name="T16" fmla="*/ 0 w 4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36"/>
                <a:gd name="T29" fmla="*/ 47 w 4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36">
                  <a:moveTo>
                    <a:pt x="22" y="24"/>
                  </a:moveTo>
                  <a:lnTo>
                    <a:pt x="44" y="30"/>
                  </a:lnTo>
                  <a:lnTo>
                    <a:pt x="47" y="33"/>
                  </a:lnTo>
                  <a:lnTo>
                    <a:pt x="47" y="36"/>
                  </a:lnTo>
                  <a:lnTo>
                    <a:pt x="14" y="36"/>
                  </a:lnTo>
                  <a:lnTo>
                    <a:pt x="0" y="24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0" name="Freeform 15"/>
            <p:cNvSpPr>
              <a:spLocks/>
            </p:cNvSpPr>
            <p:nvPr/>
          </p:nvSpPr>
          <p:spPr bwMode="auto">
            <a:xfrm>
              <a:off x="1160" y="2704"/>
              <a:ext cx="41" cy="50"/>
            </a:xfrm>
            <a:custGeom>
              <a:avLst/>
              <a:gdLst>
                <a:gd name="T0" fmla="*/ 0 w 124"/>
                <a:gd name="T1" fmla="*/ 0 h 151"/>
                <a:gd name="T2" fmla="*/ 0 w 124"/>
                <a:gd name="T3" fmla="*/ 0 h 151"/>
                <a:gd name="T4" fmla="*/ 0 w 124"/>
                <a:gd name="T5" fmla="*/ 0 h 151"/>
                <a:gd name="T6" fmla="*/ 0 w 124"/>
                <a:gd name="T7" fmla="*/ 0 h 151"/>
                <a:gd name="T8" fmla="*/ 0 w 124"/>
                <a:gd name="T9" fmla="*/ 0 h 151"/>
                <a:gd name="T10" fmla="*/ 0 w 124"/>
                <a:gd name="T11" fmla="*/ 0 h 151"/>
                <a:gd name="T12" fmla="*/ 0 w 124"/>
                <a:gd name="T13" fmla="*/ 0 h 151"/>
                <a:gd name="T14" fmla="*/ 0 w 124"/>
                <a:gd name="T15" fmla="*/ 0 h 151"/>
                <a:gd name="T16" fmla="*/ 0 w 124"/>
                <a:gd name="T17" fmla="*/ 0 h 151"/>
                <a:gd name="T18" fmla="*/ 0 w 124"/>
                <a:gd name="T19" fmla="*/ 0 h 151"/>
                <a:gd name="T20" fmla="*/ 0 w 124"/>
                <a:gd name="T21" fmla="*/ 0 h 151"/>
                <a:gd name="T22" fmla="*/ 0 w 124"/>
                <a:gd name="T23" fmla="*/ 0 h 151"/>
                <a:gd name="T24" fmla="*/ 0 w 124"/>
                <a:gd name="T25" fmla="*/ 0 h 151"/>
                <a:gd name="T26" fmla="*/ 0 w 124"/>
                <a:gd name="T27" fmla="*/ 0 h 151"/>
                <a:gd name="T28" fmla="*/ 0 w 124"/>
                <a:gd name="T29" fmla="*/ 0 h 151"/>
                <a:gd name="T30" fmla="*/ 0 w 124"/>
                <a:gd name="T31" fmla="*/ 0 h 151"/>
                <a:gd name="T32" fmla="*/ 0 w 124"/>
                <a:gd name="T33" fmla="*/ 0 h 151"/>
                <a:gd name="T34" fmla="*/ 0 w 124"/>
                <a:gd name="T35" fmla="*/ 0 h 151"/>
                <a:gd name="T36" fmla="*/ 0 w 124"/>
                <a:gd name="T37" fmla="*/ 0 h 151"/>
                <a:gd name="T38" fmla="*/ 0 w 124"/>
                <a:gd name="T39" fmla="*/ 0 h 151"/>
                <a:gd name="T40" fmla="*/ 0 w 124"/>
                <a:gd name="T41" fmla="*/ 0 h 151"/>
                <a:gd name="T42" fmla="*/ 0 w 124"/>
                <a:gd name="T43" fmla="*/ 0 h 151"/>
                <a:gd name="T44" fmla="*/ 0 w 124"/>
                <a:gd name="T45" fmla="*/ 0 h 151"/>
                <a:gd name="T46" fmla="*/ 0 w 124"/>
                <a:gd name="T47" fmla="*/ 0 h 151"/>
                <a:gd name="T48" fmla="*/ 0 w 124"/>
                <a:gd name="T49" fmla="*/ 0 h 151"/>
                <a:gd name="T50" fmla="*/ 0 w 124"/>
                <a:gd name="T51" fmla="*/ 0 h 151"/>
                <a:gd name="T52" fmla="*/ 0 w 124"/>
                <a:gd name="T53" fmla="*/ 0 h 151"/>
                <a:gd name="T54" fmla="*/ 0 w 124"/>
                <a:gd name="T55" fmla="*/ 0 h 151"/>
                <a:gd name="T56" fmla="*/ 0 w 124"/>
                <a:gd name="T57" fmla="*/ 0 h 151"/>
                <a:gd name="T58" fmla="*/ 0 w 124"/>
                <a:gd name="T59" fmla="*/ 0 h 1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4"/>
                <a:gd name="T91" fmla="*/ 0 h 151"/>
                <a:gd name="T92" fmla="*/ 124 w 124"/>
                <a:gd name="T93" fmla="*/ 151 h 1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4" h="151">
                  <a:moveTo>
                    <a:pt x="61" y="23"/>
                  </a:moveTo>
                  <a:lnTo>
                    <a:pt x="53" y="32"/>
                  </a:lnTo>
                  <a:lnTo>
                    <a:pt x="50" y="38"/>
                  </a:lnTo>
                  <a:lnTo>
                    <a:pt x="50" y="48"/>
                  </a:lnTo>
                  <a:lnTo>
                    <a:pt x="58" y="54"/>
                  </a:lnTo>
                  <a:lnTo>
                    <a:pt x="50" y="63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77" y="111"/>
                  </a:lnTo>
                  <a:lnTo>
                    <a:pt x="111" y="138"/>
                  </a:lnTo>
                  <a:lnTo>
                    <a:pt x="124" y="138"/>
                  </a:lnTo>
                  <a:lnTo>
                    <a:pt x="111" y="151"/>
                  </a:lnTo>
                  <a:lnTo>
                    <a:pt x="72" y="151"/>
                  </a:lnTo>
                  <a:lnTo>
                    <a:pt x="53" y="148"/>
                  </a:lnTo>
                  <a:lnTo>
                    <a:pt x="41" y="129"/>
                  </a:lnTo>
                  <a:lnTo>
                    <a:pt x="38" y="132"/>
                  </a:lnTo>
                  <a:lnTo>
                    <a:pt x="31" y="132"/>
                  </a:lnTo>
                  <a:lnTo>
                    <a:pt x="25" y="127"/>
                  </a:lnTo>
                  <a:lnTo>
                    <a:pt x="28" y="111"/>
                  </a:lnTo>
                  <a:lnTo>
                    <a:pt x="13" y="99"/>
                  </a:lnTo>
                  <a:lnTo>
                    <a:pt x="13" y="83"/>
                  </a:lnTo>
                  <a:lnTo>
                    <a:pt x="19" y="73"/>
                  </a:lnTo>
                  <a:lnTo>
                    <a:pt x="19" y="70"/>
                  </a:lnTo>
                  <a:lnTo>
                    <a:pt x="3" y="61"/>
                  </a:lnTo>
                  <a:lnTo>
                    <a:pt x="0" y="41"/>
                  </a:lnTo>
                  <a:lnTo>
                    <a:pt x="9" y="19"/>
                  </a:lnTo>
                  <a:lnTo>
                    <a:pt x="22" y="7"/>
                  </a:lnTo>
                  <a:lnTo>
                    <a:pt x="58" y="0"/>
                  </a:lnTo>
                  <a:lnTo>
                    <a:pt x="53" y="16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1" name="Freeform 16"/>
            <p:cNvSpPr>
              <a:spLocks/>
            </p:cNvSpPr>
            <p:nvPr/>
          </p:nvSpPr>
          <p:spPr bwMode="auto">
            <a:xfrm>
              <a:off x="628" y="2708"/>
              <a:ext cx="558" cy="343"/>
            </a:xfrm>
            <a:custGeom>
              <a:avLst/>
              <a:gdLst>
                <a:gd name="T0" fmla="*/ 0 w 1673"/>
                <a:gd name="T1" fmla="*/ 0 h 1028"/>
                <a:gd name="T2" fmla="*/ 0 w 1673"/>
                <a:gd name="T3" fmla="*/ 0 h 1028"/>
                <a:gd name="T4" fmla="*/ 0 w 1673"/>
                <a:gd name="T5" fmla="*/ 0 h 1028"/>
                <a:gd name="T6" fmla="*/ 0 w 1673"/>
                <a:gd name="T7" fmla="*/ 0 h 1028"/>
                <a:gd name="T8" fmla="*/ 0 w 1673"/>
                <a:gd name="T9" fmla="*/ 0 h 1028"/>
                <a:gd name="T10" fmla="*/ 0 w 1673"/>
                <a:gd name="T11" fmla="*/ 0 h 1028"/>
                <a:gd name="T12" fmla="*/ 0 w 1673"/>
                <a:gd name="T13" fmla="*/ 0 h 1028"/>
                <a:gd name="T14" fmla="*/ 0 w 1673"/>
                <a:gd name="T15" fmla="*/ 0 h 1028"/>
                <a:gd name="T16" fmla="*/ 0 w 1673"/>
                <a:gd name="T17" fmla="*/ 0 h 1028"/>
                <a:gd name="T18" fmla="*/ 0 w 1673"/>
                <a:gd name="T19" fmla="*/ 0 h 1028"/>
                <a:gd name="T20" fmla="*/ 0 w 1673"/>
                <a:gd name="T21" fmla="*/ 0 h 1028"/>
                <a:gd name="T22" fmla="*/ 0 w 1673"/>
                <a:gd name="T23" fmla="*/ 0 h 1028"/>
                <a:gd name="T24" fmla="*/ 0 w 1673"/>
                <a:gd name="T25" fmla="*/ 0 h 1028"/>
                <a:gd name="T26" fmla="*/ 0 w 1673"/>
                <a:gd name="T27" fmla="*/ 0 h 1028"/>
                <a:gd name="T28" fmla="*/ 0 w 1673"/>
                <a:gd name="T29" fmla="*/ 0 h 1028"/>
                <a:gd name="T30" fmla="*/ 0 w 1673"/>
                <a:gd name="T31" fmla="*/ 0 h 1028"/>
                <a:gd name="T32" fmla="*/ 0 w 1673"/>
                <a:gd name="T33" fmla="*/ 0 h 1028"/>
                <a:gd name="T34" fmla="*/ 0 w 1673"/>
                <a:gd name="T35" fmla="*/ 0 h 1028"/>
                <a:gd name="T36" fmla="*/ 0 w 1673"/>
                <a:gd name="T37" fmla="*/ 0 h 1028"/>
                <a:gd name="T38" fmla="*/ 0 w 1673"/>
                <a:gd name="T39" fmla="*/ 0 h 1028"/>
                <a:gd name="T40" fmla="*/ 0 w 1673"/>
                <a:gd name="T41" fmla="*/ 0 h 1028"/>
                <a:gd name="T42" fmla="*/ 0 w 1673"/>
                <a:gd name="T43" fmla="*/ 0 h 1028"/>
                <a:gd name="T44" fmla="*/ 0 w 1673"/>
                <a:gd name="T45" fmla="*/ 0 h 1028"/>
                <a:gd name="T46" fmla="*/ 0 w 1673"/>
                <a:gd name="T47" fmla="*/ 0 h 1028"/>
                <a:gd name="T48" fmla="*/ 0 w 1673"/>
                <a:gd name="T49" fmla="*/ 0 h 1028"/>
                <a:gd name="T50" fmla="*/ 0 w 1673"/>
                <a:gd name="T51" fmla="*/ 0 h 1028"/>
                <a:gd name="T52" fmla="*/ 0 w 1673"/>
                <a:gd name="T53" fmla="*/ 0 h 1028"/>
                <a:gd name="T54" fmla="*/ 0 w 1673"/>
                <a:gd name="T55" fmla="*/ 0 h 1028"/>
                <a:gd name="T56" fmla="*/ 0 w 1673"/>
                <a:gd name="T57" fmla="*/ 0 h 1028"/>
                <a:gd name="T58" fmla="*/ 0 w 1673"/>
                <a:gd name="T59" fmla="*/ 0 h 1028"/>
                <a:gd name="T60" fmla="*/ 0 w 1673"/>
                <a:gd name="T61" fmla="*/ 0 h 1028"/>
                <a:gd name="T62" fmla="*/ 0 w 1673"/>
                <a:gd name="T63" fmla="*/ 0 h 1028"/>
                <a:gd name="T64" fmla="*/ 0 w 1673"/>
                <a:gd name="T65" fmla="*/ 0 h 1028"/>
                <a:gd name="T66" fmla="*/ 0 w 1673"/>
                <a:gd name="T67" fmla="*/ 0 h 1028"/>
                <a:gd name="T68" fmla="*/ 0 w 1673"/>
                <a:gd name="T69" fmla="*/ 0 h 1028"/>
                <a:gd name="T70" fmla="*/ 0 w 1673"/>
                <a:gd name="T71" fmla="*/ 0 h 1028"/>
                <a:gd name="T72" fmla="*/ 0 w 1673"/>
                <a:gd name="T73" fmla="*/ 0 h 1028"/>
                <a:gd name="T74" fmla="*/ 0 w 1673"/>
                <a:gd name="T75" fmla="*/ 0 h 1028"/>
                <a:gd name="T76" fmla="*/ 0 w 1673"/>
                <a:gd name="T77" fmla="*/ 0 h 1028"/>
                <a:gd name="T78" fmla="*/ 0 w 1673"/>
                <a:gd name="T79" fmla="*/ 0 h 1028"/>
                <a:gd name="T80" fmla="*/ 0 w 1673"/>
                <a:gd name="T81" fmla="*/ 0 h 1028"/>
                <a:gd name="T82" fmla="*/ 0 w 1673"/>
                <a:gd name="T83" fmla="*/ 0 h 1028"/>
                <a:gd name="T84" fmla="*/ 0 w 1673"/>
                <a:gd name="T85" fmla="*/ 0 h 10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73"/>
                <a:gd name="T130" fmla="*/ 0 h 1028"/>
                <a:gd name="T131" fmla="*/ 1673 w 1673"/>
                <a:gd name="T132" fmla="*/ 1028 h 10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73" h="1028">
                  <a:moveTo>
                    <a:pt x="1577" y="22"/>
                  </a:moveTo>
                  <a:lnTo>
                    <a:pt x="1577" y="35"/>
                  </a:lnTo>
                  <a:lnTo>
                    <a:pt x="1580" y="38"/>
                  </a:lnTo>
                  <a:lnTo>
                    <a:pt x="1586" y="57"/>
                  </a:lnTo>
                  <a:lnTo>
                    <a:pt x="1593" y="63"/>
                  </a:lnTo>
                  <a:lnTo>
                    <a:pt x="1599" y="92"/>
                  </a:lnTo>
                  <a:lnTo>
                    <a:pt x="1621" y="132"/>
                  </a:lnTo>
                  <a:lnTo>
                    <a:pt x="1634" y="135"/>
                  </a:lnTo>
                  <a:lnTo>
                    <a:pt x="1640" y="146"/>
                  </a:lnTo>
                  <a:lnTo>
                    <a:pt x="1646" y="151"/>
                  </a:lnTo>
                  <a:lnTo>
                    <a:pt x="1662" y="151"/>
                  </a:lnTo>
                  <a:lnTo>
                    <a:pt x="1668" y="157"/>
                  </a:lnTo>
                  <a:lnTo>
                    <a:pt x="1673" y="154"/>
                  </a:lnTo>
                  <a:lnTo>
                    <a:pt x="1618" y="186"/>
                  </a:lnTo>
                  <a:lnTo>
                    <a:pt x="1580" y="230"/>
                  </a:lnTo>
                  <a:lnTo>
                    <a:pt x="1525" y="324"/>
                  </a:lnTo>
                  <a:lnTo>
                    <a:pt x="1385" y="500"/>
                  </a:lnTo>
                  <a:lnTo>
                    <a:pt x="1303" y="560"/>
                  </a:lnTo>
                  <a:lnTo>
                    <a:pt x="1236" y="601"/>
                  </a:lnTo>
                  <a:lnTo>
                    <a:pt x="1216" y="609"/>
                  </a:lnTo>
                  <a:lnTo>
                    <a:pt x="1188" y="620"/>
                  </a:lnTo>
                  <a:lnTo>
                    <a:pt x="1149" y="641"/>
                  </a:lnTo>
                  <a:lnTo>
                    <a:pt x="1076" y="676"/>
                  </a:lnTo>
                  <a:lnTo>
                    <a:pt x="1073" y="673"/>
                  </a:lnTo>
                  <a:lnTo>
                    <a:pt x="952" y="777"/>
                  </a:lnTo>
                  <a:lnTo>
                    <a:pt x="837" y="833"/>
                  </a:lnTo>
                  <a:lnTo>
                    <a:pt x="793" y="849"/>
                  </a:lnTo>
                  <a:lnTo>
                    <a:pt x="760" y="861"/>
                  </a:lnTo>
                  <a:lnTo>
                    <a:pt x="669" y="877"/>
                  </a:lnTo>
                  <a:lnTo>
                    <a:pt x="642" y="877"/>
                  </a:lnTo>
                  <a:lnTo>
                    <a:pt x="634" y="887"/>
                  </a:lnTo>
                  <a:lnTo>
                    <a:pt x="675" y="887"/>
                  </a:lnTo>
                  <a:lnTo>
                    <a:pt x="725" y="883"/>
                  </a:lnTo>
                  <a:lnTo>
                    <a:pt x="805" y="858"/>
                  </a:lnTo>
                  <a:lnTo>
                    <a:pt x="919" y="812"/>
                  </a:lnTo>
                  <a:lnTo>
                    <a:pt x="999" y="755"/>
                  </a:lnTo>
                  <a:lnTo>
                    <a:pt x="1009" y="748"/>
                  </a:lnTo>
                  <a:lnTo>
                    <a:pt x="1012" y="745"/>
                  </a:lnTo>
                  <a:lnTo>
                    <a:pt x="1004" y="758"/>
                  </a:lnTo>
                  <a:lnTo>
                    <a:pt x="903" y="845"/>
                  </a:lnTo>
                  <a:lnTo>
                    <a:pt x="812" y="896"/>
                  </a:lnTo>
                  <a:lnTo>
                    <a:pt x="746" y="915"/>
                  </a:lnTo>
                  <a:lnTo>
                    <a:pt x="685" y="928"/>
                  </a:lnTo>
                  <a:lnTo>
                    <a:pt x="656" y="928"/>
                  </a:lnTo>
                  <a:lnTo>
                    <a:pt x="608" y="944"/>
                  </a:lnTo>
                  <a:lnTo>
                    <a:pt x="566" y="953"/>
                  </a:lnTo>
                  <a:lnTo>
                    <a:pt x="505" y="975"/>
                  </a:lnTo>
                  <a:lnTo>
                    <a:pt x="467" y="977"/>
                  </a:lnTo>
                  <a:lnTo>
                    <a:pt x="445" y="988"/>
                  </a:lnTo>
                  <a:lnTo>
                    <a:pt x="395" y="991"/>
                  </a:lnTo>
                  <a:lnTo>
                    <a:pt x="343" y="1004"/>
                  </a:lnTo>
                  <a:lnTo>
                    <a:pt x="318" y="1004"/>
                  </a:lnTo>
                  <a:lnTo>
                    <a:pt x="314" y="1007"/>
                  </a:lnTo>
                  <a:lnTo>
                    <a:pt x="321" y="915"/>
                  </a:lnTo>
                  <a:lnTo>
                    <a:pt x="324" y="912"/>
                  </a:lnTo>
                  <a:lnTo>
                    <a:pt x="368" y="924"/>
                  </a:lnTo>
                  <a:lnTo>
                    <a:pt x="432" y="918"/>
                  </a:lnTo>
                  <a:lnTo>
                    <a:pt x="513" y="890"/>
                  </a:lnTo>
                  <a:lnTo>
                    <a:pt x="573" y="861"/>
                  </a:lnTo>
                  <a:lnTo>
                    <a:pt x="576" y="858"/>
                  </a:lnTo>
                  <a:lnTo>
                    <a:pt x="576" y="855"/>
                  </a:lnTo>
                  <a:lnTo>
                    <a:pt x="557" y="855"/>
                  </a:lnTo>
                  <a:lnTo>
                    <a:pt x="439" y="899"/>
                  </a:lnTo>
                  <a:lnTo>
                    <a:pt x="395" y="909"/>
                  </a:lnTo>
                  <a:lnTo>
                    <a:pt x="359" y="906"/>
                  </a:lnTo>
                  <a:lnTo>
                    <a:pt x="346" y="899"/>
                  </a:lnTo>
                  <a:lnTo>
                    <a:pt x="343" y="896"/>
                  </a:lnTo>
                  <a:lnTo>
                    <a:pt x="352" y="880"/>
                  </a:lnTo>
                  <a:lnTo>
                    <a:pt x="337" y="852"/>
                  </a:lnTo>
                  <a:lnTo>
                    <a:pt x="321" y="836"/>
                  </a:lnTo>
                  <a:lnTo>
                    <a:pt x="305" y="833"/>
                  </a:lnTo>
                  <a:lnTo>
                    <a:pt x="312" y="807"/>
                  </a:lnTo>
                  <a:lnTo>
                    <a:pt x="334" y="780"/>
                  </a:lnTo>
                  <a:lnTo>
                    <a:pt x="417" y="726"/>
                  </a:lnTo>
                  <a:lnTo>
                    <a:pt x="483" y="707"/>
                  </a:lnTo>
                  <a:lnTo>
                    <a:pt x="486" y="711"/>
                  </a:lnTo>
                  <a:lnTo>
                    <a:pt x="491" y="711"/>
                  </a:lnTo>
                  <a:lnTo>
                    <a:pt x="493" y="707"/>
                  </a:lnTo>
                  <a:lnTo>
                    <a:pt x="493" y="698"/>
                  </a:lnTo>
                  <a:lnTo>
                    <a:pt x="464" y="698"/>
                  </a:lnTo>
                  <a:lnTo>
                    <a:pt x="395" y="723"/>
                  </a:lnTo>
                  <a:lnTo>
                    <a:pt x="314" y="780"/>
                  </a:lnTo>
                  <a:lnTo>
                    <a:pt x="286" y="820"/>
                  </a:lnTo>
                  <a:lnTo>
                    <a:pt x="283" y="852"/>
                  </a:lnTo>
                  <a:lnTo>
                    <a:pt x="264" y="880"/>
                  </a:lnTo>
                  <a:lnTo>
                    <a:pt x="261" y="953"/>
                  </a:lnTo>
                  <a:lnTo>
                    <a:pt x="253" y="969"/>
                  </a:lnTo>
                  <a:lnTo>
                    <a:pt x="250" y="1004"/>
                  </a:lnTo>
                  <a:lnTo>
                    <a:pt x="244" y="1009"/>
                  </a:lnTo>
                  <a:lnTo>
                    <a:pt x="113" y="1028"/>
                  </a:lnTo>
                  <a:lnTo>
                    <a:pt x="91" y="1028"/>
                  </a:lnTo>
                  <a:lnTo>
                    <a:pt x="79" y="1015"/>
                  </a:lnTo>
                  <a:lnTo>
                    <a:pt x="57" y="1025"/>
                  </a:lnTo>
                  <a:lnTo>
                    <a:pt x="47" y="1025"/>
                  </a:lnTo>
                  <a:lnTo>
                    <a:pt x="41" y="1009"/>
                  </a:lnTo>
                  <a:lnTo>
                    <a:pt x="41" y="1007"/>
                  </a:lnTo>
                  <a:lnTo>
                    <a:pt x="34" y="999"/>
                  </a:lnTo>
                  <a:lnTo>
                    <a:pt x="0" y="1007"/>
                  </a:lnTo>
                  <a:lnTo>
                    <a:pt x="25" y="982"/>
                  </a:lnTo>
                  <a:lnTo>
                    <a:pt x="50" y="944"/>
                  </a:lnTo>
                  <a:lnTo>
                    <a:pt x="22" y="928"/>
                  </a:lnTo>
                  <a:lnTo>
                    <a:pt x="110" y="868"/>
                  </a:lnTo>
                  <a:lnTo>
                    <a:pt x="219" y="799"/>
                  </a:lnTo>
                  <a:lnTo>
                    <a:pt x="225" y="793"/>
                  </a:lnTo>
                  <a:lnTo>
                    <a:pt x="206" y="783"/>
                  </a:lnTo>
                  <a:lnTo>
                    <a:pt x="184" y="785"/>
                  </a:lnTo>
                  <a:lnTo>
                    <a:pt x="181" y="783"/>
                  </a:lnTo>
                  <a:lnTo>
                    <a:pt x="359" y="601"/>
                  </a:lnTo>
                  <a:lnTo>
                    <a:pt x="409" y="566"/>
                  </a:lnTo>
                  <a:lnTo>
                    <a:pt x="432" y="535"/>
                  </a:lnTo>
                  <a:lnTo>
                    <a:pt x="524" y="487"/>
                  </a:lnTo>
                  <a:lnTo>
                    <a:pt x="579" y="471"/>
                  </a:lnTo>
                  <a:lnTo>
                    <a:pt x="617" y="449"/>
                  </a:lnTo>
                  <a:lnTo>
                    <a:pt x="700" y="400"/>
                  </a:lnTo>
                  <a:lnTo>
                    <a:pt x="812" y="324"/>
                  </a:lnTo>
                  <a:lnTo>
                    <a:pt x="886" y="292"/>
                  </a:lnTo>
                  <a:lnTo>
                    <a:pt x="936" y="279"/>
                  </a:lnTo>
                  <a:lnTo>
                    <a:pt x="1009" y="257"/>
                  </a:lnTo>
                  <a:lnTo>
                    <a:pt x="1124" y="201"/>
                  </a:lnTo>
                  <a:lnTo>
                    <a:pt x="1174" y="163"/>
                  </a:lnTo>
                  <a:lnTo>
                    <a:pt x="1188" y="148"/>
                  </a:lnTo>
                  <a:lnTo>
                    <a:pt x="1185" y="130"/>
                  </a:lnTo>
                  <a:lnTo>
                    <a:pt x="1174" y="119"/>
                  </a:lnTo>
                  <a:lnTo>
                    <a:pt x="1144" y="119"/>
                  </a:lnTo>
                  <a:lnTo>
                    <a:pt x="1295" y="66"/>
                  </a:lnTo>
                  <a:lnTo>
                    <a:pt x="1410" y="38"/>
                  </a:lnTo>
                  <a:lnTo>
                    <a:pt x="1583" y="0"/>
                  </a:lnTo>
                  <a:lnTo>
                    <a:pt x="1583" y="16"/>
                  </a:lnTo>
                  <a:lnTo>
                    <a:pt x="1577" y="2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2" name="Freeform 17"/>
            <p:cNvSpPr>
              <a:spLocks/>
            </p:cNvSpPr>
            <p:nvPr/>
          </p:nvSpPr>
          <p:spPr bwMode="auto">
            <a:xfrm>
              <a:off x="720" y="2719"/>
              <a:ext cx="54" cy="9"/>
            </a:xfrm>
            <a:custGeom>
              <a:avLst/>
              <a:gdLst>
                <a:gd name="T0" fmla="*/ 0 w 164"/>
                <a:gd name="T1" fmla="*/ 0 h 28"/>
                <a:gd name="T2" fmla="*/ 0 w 164"/>
                <a:gd name="T3" fmla="*/ 0 h 28"/>
                <a:gd name="T4" fmla="*/ 0 w 164"/>
                <a:gd name="T5" fmla="*/ 0 h 28"/>
                <a:gd name="T6" fmla="*/ 0 w 164"/>
                <a:gd name="T7" fmla="*/ 0 h 28"/>
                <a:gd name="T8" fmla="*/ 0 w 164"/>
                <a:gd name="T9" fmla="*/ 0 h 28"/>
                <a:gd name="T10" fmla="*/ 0 w 164"/>
                <a:gd name="T11" fmla="*/ 0 h 28"/>
                <a:gd name="T12" fmla="*/ 0 w 164"/>
                <a:gd name="T13" fmla="*/ 0 h 28"/>
                <a:gd name="T14" fmla="*/ 0 w 164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28"/>
                <a:gd name="T26" fmla="*/ 164 w 16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28">
                  <a:moveTo>
                    <a:pt x="24" y="28"/>
                  </a:moveTo>
                  <a:lnTo>
                    <a:pt x="11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26" y="12"/>
                  </a:lnTo>
                  <a:lnTo>
                    <a:pt x="164" y="0"/>
                  </a:lnTo>
                  <a:lnTo>
                    <a:pt x="126" y="1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3" name="Freeform 18"/>
            <p:cNvSpPr>
              <a:spLocks/>
            </p:cNvSpPr>
            <p:nvPr/>
          </p:nvSpPr>
          <p:spPr bwMode="auto">
            <a:xfrm>
              <a:off x="748" y="2741"/>
              <a:ext cx="73" cy="13"/>
            </a:xfrm>
            <a:custGeom>
              <a:avLst/>
              <a:gdLst>
                <a:gd name="T0" fmla="*/ 0 w 220"/>
                <a:gd name="T1" fmla="*/ 0 h 38"/>
                <a:gd name="T2" fmla="*/ 0 w 220"/>
                <a:gd name="T3" fmla="*/ 0 h 38"/>
                <a:gd name="T4" fmla="*/ 0 w 220"/>
                <a:gd name="T5" fmla="*/ 0 h 38"/>
                <a:gd name="T6" fmla="*/ 0 w 220"/>
                <a:gd name="T7" fmla="*/ 0 h 38"/>
                <a:gd name="T8" fmla="*/ 0 w 220"/>
                <a:gd name="T9" fmla="*/ 0 h 38"/>
                <a:gd name="T10" fmla="*/ 0 w 220"/>
                <a:gd name="T11" fmla="*/ 0 h 38"/>
                <a:gd name="T12" fmla="*/ 0 w 220"/>
                <a:gd name="T13" fmla="*/ 0 h 38"/>
                <a:gd name="T14" fmla="*/ 0 w 220"/>
                <a:gd name="T15" fmla="*/ 0 h 38"/>
                <a:gd name="T16" fmla="*/ 0 w 220"/>
                <a:gd name="T17" fmla="*/ 0 h 38"/>
                <a:gd name="T18" fmla="*/ 0 w 220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0"/>
                <a:gd name="T31" fmla="*/ 0 h 38"/>
                <a:gd name="T32" fmla="*/ 220 w 220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0" h="38">
                  <a:moveTo>
                    <a:pt x="115" y="32"/>
                  </a:moveTo>
                  <a:lnTo>
                    <a:pt x="55" y="32"/>
                  </a:lnTo>
                  <a:lnTo>
                    <a:pt x="17" y="38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102" y="24"/>
                  </a:lnTo>
                  <a:lnTo>
                    <a:pt x="157" y="16"/>
                  </a:lnTo>
                  <a:lnTo>
                    <a:pt x="204" y="0"/>
                  </a:lnTo>
                  <a:lnTo>
                    <a:pt x="220" y="0"/>
                  </a:lnTo>
                  <a:lnTo>
                    <a:pt x="115" y="3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4" name="Freeform 19"/>
            <p:cNvSpPr>
              <a:spLocks/>
            </p:cNvSpPr>
            <p:nvPr/>
          </p:nvSpPr>
          <p:spPr bwMode="auto">
            <a:xfrm>
              <a:off x="768" y="2772"/>
              <a:ext cx="86" cy="14"/>
            </a:xfrm>
            <a:custGeom>
              <a:avLst/>
              <a:gdLst>
                <a:gd name="T0" fmla="*/ 0 w 258"/>
                <a:gd name="T1" fmla="*/ 0 h 41"/>
                <a:gd name="T2" fmla="*/ 0 w 258"/>
                <a:gd name="T3" fmla="*/ 0 h 41"/>
                <a:gd name="T4" fmla="*/ 0 w 258"/>
                <a:gd name="T5" fmla="*/ 0 h 41"/>
                <a:gd name="T6" fmla="*/ 0 w 258"/>
                <a:gd name="T7" fmla="*/ 0 h 41"/>
                <a:gd name="T8" fmla="*/ 0 w 258"/>
                <a:gd name="T9" fmla="*/ 0 h 41"/>
                <a:gd name="T10" fmla="*/ 0 w 258"/>
                <a:gd name="T11" fmla="*/ 0 h 41"/>
                <a:gd name="T12" fmla="*/ 0 w 258"/>
                <a:gd name="T13" fmla="*/ 0 h 41"/>
                <a:gd name="T14" fmla="*/ 0 w 258"/>
                <a:gd name="T15" fmla="*/ 0 h 41"/>
                <a:gd name="T16" fmla="*/ 0 w 258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41"/>
                <a:gd name="T29" fmla="*/ 258 w 25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41">
                  <a:moveTo>
                    <a:pt x="79" y="41"/>
                  </a:moveTo>
                  <a:lnTo>
                    <a:pt x="41" y="32"/>
                  </a:lnTo>
                  <a:lnTo>
                    <a:pt x="0" y="28"/>
                  </a:lnTo>
                  <a:lnTo>
                    <a:pt x="25" y="22"/>
                  </a:lnTo>
                  <a:lnTo>
                    <a:pt x="93" y="35"/>
                  </a:lnTo>
                  <a:lnTo>
                    <a:pt x="222" y="16"/>
                  </a:lnTo>
                  <a:lnTo>
                    <a:pt x="258" y="0"/>
                  </a:lnTo>
                  <a:lnTo>
                    <a:pt x="203" y="28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5" name="Freeform 20"/>
            <p:cNvSpPr>
              <a:spLocks/>
            </p:cNvSpPr>
            <p:nvPr/>
          </p:nvSpPr>
          <p:spPr bwMode="auto">
            <a:xfrm>
              <a:off x="782" y="2787"/>
              <a:ext cx="91" cy="23"/>
            </a:xfrm>
            <a:custGeom>
              <a:avLst/>
              <a:gdLst>
                <a:gd name="T0" fmla="*/ 0 w 274"/>
                <a:gd name="T1" fmla="*/ 0 h 69"/>
                <a:gd name="T2" fmla="*/ 0 w 274"/>
                <a:gd name="T3" fmla="*/ 0 h 69"/>
                <a:gd name="T4" fmla="*/ 0 w 274"/>
                <a:gd name="T5" fmla="*/ 0 h 69"/>
                <a:gd name="T6" fmla="*/ 0 w 274"/>
                <a:gd name="T7" fmla="*/ 0 h 69"/>
                <a:gd name="T8" fmla="*/ 0 w 274"/>
                <a:gd name="T9" fmla="*/ 0 h 69"/>
                <a:gd name="T10" fmla="*/ 0 w 274"/>
                <a:gd name="T11" fmla="*/ 0 h 69"/>
                <a:gd name="T12" fmla="*/ 0 w 274"/>
                <a:gd name="T13" fmla="*/ 0 h 69"/>
                <a:gd name="T14" fmla="*/ 0 w 274"/>
                <a:gd name="T15" fmla="*/ 0 h 69"/>
                <a:gd name="T16" fmla="*/ 0 w 274"/>
                <a:gd name="T17" fmla="*/ 0 h 69"/>
                <a:gd name="T18" fmla="*/ 0 w 274"/>
                <a:gd name="T19" fmla="*/ 0 h 69"/>
                <a:gd name="T20" fmla="*/ 0 w 274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"/>
                <a:gd name="T34" fmla="*/ 0 h 69"/>
                <a:gd name="T35" fmla="*/ 274 w 274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" h="69">
                  <a:moveTo>
                    <a:pt x="93" y="64"/>
                  </a:moveTo>
                  <a:lnTo>
                    <a:pt x="41" y="64"/>
                  </a:lnTo>
                  <a:lnTo>
                    <a:pt x="13" y="69"/>
                  </a:lnTo>
                  <a:lnTo>
                    <a:pt x="0" y="69"/>
                  </a:lnTo>
                  <a:lnTo>
                    <a:pt x="19" y="59"/>
                  </a:lnTo>
                  <a:lnTo>
                    <a:pt x="71" y="51"/>
                  </a:lnTo>
                  <a:lnTo>
                    <a:pt x="127" y="51"/>
                  </a:lnTo>
                  <a:lnTo>
                    <a:pt x="258" y="10"/>
                  </a:lnTo>
                  <a:lnTo>
                    <a:pt x="274" y="0"/>
                  </a:lnTo>
                  <a:lnTo>
                    <a:pt x="198" y="37"/>
                  </a:lnTo>
                  <a:lnTo>
                    <a:pt x="93" y="6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6" name="Freeform 21"/>
            <p:cNvSpPr>
              <a:spLocks/>
            </p:cNvSpPr>
            <p:nvPr/>
          </p:nvSpPr>
          <p:spPr bwMode="auto">
            <a:xfrm>
              <a:off x="827" y="2803"/>
              <a:ext cx="55" cy="22"/>
            </a:xfrm>
            <a:custGeom>
              <a:avLst/>
              <a:gdLst>
                <a:gd name="T0" fmla="*/ 0 w 165"/>
                <a:gd name="T1" fmla="*/ 0 h 68"/>
                <a:gd name="T2" fmla="*/ 0 w 165"/>
                <a:gd name="T3" fmla="*/ 0 h 68"/>
                <a:gd name="T4" fmla="*/ 0 w 165"/>
                <a:gd name="T5" fmla="*/ 0 h 68"/>
                <a:gd name="T6" fmla="*/ 0 w 165"/>
                <a:gd name="T7" fmla="*/ 0 h 68"/>
                <a:gd name="T8" fmla="*/ 0 w 165"/>
                <a:gd name="T9" fmla="*/ 0 h 68"/>
                <a:gd name="T10" fmla="*/ 0 w 165"/>
                <a:gd name="T11" fmla="*/ 0 h 68"/>
                <a:gd name="T12" fmla="*/ 0 w 165"/>
                <a:gd name="T13" fmla="*/ 0 h 68"/>
                <a:gd name="T14" fmla="*/ 0 w 165"/>
                <a:gd name="T15" fmla="*/ 0 h 68"/>
                <a:gd name="T16" fmla="*/ 0 w 165"/>
                <a:gd name="T17" fmla="*/ 0 h 68"/>
                <a:gd name="T18" fmla="*/ 0 w 165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68"/>
                <a:gd name="T32" fmla="*/ 165 w 165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68">
                  <a:moveTo>
                    <a:pt x="105" y="40"/>
                  </a:moveTo>
                  <a:lnTo>
                    <a:pt x="28" y="65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28" y="55"/>
                  </a:lnTo>
                  <a:lnTo>
                    <a:pt x="71" y="46"/>
                  </a:lnTo>
                  <a:lnTo>
                    <a:pt x="156" y="8"/>
                  </a:lnTo>
                  <a:lnTo>
                    <a:pt x="165" y="0"/>
                  </a:lnTo>
                  <a:lnTo>
                    <a:pt x="153" y="16"/>
                  </a:lnTo>
                  <a:lnTo>
                    <a:pt x="105" y="4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7" name="Freeform 22"/>
            <p:cNvSpPr>
              <a:spLocks/>
            </p:cNvSpPr>
            <p:nvPr/>
          </p:nvSpPr>
          <p:spPr bwMode="auto">
            <a:xfrm>
              <a:off x="552" y="2974"/>
              <a:ext cx="157" cy="133"/>
            </a:xfrm>
            <a:custGeom>
              <a:avLst/>
              <a:gdLst>
                <a:gd name="T0" fmla="*/ 0 w 471"/>
                <a:gd name="T1" fmla="*/ 0 h 398"/>
                <a:gd name="T2" fmla="*/ 0 w 471"/>
                <a:gd name="T3" fmla="*/ 0 h 398"/>
                <a:gd name="T4" fmla="*/ 0 w 471"/>
                <a:gd name="T5" fmla="*/ 0 h 398"/>
                <a:gd name="T6" fmla="*/ 0 w 471"/>
                <a:gd name="T7" fmla="*/ 0 h 398"/>
                <a:gd name="T8" fmla="*/ 0 w 471"/>
                <a:gd name="T9" fmla="*/ 0 h 398"/>
                <a:gd name="T10" fmla="*/ 0 w 471"/>
                <a:gd name="T11" fmla="*/ 0 h 398"/>
                <a:gd name="T12" fmla="*/ 0 w 471"/>
                <a:gd name="T13" fmla="*/ 0 h 398"/>
                <a:gd name="T14" fmla="*/ 0 w 471"/>
                <a:gd name="T15" fmla="*/ 0 h 398"/>
                <a:gd name="T16" fmla="*/ 0 w 471"/>
                <a:gd name="T17" fmla="*/ 0 h 398"/>
                <a:gd name="T18" fmla="*/ 0 w 471"/>
                <a:gd name="T19" fmla="*/ 0 h 398"/>
                <a:gd name="T20" fmla="*/ 0 w 471"/>
                <a:gd name="T21" fmla="*/ 0 h 398"/>
                <a:gd name="T22" fmla="*/ 0 w 471"/>
                <a:gd name="T23" fmla="*/ 0 h 398"/>
                <a:gd name="T24" fmla="*/ 0 w 471"/>
                <a:gd name="T25" fmla="*/ 0 h 398"/>
                <a:gd name="T26" fmla="*/ 0 w 471"/>
                <a:gd name="T27" fmla="*/ 0 h 398"/>
                <a:gd name="T28" fmla="*/ 0 w 471"/>
                <a:gd name="T29" fmla="*/ 0 h 398"/>
                <a:gd name="T30" fmla="*/ 0 w 471"/>
                <a:gd name="T31" fmla="*/ 0 h 398"/>
                <a:gd name="T32" fmla="*/ 0 w 471"/>
                <a:gd name="T33" fmla="*/ 0 h 398"/>
                <a:gd name="T34" fmla="*/ 0 w 471"/>
                <a:gd name="T35" fmla="*/ 0 h 398"/>
                <a:gd name="T36" fmla="*/ 0 w 471"/>
                <a:gd name="T37" fmla="*/ 0 h 398"/>
                <a:gd name="T38" fmla="*/ 0 w 471"/>
                <a:gd name="T39" fmla="*/ 0 h 398"/>
                <a:gd name="T40" fmla="*/ 0 w 471"/>
                <a:gd name="T41" fmla="*/ 0 h 398"/>
                <a:gd name="T42" fmla="*/ 0 w 471"/>
                <a:gd name="T43" fmla="*/ 0 h 398"/>
                <a:gd name="T44" fmla="*/ 0 w 471"/>
                <a:gd name="T45" fmla="*/ 0 h 398"/>
                <a:gd name="T46" fmla="*/ 0 w 471"/>
                <a:gd name="T47" fmla="*/ 0 h 398"/>
                <a:gd name="T48" fmla="*/ 0 w 471"/>
                <a:gd name="T49" fmla="*/ 0 h 398"/>
                <a:gd name="T50" fmla="*/ 0 w 471"/>
                <a:gd name="T51" fmla="*/ 0 h 398"/>
                <a:gd name="T52" fmla="*/ 0 w 471"/>
                <a:gd name="T53" fmla="*/ 0 h 398"/>
                <a:gd name="T54" fmla="*/ 0 w 471"/>
                <a:gd name="T55" fmla="*/ 0 h 398"/>
                <a:gd name="T56" fmla="*/ 0 w 471"/>
                <a:gd name="T57" fmla="*/ 0 h 398"/>
                <a:gd name="T58" fmla="*/ 0 w 471"/>
                <a:gd name="T59" fmla="*/ 0 h 398"/>
                <a:gd name="T60" fmla="*/ 0 w 471"/>
                <a:gd name="T61" fmla="*/ 0 h 398"/>
                <a:gd name="T62" fmla="*/ 0 w 471"/>
                <a:gd name="T63" fmla="*/ 0 h 398"/>
                <a:gd name="T64" fmla="*/ 0 w 471"/>
                <a:gd name="T65" fmla="*/ 0 h 398"/>
                <a:gd name="T66" fmla="*/ 0 w 471"/>
                <a:gd name="T67" fmla="*/ 0 h 398"/>
                <a:gd name="T68" fmla="*/ 0 w 471"/>
                <a:gd name="T69" fmla="*/ 0 h 3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1"/>
                <a:gd name="T106" fmla="*/ 0 h 398"/>
                <a:gd name="T107" fmla="*/ 471 w 471"/>
                <a:gd name="T108" fmla="*/ 398 h 3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1" h="398">
                  <a:moveTo>
                    <a:pt x="324" y="62"/>
                  </a:moveTo>
                  <a:lnTo>
                    <a:pt x="249" y="107"/>
                  </a:lnTo>
                  <a:lnTo>
                    <a:pt x="216" y="135"/>
                  </a:lnTo>
                  <a:lnTo>
                    <a:pt x="219" y="141"/>
                  </a:lnTo>
                  <a:lnTo>
                    <a:pt x="227" y="146"/>
                  </a:lnTo>
                  <a:lnTo>
                    <a:pt x="244" y="146"/>
                  </a:lnTo>
                  <a:lnTo>
                    <a:pt x="252" y="157"/>
                  </a:lnTo>
                  <a:lnTo>
                    <a:pt x="233" y="170"/>
                  </a:lnTo>
                  <a:lnTo>
                    <a:pt x="230" y="178"/>
                  </a:lnTo>
                  <a:lnTo>
                    <a:pt x="230" y="184"/>
                  </a:lnTo>
                  <a:lnTo>
                    <a:pt x="188" y="210"/>
                  </a:lnTo>
                  <a:lnTo>
                    <a:pt x="205" y="226"/>
                  </a:lnTo>
                  <a:lnTo>
                    <a:pt x="255" y="221"/>
                  </a:lnTo>
                  <a:lnTo>
                    <a:pt x="258" y="238"/>
                  </a:lnTo>
                  <a:lnTo>
                    <a:pt x="293" y="238"/>
                  </a:lnTo>
                  <a:lnTo>
                    <a:pt x="296" y="235"/>
                  </a:lnTo>
                  <a:lnTo>
                    <a:pt x="322" y="248"/>
                  </a:lnTo>
                  <a:lnTo>
                    <a:pt x="471" y="226"/>
                  </a:lnTo>
                  <a:lnTo>
                    <a:pt x="465" y="270"/>
                  </a:lnTo>
                  <a:lnTo>
                    <a:pt x="411" y="305"/>
                  </a:lnTo>
                  <a:lnTo>
                    <a:pt x="340" y="324"/>
                  </a:lnTo>
                  <a:lnTo>
                    <a:pt x="296" y="330"/>
                  </a:lnTo>
                  <a:lnTo>
                    <a:pt x="252" y="343"/>
                  </a:lnTo>
                  <a:lnTo>
                    <a:pt x="249" y="343"/>
                  </a:lnTo>
                  <a:lnTo>
                    <a:pt x="243" y="349"/>
                  </a:lnTo>
                  <a:lnTo>
                    <a:pt x="268" y="370"/>
                  </a:lnTo>
                  <a:lnTo>
                    <a:pt x="271" y="368"/>
                  </a:lnTo>
                  <a:lnTo>
                    <a:pt x="284" y="368"/>
                  </a:lnTo>
                  <a:lnTo>
                    <a:pt x="277" y="376"/>
                  </a:lnTo>
                  <a:lnTo>
                    <a:pt x="280" y="389"/>
                  </a:lnTo>
                  <a:lnTo>
                    <a:pt x="284" y="392"/>
                  </a:lnTo>
                  <a:lnTo>
                    <a:pt x="216" y="398"/>
                  </a:lnTo>
                  <a:lnTo>
                    <a:pt x="181" y="389"/>
                  </a:lnTo>
                  <a:lnTo>
                    <a:pt x="172" y="381"/>
                  </a:lnTo>
                  <a:lnTo>
                    <a:pt x="168" y="381"/>
                  </a:lnTo>
                  <a:lnTo>
                    <a:pt x="216" y="349"/>
                  </a:lnTo>
                  <a:lnTo>
                    <a:pt x="227" y="338"/>
                  </a:lnTo>
                  <a:lnTo>
                    <a:pt x="219" y="333"/>
                  </a:lnTo>
                  <a:lnTo>
                    <a:pt x="150" y="338"/>
                  </a:lnTo>
                  <a:lnTo>
                    <a:pt x="76" y="333"/>
                  </a:lnTo>
                  <a:lnTo>
                    <a:pt x="66" y="333"/>
                  </a:lnTo>
                  <a:lnTo>
                    <a:pt x="115" y="305"/>
                  </a:lnTo>
                  <a:lnTo>
                    <a:pt x="124" y="295"/>
                  </a:lnTo>
                  <a:lnTo>
                    <a:pt x="124" y="292"/>
                  </a:lnTo>
                  <a:lnTo>
                    <a:pt x="118" y="286"/>
                  </a:lnTo>
                  <a:lnTo>
                    <a:pt x="19" y="295"/>
                  </a:lnTo>
                  <a:lnTo>
                    <a:pt x="0" y="289"/>
                  </a:lnTo>
                  <a:lnTo>
                    <a:pt x="22" y="270"/>
                  </a:lnTo>
                  <a:lnTo>
                    <a:pt x="57" y="258"/>
                  </a:lnTo>
                  <a:lnTo>
                    <a:pt x="65" y="251"/>
                  </a:lnTo>
                  <a:lnTo>
                    <a:pt x="65" y="248"/>
                  </a:lnTo>
                  <a:lnTo>
                    <a:pt x="57" y="242"/>
                  </a:lnTo>
                  <a:lnTo>
                    <a:pt x="16" y="242"/>
                  </a:lnTo>
                  <a:lnTo>
                    <a:pt x="13" y="238"/>
                  </a:lnTo>
                  <a:lnTo>
                    <a:pt x="41" y="222"/>
                  </a:lnTo>
                  <a:lnTo>
                    <a:pt x="51" y="226"/>
                  </a:lnTo>
                  <a:lnTo>
                    <a:pt x="57" y="216"/>
                  </a:lnTo>
                  <a:lnTo>
                    <a:pt x="57" y="200"/>
                  </a:lnTo>
                  <a:lnTo>
                    <a:pt x="22" y="178"/>
                  </a:lnTo>
                  <a:lnTo>
                    <a:pt x="19" y="170"/>
                  </a:lnTo>
                  <a:lnTo>
                    <a:pt x="65" y="135"/>
                  </a:lnTo>
                  <a:lnTo>
                    <a:pt x="66" y="135"/>
                  </a:lnTo>
                  <a:lnTo>
                    <a:pt x="76" y="125"/>
                  </a:lnTo>
                  <a:lnTo>
                    <a:pt x="57" y="100"/>
                  </a:lnTo>
                  <a:lnTo>
                    <a:pt x="57" y="88"/>
                  </a:lnTo>
                  <a:lnTo>
                    <a:pt x="90" y="62"/>
                  </a:lnTo>
                  <a:lnTo>
                    <a:pt x="166" y="46"/>
                  </a:lnTo>
                  <a:lnTo>
                    <a:pt x="191" y="16"/>
                  </a:lnTo>
                  <a:lnTo>
                    <a:pt x="312" y="0"/>
                  </a:lnTo>
                  <a:lnTo>
                    <a:pt x="414" y="2"/>
                  </a:lnTo>
                  <a:lnTo>
                    <a:pt x="324" y="6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8" name="Freeform 23"/>
            <p:cNvSpPr>
              <a:spLocks/>
            </p:cNvSpPr>
            <p:nvPr/>
          </p:nvSpPr>
          <p:spPr bwMode="auto">
            <a:xfrm>
              <a:off x="643" y="2993"/>
              <a:ext cx="94" cy="127"/>
            </a:xfrm>
            <a:custGeom>
              <a:avLst/>
              <a:gdLst>
                <a:gd name="T0" fmla="*/ 0 w 283"/>
                <a:gd name="T1" fmla="*/ 0 h 380"/>
                <a:gd name="T2" fmla="*/ 0 w 283"/>
                <a:gd name="T3" fmla="*/ 0 h 380"/>
                <a:gd name="T4" fmla="*/ 0 w 283"/>
                <a:gd name="T5" fmla="*/ 0 h 380"/>
                <a:gd name="T6" fmla="*/ 0 w 283"/>
                <a:gd name="T7" fmla="*/ 0 h 380"/>
                <a:gd name="T8" fmla="*/ 0 w 283"/>
                <a:gd name="T9" fmla="*/ 0 h 380"/>
                <a:gd name="T10" fmla="*/ 0 w 283"/>
                <a:gd name="T11" fmla="*/ 0 h 380"/>
                <a:gd name="T12" fmla="*/ 0 w 283"/>
                <a:gd name="T13" fmla="*/ 0 h 380"/>
                <a:gd name="T14" fmla="*/ 0 w 283"/>
                <a:gd name="T15" fmla="*/ 0 h 380"/>
                <a:gd name="T16" fmla="*/ 0 w 283"/>
                <a:gd name="T17" fmla="*/ 0 h 380"/>
                <a:gd name="T18" fmla="*/ 0 w 283"/>
                <a:gd name="T19" fmla="*/ 0 h 380"/>
                <a:gd name="T20" fmla="*/ 0 w 283"/>
                <a:gd name="T21" fmla="*/ 0 h 380"/>
                <a:gd name="T22" fmla="*/ 0 w 283"/>
                <a:gd name="T23" fmla="*/ 0 h 380"/>
                <a:gd name="T24" fmla="*/ 0 w 283"/>
                <a:gd name="T25" fmla="*/ 0 h 380"/>
                <a:gd name="T26" fmla="*/ 0 w 283"/>
                <a:gd name="T27" fmla="*/ 0 h 380"/>
                <a:gd name="T28" fmla="*/ 0 w 283"/>
                <a:gd name="T29" fmla="*/ 0 h 380"/>
                <a:gd name="T30" fmla="*/ 0 w 283"/>
                <a:gd name="T31" fmla="*/ 0 h 380"/>
                <a:gd name="T32" fmla="*/ 0 w 283"/>
                <a:gd name="T33" fmla="*/ 0 h 380"/>
                <a:gd name="T34" fmla="*/ 0 w 283"/>
                <a:gd name="T35" fmla="*/ 0 h 380"/>
                <a:gd name="T36" fmla="*/ 0 w 283"/>
                <a:gd name="T37" fmla="*/ 0 h 380"/>
                <a:gd name="T38" fmla="*/ 0 w 283"/>
                <a:gd name="T39" fmla="*/ 0 h 380"/>
                <a:gd name="T40" fmla="*/ 0 w 283"/>
                <a:gd name="T41" fmla="*/ 0 h 380"/>
                <a:gd name="T42" fmla="*/ 0 w 283"/>
                <a:gd name="T43" fmla="*/ 0 h 380"/>
                <a:gd name="T44" fmla="*/ 0 w 283"/>
                <a:gd name="T45" fmla="*/ 0 h 380"/>
                <a:gd name="T46" fmla="*/ 0 w 283"/>
                <a:gd name="T47" fmla="*/ 0 h 380"/>
                <a:gd name="T48" fmla="*/ 0 w 283"/>
                <a:gd name="T49" fmla="*/ 0 h 380"/>
                <a:gd name="T50" fmla="*/ 0 w 283"/>
                <a:gd name="T51" fmla="*/ 0 h 380"/>
                <a:gd name="T52" fmla="*/ 0 w 283"/>
                <a:gd name="T53" fmla="*/ 0 h 380"/>
                <a:gd name="T54" fmla="*/ 0 w 283"/>
                <a:gd name="T55" fmla="*/ 0 h 380"/>
                <a:gd name="T56" fmla="*/ 0 w 283"/>
                <a:gd name="T57" fmla="*/ 0 h 380"/>
                <a:gd name="T58" fmla="*/ 0 w 283"/>
                <a:gd name="T59" fmla="*/ 0 h 380"/>
                <a:gd name="T60" fmla="*/ 0 w 283"/>
                <a:gd name="T61" fmla="*/ 0 h 380"/>
                <a:gd name="T62" fmla="*/ 0 w 283"/>
                <a:gd name="T63" fmla="*/ 0 h 380"/>
                <a:gd name="T64" fmla="*/ 0 w 283"/>
                <a:gd name="T65" fmla="*/ 0 h 380"/>
                <a:gd name="T66" fmla="*/ 0 w 283"/>
                <a:gd name="T67" fmla="*/ 0 h 380"/>
                <a:gd name="T68" fmla="*/ 0 w 283"/>
                <a:gd name="T69" fmla="*/ 0 h 380"/>
                <a:gd name="T70" fmla="*/ 0 w 283"/>
                <a:gd name="T71" fmla="*/ 0 h 380"/>
                <a:gd name="T72" fmla="*/ 0 w 283"/>
                <a:gd name="T73" fmla="*/ 0 h 380"/>
                <a:gd name="T74" fmla="*/ 0 w 283"/>
                <a:gd name="T75" fmla="*/ 0 h 380"/>
                <a:gd name="T76" fmla="*/ 0 w 283"/>
                <a:gd name="T77" fmla="*/ 0 h 380"/>
                <a:gd name="T78" fmla="*/ 0 w 283"/>
                <a:gd name="T79" fmla="*/ 0 h 380"/>
                <a:gd name="T80" fmla="*/ 0 w 283"/>
                <a:gd name="T81" fmla="*/ 0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3"/>
                <a:gd name="T124" fmla="*/ 0 h 380"/>
                <a:gd name="T125" fmla="*/ 283 w 283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3" h="380">
                  <a:moveTo>
                    <a:pt x="270" y="6"/>
                  </a:moveTo>
                  <a:lnTo>
                    <a:pt x="283" y="19"/>
                  </a:lnTo>
                  <a:lnTo>
                    <a:pt x="283" y="32"/>
                  </a:lnTo>
                  <a:lnTo>
                    <a:pt x="268" y="41"/>
                  </a:lnTo>
                  <a:lnTo>
                    <a:pt x="261" y="57"/>
                  </a:lnTo>
                  <a:lnTo>
                    <a:pt x="258" y="111"/>
                  </a:lnTo>
                  <a:lnTo>
                    <a:pt x="248" y="189"/>
                  </a:lnTo>
                  <a:lnTo>
                    <a:pt x="242" y="220"/>
                  </a:lnTo>
                  <a:lnTo>
                    <a:pt x="187" y="282"/>
                  </a:lnTo>
                  <a:lnTo>
                    <a:pt x="128" y="346"/>
                  </a:lnTo>
                  <a:lnTo>
                    <a:pt x="74" y="380"/>
                  </a:lnTo>
                  <a:lnTo>
                    <a:pt x="57" y="365"/>
                  </a:lnTo>
                  <a:lnTo>
                    <a:pt x="35" y="380"/>
                  </a:lnTo>
                  <a:lnTo>
                    <a:pt x="25" y="374"/>
                  </a:lnTo>
                  <a:lnTo>
                    <a:pt x="25" y="365"/>
                  </a:lnTo>
                  <a:lnTo>
                    <a:pt x="9" y="352"/>
                  </a:lnTo>
                  <a:lnTo>
                    <a:pt x="77" y="325"/>
                  </a:lnTo>
                  <a:lnTo>
                    <a:pt x="143" y="282"/>
                  </a:lnTo>
                  <a:lnTo>
                    <a:pt x="146" y="280"/>
                  </a:lnTo>
                  <a:lnTo>
                    <a:pt x="146" y="277"/>
                  </a:lnTo>
                  <a:lnTo>
                    <a:pt x="130" y="277"/>
                  </a:lnTo>
                  <a:lnTo>
                    <a:pt x="69" y="312"/>
                  </a:lnTo>
                  <a:lnTo>
                    <a:pt x="28" y="320"/>
                  </a:lnTo>
                  <a:lnTo>
                    <a:pt x="31" y="312"/>
                  </a:lnTo>
                  <a:lnTo>
                    <a:pt x="31" y="303"/>
                  </a:lnTo>
                  <a:lnTo>
                    <a:pt x="16" y="293"/>
                  </a:lnTo>
                  <a:lnTo>
                    <a:pt x="9" y="296"/>
                  </a:lnTo>
                  <a:lnTo>
                    <a:pt x="0" y="296"/>
                  </a:lnTo>
                  <a:lnTo>
                    <a:pt x="31" y="287"/>
                  </a:lnTo>
                  <a:lnTo>
                    <a:pt x="105" y="277"/>
                  </a:lnTo>
                  <a:lnTo>
                    <a:pt x="140" y="261"/>
                  </a:lnTo>
                  <a:lnTo>
                    <a:pt x="175" y="246"/>
                  </a:lnTo>
                  <a:lnTo>
                    <a:pt x="214" y="217"/>
                  </a:lnTo>
                  <a:lnTo>
                    <a:pt x="214" y="186"/>
                  </a:lnTo>
                  <a:lnTo>
                    <a:pt x="222" y="157"/>
                  </a:lnTo>
                  <a:lnTo>
                    <a:pt x="231" y="95"/>
                  </a:lnTo>
                  <a:lnTo>
                    <a:pt x="239" y="69"/>
                  </a:lnTo>
                  <a:lnTo>
                    <a:pt x="236" y="25"/>
                  </a:lnTo>
                  <a:lnTo>
                    <a:pt x="252" y="0"/>
                  </a:lnTo>
                  <a:lnTo>
                    <a:pt x="264" y="3"/>
                  </a:lnTo>
                  <a:lnTo>
                    <a:pt x="270" y="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9" name="Freeform 24"/>
            <p:cNvSpPr>
              <a:spLocks/>
            </p:cNvSpPr>
            <p:nvPr/>
          </p:nvSpPr>
          <p:spPr bwMode="auto">
            <a:xfrm>
              <a:off x="721" y="3043"/>
              <a:ext cx="52" cy="36"/>
            </a:xfrm>
            <a:custGeom>
              <a:avLst/>
              <a:gdLst>
                <a:gd name="T0" fmla="*/ 0 w 156"/>
                <a:gd name="T1" fmla="*/ 0 h 109"/>
                <a:gd name="T2" fmla="*/ 0 w 156"/>
                <a:gd name="T3" fmla="*/ 0 h 109"/>
                <a:gd name="T4" fmla="*/ 0 w 156"/>
                <a:gd name="T5" fmla="*/ 0 h 109"/>
                <a:gd name="T6" fmla="*/ 0 w 156"/>
                <a:gd name="T7" fmla="*/ 0 h 109"/>
                <a:gd name="T8" fmla="*/ 0 w 156"/>
                <a:gd name="T9" fmla="*/ 0 h 109"/>
                <a:gd name="T10" fmla="*/ 0 w 156"/>
                <a:gd name="T11" fmla="*/ 0 h 109"/>
                <a:gd name="T12" fmla="*/ 0 w 156"/>
                <a:gd name="T13" fmla="*/ 0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09"/>
                <a:gd name="T23" fmla="*/ 156 w 156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09">
                  <a:moveTo>
                    <a:pt x="71" y="71"/>
                  </a:moveTo>
                  <a:lnTo>
                    <a:pt x="0" y="109"/>
                  </a:lnTo>
                  <a:lnTo>
                    <a:pt x="28" y="62"/>
                  </a:lnTo>
                  <a:lnTo>
                    <a:pt x="32" y="21"/>
                  </a:lnTo>
                  <a:lnTo>
                    <a:pt x="137" y="0"/>
                  </a:lnTo>
                  <a:lnTo>
                    <a:pt x="156" y="0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0" name="Freeform 25"/>
            <p:cNvSpPr>
              <a:spLocks/>
            </p:cNvSpPr>
            <p:nvPr/>
          </p:nvSpPr>
          <p:spPr bwMode="auto">
            <a:xfrm>
              <a:off x="865" y="2423"/>
              <a:ext cx="272" cy="325"/>
            </a:xfrm>
            <a:custGeom>
              <a:avLst/>
              <a:gdLst>
                <a:gd name="T0" fmla="*/ 0 w 818"/>
                <a:gd name="T1" fmla="*/ 0 h 974"/>
                <a:gd name="T2" fmla="*/ 0 w 818"/>
                <a:gd name="T3" fmla="*/ 0 h 974"/>
                <a:gd name="T4" fmla="*/ 0 w 818"/>
                <a:gd name="T5" fmla="*/ 0 h 974"/>
                <a:gd name="T6" fmla="*/ 0 w 818"/>
                <a:gd name="T7" fmla="*/ 0 h 974"/>
                <a:gd name="T8" fmla="*/ 0 w 818"/>
                <a:gd name="T9" fmla="*/ 0 h 974"/>
                <a:gd name="T10" fmla="*/ 0 w 818"/>
                <a:gd name="T11" fmla="*/ 0 h 974"/>
                <a:gd name="T12" fmla="*/ 0 w 818"/>
                <a:gd name="T13" fmla="*/ 0 h 974"/>
                <a:gd name="T14" fmla="*/ 0 w 818"/>
                <a:gd name="T15" fmla="*/ 0 h 974"/>
                <a:gd name="T16" fmla="*/ 0 w 818"/>
                <a:gd name="T17" fmla="*/ 0 h 974"/>
                <a:gd name="T18" fmla="*/ 0 w 818"/>
                <a:gd name="T19" fmla="*/ 0 h 974"/>
                <a:gd name="T20" fmla="*/ 0 w 818"/>
                <a:gd name="T21" fmla="*/ 0 h 974"/>
                <a:gd name="T22" fmla="*/ 0 w 818"/>
                <a:gd name="T23" fmla="*/ 0 h 974"/>
                <a:gd name="T24" fmla="*/ 0 w 818"/>
                <a:gd name="T25" fmla="*/ 0 h 974"/>
                <a:gd name="T26" fmla="*/ 0 w 818"/>
                <a:gd name="T27" fmla="*/ 0 h 974"/>
                <a:gd name="T28" fmla="*/ 0 w 818"/>
                <a:gd name="T29" fmla="*/ 0 h 974"/>
                <a:gd name="T30" fmla="*/ 0 w 818"/>
                <a:gd name="T31" fmla="*/ 0 h 974"/>
                <a:gd name="T32" fmla="*/ 0 w 818"/>
                <a:gd name="T33" fmla="*/ 0 h 974"/>
                <a:gd name="T34" fmla="*/ 0 w 818"/>
                <a:gd name="T35" fmla="*/ 0 h 974"/>
                <a:gd name="T36" fmla="*/ 0 w 818"/>
                <a:gd name="T37" fmla="*/ 0 h 974"/>
                <a:gd name="T38" fmla="*/ 0 w 818"/>
                <a:gd name="T39" fmla="*/ 0 h 974"/>
                <a:gd name="T40" fmla="*/ 0 w 818"/>
                <a:gd name="T41" fmla="*/ 0 h 974"/>
                <a:gd name="T42" fmla="*/ 0 w 818"/>
                <a:gd name="T43" fmla="*/ 0 h 974"/>
                <a:gd name="T44" fmla="*/ 0 w 818"/>
                <a:gd name="T45" fmla="*/ 0 h 974"/>
                <a:gd name="T46" fmla="*/ 0 w 818"/>
                <a:gd name="T47" fmla="*/ 0 h 974"/>
                <a:gd name="T48" fmla="*/ 0 w 818"/>
                <a:gd name="T49" fmla="*/ 0 h 974"/>
                <a:gd name="T50" fmla="*/ 0 w 818"/>
                <a:gd name="T51" fmla="*/ 0 h 974"/>
                <a:gd name="T52" fmla="*/ 0 w 818"/>
                <a:gd name="T53" fmla="*/ 0 h 974"/>
                <a:gd name="T54" fmla="*/ 0 w 818"/>
                <a:gd name="T55" fmla="*/ 0 h 974"/>
                <a:gd name="T56" fmla="*/ 0 w 818"/>
                <a:gd name="T57" fmla="*/ 0 h 974"/>
                <a:gd name="T58" fmla="*/ 0 w 818"/>
                <a:gd name="T59" fmla="*/ 0 h 974"/>
                <a:gd name="T60" fmla="*/ 0 w 818"/>
                <a:gd name="T61" fmla="*/ 0 h 974"/>
                <a:gd name="T62" fmla="*/ 0 w 818"/>
                <a:gd name="T63" fmla="*/ 0 h 974"/>
                <a:gd name="T64" fmla="*/ 0 w 818"/>
                <a:gd name="T65" fmla="*/ 0 h 974"/>
                <a:gd name="T66" fmla="*/ 0 w 818"/>
                <a:gd name="T67" fmla="*/ 0 h 974"/>
                <a:gd name="T68" fmla="*/ 0 w 818"/>
                <a:gd name="T69" fmla="*/ 0 h 974"/>
                <a:gd name="T70" fmla="*/ 0 w 818"/>
                <a:gd name="T71" fmla="*/ 0 h 974"/>
                <a:gd name="T72" fmla="*/ 0 w 818"/>
                <a:gd name="T73" fmla="*/ 0 h 974"/>
                <a:gd name="T74" fmla="*/ 0 w 818"/>
                <a:gd name="T75" fmla="*/ 0 h 974"/>
                <a:gd name="T76" fmla="*/ 0 w 818"/>
                <a:gd name="T77" fmla="*/ 0 h 974"/>
                <a:gd name="T78" fmla="*/ 0 w 818"/>
                <a:gd name="T79" fmla="*/ 0 h 974"/>
                <a:gd name="T80" fmla="*/ 0 w 818"/>
                <a:gd name="T81" fmla="*/ 0 h 974"/>
                <a:gd name="T82" fmla="*/ 0 w 818"/>
                <a:gd name="T83" fmla="*/ 0 h 974"/>
                <a:gd name="T84" fmla="*/ 0 w 818"/>
                <a:gd name="T85" fmla="*/ 0 h 9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8"/>
                <a:gd name="T130" fmla="*/ 0 h 974"/>
                <a:gd name="T131" fmla="*/ 818 w 818"/>
                <a:gd name="T132" fmla="*/ 974 h 9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8" h="974">
                  <a:moveTo>
                    <a:pt x="786" y="0"/>
                  </a:moveTo>
                  <a:lnTo>
                    <a:pt x="787" y="0"/>
                  </a:lnTo>
                  <a:lnTo>
                    <a:pt x="755" y="13"/>
                  </a:lnTo>
                  <a:lnTo>
                    <a:pt x="708" y="67"/>
                  </a:lnTo>
                  <a:lnTo>
                    <a:pt x="678" y="135"/>
                  </a:lnTo>
                  <a:lnTo>
                    <a:pt x="666" y="208"/>
                  </a:lnTo>
                  <a:lnTo>
                    <a:pt x="666" y="160"/>
                  </a:lnTo>
                  <a:lnTo>
                    <a:pt x="681" y="46"/>
                  </a:lnTo>
                  <a:lnTo>
                    <a:pt x="681" y="35"/>
                  </a:lnTo>
                  <a:lnTo>
                    <a:pt x="659" y="22"/>
                  </a:lnTo>
                  <a:lnTo>
                    <a:pt x="650" y="22"/>
                  </a:lnTo>
                  <a:lnTo>
                    <a:pt x="618" y="70"/>
                  </a:lnTo>
                  <a:lnTo>
                    <a:pt x="599" y="145"/>
                  </a:lnTo>
                  <a:lnTo>
                    <a:pt x="605" y="198"/>
                  </a:lnTo>
                  <a:lnTo>
                    <a:pt x="599" y="208"/>
                  </a:lnTo>
                  <a:lnTo>
                    <a:pt x="602" y="238"/>
                  </a:lnTo>
                  <a:lnTo>
                    <a:pt x="602" y="251"/>
                  </a:lnTo>
                  <a:lnTo>
                    <a:pt x="585" y="107"/>
                  </a:lnTo>
                  <a:lnTo>
                    <a:pt x="574" y="54"/>
                  </a:lnTo>
                  <a:lnTo>
                    <a:pt x="566" y="46"/>
                  </a:lnTo>
                  <a:lnTo>
                    <a:pt x="557" y="46"/>
                  </a:lnTo>
                  <a:lnTo>
                    <a:pt x="526" y="89"/>
                  </a:lnTo>
                  <a:lnTo>
                    <a:pt x="503" y="192"/>
                  </a:lnTo>
                  <a:lnTo>
                    <a:pt x="526" y="283"/>
                  </a:lnTo>
                  <a:lnTo>
                    <a:pt x="500" y="211"/>
                  </a:lnTo>
                  <a:lnTo>
                    <a:pt x="478" y="154"/>
                  </a:lnTo>
                  <a:lnTo>
                    <a:pt x="451" y="113"/>
                  </a:lnTo>
                  <a:lnTo>
                    <a:pt x="442" y="105"/>
                  </a:lnTo>
                  <a:lnTo>
                    <a:pt x="426" y="105"/>
                  </a:lnTo>
                  <a:lnTo>
                    <a:pt x="407" y="129"/>
                  </a:lnTo>
                  <a:lnTo>
                    <a:pt x="404" y="230"/>
                  </a:lnTo>
                  <a:lnTo>
                    <a:pt x="417" y="267"/>
                  </a:lnTo>
                  <a:lnTo>
                    <a:pt x="445" y="343"/>
                  </a:lnTo>
                  <a:lnTo>
                    <a:pt x="423" y="302"/>
                  </a:lnTo>
                  <a:lnTo>
                    <a:pt x="373" y="198"/>
                  </a:lnTo>
                  <a:lnTo>
                    <a:pt x="335" y="163"/>
                  </a:lnTo>
                  <a:lnTo>
                    <a:pt x="319" y="173"/>
                  </a:lnTo>
                  <a:lnTo>
                    <a:pt x="305" y="198"/>
                  </a:lnTo>
                  <a:lnTo>
                    <a:pt x="316" y="249"/>
                  </a:lnTo>
                  <a:lnTo>
                    <a:pt x="338" y="297"/>
                  </a:lnTo>
                  <a:lnTo>
                    <a:pt x="360" y="336"/>
                  </a:lnTo>
                  <a:lnTo>
                    <a:pt x="379" y="377"/>
                  </a:lnTo>
                  <a:lnTo>
                    <a:pt x="379" y="387"/>
                  </a:lnTo>
                  <a:lnTo>
                    <a:pt x="324" y="289"/>
                  </a:lnTo>
                  <a:lnTo>
                    <a:pt x="267" y="222"/>
                  </a:lnTo>
                  <a:lnTo>
                    <a:pt x="239" y="260"/>
                  </a:lnTo>
                  <a:lnTo>
                    <a:pt x="229" y="298"/>
                  </a:lnTo>
                  <a:lnTo>
                    <a:pt x="236" y="343"/>
                  </a:lnTo>
                  <a:lnTo>
                    <a:pt x="289" y="409"/>
                  </a:lnTo>
                  <a:lnTo>
                    <a:pt x="302" y="430"/>
                  </a:lnTo>
                  <a:lnTo>
                    <a:pt x="311" y="438"/>
                  </a:lnTo>
                  <a:lnTo>
                    <a:pt x="324" y="451"/>
                  </a:lnTo>
                  <a:lnTo>
                    <a:pt x="299" y="438"/>
                  </a:lnTo>
                  <a:lnTo>
                    <a:pt x="209" y="321"/>
                  </a:lnTo>
                  <a:lnTo>
                    <a:pt x="209" y="314"/>
                  </a:lnTo>
                  <a:lnTo>
                    <a:pt x="207" y="311"/>
                  </a:lnTo>
                  <a:lnTo>
                    <a:pt x="198" y="311"/>
                  </a:lnTo>
                  <a:lnTo>
                    <a:pt x="171" y="355"/>
                  </a:lnTo>
                  <a:lnTo>
                    <a:pt x="179" y="406"/>
                  </a:lnTo>
                  <a:lnTo>
                    <a:pt x="239" y="478"/>
                  </a:lnTo>
                  <a:lnTo>
                    <a:pt x="280" y="525"/>
                  </a:lnTo>
                  <a:lnTo>
                    <a:pt x="280" y="531"/>
                  </a:lnTo>
                  <a:lnTo>
                    <a:pt x="184" y="427"/>
                  </a:lnTo>
                  <a:lnTo>
                    <a:pt x="165" y="406"/>
                  </a:lnTo>
                  <a:lnTo>
                    <a:pt x="159" y="393"/>
                  </a:lnTo>
                  <a:lnTo>
                    <a:pt x="146" y="384"/>
                  </a:lnTo>
                  <a:lnTo>
                    <a:pt x="121" y="414"/>
                  </a:lnTo>
                  <a:lnTo>
                    <a:pt x="121" y="465"/>
                  </a:lnTo>
                  <a:lnTo>
                    <a:pt x="229" y="563"/>
                  </a:lnTo>
                  <a:lnTo>
                    <a:pt x="239" y="566"/>
                  </a:lnTo>
                  <a:lnTo>
                    <a:pt x="223" y="566"/>
                  </a:lnTo>
                  <a:lnTo>
                    <a:pt x="184" y="538"/>
                  </a:lnTo>
                  <a:lnTo>
                    <a:pt x="105" y="473"/>
                  </a:lnTo>
                  <a:lnTo>
                    <a:pt x="95" y="468"/>
                  </a:lnTo>
                  <a:lnTo>
                    <a:pt x="77" y="490"/>
                  </a:lnTo>
                  <a:lnTo>
                    <a:pt x="69" y="516"/>
                  </a:lnTo>
                  <a:lnTo>
                    <a:pt x="77" y="541"/>
                  </a:lnTo>
                  <a:lnTo>
                    <a:pt x="204" y="633"/>
                  </a:lnTo>
                  <a:lnTo>
                    <a:pt x="143" y="598"/>
                  </a:lnTo>
                  <a:lnTo>
                    <a:pt x="61" y="541"/>
                  </a:lnTo>
                  <a:lnTo>
                    <a:pt x="53" y="541"/>
                  </a:lnTo>
                  <a:lnTo>
                    <a:pt x="47" y="557"/>
                  </a:lnTo>
                  <a:lnTo>
                    <a:pt x="50" y="590"/>
                  </a:lnTo>
                  <a:lnTo>
                    <a:pt x="86" y="622"/>
                  </a:lnTo>
                  <a:lnTo>
                    <a:pt x="146" y="666"/>
                  </a:lnTo>
                  <a:lnTo>
                    <a:pt x="168" y="682"/>
                  </a:lnTo>
                  <a:lnTo>
                    <a:pt x="168" y="685"/>
                  </a:lnTo>
                  <a:lnTo>
                    <a:pt x="176" y="692"/>
                  </a:lnTo>
                  <a:lnTo>
                    <a:pt x="117" y="657"/>
                  </a:lnTo>
                  <a:lnTo>
                    <a:pt x="53" y="611"/>
                  </a:lnTo>
                  <a:lnTo>
                    <a:pt x="31" y="606"/>
                  </a:lnTo>
                  <a:lnTo>
                    <a:pt x="22" y="606"/>
                  </a:lnTo>
                  <a:lnTo>
                    <a:pt x="13" y="622"/>
                  </a:lnTo>
                  <a:lnTo>
                    <a:pt x="22" y="644"/>
                  </a:lnTo>
                  <a:lnTo>
                    <a:pt x="61" y="670"/>
                  </a:lnTo>
                  <a:lnTo>
                    <a:pt x="67" y="682"/>
                  </a:lnTo>
                  <a:lnTo>
                    <a:pt x="162" y="755"/>
                  </a:lnTo>
                  <a:lnTo>
                    <a:pt x="165" y="755"/>
                  </a:lnTo>
                  <a:lnTo>
                    <a:pt x="165" y="758"/>
                  </a:lnTo>
                  <a:lnTo>
                    <a:pt x="162" y="761"/>
                  </a:lnTo>
                  <a:lnTo>
                    <a:pt x="83" y="707"/>
                  </a:lnTo>
                  <a:lnTo>
                    <a:pt x="47" y="673"/>
                  </a:lnTo>
                  <a:lnTo>
                    <a:pt x="41" y="673"/>
                  </a:lnTo>
                  <a:lnTo>
                    <a:pt x="39" y="676"/>
                  </a:lnTo>
                  <a:lnTo>
                    <a:pt x="19" y="660"/>
                  </a:lnTo>
                  <a:lnTo>
                    <a:pt x="9" y="660"/>
                  </a:lnTo>
                  <a:lnTo>
                    <a:pt x="0" y="679"/>
                  </a:lnTo>
                  <a:lnTo>
                    <a:pt x="0" y="692"/>
                  </a:lnTo>
                  <a:lnTo>
                    <a:pt x="162" y="842"/>
                  </a:lnTo>
                  <a:lnTo>
                    <a:pt x="286" y="928"/>
                  </a:lnTo>
                  <a:lnTo>
                    <a:pt x="348" y="955"/>
                  </a:lnTo>
                  <a:lnTo>
                    <a:pt x="401" y="974"/>
                  </a:lnTo>
                  <a:lnTo>
                    <a:pt x="404" y="974"/>
                  </a:lnTo>
                  <a:lnTo>
                    <a:pt x="510" y="937"/>
                  </a:lnTo>
                  <a:lnTo>
                    <a:pt x="516" y="931"/>
                  </a:lnTo>
                  <a:lnTo>
                    <a:pt x="522" y="890"/>
                  </a:lnTo>
                  <a:lnTo>
                    <a:pt x="571" y="777"/>
                  </a:lnTo>
                  <a:lnTo>
                    <a:pt x="628" y="685"/>
                  </a:lnTo>
                  <a:lnTo>
                    <a:pt x="653" y="654"/>
                  </a:lnTo>
                  <a:lnTo>
                    <a:pt x="684" y="576"/>
                  </a:lnTo>
                  <a:lnTo>
                    <a:pt x="689" y="377"/>
                  </a:lnTo>
                  <a:lnTo>
                    <a:pt x="727" y="214"/>
                  </a:lnTo>
                  <a:lnTo>
                    <a:pt x="749" y="151"/>
                  </a:lnTo>
                  <a:lnTo>
                    <a:pt x="818" y="22"/>
                  </a:lnTo>
                  <a:lnTo>
                    <a:pt x="809" y="7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796" y="0"/>
                  </a:lnTo>
                  <a:lnTo>
                    <a:pt x="790" y="0"/>
                  </a:lnTo>
                  <a:lnTo>
                    <a:pt x="787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1" name="Freeform 26"/>
            <p:cNvSpPr>
              <a:spLocks/>
            </p:cNvSpPr>
            <p:nvPr/>
          </p:nvSpPr>
          <p:spPr bwMode="auto">
            <a:xfrm>
              <a:off x="634" y="2525"/>
              <a:ext cx="351" cy="270"/>
            </a:xfrm>
            <a:custGeom>
              <a:avLst/>
              <a:gdLst>
                <a:gd name="T0" fmla="*/ 0 w 1052"/>
                <a:gd name="T1" fmla="*/ 0 h 810"/>
                <a:gd name="T2" fmla="*/ 0 w 1052"/>
                <a:gd name="T3" fmla="*/ 0 h 810"/>
                <a:gd name="T4" fmla="*/ 0 w 1052"/>
                <a:gd name="T5" fmla="*/ 0 h 810"/>
                <a:gd name="T6" fmla="*/ 0 w 1052"/>
                <a:gd name="T7" fmla="*/ 0 h 810"/>
                <a:gd name="T8" fmla="*/ 0 w 1052"/>
                <a:gd name="T9" fmla="*/ 0 h 810"/>
                <a:gd name="T10" fmla="*/ 0 w 1052"/>
                <a:gd name="T11" fmla="*/ 0 h 810"/>
                <a:gd name="T12" fmla="*/ 0 w 1052"/>
                <a:gd name="T13" fmla="*/ 0 h 810"/>
                <a:gd name="T14" fmla="*/ 0 w 1052"/>
                <a:gd name="T15" fmla="*/ 0 h 810"/>
                <a:gd name="T16" fmla="*/ 0 w 1052"/>
                <a:gd name="T17" fmla="*/ 0 h 810"/>
                <a:gd name="T18" fmla="*/ 0 w 1052"/>
                <a:gd name="T19" fmla="*/ 0 h 810"/>
                <a:gd name="T20" fmla="*/ 0 w 1052"/>
                <a:gd name="T21" fmla="*/ 0 h 810"/>
                <a:gd name="T22" fmla="*/ 0 w 1052"/>
                <a:gd name="T23" fmla="*/ 0 h 810"/>
                <a:gd name="T24" fmla="*/ 0 w 1052"/>
                <a:gd name="T25" fmla="*/ 0 h 810"/>
                <a:gd name="T26" fmla="*/ 0 w 1052"/>
                <a:gd name="T27" fmla="*/ 0 h 810"/>
                <a:gd name="T28" fmla="*/ 0 w 1052"/>
                <a:gd name="T29" fmla="*/ 0 h 810"/>
                <a:gd name="T30" fmla="*/ 0 w 1052"/>
                <a:gd name="T31" fmla="*/ 0 h 810"/>
                <a:gd name="T32" fmla="*/ 0 w 1052"/>
                <a:gd name="T33" fmla="*/ 0 h 810"/>
                <a:gd name="T34" fmla="*/ 0 w 1052"/>
                <a:gd name="T35" fmla="*/ 0 h 810"/>
                <a:gd name="T36" fmla="*/ 0 w 1052"/>
                <a:gd name="T37" fmla="*/ 0 h 810"/>
                <a:gd name="T38" fmla="*/ 0 w 1052"/>
                <a:gd name="T39" fmla="*/ 0 h 810"/>
                <a:gd name="T40" fmla="*/ 0 w 1052"/>
                <a:gd name="T41" fmla="*/ 0 h 810"/>
                <a:gd name="T42" fmla="*/ 0 w 1052"/>
                <a:gd name="T43" fmla="*/ 0 h 810"/>
                <a:gd name="T44" fmla="*/ 0 w 1052"/>
                <a:gd name="T45" fmla="*/ 0 h 8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52"/>
                <a:gd name="T70" fmla="*/ 0 h 810"/>
                <a:gd name="T71" fmla="*/ 1052 w 1052"/>
                <a:gd name="T72" fmla="*/ 810 h 8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52" h="810">
                  <a:moveTo>
                    <a:pt x="69" y="20"/>
                  </a:moveTo>
                  <a:lnTo>
                    <a:pt x="187" y="81"/>
                  </a:lnTo>
                  <a:lnTo>
                    <a:pt x="306" y="136"/>
                  </a:lnTo>
                  <a:lnTo>
                    <a:pt x="452" y="199"/>
                  </a:lnTo>
                  <a:lnTo>
                    <a:pt x="516" y="232"/>
                  </a:lnTo>
                  <a:lnTo>
                    <a:pt x="557" y="295"/>
                  </a:lnTo>
                  <a:lnTo>
                    <a:pt x="654" y="391"/>
                  </a:lnTo>
                  <a:lnTo>
                    <a:pt x="759" y="515"/>
                  </a:lnTo>
                  <a:lnTo>
                    <a:pt x="926" y="653"/>
                  </a:lnTo>
                  <a:lnTo>
                    <a:pt x="1052" y="701"/>
                  </a:lnTo>
                  <a:lnTo>
                    <a:pt x="1030" y="742"/>
                  </a:lnTo>
                  <a:lnTo>
                    <a:pt x="926" y="782"/>
                  </a:lnTo>
                  <a:lnTo>
                    <a:pt x="815" y="810"/>
                  </a:lnTo>
                  <a:lnTo>
                    <a:pt x="731" y="749"/>
                  </a:lnTo>
                  <a:lnTo>
                    <a:pt x="641" y="590"/>
                  </a:lnTo>
                  <a:lnTo>
                    <a:pt x="536" y="474"/>
                  </a:lnTo>
                  <a:lnTo>
                    <a:pt x="424" y="295"/>
                  </a:lnTo>
                  <a:lnTo>
                    <a:pt x="334" y="253"/>
                  </a:lnTo>
                  <a:lnTo>
                    <a:pt x="258" y="192"/>
                  </a:lnTo>
                  <a:lnTo>
                    <a:pt x="166" y="144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2" name="Freeform 27"/>
            <p:cNvSpPr>
              <a:spLocks/>
            </p:cNvSpPr>
            <p:nvPr/>
          </p:nvSpPr>
          <p:spPr bwMode="auto">
            <a:xfrm>
              <a:off x="634" y="2525"/>
              <a:ext cx="342" cy="264"/>
            </a:xfrm>
            <a:custGeom>
              <a:avLst/>
              <a:gdLst>
                <a:gd name="T0" fmla="*/ 0 w 1024"/>
                <a:gd name="T1" fmla="*/ 0 h 792"/>
                <a:gd name="T2" fmla="*/ 0 w 1024"/>
                <a:gd name="T3" fmla="*/ 0 h 792"/>
                <a:gd name="T4" fmla="*/ 0 w 1024"/>
                <a:gd name="T5" fmla="*/ 0 h 792"/>
                <a:gd name="T6" fmla="*/ 0 w 1024"/>
                <a:gd name="T7" fmla="*/ 0 h 792"/>
                <a:gd name="T8" fmla="*/ 0 w 1024"/>
                <a:gd name="T9" fmla="*/ 0 h 792"/>
                <a:gd name="T10" fmla="*/ 0 w 1024"/>
                <a:gd name="T11" fmla="*/ 0 h 792"/>
                <a:gd name="T12" fmla="*/ 0 w 1024"/>
                <a:gd name="T13" fmla="*/ 0 h 792"/>
                <a:gd name="T14" fmla="*/ 0 w 1024"/>
                <a:gd name="T15" fmla="*/ 0 h 792"/>
                <a:gd name="T16" fmla="*/ 0 w 1024"/>
                <a:gd name="T17" fmla="*/ 0 h 792"/>
                <a:gd name="T18" fmla="*/ 0 w 1024"/>
                <a:gd name="T19" fmla="*/ 0 h 792"/>
                <a:gd name="T20" fmla="*/ 0 w 1024"/>
                <a:gd name="T21" fmla="*/ 0 h 792"/>
                <a:gd name="T22" fmla="*/ 0 w 1024"/>
                <a:gd name="T23" fmla="*/ 0 h 792"/>
                <a:gd name="T24" fmla="*/ 0 w 1024"/>
                <a:gd name="T25" fmla="*/ 0 h 792"/>
                <a:gd name="T26" fmla="*/ 0 w 1024"/>
                <a:gd name="T27" fmla="*/ 0 h 792"/>
                <a:gd name="T28" fmla="*/ 0 w 1024"/>
                <a:gd name="T29" fmla="*/ 0 h 792"/>
                <a:gd name="T30" fmla="*/ 0 w 1024"/>
                <a:gd name="T31" fmla="*/ 0 h 792"/>
                <a:gd name="T32" fmla="*/ 0 w 1024"/>
                <a:gd name="T33" fmla="*/ 0 h 792"/>
                <a:gd name="T34" fmla="*/ 0 w 1024"/>
                <a:gd name="T35" fmla="*/ 0 h 792"/>
                <a:gd name="T36" fmla="*/ 0 w 1024"/>
                <a:gd name="T37" fmla="*/ 0 h 792"/>
                <a:gd name="T38" fmla="*/ 0 w 1024"/>
                <a:gd name="T39" fmla="*/ 0 h 792"/>
                <a:gd name="T40" fmla="*/ 0 w 1024"/>
                <a:gd name="T41" fmla="*/ 0 h 792"/>
                <a:gd name="T42" fmla="*/ 0 w 1024"/>
                <a:gd name="T43" fmla="*/ 0 h 792"/>
                <a:gd name="T44" fmla="*/ 0 w 1024"/>
                <a:gd name="T45" fmla="*/ 0 h 792"/>
                <a:gd name="T46" fmla="*/ 0 w 1024"/>
                <a:gd name="T47" fmla="*/ 0 h 792"/>
                <a:gd name="T48" fmla="*/ 0 w 1024"/>
                <a:gd name="T49" fmla="*/ 0 h 792"/>
                <a:gd name="T50" fmla="*/ 0 w 1024"/>
                <a:gd name="T51" fmla="*/ 0 h 792"/>
                <a:gd name="T52" fmla="*/ 0 w 1024"/>
                <a:gd name="T53" fmla="*/ 0 h 792"/>
                <a:gd name="T54" fmla="*/ 0 w 1024"/>
                <a:gd name="T55" fmla="*/ 0 h 792"/>
                <a:gd name="T56" fmla="*/ 0 w 1024"/>
                <a:gd name="T57" fmla="*/ 0 h 792"/>
                <a:gd name="T58" fmla="*/ 0 w 1024"/>
                <a:gd name="T59" fmla="*/ 0 h 792"/>
                <a:gd name="T60" fmla="*/ 0 w 1024"/>
                <a:gd name="T61" fmla="*/ 0 h 792"/>
                <a:gd name="T62" fmla="*/ 0 w 1024"/>
                <a:gd name="T63" fmla="*/ 0 h 792"/>
                <a:gd name="T64" fmla="*/ 0 w 1024"/>
                <a:gd name="T65" fmla="*/ 0 h 792"/>
                <a:gd name="T66" fmla="*/ 0 w 1024"/>
                <a:gd name="T67" fmla="*/ 0 h 792"/>
                <a:gd name="T68" fmla="*/ 0 w 1024"/>
                <a:gd name="T69" fmla="*/ 0 h 792"/>
                <a:gd name="T70" fmla="*/ 0 w 1024"/>
                <a:gd name="T71" fmla="*/ 0 h 792"/>
                <a:gd name="T72" fmla="*/ 0 w 1024"/>
                <a:gd name="T73" fmla="*/ 0 h 792"/>
                <a:gd name="T74" fmla="*/ 0 w 1024"/>
                <a:gd name="T75" fmla="*/ 0 h 792"/>
                <a:gd name="T76" fmla="*/ 0 w 1024"/>
                <a:gd name="T77" fmla="*/ 0 h 792"/>
                <a:gd name="T78" fmla="*/ 0 w 1024"/>
                <a:gd name="T79" fmla="*/ 0 h 792"/>
                <a:gd name="T80" fmla="*/ 0 w 1024"/>
                <a:gd name="T81" fmla="*/ 0 h 792"/>
                <a:gd name="T82" fmla="*/ 0 w 1024"/>
                <a:gd name="T83" fmla="*/ 0 h 792"/>
                <a:gd name="T84" fmla="*/ 0 w 1024"/>
                <a:gd name="T85" fmla="*/ 0 h 792"/>
                <a:gd name="T86" fmla="*/ 0 w 1024"/>
                <a:gd name="T87" fmla="*/ 0 h 792"/>
                <a:gd name="T88" fmla="*/ 0 w 1024"/>
                <a:gd name="T89" fmla="*/ 0 h 792"/>
                <a:gd name="T90" fmla="*/ 0 w 1024"/>
                <a:gd name="T91" fmla="*/ 0 h 792"/>
                <a:gd name="T92" fmla="*/ 0 w 1024"/>
                <a:gd name="T93" fmla="*/ 0 h 792"/>
                <a:gd name="T94" fmla="*/ 0 w 1024"/>
                <a:gd name="T95" fmla="*/ 0 h 792"/>
                <a:gd name="T96" fmla="*/ 0 w 1024"/>
                <a:gd name="T97" fmla="*/ 0 h 792"/>
                <a:gd name="T98" fmla="*/ 0 w 1024"/>
                <a:gd name="T99" fmla="*/ 0 h 792"/>
                <a:gd name="T100" fmla="*/ 0 w 1024"/>
                <a:gd name="T101" fmla="*/ 0 h 792"/>
                <a:gd name="T102" fmla="*/ 0 w 1024"/>
                <a:gd name="T103" fmla="*/ 0 h 792"/>
                <a:gd name="T104" fmla="*/ 0 w 1024"/>
                <a:gd name="T105" fmla="*/ 0 h 792"/>
                <a:gd name="T106" fmla="*/ 0 w 1024"/>
                <a:gd name="T107" fmla="*/ 0 h 792"/>
                <a:gd name="T108" fmla="*/ 0 w 1024"/>
                <a:gd name="T109" fmla="*/ 0 h 792"/>
                <a:gd name="T110" fmla="*/ 0 w 1024"/>
                <a:gd name="T111" fmla="*/ 0 h 792"/>
                <a:gd name="T112" fmla="*/ 0 w 1024"/>
                <a:gd name="T113" fmla="*/ 0 h 792"/>
                <a:gd name="T114" fmla="*/ 0 w 1024"/>
                <a:gd name="T115" fmla="*/ 0 h 792"/>
                <a:gd name="T116" fmla="*/ 0 w 1024"/>
                <a:gd name="T117" fmla="*/ 0 h 7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4"/>
                <a:gd name="T178" fmla="*/ 0 h 792"/>
                <a:gd name="T179" fmla="*/ 1024 w 1024"/>
                <a:gd name="T180" fmla="*/ 792 h 7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4" h="792">
                  <a:moveTo>
                    <a:pt x="69" y="22"/>
                  </a:moveTo>
                  <a:lnTo>
                    <a:pt x="84" y="30"/>
                  </a:lnTo>
                  <a:lnTo>
                    <a:pt x="97" y="39"/>
                  </a:lnTo>
                  <a:lnTo>
                    <a:pt x="112" y="46"/>
                  </a:lnTo>
                  <a:lnTo>
                    <a:pt x="127" y="55"/>
                  </a:lnTo>
                  <a:lnTo>
                    <a:pt x="140" y="64"/>
                  </a:lnTo>
                  <a:lnTo>
                    <a:pt x="155" y="72"/>
                  </a:lnTo>
                  <a:lnTo>
                    <a:pt x="169" y="80"/>
                  </a:lnTo>
                  <a:lnTo>
                    <a:pt x="183" y="88"/>
                  </a:lnTo>
                  <a:lnTo>
                    <a:pt x="197" y="96"/>
                  </a:lnTo>
                  <a:lnTo>
                    <a:pt x="212" y="103"/>
                  </a:lnTo>
                  <a:lnTo>
                    <a:pt x="227" y="110"/>
                  </a:lnTo>
                  <a:lnTo>
                    <a:pt x="242" y="118"/>
                  </a:lnTo>
                  <a:lnTo>
                    <a:pt x="255" y="125"/>
                  </a:lnTo>
                  <a:lnTo>
                    <a:pt x="270" y="132"/>
                  </a:lnTo>
                  <a:lnTo>
                    <a:pt x="284" y="139"/>
                  </a:lnTo>
                  <a:lnTo>
                    <a:pt x="299" y="145"/>
                  </a:lnTo>
                  <a:lnTo>
                    <a:pt x="317" y="154"/>
                  </a:lnTo>
                  <a:lnTo>
                    <a:pt x="334" y="161"/>
                  </a:lnTo>
                  <a:lnTo>
                    <a:pt x="351" y="168"/>
                  </a:lnTo>
                  <a:lnTo>
                    <a:pt x="368" y="176"/>
                  </a:lnTo>
                  <a:lnTo>
                    <a:pt x="386" y="183"/>
                  </a:lnTo>
                  <a:lnTo>
                    <a:pt x="404" y="190"/>
                  </a:lnTo>
                  <a:lnTo>
                    <a:pt x="421" y="198"/>
                  </a:lnTo>
                  <a:lnTo>
                    <a:pt x="439" y="205"/>
                  </a:lnTo>
                  <a:lnTo>
                    <a:pt x="446" y="209"/>
                  </a:lnTo>
                  <a:lnTo>
                    <a:pt x="455" y="214"/>
                  </a:lnTo>
                  <a:lnTo>
                    <a:pt x="463" y="218"/>
                  </a:lnTo>
                  <a:lnTo>
                    <a:pt x="472" y="221"/>
                  </a:lnTo>
                  <a:lnTo>
                    <a:pt x="479" y="225"/>
                  </a:lnTo>
                  <a:lnTo>
                    <a:pt x="488" y="230"/>
                  </a:lnTo>
                  <a:lnTo>
                    <a:pt x="495" y="234"/>
                  </a:lnTo>
                  <a:lnTo>
                    <a:pt x="504" y="237"/>
                  </a:lnTo>
                  <a:lnTo>
                    <a:pt x="508" y="246"/>
                  </a:lnTo>
                  <a:lnTo>
                    <a:pt x="514" y="253"/>
                  </a:lnTo>
                  <a:lnTo>
                    <a:pt x="519" y="260"/>
                  </a:lnTo>
                  <a:lnTo>
                    <a:pt x="525" y="269"/>
                  </a:lnTo>
                  <a:lnTo>
                    <a:pt x="529" y="276"/>
                  </a:lnTo>
                  <a:lnTo>
                    <a:pt x="535" y="283"/>
                  </a:lnTo>
                  <a:lnTo>
                    <a:pt x="539" y="292"/>
                  </a:lnTo>
                  <a:lnTo>
                    <a:pt x="545" y="299"/>
                  </a:lnTo>
                  <a:lnTo>
                    <a:pt x="557" y="311"/>
                  </a:lnTo>
                  <a:lnTo>
                    <a:pt x="569" y="324"/>
                  </a:lnTo>
                  <a:lnTo>
                    <a:pt x="581" y="336"/>
                  </a:lnTo>
                  <a:lnTo>
                    <a:pt x="592" y="349"/>
                  </a:lnTo>
                  <a:lnTo>
                    <a:pt x="603" y="360"/>
                  </a:lnTo>
                  <a:lnTo>
                    <a:pt x="615" y="374"/>
                  </a:lnTo>
                  <a:lnTo>
                    <a:pt x="626" y="385"/>
                  </a:lnTo>
                  <a:lnTo>
                    <a:pt x="638" y="398"/>
                  </a:lnTo>
                  <a:lnTo>
                    <a:pt x="653" y="413"/>
                  </a:lnTo>
                  <a:lnTo>
                    <a:pt x="666" y="429"/>
                  </a:lnTo>
                  <a:lnTo>
                    <a:pt x="679" y="445"/>
                  </a:lnTo>
                  <a:lnTo>
                    <a:pt x="694" y="459"/>
                  </a:lnTo>
                  <a:lnTo>
                    <a:pt x="707" y="475"/>
                  </a:lnTo>
                  <a:lnTo>
                    <a:pt x="722" y="491"/>
                  </a:lnTo>
                  <a:lnTo>
                    <a:pt x="735" y="506"/>
                  </a:lnTo>
                  <a:lnTo>
                    <a:pt x="750" y="522"/>
                  </a:lnTo>
                  <a:lnTo>
                    <a:pt x="769" y="538"/>
                  </a:lnTo>
                  <a:lnTo>
                    <a:pt x="790" y="555"/>
                  </a:lnTo>
                  <a:lnTo>
                    <a:pt x="809" y="571"/>
                  </a:lnTo>
                  <a:lnTo>
                    <a:pt x="828" y="589"/>
                  </a:lnTo>
                  <a:lnTo>
                    <a:pt x="849" y="605"/>
                  </a:lnTo>
                  <a:lnTo>
                    <a:pt x="868" y="621"/>
                  </a:lnTo>
                  <a:lnTo>
                    <a:pt x="887" y="638"/>
                  </a:lnTo>
                  <a:lnTo>
                    <a:pt x="908" y="654"/>
                  </a:lnTo>
                  <a:lnTo>
                    <a:pt x="923" y="660"/>
                  </a:lnTo>
                  <a:lnTo>
                    <a:pt x="937" y="667"/>
                  </a:lnTo>
                  <a:lnTo>
                    <a:pt x="951" y="673"/>
                  </a:lnTo>
                  <a:lnTo>
                    <a:pt x="965" y="679"/>
                  </a:lnTo>
                  <a:lnTo>
                    <a:pt x="980" y="685"/>
                  </a:lnTo>
                  <a:lnTo>
                    <a:pt x="995" y="691"/>
                  </a:lnTo>
                  <a:lnTo>
                    <a:pt x="1010" y="696"/>
                  </a:lnTo>
                  <a:lnTo>
                    <a:pt x="1024" y="702"/>
                  </a:lnTo>
                  <a:lnTo>
                    <a:pt x="1021" y="707"/>
                  </a:lnTo>
                  <a:lnTo>
                    <a:pt x="1020" y="711"/>
                  </a:lnTo>
                  <a:lnTo>
                    <a:pt x="1018" y="715"/>
                  </a:lnTo>
                  <a:lnTo>
                    <a:pt x="1015" y="720"/>
                  </a:lnTo>
                  <a:lnTo>
                    <a:pt x="1014" y="724"/>
                  </a:lnTo>
                  <a:lnTo>
                    <a:pt x="1011" y="728"/>
                  </a:lnTo>
                  <a:lnTo>
                    <a:pt x="1010" y="733"/>
                  </a:lnTo>
                  <a:lnTo>
                    <a:pt x="1008" y="737"/>
                  </a:lnTo>
                  <a:lnTo>
                    <a:pt x="996" y="742"/>
                  </a:lnTo>
                  <a:lnTo>
                    <a:pt x="985" y="744"/>
                  </a:lnTo>
                  <a:lnTo>
                    <a:pt x="974" y="749"/>
                  </a:lnTo>
                  <a:lnTo>
                    <a:pt x="962" y="753"/>
                  </a:lnTo>
                  <a:lnTo>
                    <a:pt x="951" y="757"/>
                  </a:lnTo>
                  <a:lnTo>
                    <a:pt x="940" y="762"/>
                  </a:lnTo>
                  <a:lnTo>
                    <a:pt x="928" y="765"/>
                  </a:lnTo>
                  <a:lnTo>
                    <a:pt x="917" y="769"/>
                  </a:lnTo>
                  <a:lnTo>
                    <a:pt x="906" y="772"/>
                  </a:lnTo>
                  <a:lnTo>
                    <a:pt x="896" y="775"/>
                  </a:lnTo>
                  <a:lnTo>
                    <a:pt x="886" y="778"/>
                  </a:lnTo>
                  <a:lnTo>
                    <a:pt x="875" y="781"/>
                  </a:lnTo>
                  <a:lnTo>
                    <a:pt x="865" y="784"/>
                  </a:lnTo>
                  <a:lnTo>
                    <a:pt x="855" y="787"/>
                  </a:lnTo>
                  <a:lnTo>
                    <a:pt x="844" y="789"/>
                  </a:lnTo>
                  <a:lnTo>
                    <a:pt x="833" y="792"/>
                  </a:lnTo>
                  <a:lnTo>
                    <a:pt x="824" y="787"/>
                  </a:lnTo>
                  <a:lnTo>
                    <a:pt x="814" y="781"/>
                  </a:lnTo>
                  <a:lnTo>
                    <a:pt x="803" y="775"/>
                  </a:lnTo>
                  <a:lnTo>
                    <a:pt x="793" y="769"/>
                  </a:lnTo>
                  <a:lnTo>
                    <a:pt x="783" y="763"/>
                  </a:lnTo>
                  <a:lnTo>
                    <a:pt x="772" y="757"/>
                  </a:lnTo>
                  <a:lnTo>
                    <a:pt x="762" y="752"/>
                  </a:lnTo>
                  <a:lnTo>
                    <a:pt x="752" y="746"/>
                  </a:lnTo>
                  <a:lnTo>
                    <a:pt x="740" y="727"/>
                  </a:lnTo>
                  <a:lnTo>
                    <a:pt x="728" y="708"/>
                  </a:lnTo>
                  <a:lnTo>
                    <a:pt x="715" y="689"/>
                  </a:lnTo>
                  <a:lnTo>
                    <a:pt x="703" y="669"/>
                  </a:lnTo>
                  <a:lnTo>
                    <a:pt x="691" y="650"/>
                  </a:lnTo>
                  <a:lnTo>
                    <a:pt x="679" y="631"/>
                  </a:lnTo>
                  <a:lnTo>
                    <a:pt x="666" y="612"/>
                  </a:lnTo>
                  <a:lnTo>
                    <a:pt x="654" y="593"/>
                  </a:lnTo>
                  <a:lnTo>
                    <a:pt x="641" y="577"/>
                  </a:lnTo>
                  <a:lnTo>
                    <a:pt x="629" y="563"/>
                  </a:lnTo>
                  <a:lnTo>
                    <a:pt x="616" y="548"/>
                  </a:lnTo>
                  <a:lnTo>
                    <a:pt x="603" y="534"/>
                  </a:lnTo>
                  <a:lnTo>
                    <a:pt x="591" y="518"/>
                  </a:lnTo>
                  <a:lnTo>
                    <a:pt x="578" y="503"/>
                  </a:lnTo>
                  <a:lnTo>
                    <a:pt x="564" y="488"/>
                  </a:lnTo>
                  <a:lnTo>
                    <a:pt x="553" y="474"/>
                  </a:lnTo>
                  <a:lnTo>
                    <a:pt x="538" y="451"/>
                  </a:lnTo>
                  <a:lnTo>
                    <a:pt x="523" y="427"/>
                  </a:lnTo>
                  <a:lnTo>
                    <a:pt x="508" y="404"/>
                  </a:lnTo>
                  <a:lnTo>
                    <a:pt x="494" y="382"/>
                  </a:lnTo>
                  <a:lnTo>
                    <a:pt x="480" y="359"/>
                  </a:lnTo>
                  <a:lnTo>
                    <a:pt x="466" y="336"/>
                  </a:lnTo>
                  <a:lnTo>
                    <a:pt x="451" y="312"/>
                  </a:lnTo>
                  <a:lnTo>
                    <a:pt x="436" y="291"/>
                  </a:lnTo>
                  <a:lnTo>
                    <a:pt x="426" y="285"/>
                  </a:lnTo>
                  <a:lnTo>
                    <a:pt x="414" y="280"/>
                  </a:lnTo>
                  <a:lnTo>
                    <a:pt x="404" y="275"/>
                  </a:lnTo>
                  <a:lnTo>
                    <a:pt x="393" y="270"/>
                  </a:lnTo>
                  <a:lnTo>
                    <a:pt x="383" y="264"/>
                  </a:lnTo>
                  <a:lnTo>
                    <a:pt x="371" y="259"/>
                  </a:lnTo>
                  <a:lnTo>
                    <a:pt x="361" y="254"/>
                  </a:lnTo>
                  <a:lnTo>
                    <a:pt x="351" y="248"/>
                  </a:lnTo>
                  <a:lnTo>
                    <a:pt x="340" y="243"/>
                  </a:lnTo>
                  <a:lnTo>
                    <a:pt x="330" y="235"/>
                  </a:lnTo>
                  <a:lnTo>
                    <a:pt x="321" y="228"/>
                  </a:lnTo>
                  <a:lnTo>
                    <a:pt x="311" y="221"/>
                  </a:lnTo>
                  <a:lnTo>
                    <a:pt x="301" y="215"/>
                  </a:lnTo>
                  <a:lnTo>
                    <a:pt x="290" y="208"/>
                  </a:lnTo>
                  <a:lnTo>
                    <a:pt x="281" y="200"/>
                  </a:lnTo>
                  <a:lnTo>
                    <a:pt x="271" y="195"/>
                  </a:lnTo>
                  <a:lnTo>
                    <a:pt x="259" y="187"/>
                  </a:lnTo>
                  <a:lnTo>
                    <a:pt x="249" y="182"/>
                  </a:lnTo>
                  <a:lnTo>
                    <a:pt x="237" y="176"/>
                  </a:lnTo>
                  <a:lnTo>
                    <a:pt x="225" y="168"/>
                  </a:lnTo>
                  <a:lnTo>
                    <a:pt x="215" y="163"/>
                  </a:lnTo>
                  <a:lnTo>
                    <a:pt x="203" y="157"/>
                  </a:lnTo>
                  <a:lnTo>
                    <a:pt x="191" y="150"/>
                  </a:lnTo>
                  <a:lnTo>
                    <a:pt x="181" y="144"/>
                  </a:lnTo>
                  <a:lnTo>
                    <a:pt x="169" y="136"/>
                  </a:lnTo>
                  <a:lnTo>
                    <a:pt x="159" y="128"/>
                  </a:lnTo>
                  <a:lnTo>
                    <a:pt x="147" y="120"/>
                  </a:lnTo>
                  <a:lnTo>
                    <a:pt x="137" y="113"/>
                  </a:lnTo>
                  <a:lnTo>
                    <a:pt x="125" y="104"/>
                  </a:lnTo>
                  <a:lnTo>
                    <a:pt x="115" y="97"/>
                  </a:lnTo>
                  <a:lnTo>
                    <a:pt x="103" y="90"/>
                  </a:lnTo>
                  <a:lnTo>
                    <a:pt x="93" y="81"/>
                  </a:lnTo>
                  <a:lnTo>
                    <a:pt x="81" y="71"/>
                  </a:lnTo>
                  <a:lnTo>
                    <a:pt x="69" y="61"/>
                  </a:lnTo>
                  <a:lnTo>
                    <a:pt x="57" y="51"/>
                  </a:lnTo>
                  <a:lnTo>
                    <a:pt x="46" y="40"/>
                  </a:lnTo>
                  <a:lnTo>
                    <a:pt x="34" y="30"/>
                  </a:lnTo>
                  <a:lnTo>
                    <a:pt x="22" y="20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5" y="7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6"/>
                  </a:lnTo>
                  <a:lnTo>
                    <a:pt x="60" y="19"/>
                  </a:lnTo>
                  <a:lnTo>
                    <a:pt x="69" y="2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3" name="Freeform 28"/>
            <p:cNvSpPr>
              <a:spLocks/>
            </p:cNvSpPr>
            <p:nvPr/>
          </p:nvSpPr>
          <p:spPr bwMode="auto">
            <a:xfrm>
              <a:off x="634" y="2525"/>
              <a:ext cx="332" cy="258"/>
            </a:xfrm>
            <a:custGeom>
              <a:avLst/>
              <a:gdLst>
                <a:gd name="T0" fmla="*/ 0 w 996"/>
                <a:gd name="T1" fmla="*/ 0 h 773"/>
                <a:gd name="T2" fmla="*/ 0 w 996"/>
                <a:gd name="T3" fmla="*/ 0 h 773"/>
                <a:gd name="T4" fmla="*/ 0 w 996"/>
                <a:gd name="T5" fmla="*/ 0 h 773"/>
                <a:gd name="T6" fmla="*/ 0 w 996"/>
                <a:gd name="T7" fmla="*/ 0 h 773"/>
                <a:gd name="T8" fmla="*/ 0 w 996"/>
                <a:gd name="T9" fmla="*/ 0 h 773"/>
                <a:gd name="T10" fmla="*/ 0 w 996"/>
                <a:gd name="T11" fmla="*/ 0 h 773"/>
                <a:gd name="T12" fmla="*/ 0 w 996"/>
                <a:gd name="T13" fmla="*/ 0 h 773"/>
                <a:gd name="T14" fmla="*/ 0 w 996"/>
                <a:gd name="T15" fmla="*/ 0 h 773"/>
                <a:gd name="T16" fmla="*/ 0 w 996"/>
                <a:gd name="T17" fmla="*/ 0 h 773"/>
                <a:gd name="T18" fmla="*/ 0 w 996"/>
                <a:gd name="T19" fmla="*/ 0 h 773"/>
                <a:gd name="T20" fmla="*/ 0 w 996"/>
                <a:gd name="T21" fmla="*/ 0 h 773"/>
                <a:gd name="T22" fmla="*/ 0 w 996"/>
                <a:gd name="T23" fmla="*/ 0 h 773"/>
                <a:gd name="T24" fmla="*/ 0 w 996"/>
                <a:gd name="T25" fmla="*/ 0 h 773"/>
                <a:gd name="T26" fmla="*/ 0 w 996"/>
                <a:gd name="T27" fmla="*/ 0 h 773"/>
                <a:gd name="T28" fmla="*/ 0 w 996"/>
                <a:gd name="T29" fmla="*/ 0 h 773"/>
                <a:gd name="T30" fmla="*/ 0 w 996"/>
                <a:gd name="T31" fmla="*/ 0 h 773"/>
                <a:gd name="T32" fmla="*/ 0 w 996"/>
                <a:gd name="T33" fmla="*/ 0 h 773"/>
                <a:gd name="T34" fmla="*/ 0 w 996"/>
                <a:gd name="T35" fmla="*/ 0 h 773"/>
                <a:gd name="T36" fmla="*/ 0 w 996"/>
                <a:gd name="T37" fmla="*/ 0 h 773"/>
                <a:gd name="T38" fmla="*/ 0 w 996"/>
                <a:gd name="T39" fmla="*/ 0 h 773"/>
                <a:gd name="T40" fmla="*/ 0 w 996"/>
                <a:gd name="T41" fmla="*/ 0 h 773"/>
                <a:gd name="T42" fmla="*/ 0 w 996"/>
                <a:gd name="T43" fmla="*/ 0 h 773"/>
                <a:gd name="T44" fmla="*/ 0 w 996"/>
                <a:gd name="T45" fmla="*/ 0 h 773"/>
                <a:gd name="T46" fmla="*/ 0 w 996"/>
                <a:gd name="T47" fmla="*/ 0 h 773"/>
                <a:gd name="T48" fmla="*/ 0 w 996"/>
                <a:gd name="T49" fmla="*/ 0 h 773"/>
                <a:gd name="T50" fmla="*/ 0 w 996"/>
                <a:gd name="T51" fmla="*/ 0 h 773"/>
                <a:gd name="T52" fmla="*/ 0 w 996"/>
                <a:gd name="T53" fmla="*/ 0 h 773"/>
                <a:gd name="T54" fmla="*/ 0 w 996"/>
                <a:gd name="T55" fmla="*/ 0 h 773"/>
                <a:gd name="T56" fmla="*/ 0 w 996"/>
                <a:gd name="T57" fmla="*/ 0 h 773"/>
                <a:gd name="T58" fmla="*/ 0 w 996"/>
                <a:gd name="T59" fmla="*/ 0 h 773"/>
                <a:gd name="T60" fmla="*/ 0 w 996"/>
                <a:gd name="T61" fmla="*/ 0 h 773"/>
                <a:gd name="T62" fmla="*/ 0 w 996"/>
                <a:gd name="T63" fmla="*/ 0 h 773"/>
                <a:gd name="T64" fmla="*/ 0 w 996"/>
                <a:gd name="T65" fmla="*/ 0 h 773"/>
                <a:gd name="T66" fmla="*/ 0 w 996"/>
                <a:gd name="T67" fmla="*/ 0 h 773"/>
                <a:gd name="T68" fmla="*/ 0 w 996"/>
                <a:gd name="T69" fmla="*/ 0 h 773"/>
                <a:gd name="T70" fmla="*/ 0 w 996"/>
                <a:gd name="T71" fmla="*/ 0 h 773"/>
                <a:gd name="T72" fmla="*/ 0 w 996"/>
                <a:gd name="T73" fmla="*/ 0 h 773"/>
                <a:gd name="T74" fmla="*/ 0 w 996"/>
                <a:gd name="T75" fmla="*/ 0 h 773"/>
                <a:gd name="T76" fmla="*/ 0 w 996"/>
                <a:gd name="T77" fmla="*/ 0 h 773"/>
                <a:gd name="T78" fmla="*/ 0 w 996"/>
                <a:gd name="T79" fmla="*/ 0 h 773"/>
                <a:gd name="T80" fmla="*/ 0 w 996"/>
                <a:gd name="T81" fmla="*/ 0 h 773"/>
                <a:gd name="T82" fmla="*/ 0 w 996"/>
                <a:gd name="T83" fmla="*/ 0 h 773"/>
                <a:gd name="T84" fmla="*/ 0 w 996"/>
                <a:gd name="T85" fmla="*/ 0 h 773"/>
                <a:gd name="T86" fmla="*/ 0 w 996"/>
                <a:gd name="T87" fmla="*/ 0 h 773"/>
                <a:gd name="T88" fmla="*/ 0 w 996"/>
                <a:gd name="T89" fmla="*/ 0 h 773"/>
                <a:gd name="T90" fmla="*/ 0 w 996"/>
                <a:gd name="T91" fmla="*/ 0 h 773"/>
                <a:gd name="T92" fmla="*/ 0 w 996"/>
                <a:gd name="T93" fmla="*/ 0 h 773"/>
                <a:gd name="T94" fmla="*/ 0 w 996"/>
                <a:gd name="T95" fmla="*/ 0 h 773"/>
                <a:gd name="T96" fmla="*/ 0 w 996"/>
                <a:gd name="T97" fmla="*/ 0 h 773"/>
                <a:gd name="T98" fmla="*/ 0 w 996"/>
                <a:gd name="T99" fmla="*/ 0 h 773"/>
                <a:gd name="T100" fmla="*/ 0 w 996"/>
                <a:gd name="T101" fmla="*/ 0 h 773"/>
                <a:gd name="T102" fmla="*/ 0 w 996"/>
                <a:gd name="T103" fmla="*/ 0 h 773"/>
                <a:gd name="T104" fmla="*/ 0 w 996"/>
                <a:gd name="T105" fmla="*/ 0 h 773"/>
                <a:gd name="T106" fmla="*/ 0 w 996"/>
                <a:gd name="T107" fmla="*/ 0 h 773"/>
                <a:gd name="T108" fmla="*/ 0 w 996"/>
                <a:gd name="T109" fmla="*/ 0 h 773"/>
                <a:gd name="T110" fmla="*/ 0 w 996"/>
                <a:gd name="T111" fmla="*/ 0 h 773"/>
                <a:gd name="T112" fmla="*/ 0 w 996"/>
                <a:gd name="T113" fmla="*/ 0 h 773"/>
                <a:gd name="T114" fmla="*/ 0 w 996"/>
                <a:gd name="T115" fmla="*/ 0 h 773"/>
                <a:gd name="T116" fmla="*/ 0 w 996"/>
                <a:gd name="T117" fmla="*/ 0 h 7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6"/>
                <a:gd name="T178" fmla="*/ 0 h 773"/>
                <a:gd name="T179" fmla="*/ 996 w 996"/>
                <a:gd name="T180" fmla="*/ 773 h 7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6" h="773">
                  <a:moveTo>
                    <a:pt x="69" y="24"/>
                  </a:moveTo>
                  <a:lnTo>
                    <a:pt x="82" y="33"/>
                  </a:lnTo>
                  <a:lnTo>
                    <a:pt x="96" y="42"/>
                  </a:lnTo>
                  <a:lnTo>
                    <a:pt x="110" y="51"/>
                  </a:lnTo>
                  <a:lnTo>
                    <a:pt x="124" y="59"/>
                  </a:lnTo>
                  <a:lnTo>
                    <a:pt x="137" y="68"/>
                  </a:lnTo>
                  <a:lnTo>
                    <a:pt x="152" y="78"/>
                  </a:lnTo>
                  <a:lnTo>
                    <a:pt x="165" y="87"/>
                  </a:lnTo>
                  <a:lnTo>
                    <a:pt x="178" y="96"/>
                  </a:lnTo>
                  <a:lnTo>
                    <a:pt x="193" y="103"/>
                  </a:lnTo>
                  <a:lnTo>
                    <a:pt x="206" y="110"/>
                  </a:lnTo>
                  <a:lnTo>
                    <a:pt x="221" y="118"/>
                  </a:lnTo>
                  <a:lnTo>
                    <a:pt x="236" y="125"/>
                  </a:lnTo>
                  <a:lnTo>
                    <a:pt x="249" y="132"/>
                  </a:lnTo>
                  <a:lnTo>
                    <a:pt x="264" y="139"/>
                  </a:lnTo>
                  <a:lnTo>
                    <a:pt x="278" y="148"/>
                  </a:lnTo>
                  <a:lnTo>
                    <a:pt x="292" y="155"/>
                  </a:lnTo>
                  <a:lnTo>
                    <a:pt x="308" y="163"/>
                  </a:lnTo>
                  <a:lnTo>
                    <a:pt x="326" y="170"/>
                  </a:lnTo>
                  <a:lnTo>
                    <a:pt x="342" y="177"/>
                  </a:lnTo>
                  <a:lnTo>
                    <a:pt x="358" y="183"/>
                  </a:lnTo>
                  <a:lnTo>
                    <a:pt x="374" y="190"/>
                  </a:lnTo>
                  <a:lnTo>
                    <a:pt x="392" y="198"/>
                  </a:lnTo>
                  <a:lnTo>
                    <a:pt x="408" y="205"/>
                  </a:lnTo>
                  <a:lnTo>
                    <a:pt x="424" y="212"/>
                  </a:lnTo>
                  <a:lnTo>
                    <a:pt x="433" y="216"/>
                  </a:lnTo>
                  <a:lnTo>
                    <a:pt x="442" y="219"/>
                  </a:lnTo>
                  <a:lnTo>
                    <a:pt x="449" y="224"/>
                  </a:lnTo>
                  <a:lnTo>
                    <a:pt x="458" y="227"/>
                  </a:lnTo>
                  <a:lnTo>
                    <a:pt x="467" y="231"/>
                  </a:lnTo>
                  <a:lnTo>
                    <a:pt x="474" y="234"/>
                  </a:lnTo>
                  <a:lnTo>
                    <a:pt x="483" y="238"/>
                  </a:lnTo>
                  <a:lnTo>
                    <a:pt x="492" y="243"/>
                  </a:lnTo>
                  <a:lnTo>
                    <a:pt x="497" y="250"/>
                  </a:lnTo>
                  <a:lnTo>
                    <a:pt x="502" y="257"/>
                  </a:lnTo>
                  <a:lnTo>
                    <a:pt x="507" y="266"/>
                  </a:lnTo>
                  <a:lnTo>
                    <a:pt x="513" y="273"/>
                  </a:lnTo>
                  <a:lnTo>
                    <a:pt x="519" y="280"/>
                  </a:lnTo>
                  <a:lnTo>
                    <a:pt x="523" y="289"/>
                  </a:lnTo>
                  <a:lnTo>
                    <a:pt x="529" y="296"/>
                  </a:lnTo>
                  <a:lnTo>
                    <a:pt x="533" y="304"/>
                  </a:lnTo>
                  <a:lnTo>
                    <a:pt x="545" y="317"/>
                  </a:lnTo>
                  <a:lnTo>
                    <a:pt x="556" y="328"/>
                  </a:lnTo>
                  <a:lnTo>
                    <a:pt x="567" y="342"/>
                  </a:lnTo>
                  <a:lnTo>
                    <a:pt x="578" y="355"/>
                  </a:lnTo>
                  <a:lnTo>
                    <a:pt x="589" y="366"/>
                  </a:lnTo>
                  <a:lnTo>
                    <a:pt x="600" y="379"/>
                  </a:lnTo>
                  <a:lnTo>
                    <a:pt x="612" y="392"/>
                  </a:lnTo>
                  <a:lnTo>
                    <a:pt x="622" y="404"/>
                  </a:lnTo>
                  <a:lnTo>
                    <a:pt x="637" y="420"/>
                  </a:lnTo>
                  <a:lnTo>
                    <a:pt x="651" y="436"/>
                  </a:lnTo>
                  <a:lnTo>
                    <a:pt x="666" y="451"/>
                  </a:lnTo>
                  <a:lnTo>
                    <a:pt x="681" y="467"/>
                  </a:lnTo>
                  <a:lnTo>
                    <a:pt x="696" y="483"/>
                  </a:lnTo>
                  <a:lnTo>
                    <a:pt x="710" y="497"/>
                  </a:lnTo>
                  <a:lnTo>
                    <a:pt x="725" y="513"/>
                  </a:lnTo>
                  <a:lnTo>
                    <a:pt x="740" y="529"/>
                  </a:lnTo>
                  <a:lnTo>
                    <a:pt x="759" y="545"/>
                  </a:lnTo>
                  <a:lnTo>
                    <a:pt x="778" y="561"/>
                  </a:lnTo>
                  <a:lnTo>
                    <a:pt x="796" y="577"/>
                  </a:lnTo>
                  <a:lnTo>
                    <a:pt x="815" y="593"/>
                  </a:lnTo>
                  <a:lnTo>
                    <a:pt x="833" y="609"/>
                  </a:lnTo>
                  <a:lnTo>
                    <a:pt x="852" y="625"/>
                  </a:lnTo>
                  <a:lnTo>
                    <a:pt x="871" y="641"/>
                  </a:lnTo>
                  <a:lnTo>
                    <a:pt x="889" y="657"/>
                  </a:lnTo>
                  <a:lnTo>
                    <a:pt x="902" y="663"/>
                  </a:lnTo>
                  <a:lnTo>
                    <a:pt x="915" y="669"/>
                  </a:lnTo>
                  <a:lnTo>
                    <a:pt x="928" y="675"/>
                  </a:lnTo>
                  <a:lnTo>
                    <a:pt x="943" y="680"/>
                  </a:lnTo>
                  <a:lnTo>
                    <a:pt x="957" y="686"/>
                  </a:lnTo>
                  <a:lnTo>
                    <a:pt x="970" y="694"/>
                  </a:lnTo>
                  <a:lnTo>
                    <a:pt x="983" y="699"/>
                  </a:lnTo>
                  <a:lnTo>
                    <a:pt x="996" y="705"/>
                  </a:lnTo>
                  <a:lnTo>
                    <a:pt x="995" y="708"/>
                  </a:lnTo>
                  <a:lnTo>
                    <a:pt x="993" y="712"/>
                  </a:lnTo>
                  <a:lnTo>
                    <a:pt x="992" y="715"/>
                  </a:lnTo>
                  <a:lnTo>
                    <a:pt x="990" y="718"/>
                  </a:lnTo>
                  <a:lnTo>
                    <a:pt x="989" y="723"/>
                  </a:lnTo>
                  <a:lnTo>
                    <a:pt x="987" y="726"/>
                  </a:lnTo>
                  <a:lnTo>
                    <a:pt x="986" y="728"/>
                  </a:lnTo>
                  <a:lnTo>
                    <a:pt x="985" y="733"/>
                  </a:lnTo>
                  <a:lnTo>
                    <a:pt x="974" y="736"/>
                  </a:lnTo>
                  <a:lnTo>
                    <a:pt x="965" y="739"/>
                  </a:lnTo>
                  <a:lnTo>
                    <a:pt x="955" y="742"/>
                  </a:lnTo>
                  <a:lnTo>
                    <a:pt x="946" y="744"/>
                  </a:lnTo>
                  <a:lnTo>
                    <a:pt x="936" y="747"/>
                  </a:lnTo>
                  <a:lnTo>
                    <a:pt x="927" y="750"/>
                  </a:lnTo>
                  <a:lnTo>
                    <a:pt x="917" y="753"/>
                  </a:lnTo>
                  <a:lnTo>
                    <a:pt x="908" y="756"/>
                  </a:lnTo>
                  <a:lnTo>
                    <a:pt x="900" y="757"/>
                  </a:lnTo>
                  <a:lnTo>
                    <a:pt x="893" y="760"/>
                  </a:lnTo>
                  <a:lnTo>
                    <a:pt x="887" y="762"/>
                  </a:lnTo>
                  <a:lnTo>
                    <a:pt x="880" y="765"/>
                  </a:lnTo>
                  <a:lnTo>
                    <a:pt x="872" y="766"/>
                  </a:lnTo>
                  <a:lnTo>
                    <a:pt x="867" y="769"/>
                  </a:lnTo>
                  <a:lnTo>
                    <a:pt x="859" y="772"/>
                  </a:lnTo>
                  <a:lnTo>
                    <a:pt x="852" y="773"/>
                  </a:lnTo>
                  <a:lnTo>
                    <a:pt x="842" y="771"/>
                  </a:lnTo>
                  <a:lnTo>
                    <a:pt x="833" y="766"/>
                  </a:lnTo>
                  <a:lnTo>
                    <a:pt x="822" y="762"/>
                  </a:lnTo>
                  <a:lnTo>
                    <a:pt x="812" y="759"/>
                  </a:lnTo>
                  <a:lnTo>
                    <a:pt x="803" y="755"/>
                  </a:lnTo>
                  <a:lnTo>
                    <a:pt x="793" y="752"/>
                  </a:lnTo>
                  <a:lnTo>
                    <a:pt x="783" y="747"/>
                  </a:lnTo>
                  <a:lnTo>
                    <a:pt x="772" y="744"/>
                  </a:lnTo>
                  <a:lnTo>
                    <a:pt x="760" y="726"/>
                  </a:lnTo>
                  <a:lnTo>
                    <a:pt x="747" y="707"/>
                  </a:lnTo>
                  <a:lnTo>
                    <a:pt x="734" y="688"/>
                  </a:lnTo>
                  <a:lnTo>
                    <a:pt x="721" y="669"/>
                  </a:lnTo>
                  <a:lnTo>
                    <a:pt x="707" y="651"/>
                  </a:lnTo>
                  <a:lnTo>
                    <a:pt x="694" y="632"/>
                  </a:lnTo>
                  <a:lnTo>
                    <a:pt x="681" y="614"/>
                  </a:lnTo>
                  <a:lnTo>
                    <a:pt x="669" y="595"/>
                  </a:lnTo>
                  <a:lnTo>
                    <a:pt x="656" y="580"/>
                  </a:lnTo>
                  <a:lnTo>
                    <a:pt x="644" y="564"/>
                  </a:lnTo>
                  <a:lnTo>
                    <a:pt x="631" y="550"/>
                  </a:lnTo>
                  <a:lnTo>
                    <a:pt x="619" y="535"/>
                  </a:lnTo>
                  <a:lnTo>
                    <a:pt x="606" y="519"/>
                  </a:lnTo>
                  <a:lnTo>
                    <a:pt x="594" y="504"/>
                  </a:lnTo>
                  <a:lnTo>
                    <a:pt x="581" y="488"/>
                  </a:lnTo>
                  <a:lnTo>
                    <a:pt x="569" y="474"/>
                  </a:lnTo>
                  <a:lnTo>
                    <a:pt x="554" y="451"/>
                  </a:lnTo>
                  <a:lnTo>
                    <a:pt x="538" y="426"/>
                  </a:lnTo>
                  <a:lnTo>
                    <a:pt x="523" y="403"/>
                  </a:lnTo>
                  <a:lnTo>
                    <a:pt x="508" y="379"/>
                  </a:lnTo>
                  <a:lnTo>
                    <a:pt x="494" y="356"/>
                  </a:lnTo>
                  <a:lnTo>
                    <a:pt x="477" y="333"/>
                  </a:lnTo>
                  <a:lnTo>
                    <a:pt x="463" y="310"/>
                  </a:lnTo>
                  <a:lnTo>
                    <a:pt x="448" y="286"/>
                  </a:lnTo>
                  <a:lnTo>
                    <a:pt x="438" y="280"/>
                  </a:lnTo>
                  <a:lnTo>
                    <a:pt x="427" y="275"/>
                  </a:lnTo>
                  <a:lnTo>
                    <a:pt x="417" y="270"/>
                  </a:lnTo>
                  <a:lnTo>
                    <a:pt x="407" y="264"/>
                  </a:lnTo>
                  <a:lnTo>
                    <a:pt x="396" y="260"/>
                  </a:lnTo>
                  <a:lnTo>
                    <a:pt x="386" y="254"/>
                  </a:lnTo>
                  <a:lnTo>
                    <a:pt x="377" y="250"/>
                  </a:lnTo>
                  <a:lnTo>
                    <a:pt x="367" y="244"/>
                  </a:lnTo>
                  <a:lnTo>
                    <a:pt x="357" y="238"/>
                  </a:lnTo>
                  <a:lnTo>
                    <a:pt x="346" y="232"/>
                  </a:lnTo>
                  <a:lnTo>
                    <a:pt x="336" y="227"/>
                  </a:lnTo>
                  <a:lnTo>
                    <a:pt x="326" y="221"/>
                  </a:lnTo>
                  <a:lnTo>
                    <a:pt x="315" y="215"/>
                  </a:lnTo>
                  <a:lnTo>
                    <a:pt x="305" y="208"/>
                  </a:lnTo>
                  <a:lnTo>
                    <a:pt x="295" y="202"/>
                  </a:lnTo>
                  <a:lnTo>
                    <a:pt x="286" y="196"/>
                  </a:lnTo>
                  <a:lnTo>
                    <a:pt x="274" y="190"/>
                  </a:lnTo>
                  <a:lnTo>
                    <a:pt x="262" y="183"/>
                  </a:lnTo>
                  <a:lnTo>
                    <a:pt x="250" y="177"/>
                  </a:lnTo>
                  <a:lnTo>
                    <a:pt x="240" y="170"/>
                  </a:lnTo>
                  <a:lnTo>
                    <a:pt x="228" y="163"/>
                  </a:lnTo>
                  <a:lnTo>
                    <a:pt x="217" y="157"/>
                  </a:lnTo>
                  <a:lnTo>
                    <a:pt x="206" y="150"/>
                  </a:lnTo>
                  <a:lnTo>
                    <a:pt x="194" y="144"/>
                  </a:lnTo>
                  <a:lnTo>
                    <a:pt x="183" y="136"/>
                  </a:lnTo>
                  <a:lnTo>
                    <a:pt x="171" y="128"/>
                  </a:lnTo>
                  <a:lnTo>
                    <a:pt x="159" y="120"/>
                  </a:lnTo>
                  <a:lnTo>
                    <a:pt x="149" y="113"/>
                  </a:lnTo>
                  <a:lnTo>
                    <a:pt x="137" y="104"/>
                  </a:lnTo>
                  <a:lnTo>
                    <a:pt x="125" y="97"/>
                  </a:lnTo>
                  <a:lnTo>
                    <a:pt x="113" y="90"/>
                  </a:lnTo>
                  <a:lnTo>
                    <a:pt x="102" y="81"/>
                  </a:lnTo>
                  <a:lnTo>
                    <a:pt x="88" y="71"/>
                  </a:lnTo>
                  <a:lnTo>
                    <a:pt x="76" y="61"/>
                  </a:lnTo>
                  <a:lnTo>
                    <a:pt x="63" y="51"/>
                  </a:lnTo>
                  <a:lnTo>
                    <a:pt x="50" y="40"/>
                  </a:lnTo>
                  <a:lnTo>
                    <a:pt x="38" y="30"/>
                  </a:lnTo>
                  <a:lnTo>
                    <a:pt x="25" y="20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5" y="8"/>
                  </a:lnTo>
                  <a:lnTo>
                    <a:pt x="34" y="11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60" y="22"/>
                  </a:lnTo>
                  <a:lnTo>
                    <a:pt x="69" y="2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4" name="Freeform 29"/>
            <p:cNvSpPr>
              <a:spLocks/>
            </p:cNvSpPr>
            <p:nvPr/>
          </p:nvSpPr>
          <p:spPr bwMode="auto">
            <a:xfrm>
              <a:off x="634" y="2525"/>
              <a:ext cx="323" cy="252"/>
            </a:xfrm>
            <a:custGeom>
              <a:avLst/>
              <a:gdLst>
                <a:gd name="T0" fmla="*/ 0 w 968"/>
                <a:gd name="T1" fmla="*/ 0 h 756"/>
                <a:gd name="T2" fmla="*/ 0 w 968"/>
                <a:gd name="T3" fmla="*/ 0 h 756"/>
                <a:gd name="T4" fmla="*/ 0 w 968"/>
                <a:gd name="T5" fmla="*/ 0 h 756"/>
                <a:gd name="T6" fmla="*/ 0 w 968"/>
                <a:gd name="T7" fmla="*/ 0 h 756"/>
                <a:gd name="T8" fmla="*/ 0 w 968"/>
                <a:gd name="T9" fmla="*/ 0 h 756"/>
                <a:gd name="T10" fmla="*/ 0 w 968"/>
                <a:gd name="T11" fmla="*/ 0 h 756"/>
                <a:gd name="T12" fmla="*/ 0 w 968"/>
                <a:gd name="T13" fmla="*/ 0 h 756"/>
                <a:gd name="T14" fmla="*/ 0 w 968"/>
                <a:gd name="T15" fmla="*/ 0 h 756"/>
                <a:gd name="T16" fmla="*/ 0 w 968"/>
                <a:gd name="T17" fmla="*/ 0 h 756"/>
                <a:gd name="T18" fmla="*/ 0 w 968"/>
                <a:gd name="T19" fmla="*/ 0 h 756"/>
                <a:gd name="T20" fmla="*/ 0 w 968"/>
                <a:gd name="T21" fmla="*/ 0 h 756"/>
                <a:gd name="T22" fmla="*/ 0 w 968"/>
                <a:gd name="T23" fmla="*/ 0 h 756"/>
                <a:gd name="T24" fmla="*/ 0 w 968"/>
                <a:gd name="T25" fmla="*/ 0 h 756"/>
                <a:gd name="T26" fmla="*/ 0 w 968"/>
                <a:gd name="T27" fmla="*/ 0 h 756"/>
                <a:gd name="T28" fmla="*/ 0 w 968"/>
                <a:gd name="T29" fmla="*/ 0 h 756"/>
                <a:gd name="T30" fmla="*/ 0 w 968"/>
                <a:gd name="T31" fmla="*/ 0 h 756"/>
                <a:gd name="T32" fmla="*/ 0 w 968"/>
                <a:gd name="T33" fmla="*/ 0 h 756"/>
                <a:gd name="T34" fmla="*/ 0 w 968"/>
                <a:gd name="T35" fmla="*/ 0 h 756"/>
                <a:gd name="T36" fmla="*/ 0 w 968"/>
                <a:gd name="T37" fmla="*/ 0 h 756"/>
                <a:gd name="T38" fmla="*/ 0 w 968"/>
                <a:gd name="T39" fmla="*/ 0 h 756"/>
                <a:gd name="T40" fmla="*/ 0 w 968"/>
                <a:gd name="T41" fmla="*/ 0 h 756"/>
                <a:gd name="T42" fmla="*/ 0 w 968"/>
                <a:gd name="T43" fmla="*/ 0 h 756"/>
                <a:gd name="T44" fmla="*/ 0 w 968"/>
                <a:gd name="T45" fmla="*/ 0 h 7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8"/>
                <a:gd name="T70" fmla="*/ 0 h 756"/>
                <a:gd name="T71" fmla="*/ 968 w 968"/>
                <a:gd name="T72" fmla="*/ 756 h 7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8" h="756">
                  <a:moveTo>
                    <a:pt x="69" y="26"/>
                  </a:moveTo>
                  <a:lnTo>
                    <a:pt x="174" y="102"/>
                  </a:lnTo>
                  <a:lnTo>
                    <a:pt x="286" y="164"/>
                  </a:lnTo>
                  <a:lnTo>
                    <a:pt x="411" y="219"/>
                  </a:lnTo>
                  <a:lnTo>
                    <a:pt x="480" y="247"/>
                  </a:lnTo>
                  <a:lnTo>
                    <a:pt x="522" y="308"/>
                  </a:lnTo>
                  <a:lnTo>
                    <a:pt x="606" y="411"/>
                  </a:lnTo>
                  <a:lnTo>
                    <a:pt x="731" y="535"/>
                  </a:lnTo>
                  <a:lnTo>
                    <a:pt x="871" y="659"/>
                  </a:lnTo>
                  <a:lnTo>
                    <a:pt x="968" y="707"/>
                  </a:lnTo>
                  <a:lnTo>
                    <a:pt x="961" y="728"/>
                  </a:lnTo>
                  <a:lnTo>
                    <a:pt x="899" y="742"/>
                  </a:lnTo>
                  <a:lnTo>
                    <a:pt x="871" y="756"/>
                  </a:lnTo>
                  <a:lnTo>
                    <a:pt x="794" y="742"/>
                  </a:lnTo>
                  <a:lnTo>
                    <a:pt x="682" y="598"/>
                  </a:lnTo>
                  <a:lnTo>
                    <a:pt x="585" y="474"/>
                  </a:lnTo>
                  <a:lnTo>
                    <a:pt x="460" y="280"/>
                  </a:lnTo>
                  <a:lnTo>
                    <a:pt x="383" y="240"/>
                  </a:lnTo>
                  <a:lnTo>
                    <a:pt x="299" y="199"/>
                  </a:lnTo>
                  <a:lnTo>
                    <a:pt x="209" y="144"/>
                  </a:lnTo>
                  <a:lnTo>
                    <a:pt x="110" y="81"/>
                  </a:lnTo>
                  <a:lnTo>
                    <a:pt x="0" y="0"/>
                  </a:lnTo>
                  <a:lnTo>
                    <a:pt x="69" y="2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5" name="Freeform 30"/>
            <p:cNvSpPr>
              <a:spLocks/>
            </p:cNvSpPr>
            <p:nvPr/>
          </p:nvSpPr>
          <p:spPr bwMode="auto">
            <a:xfrm>
              <a:off x="985" y="2477"/>
              <a:ext cx="112" cy="261"/>
            </a:xfrm>
            <a:custGeom>
              <a:avLst/>
              <a:gdLst>
                <a:gd name="T0" fmla="*/ 0 w 335"/>
                <a:gd name="T1" fmla="*/ 0 h 784"/>
                <a:gd name="T2" fmla="*/ 0 w 335"/>
                <a:gd name="T3" fmla="*/ 0 h 784"/>
                <a:gd name="T4" fmla="*/ 0 w 335"/>
                <a:gd name="T5" fmla="*/ 0 h 784"/>
                <a:gd name="T6" fmla="*/ 0 w 335"/>
                <a:gd name="T7" fmla="*/ 0 h 784"/>
                <a:gd name="T8" fmla="*/ 0 w 335"/>
                <a:gd name="T9" fmla="*/ 0 h 784"/>
                <a:gd name="T10" fmla="*/ 0 w 335"/>
                <a:gd name="T11" fmla="*/ 0 h 784"/>
                <a:gd name="T12" fmla="*/ 0 w 335"/>
                <a:gd name="T13" fmla="*/ 0 h 784"/>
                <a:gd name="T14" fmla="*/ 0 w 335"/>
                <a:gd name="T15" fmla="*/ 0 h 784"/>
                <a:gd name="T16" fmla="*/ 0 w 335"/>
                <a:gd name="T17" fmla="*/ 0 h 784"/>
                <a:gd name="T18" fmla="*/ 0 w 335"/>
                <a:gd name="T19" fmla="*/ 0 h 784"/>
                <a:gd name="T20" fmla="*/ 0 w 335"/>
                <a:gd name="T21" fmla="*/ 0 h 784"/>
                <a:gd name="T22" fmla="*/ 0 w 335"/>
                <a:gd name="T23" fmla="*/ 0 h 784"/>
                <a:gd name="T24" fmla="*/ 0 w 335"/>
                <a:gd name="T25" fmla="*/ 0 h 784"/>
                <a:gd name="T26" fmla="*/ 0 w 335"/>
                <a:gd name="T27" fmla="*/ 0 h 784"/>
                <a:gd name="T28" fmla="*/ 0 w 335"/>
                <a:gd name="T29" fmla="*/ 0 h 784"/>
                <a:gd name="T30" fmla="*/ 0 w 335"/>
                <a:gd name="T31" fmla="*/ 0 h 784"/>
                <a:gd name="T32" fmla="*/ 0 w 335"/>
                <a:gd name="T33" fmla="*/ 0 h 784"/>
                <a:gd name="T34" fmla="*/ 0 w 335"/>
                <a:gd name="T35" fmla="*/ 0 h 7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5"/>
                <a:gd name="T55" fmla="*/ 0 h 784"/>
                <a:gd name="T56" fmla="*/ 335 w 335"/>
                <a:gd name="T57" fmla="*/ 784 h 7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5" h="784">
                  <a:moveTo>
                    <a:pt x="14" y="696"/>
                  </a:moveTo>
                  <a:lnTo>
                    <a:pt x="77" y="592"/>
                  </a:lnTo>
                  <a:lnTo>
                    <a:pt x="146" y="489"/>
                  </a:lnTo>
                  <a:lnTo>
                    <a:pt x="188" y="421"/>
                  </a:lnTo>
                  <a:lnTo>
                    <a:pt x="195" y="297"/>
                  </a:lnTo>
                  <a:lnTo>
                    <a:pt x="223" y="200"/>
                  </a:lnTo>
                  <a:lnTo>
                    <a:pt x="272" y="96"/>
                  </a:lnTo>
                  <a:lnTo>
                    <a:pt x="335" y="0"/>
                  </a:lnTo>
                  <a:lnTo>
                    <a:pt x="320" y="138"/>
                  </a:lnTo>
                  <a:lnTo>
                    <a:pt x="307" y="234"/>
                  </a:lnTo>
                  <a:lnTo>
                    <a:pt x="292" y="345"/>
                  </a:lnTo>
                  <a:lnTo>
                    <a:pt x="300" y="413"/>
                  </a:lnTo>
                  <a:lnTo>
                    <a:pt x="216" y="572"/>
                  </a:lnTo>
                  <a:lnTo>
                    <a:pt x="132" y="723"/>
                  </a:lnTo>
                  <a:lnTo>
                    <a:pt x="90" y="784"/>
                  </a:lnTo>
                  <a:lnTo>
                    <a:pt x="28" y="777"/>
                  </a:lnTo>
                  <a:lnTo>
                    <a:pt x="0" y="736"/>
                  </a:lnTo>
                  <a:lnTo>
                    <a:pt x="14" y="69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6" name="Freeform 31"/>
            <p:cNvSpPr>
              <a:spLocks/>
            </p:cNvSpPr>
            <p:nvPr/>
          </p:nvSpPr>
          <p:spPr bwMode="auto">
            <a:xfrm>
              <a:off x="993" y="2497"/>
              <a:ext cx="100" cy="230"/>
            </a:xfrm>
            <a:custGeom>
              <a:avLst/>
              <a:gdLst>
                <a:gd name="T0" fmla="*/ 0 w 298"/>
                <a:gd name="T1" fmla="*/ 0 h 692"/>
                <a:gd name="T2" fmla="*/ 0 w 298"/>
                <a:gd name="T3" fmla="*/ 0 h 692"/>
                <a:gd name="T4" fmla="*/ 0 w 298"/>
                <a:gd name="T5" fmla="*/ 0 h 692"/>
                <a:gd name="T6" fmla="*/ 0 w 298"/>
                <a:gd name="T7" fmla="*/ 0 h 692"/>
                <a:gd name="T8" fmla="*/ 0 w 298"/>
                <a:gd name="T9" fmla="*/ 0 h 692"/>
                <a:gd name="T10" fmla="*/ 0 w 298"/>
                <a:gd name="T11" fmla="*/ 0 h 692"/>
                <a:gd name="T12" fmla="*/ 0 w 298"/>
                <a:gd name="T13" fmla="*/ 0 h 692"/>
                <a:gd name="T14" fmla="*/ 0 w 298"/>
                <a:gd name="T15" fmla="*/ 0 h 692"/>
                <a:gd name="T16" fmla="*/ 0 w 298"/>
                <a:gd name="T17" fmla="*/ 0 h 692"/>
                <a:gd name="T18" fmla="*/ 0 w 298"/>
                <a:gd name="T19" fmla="*/ 0 h 692"/>
                <a:gd name="T20" fmla="*/ 0 w 298"/>
                <a:gd name="T21" fmla="*/ 0 h 692"/>
                <a:gd name="T22" fmla="*/ 0 w 298"/>
                <a:gd name="T23" fmla="*/ 0 h 692"/>
                <a:gd name="T24" fmla="*/ 0 w 298"/>
                <a:gd name="T25" fmla="*/ 0 h 692"/>
                <a:gd name="T26" fmla="*/ 0 w 298"/>
                <a:gd name="T27" fmla="*/ 0 h 692"/>
                <a:gd name="T28" fmla="*/ 0 w 298"/>
                <a:gd name="T29" fmla="*/ 0 h 692"/>
                <a:gd name="T30" fmla="*/ 0 w 298"/>
                <a:gd name="T31" fmla="*/ 0 h 692"/>
                <a:gd name="T32" fmla="*/ 0 w 298"/>
                <a:gd name="T33" fmla="*/ 0 h 692"/>
                <a:gd name="T34" fmla="*/ 0 w 298"/>
                <a:gd name="T35" fmla="*/ 0 h 692"/>
                <a:gd name="T36" fmla="*/ 0 w 298"/>
                <a:gd name="T37" fmla="*/ 0 h 692"/>
                <a:gd name="T38" fmla="*/ 0 w 298"/>
                <a:gd name="T39" fmla="*/ 0 h 692"/>
                <a:gd name="T40" fmla="*/ 0 w 298"/>
                <a:gd name="T41" fmla="*/ 0 h 692"/>
                <a:gd name="T42" fmla="*/ 0 w 298"/>
                <a:gd name="T43" fmla="*/ 0 h 692"/>
                <a:gd name="T44" fmla="*/ 0 w 298"/>
                <a:gd name="T45" fmla="*/ 0 h 692"/>
                <a:gd name="T46" fmla="*/ 0 w 298"/>
                <a:gd name="T47" fmla="*/ 0 h 692"/>
                <a:gd name="T48" fmla="*/ 0 w 298"/>
                <a:gd name="T49" fmla="*/ 0 h 692"/>
                <a:gd name="T50" fmla="*/ 0 w 298"/>
                <a:gd name="T51" fmla="*/ 0 h 692"/>
                <a:gd name="T52" fmla="*/ 0 w 298"/>
                <a:gd name="T53" fmla="*/ 0 h 692"/>
                <a:gd name="T54" fmla="*/ 0 w 298"/>
                <a:gd name="T55" fmla="*/ 0 h 692"/>
                <a:gd name="T56" fmla="*/ 0 w 298"/>
                <a:gd name="T57" fmla="*/ 0 h 692"/>
                <a:gd name="T58" fmla="*/ 0 w 298"/>
                <a:gd name="T59" fmla="*/ 0 h 692"/>
                <a:gd name="T60" fmla="*/ 0 w 298"/>
                <a:gd name="T61" fmla="*/ 0 h 692"/>
                <a:gd name="T62" fmla="*/ 0 w 298"/>
                <a:gd name="T63" fmla="*/ 0 h 692"/>
                <a:gd name="T64" fmla="*/ 0 w 298"/>
                <a:gd name="T65" fmla="*/ 0 h 692"/>
                <a:gd name="T66" fmla="*/ 0 w 298"/>
                <a:gd name="T67" fmla="*/ 0 h 692"/>
                <a:gd name="T68" fmla="*/ 0 w 298"/>
                <a:gd name="T69" fmla="*/ 0 h 692"/>
                <a:gd name="T70" fmla="*/ 0 w 298"/>
                <a:gd name="T71" fmla="*/ 0 h 692"/>
                <a:gd name="T72" fmla="*/ 0 w 298"/>
                <a:gd name="T73" fmla="*/ 0 h 692"/>
                <a:gd name="T74" fmla="*/ 0 w 298"/>
                <a:gd name="T75" fmla="*/ 0 h 692"/>
                <a:gd name="T76" fmla="*/ 0 w 298"/>
                <a:gd name="T77" fmla="*/ 0 h 692"/>
                <a:gd name="T78" fmla="*/ 0 w 298"/>
                <a:gd name="T79" fmla="*/ 0 h 692"/>
                <a:gd name="T80" fmla="*/ 0 w 298"/>
                <a:gd name="T81" fmla="*/ 0 h 692"/>
                <a:gd name="T82" fmla="*/ 0 w 298"/>
                <a:gd name="T83" fmla="*/ 0 h 692"/>
                <a:gd name="T84" fmla="*/ 0 w 298"/>
                <a:gd name="T85" fmla="*/ 0 h 692"/>
                <a:gd name="T86" fmla="*/ 0 w 298"/>
                <a:gd name="T87" fmla="*/ 0 h 692"/>
                <a:gd name="T88" fmla="*/ 0 w 298"/>
                <a:gd name="T89" fmla="*/ 0 h 6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8"/>
                <a:gd name="T136" fmla="*/ 0 h 692"/>
                <a:gd name="T137" fmla="*/ 298 w 298"/>
                <a:gd name="T138" fmla="*/ 692 h 6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8" h="692">
                  <a:moveTo>
                    <a:pt x="12" y="618"/>
                  </a:moveTo>
                  <a:lnTo>
                    <a:pt x="20" y="606"/>
                  </a:lnTo>
                  <a:lnTo>
                    <a:pt x="27" y="595"/>
                  </a:lnTo>
                  <a:lnTo>
                    <a:pt x="34" y="583"/>
                  </a:lnTo>
                  <a:lnTo>
                    <a:pt x="40" y="572"/>
                  </a:lnTo>
                  <a:lnTo>
                    <a:pt x="48" y="560"/>
                  </a:lnTo>
                  <a:lnTo>
                    <a:pt x="55" y="548"/>
                  </a:lnTo>
                  <a:lnTo>
                    <a:pt x="61" y="538"/>
                  </a:lnTo>
                  <a:lnTo>
                    <a:pt x="68" y="526"/>
                  </a:lnTo>
                  <a:lnTo>
                    <a:pt x="76" y="515"/>
                  </a:lnTo>
                  <a:lnTo>
                    <a:pt x="84" y="503"/>
                  </a:lnTo>
                  <a:lnTo>
                    <a:pt x="92" y="492"/>
                  </a:lnTo>
                  <a:lnTo>
                    <a:pt x="99" y="480"/>
                  </a:lnTo>
                  <a:lnTo>
                    <a:pt x="107" y="468"/>
                  </a:lnTo>
                  <a:lnTo>
                    <a:pt x="115" y="457"/>
                  </a:lnTo>
                  <a:lnTo>
                    <a:pt x="123" y="445"/>
                  </a:lnTo>
                  <a:lnTo>
                    <a:pt x="130" y="435"/>
                  </a:lnTo>
                  <a:lnTo>
                    <a:pt x="135" y="426"/>
                  </a:lnTo>
                  <a:lnTo>
                    <a:pt x="139" y="419"/>
                  </a:lnTo>
                  <a:lnTo>
                    <a:pt x="145" y="412"/>
                  </a:lnTo>
                  <a:lnTo>
                    <a:pt x="149" y="404"/>
                  </a:lnTo>
                  <a:lnTo>
                    <a:pt x="154" y="396"/>
                  </a:lnTo>
                  <a:lnTo>
                    <a:pt x="158" y="388"/>
                  </a:lnTo>
                  <a:lnTo>
                    <a:pt x="163" y="381"/>
                  </a:lnTo>
                  <a:lnTo>
                    <a:pt x="167" y="374"/>
                  </a:lnTo>
                  <a:lnTo>
                    <a:pt x="168" y="359"/>
                  </a:lnTo>
                  <a:lnTo>
                    <a:pt x="168" y="346"/>
                  </a:lnTo>
                  <a:lnTo>
                    <a:pt x="170" y="332"/>
                  </a:lnTo>
                  <a:lnTo>
                    <a:pt x="171" y="318"/>
                  </a:lnTo>
                  <a:lnTo>
                    <a:pt x="171" y="304"/>
                  </a:lnTo>
                  <a:lnTo>
                    <a:pt x="173" y="291"/>
                  </a:lnTo>
                  <a:lnTo>
                    <a:pt x="173" y="276"/>
                  </a:lnTo>
                  <a:lnTo>
                    <a:pt x="174" y="263"/>
                  </a:lnTo>
                  <a:lnTo>
                    <a:pt x="177" y="253"/>
                  </a:lnTo>
                  <a:lnTo>
                    <a:pt x="180" y="241"/>
                  </a:lnTo>
                  <a:lnTo>
                    <a:pt x="183" y="231"/>
                  </a:lnTo>
                  <a:lnTo>
                    <a:pt x="186" y="221"/>
                  </a:lnTo>
                  <a:lnTo>
                    <a:pt x="189" y="209"/>
                  </a:lnTo>
                  <a:lnTo>
                    <a:pt x="192" y="199"/>
                  </a:lnTo>
                  <a:lnTo>
                    <a:pt x="195" y="188"/>
                  </a:lnTo>
                  <a:lnTo>
                    <a:pt x="198" y="177"/>
                  </a:lnTo>
                  <a:lnTo>
                    <a:pt x="204" y="166"/>
                  </a:lnTo>
                  <a:lnTo>
                    <a:pt x="210" y="154"/>
                  </a:lnTo>
                  <a:lnTo>
                    <a:pt x="214" y="144"/>
                  </a:lnTo>
                  <a:lnTo>
                    <a:pt x="220" y="132"/>
                  </a:lnTo>
                  <a:lnTo>
                    <a:pt x="226" y="121"/>
                  </a:lnTo>
                  <a:lnTo>
                    <a:pt x="230" y="109"/>
                  </a:lnTo>
                  <a:lnTo>
                    <a:pt x="236" y="97"/>
                  </a:lnTo>
                  <a:lnTo>
                    <a:pt x="242" y="86"/>
                  </a:lnTo>
                  <a:lnTo>
                    <a:pt x="249" y="76"/>
                  </a:lnTo>
                  <a:lnTo>
                    <a:pt x="255" y="64"/>
                  </a:lnTo>
                  <a:lnTo>
                    <a:pt x="263" y="54"/>
                  </a:lnTo>
                  <a:lnTo>
                    <a:pt x="270" y="44"/>
                  </a:lnTo>
                  <a:lnTo>
                    <a:pt x="276" y="32"/>
                  </a:lnTo>
                  <a:lnTo>
                    <a:pt x="283" y="22"/>
                  </a:lnTo>
                  <a:lnTo>
                    <a:pt x="291" y="12"/>
                  </a:lnTo>
                  <a:lnTo>
                    <a:pt x="298" y="0"/>
                  </a:lnTo>
                  <a:lnTo>
                    <a:pt x="295" y="16"/>
                  </a:lnTo>
                  <a:lnTo>
                    <a:pt x="292" y="30"/>
                  </a:lnTo>
                  <a:lnTo>
                    <a:pt x="291" y="45"/>
                  </a:lnTo>
                  <a:lnTo>
                    <a:pt x="288" y="61"/>
                  </a:lnTo>
                  <a:lnTo>
                    <a:pt x="285" y="76"/>
                  </a:lnTo>
                  <a:lnTo>
                    <a:pt x="283" y="90"/>
                  </a:lnTo>
                  <a:lnTo>
                    <a:pt x="280" y="105"/>
                  </a:lnTo>
                  <a:lnTo>
                    <a:pt x="279" y="121"/>
                  </a:lnTo>
                  <a:lnTo>
                    <a:pt x="276" y="131"/>
                  </a:lnTo>
                  <a:lnTo>
                    <a:pt x="275" y="142"/>
                  </a:lnTo>
                  <a:lnTo>
                    <a:pt x="273" y="153"/>
                  </a:lnTo>
                  <a:lnTo>
                    <a:pt x="272" y="164"/>
                  </a:lnTo>
                  <a:lnTo>
                    <a:pt x="270" y="174"/>
                  </a:lnTo>
                  <a:lnTo>
                    <a:pt x="269" y="186"/>
                  </a:lnTo>
                  <a:lnTo>
                    <a:pt x="267" y="198"/>
                  </a:lnTo>
                  <a:lnTo>
                    <a:pt x="266" y="208"/>
                  </a:lnTo>
                  <a:lnTo>
                    <a:pt x="264" y="221"/>
                  </a:lnTo>
                  <a:lnTo>
                    <a:pt x="263" y="233"/>
                  </a:lnTo>
                  <a:lnTo>
                    <a:pt x="261" y="244"/>
                  </a:lnTo>
                  <a:lnTo>
                    <a:pt x="260" y="257"/>
                  </a:lnTo>
                  <a:lnTo>
                    <a:pt x="258" y="269"/>
                  </a:lnTo>
                  <a:lnTo>
                    <a:pt x="257" y="282"/>
                  </a:lnTo>
                  <a:lnTo>
                    <a:pt x="255" y="294"/>
                  </a:lnTo>
                  <a:lnTo>
                    <a:pt x="254" y="305"/>
                  </a:lnTo>
                  <a:lnTo>
                    <a:pt x="254" y="314"/>
                  </a:lnTo>
                  <a:lnTo>
                    <a:pt x="254" y="321"/>
                  </a:lnTo>
                  <a:lnTo>
                    <a:pt x="255" y="329"/>
                  </a:lnTo>
                  <a:lnTo>
                    <a:pt x="255" y="336"/>
                  </a:lnTo>
                  <a:lnTo>
                    <a:pt x="255" y="345"/>
                  </a:lnTo>
                  <a:lnTo>
                    <a:pt x="257" y="352"/>
                  </a:lnTo>
                  <a:lnTo>
                    <a:pt x="257" y="359"/>
                  </a:lnTo>
                  <a:lnTo>
                    <a:pt x="257" y="366"/>
                  </a:lnTo>
                  <a:lnTo>
                    <a:pt x="248" y="384"/>
                  </a:lnTo>
                  <a:lnTo>
                    <a:pt x="239" y="400"/>
                  </a:lnTo>
                  <a:lnTo>
                    <a:pt x="230" y="417"/>
                  </a:lnTo>
                  <a:lnTo>
                    <a:pt x="221" y="433"/>
                  </a:lnTo>
                  <a:lnTo>
                    <a:pt x="213" y="451"/>
                  </a:lnTo>
                  <a:lnTo>
                    <a:pt x="204" y="467"/>
                  </a:lnTo>
                  <a:lnTo>
                    <a:pt x="195" y="484"/>
                  </a:lnTo>
                  <a:lnTo>
                    <a:pt x="185" y="500"/>
                  </a:lnTo>
                  <a:lnTo>
                    <a:pt x="176" y="518"/>
                  </a:lnTo>
                  <a:lnTo>
                    <a:pt x="167" y="535"/>
                  </a:lnTo>
                  <a:lnTo>
                    <a:pt x="158" y="553"/>
                  </a:lnTo>
                  <a:lnTo>
                    <a:pt x="148" y="569"/>
                  </a:lnTo>
                  <a:lnTo>
                    <a:pt x="139" y="586"/>
                  </a:lnTo>
                  <a:lnTo>
                    <a:pt x="130" y="604"/>
                  </a:lnTo>
                  <a:lnTo>
                    <a:pt x="120" y="621"/>
                  </a:lnTo>
                  <a:lnTo>
                    <a:pt x="111" y="637"/>
                  </a:lnTo>
                  <a:lnTo>
                    <a:pt x="107" y="644"/>
                  </a:lnTo>
                  <a:lnTo>
                    <a:pt x="102" y="652"/>
                  </a:lnTo>
                  <a:lnTo>
                    <a:pt x="98" y="659"/>
                  </a:lnTo>
                  <a:lnTo>
                    <a:pt x="93" y="665"/>
                  </a:lnTo>
                  <a:lnTo>
                    <a:pt x="89" y="672"/>
                  </a:lnTo>
                  <a:lnTo>
                    <a:pt x="84" y="679"/>
                  </a:lnTo>
                  <a:lnTo>
                    <a:pt x="80" y="685"/>
                  </a:lnTo>
                  <a:lnTo>
                    <a:pt x="76" y="692"/>
                  </a:lnTo>
                  <a:lnTo>
                    <a:pt x="70" y="692"/>
                  </a:lnTo>
                  <a:lnTo>
                    <a:pt x="64" y="692"/>
                  </a:lnTo>
                  <a:lnTo>
                    <a:pt x="56" y="692"/>
                  </a:lnTo>
                  <a:lnTo>
                    <a:pt x="50" y="692"/>
                  </a:lnTo>
                  <a:lnTo>
                    <a:pt x="45" y="691"/>
                  </a:lnTo>
                  <a:lnTo>
                    <a:pt x="37" y="691"/>
                  </a:lnTo>
                  <a:lnTo>
                    <a:pt x="31" y="691"/>
                  </a:lnTo>
                  <a:lnTo>
                    <a:pt x="25" y="691"/>
                  </a:lnTo>
                  <a:lnTo>
                    <a:pt x="22" y="686"/>
                  </a:lnTo>
                  <a:lnTo>
                    <a:pt x="20" y="682"/>
                  </a:lnTo>
                  <a:lnTo>
                    <a:pt x="15" y="678"/>
                  </a:lnTo>
                  <a:lnTo>
                    <a:pt x="12" y="672"/>
                  </a:lnTo>
                  <a:lnTo>
                    <a:pt x="9" y="668"/>
                  </a:lnTo>
                  <a:lnTo>
                    <a:pt x="6" y="663"/>
                  </a:lnTo>
                  <a:lnTo>
                    <a:pt x="3" y="659"/>
                  </a:lnTo>
                  <a:lnTo>
                    <a:pt x="0" y="654"/>
                  </a:lnTo>
                  <a:lnTo>
                    <a:pt x="2" y="650"/>
                  </a:lnTo>
                  <a:lnTo>
                    <a:pt x="3" y="646"/>
                  </a:lnTo>
                  <a:lnTo>
                    <a:pt x="5" y="640"/>
                  </a:lnTo>
                  <a:lnTo>
                    <a:pt x="6" y="636"/>
                  </a:lnTo>
                  <a:lnTo>
                    <a:pt x="8" y="631"/>
                  </a:lnTo>
                  <a:lnTo>
                    <a:pt x="9" y="627"/>
                  </a:lnTo>
                  <a:lnTo>
                    <a:pt x="11" y="622"/>
                  </a:lnTo>
                  <a:lnTo>
                    <a:pt x="12" y="61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7" name="Freeform 32"/>
            <p:cNvSpPr>
              <a:spLocks/>
            </p:cNvSpPr>
            <p:nvPr/>
          </p:nvSpPr>
          <p:spPr bwMode="auto">
            <a:xfrm>
              <a:off x="1002" y="2517"/>
              <a:ext cx="87" cy="201"/>
            </a:xfrm>
            <a:custGeom>
              <a:avLst/>
              <a:gdLst>
                <a:gd name="T0" fmla="*/ 0 w 261"/>
                <a:gd name="T1" fmla="*/ 0 h 605"/>
                <a:gd name="T2" fmla="*/ 0 w 261"/>
                <a:gd name="T3" fmla="*/ 0 h 605"/>
                <a:gd name="T4" fmla="*/ 0 w 261"/>
                <a:gd name="T5" fmla="*/ 0 h 605"/>
                <a:gd name="T6" fmla="*/ 0 w 261"/>
                <a:gd name="T7" fmla="*/ 0 h 605"/>
                <a:gd name="T8" fmla="*/ 0 w 261"/>
                <a:gd name="T9" fmla="*/ 0 h 605"/>
                <a:gd name="T10" fmla="*/ 0 w 261"/>
                <a:gd name="T11" fmla="*/ 0 h 605"/>
                <a:gd name="T12" fmla="*/ 0 w 261"/>
                <a:gd name="T13" fmla="*/ 0 h 605"/>
                <a:gd name="T14" fmla="*/ 0 w 261"/>
                <a:gd name="T15" fmla="*/ 0 h 605"/>
                <a:gd name="T16" fmla="*/ 0 w 261"/>
                <a:gd name="T17" fmla="*/ 0 h 605"/>
                <a:gd name="T18" fmla="*/ 0 w 261"/>
                <a:gd name="T19" fmla="*/ 0 h 605"/>
                <a:gd name="T20" fmla="*/ 0 w 261"/>
                <a:gd name="T21" fmla="*/ 0 h 605"/>
                <a:gd name="T22" fmla="*/ 0 w 261"/>
                <a:gd name="T23" fmla="*/ 0 h 605"/>
                <a:gd name="T24" fmla="*/ 0 w 261"/>
                <a:gd name="T25" fmla="*/ 0 h 605"/>
                <a:gd name="T26" fmla="*/ 0 w 261"/>
                <a:gd name="T27" fmla="*/ 0 h 605"/>
                <a:gd name="T28" fmla="*/ 0 w 261"/>
                <a:gd name="T29" fmla="*/ 0 h 605"/>
                <a:gd name="T30" fmla="*/ 0 w 261"/>
                <a:gd name="T31" fmla="*/ 0 h 605"/>
                <a:gd name="T32" fmla="*/ 0 w 261"/>
                <a:gd name="T33" fmla="*/ 0 h 605"/>
                <a:gd name="T34" fmla="*/ 0 w 261"/>
                <a:gd name="T35" fmla="*/ 0 h 605"/>
                <a:gd name="T36" fmla="*/ 0 w 261"/>
                <a:gd name="T37" fmla="*/ 0 h 605"/>
                <a:gd name="T38" fmla="*/ 0 w 261"/>
                <a:gd name="T39" fmla="*/ 0 h 605"/>
                <a:gd name="T40" fmla="*/ 0 w 261"/>
                <a:gd name="T41" fmla="*/ 0 h 605"/>
                <a:gd name="T42" fmla="*/ 0 w 261"/>
                <a:gd name="T43" fmla="*/ 0 h 605"/>
                <a:gd name="T44" fmla="*/ 0 w 261"/>
                <a:gd name="T45" fmla="*/ 0 h 605"/>
                <a:gd name="T46" fmla="*/ 0 w 261"/>
                <a:gd name="T47" fmla="*/ 0 h 605"/>
                <a:gd name="T48" fmla="*/ 0 w 261"/>
                <a:gd name="T49" fmla="*/ 0 h 605"/>
                <a:gd name="T50" fmla="*/ 0 w 261"/>
                <a:gd name="T51" fmla="*/ 0 h 605"/>
                <a:gd name="T52" fmla="*/ 0 w 261"/>
                <a:gd name="T53" fmla="*/ 0 h 605"/>
                <a:gd name="T54" fmla="*/ 0 w 261"/>
                <a:gd name="T55" fmla="*/ 0 h 605"/>
                <a:gd name="T56" fmla="*/ 0 w 261"/>
                <a:gd name="T57" fmla="*/ 0 h 605"/>
                <a:gd name="T58" fmla="*/ 0 w 261"/>
                <a:gd name="T59" fmla="*/ 0 h 605"/>
                <a:gd name="T60" fmla="*/ 0 w 261"/>
                <a:gd name="T61" fmla="*/ 0 h 605"/>
                <a:gd name="T62" fmla="*/ 0 w 261"/>
                <a:gd name="T63" fmla="*/ 0 h 605"/>
                <a:gd name="T64" fmla="*/ 0 w 261"/>
                <a:gd name="T65" fmla="*/ 0 h 605"/>
                <a:gd name="T66" fmla="*/ 0 w 261"/>
                <a:gd name="T67" fmla="*/ 0 h 605"/>
                <a:gd name="T68" fmla="*/ 0 w 261"/>
                <a:gd name="T69" fmla="*/ 0 h 605"/>
                <a:gd name="T70" fmla="*/ 0 w 261"/>
                <a:gd name="T71" fmla="*/ 0 h 605"/>
                <a:gd name="T72" fmla="*/ 0 w 261"/>
                <a:gd name="T73" fmla="*/ 0 h 605"/>
                <a:gd name="T74" fmla="*/ 0 w 261"/>
                <a:gd name="T75" fmla="*/ 0 h 605"/>
                <a:gd name="T76" fmla="*/ 0 w 261"/>
                <a:gd name="T77" fmla="*/ 0 h 605"/>
                <a:gd name="T78" fmla="*/ 0 w 261"/>
                <a:gd name="T79" fmla="*/ 0 h 605"/>
                <a:gd name="T80" fmla="*/ 0 w 261"/>
                <a:gd name="T81" fmla="*/ 0 h 605"/>
                <a:gd name="T82" fmla="*/ 0 w 261"/>
                <a:gd name="T83" fmla="*/ 0 h 605"/>
                <a:gd name="T84" fmla="*/ 0 w 261"/>
                <a:gd name="T85" fmla="*/ 0 h 605"/>
                <a:gd name="T86" fmla="*/ 0 w 261"/>
                <a:gd name="T87" fmla="*/ 0 h 605"/>
                <a:gd name="T88" fmla="*/ 0 w 261"/>
                <a:gd name="T89" fmla="*/ 0 h 6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1"/>
                <a:gd name="T136" fmla="*/ 0 h 605"/>
                <a:gd name="T137" fmla="*/ 261 w 261"/>
                <a:gd name="T138" fmla="*/ 605 h 6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1" h="605">
                  <a:moveTo>
                    <a:pt x="12" y="541"/>
                  </a:moveTo>
                  <a:lnTo>
                    <a:pt x="18" y="530"/>
                  </a:lnTo>
                  <a:lnTo>
                    <a:pt x="24" y="520"/>
                  </a:lnTo>
                  <a:lnTo>
                    <a:pt x="30" y="510"/>
                  </a:lnTo>
                  <a:lnTo>
                    <a:pt x="36" y="500"/>
                  </a:lnTo>
                  <a:lnTo>
                    <a:pt x="42" y="490"/>
                  </a:lnTo>
                  <a:lnTo>
                    <a:pt x="48" y="480"/>
                  </a:lnTo>
                  <a:lnTo>
                    <a:pt x="55" y="469"/>
                  </a:lnTo>
                  <a:lnTo>
                    <a:pt x="61" y="459"/>
                  </a:lnTo>
                  <a:lnTo>
                    <a:pt x="67" y="450"/>
                  </a:lnTo>
                  <a:lnTo>
                    <a:pt x="74" y="440"/>
                  </a:lnTo>
                  <a:lnTo>
                    <a:pt x="82" y="430"/>
                  </a:lnTo>
                  <a:lnTo>
                    <a:pt x="87" y="420"/>
                  </a:lnTo>
                  <a:lnTo>
                    <a:pt x="95" y="410"/>
                  </a:lnTo>
                  <a:lnTo>
                    <a:pt x="101" y="400"/>
                  </a:lnTo>
                  <a:lnTo>
                    <a:pt x="108" y="389"/>
                  </a:lnTo>
                  <a:lnTo>
                    <a:pt x="114" y="379"/>
                  </a:lnTo>
                  <a:lnTo>
                    <a:pt x="118" y="373"/>
                  </a:lnTo>
                  <a:lnTo>
                    <a:pt x="123" y="366"/>
                  </a:lnTo>
                  <a:lnTo>
                    <a:pt x="127" y="360"/>
                  </a:lnTo>
                  <a:lnTo>
                    <a:pt x="132" y="353"/>
                  </a:lnTo>
                  <a:lnTo>
                    <a:pt x="135" y="346"/>
                  </a:lnTo>
                  <a:lnTo>
                    <a:pt x="139" y="340"/>
                  </a:lnTo>
                  <a:lnTo>
                    <a:pt x="143" y="333"/>
                  </a:lnTo>
                  <a:lnTo>
                    <a:pt x="148" y="327"/>
                  </a:lnTo>
                  <a:lnTo>
                    <a:pt x="148" y="314"/>
                  </a:lnTo>
                  <a:lnTo>
                    <a:pt x="148" y="302"/>
                  </a:lnTo>
                  <a:lnTo>
                    <a:pt x="149" y="290"/>
                  </a:lnTo>
                  <a:lnTo>
                    <a:pt x="149" y="277"/>
                  </a:lnTo>
                  <a:lnTo>
                    <a:pt x="151" y="266"/>
                  </a:lnTo>
                  <a:lnTo>
                    <a:pt x="151" y="254"/>
                  </a:lnTo>
                  <a:lnTo>
                    <a:pt x="152" y="242"/>
                  </a:lnTo>
                  <a:lnTo>
                    <a:pt x="152" y="229"/>
                  </a:lnTo>
                  <a:lnTo>
                    <a:pt x="155" y="221"/>
                  </a:lnTo>
                  <a:lnTo>
                    <a:pt x="158" y="210"/>
                  </a:lnTo>
                  <a:lnTo>
                    <a:pt x="161" y="202"/>
                  </a:lnTo>
                  <a:lnTo>
                    <a:pt x="164" y="193"/>
                  </a:lnTo>
                  <a:lnTo>
                    <a:pt x="166" y="183"/>
                  </a:lnTo>
                  <a:lnTo>
                    <a:pt x="168" y="174"/>
                  </a:lnTo>
                  <a:lnTo>
                    <a:pt x="171" y="164"/>
                  </a:lnTo>
                  <a:lnTo>
                    <a:pt x="174" y="155"/>
                  </a:lnTo>
                  <a:lnTo>
                    <a:pt x="179" y="145"/>
                  </a:lnTo>
                  <a:lnTo>
                    <a:pt x="183" y="135"/>
                  </a:lnTo>
                  <a:lnTo>
                    <a:pt x="189" y="125"/>
                  </a:lnTo>
                  <a:lnTo>
                    <a:pt x="194" y="114"/>
                  </a:lnTo>
                  <a:lnTo>
                    <a:pt x="198" y="104"/>
                  </a:lnTo>
                  <a:lnTo>
                    <a:pt x="202" y="96"/>
                  </a:lnTo>
                  <a:lnTo>
                    <a:pt x="207" y="85"/>
                  </a:lnTo>
                  <a:lnTo>
                    <a:pt x="213" y="75"/>
                  </a:lnTo>
                  <a:lnTo>
                    <a:pt x="219" y="65"/>
                  </a:lnTo>
                  <a:lnTo>
                    <a:pt x="224" y="56"/>
                  </a:lnTo>
                  <a:lnTo>
                    <a:pt x="230" y="46"/>
                  </a:lnTo>
                  <a:lnTo>
                    <a:pt x="236" y="37"/>
                  </a:lnTo>
                  <a:lnTo>
                    <a:pt x="242" y="29"/>
                  </a:lnTo>
                  <a:lnTo>
                    <a:pt x="250" y="18"/>
                  </a:lnTo>
                  <a:lnTo>
                    <a:pt x="255" y="10"/>
                  </a:lnTo>
                  <a:lnTo>
                    <a:pt x="261" y="0"/>
                  </a:lnTo>
                  <a:lnTo>
                    <a:pt x="258" y="13"/>
                  </a:lnTo>
                  <a:lnTo>
                    <a:pt x="255" y="26"/>
                  </a:lnTo>
                  <a:lnTo>
                    <a:pt x="251" y="39"/>
                  </a:lnTo>
                  <a:lnTo>
                    <a:pt x="248" y="50"/>
                  </a:lnTo>
                  <a:lnTo>
                    <a:pt x="245" y="64"/>
                  </a:lnTo>
                  <a:lnTo>
                    <a:pt x="242" y="77"/>
                  </a:lnTo>
                  <a:lnTo>
                    <a:pt x="239" y="90"/>
                  </a:lnTo>
                  <a:lnTo>
                    <a:pt x="236" y="103"/>
                  </a:lnTo>
                  <a:lnTo>
                    <a:pt x="235" y="112"/>
                  </a:lnTo>
                  <a:lnTo>
                    <a:pt x="233" y="122"/>
                  </a:lnTo>
                  <a:lnTo>
                    <a:pt x="232" y="132"/>
                  </a:lnTo>
                  <a:lnTo>
                    <a:pt x="230" y="142"/>
                  </a:lnTo>
                  <a:lnTo>
                    <a:pt x="229" y="152"/>
                  </a:lnTo>
                  <a:lnTo>
                    <a:pt x="227" y="162"/>
                  </a:lnTo>
                  <a:lnTo>
                    <a:pt x="227" y="171"/>
                  </a:lnTo>
                  <a:lnTo>
                    <a:pt x="226" y="181"/>
                  </a:lnTo>
                  <a:lnTo>
                    <a:pt x="224" y="193"/>
                  </a:lnTo>
                  <a:lnTo>
                    <a:pt x="223" y="203"/>
                  </a:lnTo>
                  <a:lnTo>
                    <a:pt x="222" y="213"/>
                  </a:lnTo>
                  <a:lnTo>
                    <a:pt x="220" y="225"/>
                  </a:lnTo>
                  <a:lnTo>
                    <a:pt x="219" y="235"/>
                  </a:lnTo>
                  <a:lnTo>
                    <a:pt x="217" y="245"/>
                  </a:lnTo>
                  <a:lnTo>
                    <a:pt x="216" y="257"/>
                  </a:lnTo>
                  <a:lnTo>
                    <a:pt x="214" y="267"/>
                  </a:lnTo>
                  <a:lnTo>
                    <a:pt x="214" y="274"/>
                  </a:lnTo>
                  <a:lnTo>
                    <a:pt x="214" y="280"/>
                  </a:lnTo>
                  <a:lnTo>
                    <a:pt x="214" y="288"/>
                  </a:lnTo>
                  <a:lnTo>
                    <a:pt x="216" y="293"/>
                  </a:lnTo>
                  <a:lnTo>
                    <a:pt x="216" y="301"/>
                  </a:lnTo>
                  <a:lnTo>
                    <a:pt x="216" y="308"/>
                  </a:lnTo>
                  <a:lnTo>
                    <a:pt x="216" y="314"/>
                  </a:lnTo>
                  <a:lnTo>
                    <a:pt x="216" y="321"/>
                  </a:lnTo>
                  <a:lnTo>
                    <a:pt x="208" y="334"/>
                  </a:lnTo>
                  <a:lnTo>
                    <a:pt x="201" y="349"/>
                  </a:lnTo>
                  <a:lnTo>
                    <a:pt x="192" y="362"/>
                  </a:lnTo>
                  <a:lnTo>
                    <a:pt x="185" y="375"/>
                  </a:lnTo>
                  <a:lnTo>
                    <a:pt x="177" y="389"/>
                  </a:lnTo>
                  <a:lnTo>
                    <a:pt x="170" y="402"/>
                  </a:lnTo>
                  <a:lnTo>
                    <a:pt x="163" y="417"/>
                  </a:lnTo>
                  <a:lnTo>
                    <a:pt x="155" y="430"/>
                  </a:lnTo>
                  <a:lnTo>
                    <a:pt x="146" y="445"/>
                  </a:lnTo>
                  <a:lnTo>
                    <a:pt x="139" y="461"/>
                  </a:lnTo>
                  <a:lnTo>
                    <a:pt x="130" y="475"/>
                  </a:lnTo>
                  <a:lnTo>
                    <a:pt x="123" y="491"/>
                  </a:lnTo>
                  <a:lnTo>
                    <a:pt x="114" y="506"/>
                  </a:lnTo>
                  <a:lnTo>
                    <a:pt x="107" y="522"/>
                  </a:lnTo>
                  <a:lnTo>
                    <a:pt x="98" y="536"/>
                  </a:lnTo>
                  <a:lnTo>
                    <a:pt x="90" y="552"/>
                  </a:lnTo>
                  <a:lnTo>
                    <a:pt x="86" y="558"/>
                  </a:lnTo>
                  <a:lnTo>
                    <a:pt x="83" y="564"/>
                  </a:lnTo>
                  <a:lnTo>
                    <a:pt x="80" y="570"/>
                  </a:lnTo>
                  <a:lnTo>
                    <a:pt x="76" y="577"/>
                  </a:lnTo>
                  <a:lnTo>
                    <a:pt x="73" y="583"/>
                  </a:lnTo>
                  <a:lnTo>
                    <a:pt x="68" y="589"/>
                  </a:lnTo>
                  <a:lnTo>
                    <a:pt x="65" y="594"/>
                  </a:lnTo>
                  <a:lnTo>
                    <a:pt x="62" y="600"/>
                  </a:lnTo>
                  <a:lnTo>
                    <a:pt x="56" y="600"/>
                  </a:lnTo>
                  <a:lnTo>
                    <a:pt x="52" y="602"/>
                  </a:lnTo>
                  <a:lnTo>
                    <a:pt x="48" y="602"/>
                  </a:lnTo>
                  <a:lnTo>
                    <a:pt x="42" y="602"/>
                  </a:lnTo>
                  <a:lnTo>
                    <a:pt x="37" y="603"/>
                  </a:lnTo>
                  <a:lnTo>
                    <a:pt x="33" y="603"/>
                  </a:lnTo>
                  <a:lnTo>
                    <a:pt x="27" y="603"/>
                  </a:lnTo>
                  <a:lnTo>
                    <a:pt x="23" y="605"/>
                  </a:lnTo>
                  <a:lnTo>
                    <a:pt x="20" y="600"/>
                  </a:lnTo>
                  <a:lnTo>
                    <a:pt x="17" y="596"/>
                  </a:lnTo>
                  <a:lnTo>
                    <a:pt x="14" y="592"/>
                  </a:lnTo>
                  <a:lnTo>
                    <a:pt x="12" y="589"/>
                  </a:lnTo>
                  <a:lnTo>
                    <a:pt x="9" y="584"/>
                  </a:lnTo>
                  <a:lnTo>
                    <a:pt x="6" y="580"/>
                  </a:lnTo>
                  <a:lnTo>
                    <a:pt x="3" y="576"/>
                  </a:lnTo>
                  <a:lnTo>
                    <a:pt x="0" y="573"/>
                  </a:lnTo>
                  <a:lnTo>
                    <a:pt x="2" y="568"/>
                  </a:lnTo>
                  <a:lnTo>
                    <a:pt x="3" y="564"/>
                  </a:lnTo>
                  <a:lnTo>
                    <a:pt x="5" y="560"/>
                  </a:lnTo>
                  <a:lnTo>
                    <a:pt x="6" y="557"/>
                  </a:lnTo>
                  <a:lnTo>
                    <a:pt x="8" y="552"/>
                  </a:lnTo>
                  <a:lnTo>
                    <a:pt x="9" y="548"/>
                  </a:lnTo>
                  <a:lnTo>
                    <a:pt x="11" y="544"/>
                  </a:lnTo>
                  <a:lnTo>
                    <a:pt x="12" y="54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8" name="Freeform 33"/>
            <p:cNvSpPr>
              <a:spLocks/>
            </p:cNvSpPr>
            <p:nvPr/>
          </p:nvSpPr>
          <p:spPr bwMode="auto">
            <a:xfrm>
              <a:off x="1011" y="2536"/>
              <a:ext cx="74" cy="173"/>
            </a:xfrm>
            <a:custGeom>
              <a:avLst/>
              <a:gdLst>
                <a:gd name="T0" fmla="*/ 0 w 223"/>
                <a:gd name="T1" fmla="*/ 0 h 518"/>
                <a:gd name="T2" fmla="*/ 0 w 223"/>
                <a:gd name="T3" fmla="*/ 0 h 518"/>
                <a:gd name="T4" fmla="*/ 0 w 223"/>
                <a:gd name="T5" fmla="*/ 0 h 518"/>
                <a:gd name="T6" fmla="*/ 0 w 223"/>
                <a:gd name="T7" fmla="*/ 0 h 518"/>
                <a:gd name="T8" fmla="*/ 0 w 223"/>
                <a:gd name="T9" fmla="*/ 0 h 518"/>
                <a:gd name="T10" fmla="*/ 0 w 223"/>
                <a:gd name="T11" fmla="*/ 0 h 518"/>
                <a:gd name="T12" fmla="*/ 0 w 223"/>
                <a:gd name="T13" fmla="*/ 0 h 518"/>
                <a:gd name="T14" fmla="*/ 0 w 223"/>
                <a:gd name="T15" fmla="*/ 0 h 518"/>
                <a:gd name="T16" fmla="*/ 0 w 223"/>
                <a:gd name="T17" fmla="*/ 0 h 518"/>
                <a:gd name="T18" fmla="*/ 0 w 223"/>
                <a:gd name="T19" fmla="*/ 0 h 518"/>
                <a:gd name="T20" fmla="*/ 0 w 223"/>
                <a:gd name="T21" fmla="*/ 0 h 518"/>
                <a:gd name="T22" fmla="*/ 0 w 223"/>
                <a:gd name="T23" fmla="*/ 0 h 518"/>
                <a:gd name="T24" fmla="*/ 0 w 223"/>
                <a:gd name="T25" fmla="*/ 0 h 518"/>
                <a:gd name="T26" fmla="*/ 0 w 223"/>
                <a:gd name="T27" fmla="*/ 0 h 518"/>
                <a:gd name="T28" fmla="*/ 0 w 223"/>
                <a:gd name="T29" fmla="*/ 0 h 518"/>
                <a:gd name="T30" fmla="*/ 0 w 223"/>
                <a:gd name="T31" fmla="*/ 0 h 518"/>
                <a:gd name="T32" fmla="*/ 0 w 223"/>
                <a:gd name="T33" fmla="*/ 0 h 518"/>
                <a:gd name="T34" fmla="*/ 0 w 223"/>
                <a:gd name="T35" fmla="*/ 0 h 5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3"/>
                <a:gd name="T55" fmla="*/ 0 h 518"/>
                <a:gd name="T56" fmla="*/ 223 w 223"/>
                <a:gd name="T57" fmla="*/ 518 h 5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3" h="518">
                  <a:moveTo>
                    <a:pt x="9" y="464"/>
                  </a:moveTo>
                  <a:lnTo>
                    <a:pt x="50" y="394"/>
                  </a:lnTo>
                  <a:lnTo>
                    <a:pt x="97" y="326"/>
                  </a:lnTo>
                  <a:lnTo>
                    <a:pt x="125" y="279"/>
                  </a:lnTo>
                  <a:lnTo>
                    <a:pt x="130" y="198"/>
                  </a:lnTo>
                  <a:lnTo>
                    <a:pt x="147" y="134"/>
                  </a:lnTo>
                  <a:lnTo>
                    <a:pt x="181" y="64"/>
                  </a:lnTo>
                  <a:lnTo>
                    <a:pt x="223" y="0"/>
                  </a:lnTo>
                  <a:lnTo>
                    <a:pt x="192" y="86"/>
                  </a:lnTo>
                  <a:lnTo>
                    <a:pt x="183" y="156"/>
                  </a:lnTo>
                  <a:lnTo>
                    <a:pt x="174" y="230"/>
                  </a:lnTo>
                  <a:lnTo>
                    <a:pt x="171" y="275"/>
                  </a:lnTo>
                  <a:lnTo>
                    <a:pt x="122" y="361"/>
                  </a:lnTo>
                  <a:lnTo>
                    <a:pt x="66" y="469"/>
                  </a:lnTo>
                  <a:lnTo>
                    <a:pt x="46" y="509"/>
                  </a:lnTo>
                  <a:lnTo>
                    <a:pt x="18" y="518"/>
                  </a:lnTo>
                  <a:lnTo>
                    <a:pt x="0" y="490"/>
                  </a:lnTo>
                  <a:lnTo>
                    <a:pt x="9" y="46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99" name="Freeform 34"/>
            <p:cNvSpPr>
              <a:spLocks/>
            </p:cNvSpPr>
            <p:nvPr/>
          </p:nvSpPr>
          <p:spPr bwMode="auto">
            <a:xfrm>
              <a:off x="973" y="2759"/>
              <a:ext cx="170" cy="144"/>
            </a:xfrm>
            <a:custGeom>
              <a:avLst/>
              <a:gdLst>
                <a:gd name="T0" fmla="*/ 0 w 508"/>
                <a:gd name="T1" fmla="*/ 0 h 433"/>
                <a:gd name="T2" fmla="*/ 0 w 508"/>
                <a:gd name="T3" fmla="*/ 0 h 433"/>
                <a:gd name="T4" fmla="*/ 0 w 508"/>
                <a:gd name="T5" fmla="*/ 0 h 433"/>
                <a:gd name="T6" fmla="*/ 0 w 508"/>
                <a:gd name="T7" fmla="*/ 0 h 433"/>
                <a:gd name="T8" fmla="*/ 0 w 508"/>
                <a:gd name="T9" fmla="*/ 0 h 433"/>
                <a:gd name="T10" fmla="*/ 0 w 508"/>
                <a:gd name="T11" fmla="*/ 0 h 433"/>
                <a:gd name="T12" fmla="*/ 0 w 508"/>
                <a:gd name="T13" fmla="*/ 0 h 433"/>
                <a:gd name="T14" fmla="*/ 0 w 508"/>
                <a:gd name="T15" fmla="*/ 0 h 433"/>
                <a:gd name="T16" fmla="*/ 0 w 508"/>
                <a:gd name="T17" fmla="*/ 0 h 433"/>
                <a:gd name="T18" fmla="*/ 0 w 508"/>
                <a:gd name="T19" fmla="*/ 0 h 433"/>
                <a:gd name="T20" fmla="*/ 0 w 508"/>
                <a:gd name="T21" fmla="*/ 0 h 433"/>
                <a:gd name="T22" fmla="*/ 0 w 508"/>
                <a:gd name="T23" fmla="*/ 0 h 433"/>
                <a:gd name="T24" fmla="*/ 0 w 508"/>
                <a:gd name="T25" fmla="*/ 0 h 433"/>
                <a:gd name="T26" fmla="*/ 0 w 508"/>
                <a:gd name="T27" fmla="*/ 0 h 433"/>
                <a:gd name="T28" fmla="*/ 0 w 508"/>
                <a:gd name="T29" fmla="*/ 0 h 433"/>
                <a:gd name="T30" fmla="*/ 0 w 508"/>
                <a:gd name="T31" fmla="*/ 0 h 433"/>
                <a:gd name="T32" fmla="*/ 0 w 508"/>
                <a:gd name="T33" fmla="*/ 0 h 433"/>
                <a:gd name="T34" fmla="*/ 0 w 508"/>
                <a:gd name="T35" fmla="*/ 0 h 433"/>
                <a:gd name="T36" fmla="*/ 0 w 508"/>
                <a:gd name="T37" fmla="*/ 0 h 433"/>
                <a:gd name="T38" fmla="*/ 0 w 508"/>
                <a:gd name="T39" fmla="*/ 0 h 433"/>
                <a:gd name="T40" fmla="*/ 0 w 508"/>
                <a:gd name="T41" fmla="*/ 0 h 433"/>
                <a:gd name="T42" fmla="*/ 0 w 508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8"/>
                <a:gd name="T67" fmla="*/ 0 h 433"/>
                <a:gd name="T68" fmla="*/ 508 w 508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8" h="433">
                  <a:moveTo>
                    <a:pt x="0" y="308"/>
                  </a:moveTo>
                  <a:lnTo>
                    <a:pt x="56" y="232"/>
                  </a:lnTo>
                  <a:lnTo>
                    <a:pt x="189" y="123"/>
                  </a:lnTo>
                  <a:lnTo>
                    <a:pt x="335" y="41"/>
                  </a:lnTo>
                  <a:lnTo>
                    <a:pt x="460" y="0"/>
                  </a:lnTo>
                  <a:lnTo>
                    <a:pt x="508" y="27"/>
                  </a:lnTo>
                  <a:lnTo>
                    <a:pt x="495" y="103"/>
                  </a:lnTo>
                  <a:lnTo>
                    <a:pt x="419" y="247"/>
                  </a:lnTo>
                  <a:lnTo>
                    <a:pt x="342" y="330"/>
                  </a:lnTo>
                  <a:lnTo>
                    <a:pt x="230" y="406"/>
                  </a:lnTo>
                  <a:lnTo>
                    <a:pt x="84" y="433"/>
                  </a:lnTo>
                  <a:lnTo>
                    <a:pt x="0" y="391"/>
                  </a:lnTo>
                  <a:lnTo>
                    <a:pt x="0" y="388"/>
                  </a:lnTo>
                  <a:lnTo>
                    <a:pt x="1" y="378"/>
                  </a:lnTo>
                  <a:lnTo>
                    <a:pt x="1" y="363"/>
                  </a:lnTo>
                  <a:lnTo>
                    <a:pt x="3" y="347"/>
                  </a:lnTo>
                  <a:lnTo>
                    <a:pt x="3" y="331"/>
                  </a:lnTo>
                  <a:lnTo>
                    <a:pt x="3" y="318"/>
                  </a:lnTo>
                  <a:lnTo>
                    <a:pt x="3" y="314"/>
                  </a:lnTo>
                  <a:lnTo>
                    <a:pt x="1" y="311"/>
                  </a:lnTo>
                  <a:lnTo>
                    <a:pt x="1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0" name="Freeform 35"/>
            <p:cNvSpPr>
              <a:spLocks/>
            </p:cNvSpPr>
            <p:nvPr/>
          </p:nvSpPr>
          <p:spPr bwMode="auto">
            <a:xfrm>
              <a:off x="984" y="2771"/>
              <a:ext cx="150" cy="128"/>
            </a:xfrm>
            <a:custGeom>
              <a:avLst/>
              <a:gdLst>
                <a:gd name="T0" fmla="*/ 0 w 452"/>
                <a:gd name="T1" fmla="*/ 0 h 385"/>
                <a:gd name="T2" fmla="*/ 0 w 452"/>
                <a:gd name="T3" fmla="*/ 0 h 385"/>
                <a:gd name="T4" fmla="*/ 0 w 452"/>
                <a:gd name="T5" fmla="*/ 0 h 385"/>
                <a:gd name="T6" fmla="*/ 0 w 452"/>
                <a:gd name="T7" fmla="*/ 0 h 385"/>
                <a:gd name="T8" fmla="*/ 0 w 452"/>
                <a:gd name="T9" fmla="*/ 0 h 385"/>
                <a:gd name="T10" fmla="*/ 0 w 452"/>
                <a:gd name="T11" fmla="*/ 0 h 385"/>
                <a:gd name="T12" fmla="*/ 0 w 452"/>
                <a:gd name="T13" fmla="*/ 0 h 385"/>
                <a:gd name="T14" fmla="*/ 0 w 452"/>
                <a:gd name="T15" fmla="*/ 0 h 385"/>
                <a:gd name="T16" fmla="*/ 0 w 452"/>
                <a:gd name="T17" fmla="*/ 0 h 385"/>
                <a:gd name="T18" fmla="*/ 0 w 452"/>
                <a:gd name="T19" fmla="*/ 0 h 385"/>
                <a:gd name="T20" fmla="*/ 0 w 452"/>
                <a:gd name="T21" fmla="*/ 0 h 385"/>
                <a:gd name="T22" fmla="*/ 0 w 452"/>
                <a:gd name="T23" fmla="*/ 0 h 385"/>
                <a:gd name="T24" fmla="*/ 0 w 452"/>
                <a:gd name="T25" fmla="*/ 0 h 385"/>
                <a:gd name="T26" fmla="*/ 0 w 452"/>
                <a:gd name="T27" fmla="*/ 0 h 385"/>
                <a:gd name="T28" fmla="*/ 0 w 452"/>
                <a:gd name="T29" fmla="*/ 0 h 385"/>
                <a:gd name="T30" fmla="*/ 0 w 452"/>
                <a:gd name="T31" fmla="*/ 0 h 385"/>
                <a:gd name="T32" fmla="*/ 0 w 452"/>
                <a:gd name="T33" fmla="*/ 0 h 385"/>
                <a:gd name="T34" fmla="*/ 0 w 452"/>
                <a:gd name="T35" fmla="*/ 0 h 385"/>
                <a:gd name="T36" fmla="*/ 0 w 452"/>
                <a:gd name="T37" fmla="*/ 0 h 385"/>
                <a:gd name="T38" fmla="*/ 0 w 452"/>
                <a:gd name="T39" fmla="*/ 0 h 385"/>
                <a:gd name="T40" fmla="*/ 0 w 452"/>
                <a:gd name="T41" fmla="*/ 0 h 385"/>
                <a:gd name="T42" fmla="*/ 0 w 452"/>
                <a:gd name="T43" fmla="*/ 0 h 385"/>
                <a:gd name="T44" fmla="*/ 0 w 452"/>
                <a:gd name="T45" fmla="*/ 0 h 385"/>
                <a:gd name="T46" fmla="*/ 0 w 452"/>
                <a:gd name="T47" fmla="*/ 0 h 385"/>
                <a:gd name="T48" fmla="*/ 0 w 452"/>
                <a:gd name="T49" fmla="*/ 0 h 385"/>
                <a:gd name="T50" fmla="*/ 0 w 452"/>
                <a:gd name="T51" fmla="*/ 0 h 385"/>
                <a:gd name="T52" fmla="*/ 0 w 452"/>
                <a:gd name="T53" fmla="*/ 0 h 385"/>
                <a:gd name="T54" fmla="*/ 0 w 452"/>
                <a:gd name="T55" fmla="*/ 0 h 385"/>
                <a:gd name="T56" fmla="*/ 0 w 452"/>
                <a:gd name="T57" fmla="*/ 0 h 385"/>
                <a:gd name="T58" fmla="*/ 0 w 452"/>
                <a:gd name="T59" fmla="*/ 0 h 385"/>
                <a:gd name="T60" fmla="*/ 0 w 452"/>
                <a:gd name="T61" fmla="*/ 0 h 385"/>
                <a:gd name="T62" fmla="*/ 0 w 452"/>
                <a:gd name="T63" fmla="*/ 0 h 385"/>
                <a:gd name="T64" fmla="*/ 0 w 452"/>
                <a:gd name="T65" fmla="*/ 0 h 385"/>
                <a:gd name="T66" fmla="*/ 0 w 452"/>
                <a:gd name="T67" fmla="*/ 0 h 385"/>
                <a:gd name="T68" fmla="*/ 0 w 452"/>
                <a:gd name="T69" fmla="*/ 0 h 385"/>
                <a:gd name="T70" fmla="*/ 0 w 452"/>
                <a:gd name="T71" fmla="*/ 0 h 385"/>
                <a:gd name="T72" fmla="*/ 0 w 452"/>
                <a:gd name="T73" fmla="*/ 0 h 385"/>
                <a:gd name="T74" fmla="*/ 0 w 452"/>
                <a:gd name="T75" fmla="*/ 0 h 385"/>
                <a:gd name="T76" fmla="*/ 0 w 452"/>
                <a:gd name="T77" fmla="*/ 0 h 385"/>
                <a:gd name="T78" fmla="*/ 0 w 452"/>
                <a:gd name="T79" fmla="*/ 0 h 385"/>
                <a:gd name="T80" fmla="*/ 0 w 452"/>
                <a:gd name="T81" fmla="*/ 0 h 385"/>
                <a:gd name="T82" fmla="*/ 0 w 452"/>
                <a:gd name="T83" fmla="*/ 0 h 385"/>
                <a:gd name="T84" fmla="*/ 0 w 452"/>
                <a:gd name="T85" fmla="*/ 0 h 385"/>
                <a:gd name="T86" fmla="*/ 0 w 452"/>
                <a:gd name="T87" fmla="*/ 0 h 385"/>
                <a:gd name="T88" fmla="*/ 0 w 452"/>
                <a:gd name="T89" fmla="*/ 0 h 385"/>
                <a:gd name="T90" fmla="*/ 0 w 452"/>
                <a:gd name="T91" fmla="*/ 0 h 385"/>
                <a:gd name="T92" fmla="*/ 0 w 452"/>
                <a:gd name="T93" fmla="*/ 0 h 385"/>
                <a:gd name="T94" fmla="*/ 0 w 452"/>
                <a:gd name="T95" fmla="*/ 0 h 3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2"/>
                <a:gd name="T145" fmla="*/ 0 h 385"/>
                <a:gd name="T146" fmla="*/ 452 w 452"/>
                <a:gd name="T147" fmla="*/ 385 h 3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2" h="385">
                  <a:moveTo>
                    <a:pt x="0" y="275"/>
                  </a:moveTo>
                  <a:lnTo>
                    <a:pt x="6" y="267"/>
                  </a:lnTo>
                  <a:lnTo>
                    <a:pt x="13" y="259"/>
                  </a:lnTo>
                  <a:lnTo>
                    <a:pt x="19" y="250"/>
                  </a:lnTo>
                  <a:lnTo>
                    <a:pt x="25" y="241"/>
                  </a:lnTo>
                  <a:lnTo>
                    <a:pt x="31" y="234"/>
                  </a:lnTo>
                  <a:lnTo>
                    <a:pt x="37" y="225"/>
                  </a:lnTo>
                  <a:lnTo>
                    <a:pt x="44" y="216"/>
                  </a:lnTo>
                  <a:lnTo>
                    <a:pt x="50" y="208"/>
                  </a:lnTo>
                  <a:lnTo>
                    <a:pt x="65" y="196"/>
                  </a:lnTo>
                  <a:lnTo>
                    <a:pt x="79" y="183"/>
                  </a:lnTo>
                  <a:lnTo>
                    <a:pt x="94" y="171"/>
                  </a:lnTo>
                  <a:lnTo>
                    <a:pt x="109" y="160"/>
                  </a:lnTo>
                  <a:lnTo>
                    <a:pt x="124" y="147"/>
                  </a:lnTo>
                  <a:lnTo>
                    <a:pt x="138" y="135"/>
                  </a:lnTo>
                  <a:lnTo>
                    <a:pt x="153" y="122"/>
                  </a:lnTo>
                  <a:lnTo>
                    <a:pt x="168" y="110"/>
                  </a:lnTo>
                  <a:lnTo>
                    <a:pt x="184" y="101"/>
                  </a:lnTo>
                  <a:lnTo>
                    <a:pt x="200" y="91"/>
                  </a:lnTo>
                  <a:lnTo>
                    <a:pt x="217" y="83"/>
                  </a:lnTo>
                  <a:lnTo>
                    <a:pt x="233" y="74"/>
                  </a:lnTo>
                  <a:lnTo>
                    <a:pt x="249" y="64"/>
                  </a:lnTo>
                  <a:lnTo>
                    <a:pt x="265" y="55"/>
                  </a:lnTo>
                  <a:lnTo>
                    <a:pt x="281" y="46"/>
                  </a:lnTo>
                  <a:lnTo>
                    <a:pt x="298" y="37"/>
                  </a:lnTo>
                  <a:lnTo>
                    <a:pt x="311" y="32"/>
                  </a:lnTo>
                  <a:lnTo>
                    <a:pt x="326" y="27"/>
                  </a:lnTo>
                  <a:lnTo>
                    <a:pt x="339" y="23"/>
                  </a:lnTo>
                  <a:lnTo>
                    <a:pt x="354" y="19"/>
                  </a:lnTo>
                  <a:lnTo>
                    <a:pt x="367" y="14"/>
                  </a:lnTo>
                  <a:lnTo>
                    <a:pt x="382" y="10"/>
                  </a:lnTo>
                  <a:lnTo>
                    <a:pt x="395" y="4"/>
                  </a:lnTo>
                  <a:lnTo>
                    <a:pt x="410" y="0"/>
                  </a:lnTo>
                  <a:lnTo>
                    <a:pt x="414" y="3"/>
                  </a:lnTo>
                  <a:lnTo>
                    <a:pt x="420" y="7"/>
                  </a:lnTo>
                  <a:lnTo>
                    <a:pt x="426" y="10"/>
                  </a:lnTo>
                  <a:lnTo>
                    <a:pt x="430" y="13"/>
                  </a:lnTo>
                  <a:lnTo>
                    <a:pt x="436" y="16"/>
                  </a:lnTo>
                  <a:lnTo>
                    <a:pt x="442" y="19"/>
                  </a:lnTo>
                  <a:lnTo>
                    <a:pt x="447" y="21"/>
                  </a:lnTo>
                  <a:lnTo>
                    <a:pt x="452" y="24"/>
                  </a:lnTo>
                  <a:lnTo>
                    <a:pt x="451" y="33"/>
                  </a:lnTo>
                  <a:lnTo>
                    <a:pt x="449" y="42"/>
                  </a:lnTo>
                  <a:lnTo>
                    <a:pt x="448" y="49"/>
                  </a:lnTo>
                  <a:lnTo>
                    <a:pt x="447" y="58"/>
                  </a:lnTo>
                  <a:lnTo>
                    <a:pt x="445" y="67"/>
                  </a:lnTo>
                  <a:lnTo>
                    <a:pt x="444" y="75"/>
                  </a:lnTo>
                  <a:lnTo>
                    <a:pt x="442" y="84"/>
                  </a:lnTo>
                  <a:lnTo>
                    <a:pt x="441" y="91"/>
                  </a:lnTo>
                  <a:lnTo>
                    <a:pt x="432" y="107"/>
                  </a:lnTo>
                  <a:lnTo>
                    <a:pt x="423" y="123"/>
                  </a:lnTo>
                  <a:lnTo>
                    <a:pt x="414" y="139"/>
                  </a:lnTo>
                  <a:lnTo>
                    <a:pt x="407" y="155"/>
                  </a:lnTo>
                  <a:lnTo>
                    <a:pt x="398" y="173"/>
                  </a:lnTo>
                  <a:lnTo>
                    <a:pt x="389" y="189"/>
                  </a:lnTo>
                  <a:lnTo>
                    <a:pt x="380" y="205"/>
                  </a:lnTo>
                  <a:lnTo>
                    <a:pt x="371" y="221"/>
                  </a:lnTo>
                  <a:lnTo>
                    <a:pt x="364" y="229"/>
                  </a:lnTo>
                  <a:lnTo>
                    <a:pt x="355" y="238"/>
                  </a:lnTo>
                  <a:lnTo>
                    <a:pt x="346" y="247"/>
                  </a:lnTo>
                  <a:lnTo>
                    <a:pt x="337" y="257"/>
                  </a:lnTo>
                  <a:lnTo>
                    <a:pt x="330" y="266"/>
                  </a:lnTo>
                  <a:lnTo>
                    <a:pt x="321" y="275"/>
                  </a:lnTo>
                  <a:lnTo>
                    <a:pt x="312" y="285"/>
                  </a:lnTo>
                  <a:lnTo>
                    <a:pt x="304" y="293"/>
                  </a:lnTo>
                  <a:lnTo>
                    <a:pt x="292" y="302"/>
                  </a:lnTo>
                  <a:lnTo>
                    <a:pt x="278" y="311"/>
                  </a:lnTo>
                  <a:lnTo>
                    <a:pt x="267" y="318"/>
                  </a:lnTo>
                  <a:lnTo>
                    <a:pt x="255" y="327"/>
                  </a:lnTo>
                  <a:lnTo>
                    <a:pt x="242" y="336"/>
                  </a:lnTo>
                  <a:lnTo>
                    <a:pt x="230" y="344"/>
                  </a:lnTo>
                  <a:lnTo>
                    <a:pt x="217" y="352"/>
                  </a:lnTo>
                  <a:lnTo>
                    <a:pt x="205" y="360"/>
                  </a:lnTo>
                  <a:lnTo>
                    <a:pt x="189" y="363"/>
                  </a:lnTo>
                  <a:lnTo>
                    <a:pt x="172" y="366"/>
                  </a:lnTo>
                  <a:lnTo>
                    <a:pt x="156" y="371"/>
                  </a:lnTo>
                  <a:lnTo>
                    <a:pt x="140" y="373"/>
                  </a:lnTo>
                  <a:lnTo>
                    <a:pt x="124" y="376"/>
                  </a:lnTo>
                  <a:lnTo>
                    <a:pt x="107" y="379"/>
                  </a:lnTo>
                  <a:lnTo>
                    <a:pt x="91" y="382"/>
                  </a:lnTo>
                  <a:lnTo>
                    <a:pt x="75" y="385"/>
                  </a:lnTo>
                  <a:lnTo>
                    <a:pt x="65" y="381"/>
                  </a:lnTo>
                  <a:lnTo>
                    <a:pt x="56" y="376"/>
                  </a:lnTo>
                  <a:lnTo>
                    <a:pt x="47" y="372"/>
                  </a:lnTo>
                  <a:lnTo>
                    <a:pt x="37" y="366"/>
                  </a:lnTo>
                  <a:lnTo>
                    <a:pt x="28" y="362"/>
                  </a:lnTo>
                  <a:lnTo>
                    <a:pt x="19" y="357"/>
                  </a:lnTo>
                  <a:lnTo>
                    <a:pt x="10" y="353"/>
                  </a:lnTo>
                  <a:lnTo>
                    <a:pt x="0" y="349"/>
                  </a:lnTo>
                  <a:lnTo>
                    <a:pt x="0" y="344"/>
                  </a:lnTo>
                  <a:lnTo>
                    <a:pt x="1" y="336"/>
                  </a:lnTo>
                  <a:lnTo>
                    <a:pt x="1" y="324"/>
                  </a:lnTo>
                  <a:lnTo>
                    <a:pt x="3" y="309"/>
                  </a:lnTo>
                  <a:lnTo>
                    <a:pt x="3" y="296"/>
                  </a:lnTo>
                  <a:lnTo>
                    <a:pt x="3" y="285"/>
                  </a:lnTo>
                  <a:lnTo>
                    <a:pt x="1" y="27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1" name="Freeform 36"/>
            <p:cNvSpPr>
              <a:spLocks/>
            </p:cNvSpPr>
            <p:nvPr/>
          </p:nvSpPr>
          <p:spPr bwMode="auto">
            <a:xfrm>
              <a:off x="994" y="2783"/>
              <a:ext cx="132" cy="112"/>
            </a:xfrm>
            <a:custGeom>
              <a:avLst/>
              <a:gdLst>
                <a:gd name="T0" fmla="*/ 0 w 395"/>
                <a:gd name="T1" fmla="*/ 0 h 337"/>
                <a:gd name="T2" fmla="*/ 0 w 395"/>
                <a:gd name="T3" fmla="*/ 0 h 337"/>
                <a:gd name="T4" fmla="*/ 0 w 395"/>
                <a:gd name="T5" fmla="*/ 0 h 337"/>
                <a:gd name="T6" fmla="*/ 0 w 395"/>
                <a:gd name="T7" fmla="*/ 0 h 337"/>
                <a:gd name="T8" fmla="*/ 0 w 395"/>
                <a:gd name="T9" fmla="*/ 0 h 337"/>
                <a:gd name="T10" fmla="*/ 0 w 395"/>
                <a:gd name="T11" fmla="*/ 0 h 337"/>
                <a:gd name="T12" fmla="*/ 0 w 395"/>
                <a:gd name="T13" fmla="*/ 0 h 337"/>
                <a:gd name="T14" fmla="*/ 0 w 395"/>
                <a:gd name="T15" fmla="*/ 0 h 337"/>
                <a:gd name="T16" fmla="*/ 0 w 395"/>
                <a:gd name="T17" fmla="*/ 0 h 337"/>
                <a:gd name="T18" fmla="*/ 0 w 395"/>
                <a:gd name="T19" fmla="*/ 0 h 337"/>
                <a:gd name="T20" fmla="*/ 0 w 395"/>
                <a:gd name="T21" fmla="*/ 0 h 337"/>
                <a:gd name="T22" fmla="*/ 0 w 395"/>
                <a:gd name="T23" fmla="*/ 0 h 337"/>
                <a:gd name="T24" fmla="*/ 0 w 395"/>
                <a:gd name="T25" fmla="*/ 0 h 337"/>
                <a:gd name="T26" fmla="*/ 0 w 395"/>
                <a:gd name="T27" fmla="*/ 0 h 337"/>
                <a:gd name="T28" fmla="*/ 0 w 395"/>
                <a:gd name="T29" fmla="*/ 0 h 337"/>
                <a:gd name="T30" fmla="*/ 0 w 395"/>
                <a:gd name="T31" fmla="*/ 0 h 337"/>
                <a:gd name="T32" fmla="*/ 0 w 395"/>
                <a:gd name="T33" fmla="*/ 0 h 337"/>
                <a:gd name="T34" fmla="*/ 0 w 395"/>
                <a:gd name="T35" fmla="*/ 0 h 337"/>
                <a:gd name="T36" fmla="*/ 0 w 395"/>
                <a:gd name="T37" fmla="*/ 0 h 337"/>
                <a:gd name="T38" fmla="*/ 0 w 395"/>
                <a:gd name="T39" fmla="*/ 0 h 337"/>
                <a:gd name="T40" fmla="*/ 0 w 395"/>
                <a:gd name="T41" fmla="*/ 0 h 337"/>
                <a:gd name="T42" fmla="*/ 0 w 395"/>
                <a:gd name="T43" fmla="*/ 0 h 337"/>
                <a:gd name="T44" fmla="*/ 0 w 395"/>
                <a:gd name="T45" fmla="*/ 0 h 337"/>
                <a:gd name="T46" fmla="*/ 0 w 395"/>
                <a:gd name="T47" fmla="*/ 0 h 337"/>
                <a:gd name="T48" fmla="*/ 0 w 395"/>
                <a:gd name="T49" fmla="*/ 0 h 337"/>
                <a:gd name="T50" fmla="*/ 0 w 395"/>
                <a:gd name="T51" fmla="*/ 0 h 337"/>
                <a:gd name="T52" fmla="*/ 0 w 395"/>
                <a:gd name="T53" fmla="*/ 0 h 337"/>
                <a:gd name="T54" fmla="*/ 0 w 395"/>
                <a:gd name="T55" fmla="*/ 0 h 337"/>
                <a:gd name="T56" fmla="*/ 0 w 395"/>
                <a:gd name="T57" fmla="*/ 0 h 337"/>
                <a:gd name="T58" fmla="*/ 0 w 395"/>
                <a:gd name="T59" fmla="*/ 0 h 337"/>
                <a:gd name="T60" fmla="*/ 0 w 395"/>
                <a:gd name="T61" fmla="*/ 0 h 337"/>
                <a:gd name="T62" fmla="*/ 0 w 395"/>
                <a:gd name="T63" fmla="*/ 0 h 337"/>
                <a:gd name="T64" fmla="*/ 0 w 395"/>
                <a:gd name="T65" fmla="*/ 0 h 337"/>
                <a:gd name="T66" fmla="*/ 0 w 395"/>
                <a:gd name="T67" fmla="*/ 0 h 337"/>
                <a:gd name="T68" fmla="*/ 0 w 395"/>
                <a:gd name="T69" fmla="*/ 0 h 337"/>
                <a:gd name="T70" fmla="*/ 0 w 395"/>
                <a:gd name="T71" fmla="*/ 0 h 337"/>
                <a:gd name="T72" fmla="*/ 0 w 395"/>
                <a:gd name="T73" fmla="*/ 0 h 337"/>
                <a:gd name="T74" fmla="*/ 0 w 395"/>
                <a:gd name="T75" fmla="*/ 0 h 337"/>
                <a:gd name="T76" fmla="*/ 0 w 395"/>
                <a:gd name="T77" fmla="*/ 0 h 337"/>
                <a:gd name="T78" fmla="*/ 0 w 395"/>
                <a:gd name="T79" fmla="*/ 0 h 337"/>
                <a:gd name="T80" fmla="*/ 0 w 395"/>
                <a:gd name="T81" fmla="*/ 0 h 337"/>
                <a:gd name="T82" fmla="*/ 0 w 395"/>
                <a:gd name="T83" fmla="*/ 0 h 337"/>
                <a:gd name="T84" fmla="*/ 0 w 395"/>
                <a:gd name="T85" fmla="*/ 0 h 337"/>
                <a:gd name="T86" fmla="*/ 0 w 395"/>
                <a:gd name="T87" fmla="*/ 0 h 337"/>
                <a:gd name="T88" fmla="*/ 0 w 395"/>
                <a:gd name="T89" fmla="*/ 0 h 337"/>
                <a:gd name="T90" fmla="*/ 0 w 395"/>
                <a:gd name="T91" fmla="*/ 0 h 337"/>
                <a:gd name="T92" fmla="*/ 0 w 395"/>
                <a:gd name="T93" fmla="*/ 0 h 337"/>
                <a:gd name="T94" fmla="*/ 0 w 395"/>
                <a:gd name="T95" fmla="*/ 0 h 3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5"/>
                <a:gd name="T145" fmla="*/ 0 h 337"/>
                <a:gd name="T146" fmla="*/ 395 w 395"/>
                <a:gd name="T147" fmla="*/ 337 h 3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5" h="337">
                  <a:moveTo>
                    <a:pt x="0" y="240"/>
                  </a:moveTo>
                  <a:lnTo>
                    <a:pt x="5" y="233"/>
                  </a:lnTo>
                  <a:lnTo>
                    <a:pt x="11" y="225"/>
                  </a:lnTo>
                  <a:lnTo>
                    <a:pt x="17" y="218"/>
                  </a:lnTo>
                  <a:lnTo>
                    <a:pt x="21" y="211"/>
                  </a:lnTo>
                  <a:lnTo>
                    <a:pt x="27" y="204"/>
                  </a:lnTo>
                  <a:lnTo>
                    <a:pt x="33" y="196"/>
                  </a:lnTo>
                  <a:lnTo>
                    <a:pt x="37" y="189"/>
                  </a:lnTo>
                  <a:lnTo>
                    <a:pt x="43" y="182"/>
                  </a:lnTo>
                  <a:lnTo>
                    <a:pt x="56" y="172"/>
                  </a:lnTo>
                  <a:lnTo>
                    <a:pt x="68" y="160"/>
                  </a:lnTo>
                  <a:lnTo>
                    <a:pt x="81" y="150"/>
                  </a:lnTo>
                  <a:lnTo>
                    <a:pt x="95" y="138"/>
                  </a:lnTo>
                  <a:lnTo>
                    <a:pt x="108" y="128"/>
                  </a:lnTo>
                  <a:lnTo>
                    <a:pt x="120" y="118"/>
                  </a:lnTo>
                  <a:lnTo>
                    <a:pt x="133" y="106"/>
                  </a:lnTo>
                  <a:lnTo>
                    <a:pt x="146" y="96"/>
                  </a:lnTo>
                  <a:lnTo>
                    <a:pt x="161" y="89"/>
                  </a:lnTo>
                  <a:lnTo>
                    <a:pt x="174" y="80"/>
                  </a:lnTo>
                  <a:lnTo>
                    <a:pt x="189" y="73"/>
                  </a:lnTo>
                  <a:lnTo>
                    <a:pt x="204" y="64"/>
                  </a:lnTo>
                  <a:lnTo>
                    <a:pt x="217" y="57"/>
                  </a:lnTo>
                  <a:lnTo>
                    <a:pt x="232" y="48"/>
                  </a:lnTo>
                  <a:lnTo>
                    <a:pt x="245" y="39"/>
                  </a:lnTo>
                  <a:lnTo>
                    <a:pt x="260" y="32"/>
                  </a:lnTo>
                  <a:lnTo>
                    <a:pt x="272" y="28"/>
                  </a:lnTo>
                  <a:lnTo>
                    <a:pt x="285" y="23"/>
                  </a:lnTo>
                  <a:lnTo>
                    <a:pt x="297" y="20"/>
                  </a:lnTo>
                  <a:lnTo>
                    <a:pt x="308" y="16"/>
                  </a:lnTo>
                  <a:lnTo>
                    <a:pt x="320" y="12"/>
                  </a:lnTo>
                  <a:lnTo>
                    <a:pt x="333" y="7"/>
                  </a:lnTo>
                  <a:lnTo>
                    <a:pt x="345" y="4"/>
                  </a:lnTo>
                  <a:lnTo>
                    <a:pt x="357" y="0"/>
                  </a:lnTo>
                  <a:lnTo>
                    <a:pt x="363" y="3"/>
                  </a:lnTo>
                  <a:lnTo>
                    <a:pt x="367" y="6"/>
                  </a:lnTo>
                  <a:lnTo>
                    <a:pt x="372" y="7"/>
                  </a:lnTo>
                  <a:lnTo>
                    <a:pt x="376" y="10"/>
                  </a:lnTo>
                  <a:lnTo>
                    <a:pt x="381" y="13"/>
                  </a:lnTo>
                  <a:lnTo>
                    <a:pt x="387" y="16"/>
                  </a:lnTo>
                  <a:lnTo>
                    <a:pt x="391" y="19"/>
                  </a:lnTo>
                  <a:lnTo>
                    <a:pt x="395" y="22"/>
                  </a:lnTo>
                  <a:lnTo>
                    <a:pt x="394" y="29"/>
                  </a:lnTo>
                  <a:lnTo>
                    <a:pt x="392" y="36"/>
                  </a:lnTo>
                  <a:lnTo>
                    <a:pt x="391" y="44"/>
                  </a:lnTo>
                  <a:lnTo>
                    <a:pt x="389" y="51"/>
                  </a:lnTo>
                  <a:lnTo>
                    <a:pt x="388" y="58"/>
                  </a:lnTo>
                  <a:lnTo>
                    <a:pt x="388" y="65"/>
                  </a:lnTo>
                  <a:lnTo>
                    <a:pt x="387" y="73"/>
                  </a:lnTo>
                  <a:lnTo>
                    <a:pt x="385" y="80"/>
                  </a:lnTo>
                  <a:lnTo>
                    <a:pt x="378" y="95"/>
                  </a:lnTo>
                  <a:lnTo>
                    <a:pt x="370" y="108"/>
                  </a:lnTo>
                  <a:lnTo>
                    <a:pt x="363" y="122"/>
                  </a:lnTo>
                  <a:lnTo>
                    <a:pt x="354" y="137"/>
                  </a:lnTo>
                  <a:lnTo>
                    <a:pt x="347" y="150"/>
                  </a:lnTo>
                  <a:lnTo>
                    <a:pt x="339" y="164"/>
                  </a:lnTo>
                  <a:lnTo>
                    <a:pt x="332" y="179"/>
                  </a:lnTo>
                  <a:lnTo>
                    <a:pt x="325" y="192"/>
                  </a:lnTo>
                  <a:lnTo>
                    <a:pt x="317" y="201"/>
                  </a:lnTo>
                  <a:lnTo>
                    <a:pt x="310" y="208"/>
                  </a:lnTo>
                  <a:lnTo>
                    <a:pt x="303" y="217"/>
                  </a:lnTo>
                  <a:lnTo>
                    <a:pt x="295" y="224"/>
                  </a:lnTo>
                  <a:lnTo>
                    <a:pt x="288" y="233"/>
                  </a:lnTo>
                  <a:lnTo>
                    <a:pt x="280" y="240"/>
                  </a:lnTo>
                  <a:lnTo>
                    <a:pt x="273" y="249"/>
                  </a:lnTo>
                  <a:lnTo>
                    <a:pt x="266" y="256"/>
                  </a:lnTo>
                  <a:lnTo>
                    <a:pt x="254" y="263"/>
                  </a:lnTo>
                  <a:lnTo>
                    <a:pt x="244" y="271"/>
                  </a:lnTo>
                  <a:lnTo>
                    <a:pt x="233" y="279"/>
                  </a:lnTo>
                  <a:lnTo>
                    <a:pt x="221" y="287"/>
                  </a:lnTo>
                  <a:lnTo>
                    <a:pt x="211" y="294"/>
                  </a:lnTo>
                  <a:lnTo>
                    <a:pt x="201" y="301"/>
                  </a:lnTo>
                  <a:lnTo>
                    <a:pt x="189" y="308"/>
                  </a:lnTo>
                  <a:lnTo>
                    <a:pt x="179" y="316"/>
                  </a:lnTo>
                  <a:lnTo>
                    <a:pt x="164" y="319"/>
                  </a:lnTo>
                  <a:lnTo>
                    <a:pt x="151" y="321"/>
                  </a:lnTo>
                  <a:lnTo>
                    <a:pt x="136" y="323"/>
                  </a:lnTo>
                  <a:lnTo>
                    <a:pt x="121" y="326"/>
                  </a:lnTo>
                  <a:lnTo>
                    <a:pt x="108" y="329"/>
                  </a:lnTo>
                  <a:lnTo>
                    <a:pt x="93" y="332"/>
                  </a:lnTo>
                  <a:lnTo>
                    <a:pt x="78" y="335"/>
                  </a:lnTo>
                  <a:lnTo>
                    <a:pt x="65" y="337"/>
                  </a:lnTo>
                  <a:lnTo>
                    <a:pt x="56" y="333"/>
                  </a:lnTo>
                  <a:lnTo>
                    <a:pt x="49" y="329"/>
                  </a:lnTo>
                  <a:lnTo>
                    <a:pt x="40" y="324"/>
                  </a:lnTo>
                  <a:lnTo>
                    <a:pt x="33" y="320"/>
                  </a:lnTo>
                  <a:lnTo>
                    <a:pt x="24" y="317"/>
                  </a:lnTo>
                  <a:lnTo>
                    <a:pt x="17" y="313"/>
                  </a:lnTo>
                  <a:lnTo>
                    <a:pt x="8" y="308"/>
                  </a:lnTo>
                  <a:lnTo>
                    <a:pt x="0" y="304"/>
                  </a:lnTo>
                  <a:lnTo>
                    <a:pt x="0" y="301"/>
                  </a:lnTo>
                  <a:lnTo>
                    <a:pt x="0" y="294"/>
                  </a:lnTo>
                  <a:lnTo>
                    <a:pt x="2" y="284"/>
                  </a:lnTo>
                  <a:lnTo>
                    <a:pt x="2" y="271"/>
                  </a:lnTo>
                  <a:lnTo>
                    <a:pt x="2" y="259"/>
                  </a:lnTo>
                  <a:lnTo>
                    <a:pt x="2" y="249"/>
                  </a:lnTo>
                  <a:lnTo>
                    <a:pt x="2" y="24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2" name="Freeform 37"/>
            <p:cNvSpPr>
              <a:spLocks/>
            </p:cNvSpPr>
            <p:nvPr/>
          </p:nvSpPr>
          <p:spPr bwMode="auto">
            <a:xfrm>
              <a:off x="1005" y="2794"/>
              <a:ext cx="113" cy="97"/>
            </a:xfrm>
            <a:custGeom>
              <a:avLst/>
              <a:gdLst>
                <a:gd name="T0" fmla="*/ 0 w 339"/>
                <a:gd name="T1" fmla="*/ 0 h 289"/>
                <a:gd name="T2" fmla="*/ 0 w 339"/>
                <a:gd name="T3" fmla="*/ 0 h 289"/>
                <a:gd name="T4" fmla="*/ 0 w 339"/>
                <a:gd name="T5" fmla="*/ 0 h 289"/>
                <a:gd name="T6" fmla="*/ 0 w 339"/>
                <a:gd name="T7" fmla="*/ 0 h 289"/>
                <a:gd name="T8" fmla="*/ 0 w 339"/>
                <a:gd name="T9" fmla="*/ 0 h 289"/>
                <a:gd name="T10" fmla="*/ 0 w 339"/>
                <a:gd name="T11" fmla="*/ 0 h 289"/>
                <a:gd name="T12" fmla="*/ 0 w 339"/>
                <a:gd name="T13" fmla="*/ 0 h 289"/>
                <a:gd name="T14" fmla="*/ 0 w 339"/>
                <a:gd name="T15" fmla="*/ 0 h 289"/>
                <a:gd name="T16" fmla="*/ 0 w 339"/>
                <a:gd name="T17" fmla="*/ 0 h 289"/>
                <a:gd name="T18" fmla="*/ 0 w 339"/>
                <a:gd name="T19" fmla="*/ 0 h 289"/>
                <a:gd name="T20" fmla="*/ 0 w 339"/>
                <a:gd name="T21" fmla="*/ 0 h 289"/>
                <a:gd name="T22" fmla="*/ 0 w 339"/>
                <a:gd name="T23" fmla="*/ 0 h 289"/>
                <a:gd name="T24" fmla="*/ 0 w 339"/>
                <a:gd name="T25" fmla="*/ 0 h 289"/>
                <a:gd name="T26" fmla="*/ 0 w 339"/>
                <a:gd name="T27" fmla="*/ 0 h 289"/>
                <a:gd name="T28" fmla="*/ 0 w 339"/>
                <a:gd name="T29" fmla="*/ 0 h 289"/>
                <a:gd name="T30" fmla="*/ 0 w 339"/>
                <a:gd name="T31" fmla="*/ 0 h 289"/>
                <a:gd name="T32" fmla="*/ 0 w 339"/>
                <a:gd name="T33" fmla="*/ 0 h 289"/>
                <a:gd name="T34" fmla="*/ 0 w 339"/>
                <a:gd name="T35" fmla="*/ 0 h 289"/>
                <a:gd name="T36" fmla="*/ 0 w 339"/>
                <a:gd name="T37" fmla="*/ 0 h 289"/>
                <a:gd name="T38" fmla="*/ 0 w 339"/>
                <a:gd name="T39" fmla="*/ 0 h 289"/>
                <a:gd name="T40" fmla="*/ 0 w 339"/>
                <a:gd name="T41" fmla="*/ 0 h 289"/>
                <a:gd name="T42" fmla="*/ 0 w 339"/>
                <a:gd name="T43" fmla="*/ 0 h 289"/>
                <a:gd name="T44" fmla="*/ 0 w 339"/>
                <a:gd name="T45" fmla="*/ 0 h 289"/>
                <a:gd name="T46" fmla="*/ 0 w 339"/>
                <a:gd name="T47" fmla="*/ 0 h 289"/>
                <a:gd name="T48" fmla="*/ 0 w 339"/>
                <a:gd name="T49" fmla="*/ 0 h 289"/>
                <a:gd name="T50" fmla="*/ 0 w 339"/>
                <a:gd name="T51" fmla="*/ 0 h 289"/>
                <a:gd name="T52" fmla="*/ 0 w 339"/>
                <a:gd name="T53" fmla="*/ 0 h 289"/>
                <a:gd name="T54" fmla="*/ 0 w 339"/>
                <a:gd name="T55" fmla="*/ 0 h 289"/>
                <a:gd name="T56" fmla="*/ 0 w 339"/>
                <a:gd name="T57" fmla="*/ 0 h 289"/>
                <a:gd name="T58" fmla="*/ 0 w 339"/>
                <a:gd name="T59" fmla="*/ 0 h 289"/>
                <a:gd name="T60" fmla="*/ 0 w 339"/>
                <a:gd name="T61" fmla="*/ 0 h 289"/>
                <a:gd name="T62" fmla="*/ 0 w 339"/>
                <a:gd name="T63" fmla="*/ 0 h 289"/>
                <a:gd name="T64" fmla="*/ 0 w 339"/>
                <a:gd name="T65" fmla="*/ 0 h 289"/>
                <a:gd name="T66" fmla="*/ 0 w 339"/>
                <a:gd name="T67" fmla="*/ 0 h 289"/>
                <a:gd name="T68" fmla="*/ 0 w 339"/>
                <a:gd name="T69" fmla="*/ 0 h 289"/>
                <a:gd name="T70" fmla="*/ 0 w 339"/>
                <a:gd name="T71" fmla="*/ 0 h 289"/>
                <a:gd name="T72" fmla="*/ 0 w 339"/>
                <a:gd name="T73" fmla="*/ 0 h 289"/>
                <a:gd name="T74" fmla="*/ 0 w 339"/>
                <a:gd name="T75" fmla="*/ 0 h 289"/>
                <a:gd name="T76" fmla="*/ 0 w 339"/>
                <a:gd name="T77" fmla="*/ 0 h 289"/>
                <a:gd name="T78" fmla="*/ 0 w 339"/>
                <a:gd name="T79" fmla="*/ 0 h 289"/>
                <a:gd name="T80" fmla="*/ 0 w 339"/>
                <a:gd name="T81" fmla="*/ 0 h 289"/>
                <a:gd name="T82" fmla="*/ 0 w 339"/>
                <a:gd name="T83" fmla="*/ 0 h 289"/>
                <a:gd name="T84" fmla="*/ 0 w 339"/>
                <a:gd name="T85" fmla="*/ 0 h 289"/>
                <a:gd name="T86" fmla="*/ 0 w 339"/>
                <a:gd name="T87" fmla="*/ 0 h 289"/>
                <a:gd name="T88" fmla="*/ 0 w 339"/>
                <a:gd name="T89" fmla="*/ 0 h 289"/>
                <a:gd name="T90" fmla="*/ 0 w 339"/>
                <a:gd name="T91" fmla="*/ 0 h 289"/>
                <a:gd name="T92" fmla="*/ 0 w 339"/>
                <a:gd name="T93" fmla="*/ 0 h 289"/>
                <a:gd name="T94" fmla="*/ 0 w 339"/>
                <a:gd name="T95" fmla="*/ 0 h 2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9"/>
                <a:gd name="T145" fmla="*/ 0 h 289"/>
                <a:gd name="T146" fmla="*/ 339 w 339"/>
                <a:gd name="T147" fmla="*/ 289 h 2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9" h="289">
                  <a:moveTo>
                    <a:pt x="0" y="206"/>
                  </a:moveTo>
                  <a:lnTo>
                    <a:pt x="5" y="201"/>
                  </a:lnTo>
                  <a:lnTo>
                    <a:pt x="9" y="195"/>
                  </a:lnTo>
                  <a:lnTo>
                    <a:pt x="14" y="188"/>
                  </a:lnTo>
                  <a:lnTo>
                    <a:pt x="19" y="182"/>
                  </a:lnTo>
                  <a:lnTo>
                    <a:pt x="24" y="176"/>
                  </a:lnTo>
                  <a:lnTo>
                    <a:pt x="28" y="169"/>
                  </a:lnTo>
                  <a:lnTo>
                    <a:pt x="33" y="163"/>
                  </a:lnTo>
                  <a:lnTo>
                    <a:pt x="37" y="157"/>
                  </a:lnTo>
                  <a:lnTo>
                    <a:pt x="49" y="147"/>
                  </a:lnTo>
                  <a:lnTo>
                    <a:pt x="59" y="138"/>
                  </a:lnTo>
                  <a:lnTo>
                    <a:pt x="71" y="129"/>
                  </a:lnTo>
                  <a:lnTo>
                    <a:pt x="81" y="119"/>
                  </a:lnTo>
                  <a:lnTo>
                    <a:pt x="93" y="110"/>
                  </a:lnTo>
                  <a:lnTo>
                    <a:pt x="103" y="102"/>
                  </a:lnTo>
                  <a:lnTo>
                    <a:pt x="115" y="93"/>
                  </a:lnTo>
                  <a:lnTo>
                    <a:pt x="126" y="83"/>
                  </a:lnTo>
                  <a:lnTo>
                    <a:pt x="137" y="76"/>
                  </a:lnTo>
                  <a:lnTo>
                    <a:pt x="151" y="70"/>
                  </a:lnTo>
                  <a:lnTo>
                    <a:pt x="162" y="62"/>
                  </a:lnTo>
                  <a:lnTo>
                    <a:pt x="174" y="55"/>
                  </a:lnTo>
                  <a:lnTo>
                    <a:pt x="186" y="49"/>
                  </a:lnTo>
                  <a:lnTo>
                    <a:pt x="199" y="42"/>
                  </a:lnTo>
                  <a:lnTo>
                    <a:pt x="211" y="35"/>
                  </a:lnTo>
                  <a:lnTo>
                    <a:pt x="223" y="28"/>
                  </a:lnTo>
                  <a:lnTo>
                    <a:pt x="233" y="25"/>
                  </a:lnTo>
                  <a:lnTo>
                    <a:pt x="243" y="22"/>
                  </a:lnTo>
                  <a:lnTo>
                    <a:pt x="255" y="17"/>
                  </a:lnTo>
                  <a:lnTo>
                    <a:pt x="266" y="14"/>
                  </a:lnTo>
                  <a:lnTo>
                    <a:pt x="276" y="12"/>
                  </a:lnTo>
                  <a:lnTo>
                    <a:pt x="286" y="7"/>
                  </a:lnTo>
                  <a:lnTo>
                    <a:pt x="297" y="4"/>
                  </a:lnTo>
                  <a:lnTo>
                    <a:pt x="307" y="0"/>
                  </a:lnTo>
                  <a:lnTo>
                    <a:pt x="311" y="3"/>
                  </a:lnTo>
                  <a:lnTo>
                    <a:pt x="314" y="6"/>
                  </a:lnTo>
                  <a:lnTo>
                    <a:pt x="319" y="7"/>
                  </a:lnTo>
                  <a:lnTo>
                    <a:pt x="323" y="10"/>
                  </a:lnTo>
                  <a:lnTo>
                    <a:pt x="328" y="12"/>
                  </a:lnTo>
                  <a:lnTo>
                    <a:pt x="332" y="14"/>
                  </a:lnTo>
                  <a:lnTo>
                    <a:pt x="335" y="17"/>
                  </a:lnTo>
                  <a:lnTo>
                    <a:pt x="339" y="19"/>
                  </a:lnTo>
                  <a:lnTo>
                    <a:pt x="338" y="25"/>
                  </a:lnTo>
                  <a:lnTo>
                    <a:pt x="336" y="32"/>
                  </a:lnTo>
                  <a:lnTo>
                    <a:pt x="336" y="38"/>
                  </a:lnTo>
                  <a:lnTo>
                    <a:pt x="335" y="44"/>
                  </a:lnTo>
                  <a:lnTo>
                    <a:pt x="333" y="51"/>
                  </a:lnTo>
                  <a:lnTo>
                    <a:pt x="332" y="57"/>
                  </a:lnTo>
                  <a:lnTo>
                    <a:pt x="332" y="62"/>
                  </a:lnTo>
                  <a:lnTo>
                    <a:pt x="330" y="70"/>
                  </a:lnTo>
                  <a:lnTo>
                    <a:pt x="323" y="81"/>
                  </a:lnTo>
                  <a:lnTo>
                    <a:pt x="317" y="93"/>
                  </a:lnTo>
                  <a:lnTo>
                    <a:pt x="311" y="106"/>
                  </a:lnTo>
                  <a:lnTo>
                    <a:pt x="304" y="118"/>
                  </a:lnTo>
                  <a:lnTo>
                    <a:pt x="298" y="129"/>
                  </a:lnTo>
                  <a:lnTo>
                    <a:pt x="292" y="141"/>
                  </a:lnTo>
                  <a:lnTo>
                    <a:pt x="285" y="154"/>
                  </a:lnTo>
                  <a:lnTo>
                    <a:pt x="279" y="166"/>
                  </a:lnTo>
                  <a:lnTo>
                    <a:pt x="273" y="173"/>
                  </a:lnTo>
                  <a:lnTo>
                    <a:pt x="266" y="179"/>
                  </a:lnTo>
                  <a:lnTo>
                    <a:pt x="260" y="186"/>
                  </a:lnTo>
                  <a:lnTo>
                    <a:pt x="254" y="193"/>
                  </a:lnTo>
                  <a:lnTo>
                    <a:pt x="246" y="201"/>
                  </a:lnTo>
                  <a:lnTo>
                    <a:pt x="241" y="206"/>
                  </a:lnTo>
                  <a:lnTo>
                    <a:pt x="235" y="214"/>
                  </a:lnTo>
                  <a:lnTo>
                    <a:pt x="227" y="221"/>
                  </a:lnTo>
                  <a:lnTo>
                    <a:pt x="218" y="227"/>
                  </a:lnTo>
                  <a:lnTo>
                    <a:pt x="210" y="233"/>
                  </a:lnTo>
                  <a:lnTo>
                    <a:pt x="199" y="240"/>
                  </a:lnTo>
                  <a:lnTo>
                    <a:pt x="190" y="246"/>
                  </a:lnTo>
                  <a:lnTo>
                    <a:pt x="182" y="252"/>
                  </a:lnTo>
                  <a:lnTo>
                    <a:pt x="173" y="259"/>
                  </a:lnTo>
                  <a:lnTo>
                    <a:pt x="162" y="265"/>
                  </a:lnTo>
                  <a:lnTo>
                    <a:pt x="154" y="270"/>
                  </a:lnTo>
                  <a:lnTo>
                    <a:pt x="142" y="273"/>
                  </a:lnTo>
                  <a:lnTo>
                    <a:pt x="129" y="276"/>
                  </a:lnTo>
                  <a:lnTo>
                    <a:pt x="117" y="278"/>
                  </a:lnTo>
                  <a:lnTo>
                    <a:pt x="105" y="281"/>
                  </a:lnTo>
                  <a:lnTo>
                    <a:pt x="93" y="282"/>
                  </a:lnTo>
                  <a:lnTo>
                    <a:pt x="80" y="285"/>
                  </a:lnTo>
                  <a:lnTo>
                    <a:pt x="68" y="286"/>
                  </a:lnTo>
                  <a:lnTo>
                    <a:pt x="56" y="289"/>
                  </a:lnTo>
                  <a:lnTo>
                    <a:pt x="49" y="286"/>
                  </a:lnTo>
                  <a:lnTo>
                    <a:pt x="42" y="282"/>
                  </a:lnTo>
                  <a:lnTo>
                    <a:pt x="36" y="279"/>
                  </a:lnTo>
                  <a:lnTo>
                    <a:pt x="28" y="276"/>
                  </a:lnTo>
                  <a:lnTo>
                    <a:pt x="21" y="272"/>
                  </a:lnTo>
                  <a:lnTo>
                    <a:pt x="14" y="269"/>
                  </a:lnTo>
                  <a:lnTo>
                    <a:pt x="8" y="265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3"/>
                  </a:lnTo>
                  <a:lnTo>
                    <a:pt x="2" y="233"/>
                  </a:lnTo>
                  <a:lnTo>
                    <a:pt x="2" y="222"/>
                  </a:lnTo>
                  <a:lnTo>
                    <a:pt x="2" y="214"/>
                  </a:lnTo>
                  <a:lnTo>
                    <a:pt x="2" y="208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3" name="Freeform 38"/>
            <p:cNvSpPr>
              <a:spLocks/>
            </p:cNvSpPr>
            <p:nvPr/>
          </p:nvSpPr>
          <p:spPr bwMode="auto">
            <a:xfrm>
              <a:off x="1015" y="2806"/>
              <a:ext cx="94" cy="81"/>
            </a:xfrm>
            <a:custGeom>
              <a:avLst/>
              <a:gdLst>
                <a:gd name="T0" fmla="*/ 0 w 283"/>
                <a:gd name="T1" fmla="*/ 0 h 242"/>
                <a:gd name="T2" fmla="*/ 0 w 283"/>
                <a:gd name="T3" fmla="*/ 0 h 242"/>
                <a:gd name="T4" fmla="*/ 0 w 283"/>
                <a:gd name="T5" fmla="*/ 0 h 242"/>
                <a:gd name="T6" fmla="*/ 0 w 283"/>
                <a:gd name="T7" fmla="*/ 0 h 242"/>
                <a:gd name="T8" fmla="*/ 0 w 283"/>
                <a:gd name="T9" fmla="*/ 0 h 242"/>
                <a:gd name="T10" fmla="*/ 0 w 283"/>
                <a:gd name="T11" fmla="*/ 0 h 242"/>
                <a:gd name="T12" fmla="*/ 0 w 283"/>
                <a:gd name="T13" fmla="*/ 0 h 242"/>
                <a:gd name="T14" fmla="*/ 0 w 283"/>
                <a:gd name="T15" fmla="*/ 0 h 242"/>
                <a:gd name="T16" fmla="*/ 0 w 283"/>
                <a:gd name="T17" fmla="*/ 0 h 242"/>
                <a:gd name="T18" fmla="*/ 0 w 283"/>
                <a:gd name="T19" fmla="*/ 0 h 242"/>
                <a:gd name="T20" fmla="*/ 0 w 283"/>
                <a:gd name="T21" fmla="*/ 0 h 242"/>
                <a:gd name="T22" fmla="*/ 0 w 283"/>
                <a:gd name="T23" fmla="*/ 0 h 242"/>
                <a:gd name="T24" fmla="*/ 0 w 283"/>
                <a:gd name="T25" fmla="*/ 0 h 242"/>
                <a:gd name="T26" fmla="*/ 0 w 283"/>
                <a:gd name="T27" fmla="*/ 0 h 242"/>
                <a:gd name="T28" fmla="*/ 0 w 283"/>
                <a:gd name="T29" fmla="*/ 0 h 242"/>
                <a:gd name="T30" fmla="*/ 0 w 283"/>
                <a:gd name="T31" fmla="*/ 0 h 242"/>
                <a:gd name="T32" fmla="*/ 0 w 283"/>
                <a:gd name="T33" fmla="*/ 0 h 242"/>
                <a:gd name="T34" fmla="*/ 0 w 283"/>
                <a:gd name="T35" fmla="*/ 0 h 242"/>
                <a:gd name="T36" fmla="*/ 0 w 283"/>
                <a:gd name="T37" fmla="*/ 0 h 242"/>
                <a:gd name="T38" fmla="*/ 0 w 283"/>
                <a:gd name="T39" fmla="*/ 0 h 242"/>
                <a:gd name="T40" fmla="*/ 0 w 283"/>
                <a:gd name="T41" fmla="*/ 0 h 242"/>
                <a:gd name="T42" fmla="*/ 0 w 283"/>
                <a:gd name="T43" fmla="*/ 0 h 242"/>
                <a:gd name="T44" fmla="*/ 0 w 283"/>
                <a:gd name="T45" fmla="*/ 0 h 242"/>
                <a:gd name="T46" fmla="*/ 0 w 283"/>
                <a:gd name="T47" fmla="*/ 0 h 242"/>
                <a:gd name="T48" fmla="*/ 0 w 283"/>
                <a:gd name="T49" fmla="*/ 0 h 242"/>
                <a:gd name="T50" fmla="*/ 0 w 283"/>
                <a:gd name="T51" fmla="*/ 0 h 242"/>
                <a:gd name="T52" fmla="*/ 0 w 283"/>
                <a:gd name="T53" fmla="*/ 0 h 242"/>
                <a:gd name="T54" fmla="*/ 0 w 283"/>
                <a:gd name="T55" fmla="*/ 0 h 242"/>
                <a:gd name="T56" fmla="*/ 0 w 283"/>
                <a:gd name="T57" fmla="*/ 0 h 242"/>
                <a:gd name="T58" fmla="*/ 0 w 283"/>
                <a:gd name="T59" fmla="*/ 0 h 242"/>
                <a:gd name="T60" fmla="*/ 0 w 283"/>
                <a:gd name="T61" fmla="*/ 0 h 242"/>
                <a:gd name="T62" fmla="*/ 0 w 283"/>
                <a:gd name="T63" fmla="*/ 0 h 242"/>
                <a:gd name="T64" fmla="*/ 0 w 283"/>
                <a:gd name="T65" fmla="*/ 0 h 242"/>
                <a:gd name="T66" fmla="*/ 0 w 283"/>
                <a:gd name="T67" fmla="*/ 0 h 242"/>
                <a:gd name="T68" fmla="*/ 0 w 283"/>
                <a:gd name="T69" fmla="*/ 0 h 242"/>
                <a:gd name="T70" fmla="*/ 0 w 283"/>
                <a:gd name="T71" fmla="*/ 0 h 242"/>
                <a:gd name="T72" fmla="*/ 0 w 283"/>
                <a:gd name="T73" fmla="*/ 0 h 242"/>
                <a:gd name="T74" fmla="*/ 0 w 283"/>
                <a:gd name="T75" fmla="*/ 0 h 242"/>
                <a:gd name="T76" fmla="*/ 0 w 283"/>
                <a:gd name="T77" fmla="*/ 0 h 242"/>
                <a:gd name="T78" fmla="*/ 0 w 283"/>
                <a:gd name="T79" fmla="*/ 0 h 242"/>
                <a:gd name="T80" fmla="*/ 0 w 283"/>
                <a:gd name="T81" fmla="*/ 0 h 242"/>
                <a:gd name="T82" fmla="*/ 0 w 283"/>
                <a:gd name="T83" fmla="*/ 0 h 242"/>
                <a:gd name="T84" fmla="*/ 0 w 283"/>
                <a:gd name="T85" fmla="*/ 0 h 242"/>
                <a:gd name="T86" fmla="*/ 0 w 283"/>
                <a:gd name="T87" fmla="*/ 0 h 242"/>
                <a:gd name="T88" fmla="*/ 0 w 283"/>
                <a:gd name="T89" fmla="*/ 0 h 242"/>
                <a:gd name="T90" fmla="*/ 0 w 283"/>
                <a:gd name="T91" fmla="*/ 0 h 242"/>
                <a:gd name="T92" fmla="*/ 0 w 283"/>
                <a:gd name="T93" fmla="*/ 0 h 242"/>
                <a:gd name="T94" fmla="*/ 0 w 283"/>
                <a:gd name="T95" fmla="*/ 0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"/>
                <a:gd name="T145" fmla="*/ 0 h 242"/>
                <a:gd name="T146" fmla="*/ 283 w 283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" h="242">
                  <a:moveTo>
                    <a:pt x="0" y="172"/>
                  </a:moveTo>
                  <a:lnTo>
                    <a:pt x="5" y="168"/>
                  </a:lnTo>
                  <a:lnTo>
                    <a:pt x="9" y="162"/>
                  </a:lnTo>
                  <a:lnTo>
                    <a:pt x="12" y="156"/>
                  </a:lnTo>
                  <a:lnTo>
                    <a:pt x="16" y="152"/>
                  </a:lnTo>
                  <a:lnTo>
                    <a:pt x="19" y="146"/>
                  </a:lnTo>
                  <a:lnTo>
                    <a:pt x="24" y="141"/>
                  </a:lnTo>
                  <a:lnTo>
                    <a:pt x="28" y="136"/>
                  </a:lnTo>
                  <a:lnTo>
                    <a:pt x="31" y="130"/>
                  </a:lnTo>
                  <a:lnTo>
                    <a:pt x="42" y="122"/>
                  </a:lnTo>
                  <a:lnTo>
                    <a:pt x="50" y="115"/>
                  </a:lnTo>
                  <a:lnTo>
                    <a:pt x="59" y="108"/>
                  </a:lnTo>
                  <a:lnTo>
                    <a:pt x="68" y="99"/>
                  </a:lnTo>
                  <a:lnTo>
                    <a:pt x="77" y="92"/>
                  </a:lnTo>
                  <a:lnTo>
                    <a:pt x="87" y="85"/>
                  </a:lnTo>
                  <a:lnTo>
                    <a:pt x="96" y="77"/>
                  </a:lnTo>
                  <a:lnTo>
                    <a:pt x="105" y="69"/>
                  </a:lnTo>
                  <a:lnTo>
                    <a:pt x="115" y="63"/>
                  </a:lnTo>
                  <a:lnTo>
                    <a:pt x="126" y="57"/>
                  </a:lnTo>
                  <a:lnTo>
                    <a:pt x="136" y="53"/>
                  </a:lnTo>
                  <a:lnTo>
                    <a:pt x="146" y="47"/>
                  </a:lnTo>
                  <a:lnTo>
                    <a:pt x="156" y="41"/>
                  </a:lnTo>
                  <a:lnTo>
                    <a:pt x="167" y="35"/>
                  </a:lnTo>
                  <a:lnTo>
                    <a:pt x="176" y="29"/>
                  </a:lnTo>
                  <a:lnTo>
                    <a:pt x="186" y="24"/>
                  </a:lnTo>
                  <a:lnTo>
                    <a:pt x="195" y="21"/>
                  </a:lnTo>
                  <a:lnTo>
                    <a:pt x="204" y="18"/>
                  </a:lnTo>
                  <a:lnTo>
                    <a:pt x="212" y="15"/>
                  </a:lnTo>
                  <a:lnTo>
                    <a:pt x="221" y="12"/>
                  </a:lnTo>
                  <a:lnTo>
                    <a:pt x="230" y="9"/>
                  </a:lnTo>
                  <a:lnTo>
                    <a:pt x="239" y="6"/>
                  </a:lnTo>
                  <a:lnTo>
                    <a:pt x="248" y="3"/>
                  </a:lnTo>
                  <a:lnTo>
                    <a:pt x="257" y="0"/>
                  </a:lnTo>
                  <a:lnTo>
                    <a:pt x="260" y="2"/>
                  </a:lnTo>
                  <a:lnTo>
                    <a:pt x="263" y="5"/>
                  </a:lnTo>
                  <a:lnTo>
                    <a:pt x="267" y="6"/>
                  </a:lnTo>
                  <a:lnTo>
                    <a:pt x="270" y="8"/>
                  </a:lnTo>
                  <a:lnTo>
                    <a:pt x="273" y="10"/>
                  </a:lnTo>
                  <a:lnTo>
                    <a:pt x="276" y="12"/>
                  </a:lnTo>
                  <a:lnTo>
                    <a:pt x="280" y="13"/>
                  </a:lnTo>
                  <a:lnTo>
                    <a:pt x="283" y="16"/>
                  </a:lnTo>
                  <a:lnTo>
                    <a:pt x="282" y="21"/>
                  </a:lnTo>
                  <a:lnTo>
                    <a:pt x="282" y="26"/>
                  </a:lnTo>
                  <a:lnTo>
                    <a:pt x="280" y="31"/>
                  </a:lnTo>
                  <a:lnTo>
                    <a:pt x="279" y="37"/>
                  </a:lnTo>
                  <a:lnTo>
                    <a:pt x="279" y="42"/>
                  </a:lnTo>
                  <a:lnTo>
                    <a:pt x="277" y="47"/>
                  </a:lnTo>
                  <a:lnTo>
                    <a:pt x="276" y="53"/>
                  </a:lnTo>
                  <a:lnTo>
                    <a:pt x="276" y="57"/>
                  </a:lnTo>
                  <a:lnTo>
                    <a:pt x="270" y="67"/>
                  </a:lnTo>
                  <a:lnTo>
                    <a:pt x="266" y="77"/>
                  </a:lnTo>
                  <a:lnTo>
                    <a:pt x="260" y="88"/>
                  </a:lnTo>
                  <a:lnTo>
                    <a:pt x="254" y="98"/>
                  </a:lnTo>
                  <a:lnTo>
                    <a:pt x="249" y="108"/>
                  </a:lnTo>
                  <a:lnTo>
                    <a:pt x="243" y="118"/>
                  </a:lnTo>
                  <a:lnTo>
                    <a:pt x="238" y="128"/>
                  </a:lnTo>
                  <a:lnTo>
                    <a:pt x="233" y="138"/>
                  </a:lnTo>
                  <a:lnTo>
                    <a:pt x="227" y="144"/>
                  </a:lnTo>
                  <a:lnTo>
                    <a:pt x="223" y="149"/>
                  </a:lnTo>
                  <a:lnTo>
                    <a:pt x="217" y="154"/>
                  </a:lnTo>
                  <a:lnTo>
                    <a:pt x="211" y="160"/>
                  </a:lnTo>
                  <a:lnTo>
                    <a:pt x="207" y="166"/>
                  </a:lnTo>
                  <a:lnTo>
                    <a:pt x="201" y="172"/>
                  </a:lnTo>
                  <a:lnTo>
                    <a:pt x="196" y="178"/>
                  </a:lnTo>
                  <a:lnTo>
                    <a:pt x="190" y="184"/>
                  </a:lnTo>
                  <a:lnTo>
                    <a:pt x="183" y="189"/>
                  </a:lnTo>
                  <a:lnTo>
                    <a:pt x="174" y="194"/>
                  </a:lnTo>
                  <a:lnTo>
                    <a:pt x="167" y="200"/>
                  </a:lnTo>
                  <a:lnTo>
                    <a:pt x="159" y="205"/>
                  </a:lnTo>
                  <a:lnTo>
                    <a:pt x="152" y="210"/>
                  </a:lnTo>
                  <a:lnTo>
                    <a:pt x="143" y="216"/>
                  </a:lnTo>
                  <a:lnTo>
                    <a:pt x="136" y="220"/>
                  </a:lnTo>
                  <a:lnTo>
                    <a:pt x="128" y="226"/>
                  </a:lnTo>
                  <a:lnTo>
                    <a:pt x="118" y="227"/>
                  </a:lnTo>
                  <a:lnTo>
                    <a:pt x="108" y="230"/>
                  </a:lnTo>
                  <a:lnTo>
                    <a:pt x="98" y="232"/>
                  </a:lnTo>
                  <a:lnTo>
                    <a:pt x="87" y="233"/>
                  </a:lnTo>
                  <a:lnTo>
                    <a:pt x="77" y="236"/>
                  </a:lnTo>
                  <a:lnTo>
                    <a:pt x="68" y="237"/>
                  </a:lnTo>
                  <a:lnTo>
                    <a:pt x="58" y="239"/>
                  </a:lnTo>
                  <a:lnTo>
                    <a:pt x="47" y="242"/>
                  </a:lnTo>
                  <a:lnTo>
                    <a:pt x="42" y="239"/>
                  </a:lnTo>
                  <a:lnTo>
                    <a:pt x="36" y="236"/>
                  </a:lnTo>
                  <a:lnTo>
                    <a:pt x="30" y="233"/>
                  </a:lnTo>
                  <a:lnTo>
                    <a:pt x="24" y="230"/>
                  </a:lnTo>
                  <a:lnTo>
                    <a:pt x="18" y="227"/>
                  </a:lnTo>
                  <a:lnTo>
                    <a:pt x="12" y="224"/>
                  </a:lnTo>
                  <a:lnTo>
                    <a:pt x="6" y="221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2" y="210"/>
                  </a:lnTo>
                  <a:lnTo>
                    <a:pt x="2" y="202"/>
                  </a:lnTo>
                  <a:lnTo>
                    <a:pt x="2" y="194"/>
                  </a:lnTo>
                  <a:lnTo>
                    <a:pt x="2" y="185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4" name="Freeform 39"/>
            <p:cNvSpPr>
              <a:spLocks/>
            </p:cNvSpPr>
            <p:nvPr/>
          </p:nvSpPr>
          <p:spPr bwMode="auto">
            <a:xfrm>
              <a:off x="1026" y="2819"/>
              <a:ext cx="75" cy="64"/>
            </a:xfrm>
            <a:custGeom>
              <a:avLst/>
              <a:gdLst>
                <a:gd name="T0" fmla="*/ 0 w 225"/>
                <a:gd name="T1" fmla="*/ 0 h 192"/>
                <a:gd name="T2" fmla="*/ 0 w 225"/>
                <a:gd name="T3" fmla="*/ 0 h 192"/>
                <a:gd name="T4" fmla="*/ 0 w 225"/>
                <a:gd name="T5" fmla="*/ 0 h 192"/>
                <a:gd name="T6" fmla="*/ 0 w 225"/>
                <a:gd name="T7" fmla="*/ 0 h 192"/>
                <a:gd name="T8" fmla="*/ 0 w 225"/>
                <a:gd name="T9" fmla="*/ 0 h 192"/>
                <a:gd name="T10" fmla="*/ 0 w 225"/>
                <a:gd name="T11" fmla="*/ 0 h 192"/>
                <a:gd name="T12" fmla="*/ 0 w 225"/>
                <a:gd name="T13" fmla="*/ 0 h 192"/>
                <a:gd name="T14" fmla="*/ 0 w 225"/>
                <a:gd name="T15" fmla="*/ 0 h 192"/>
                <a:gd name="T16" fmla="*/ 0 w 225"/>
                <a:gd name="T17" fmla="*/ 0 h 192"/>
                <a:gd name="T18" fmla="*/ 0 w 225"/>
                <a:gd name="T19" fmla="*/ 0 h 192"/>
                <a:gd name="T20" fmla="*/ 0 w 225"/>
                <a:gd name="T21" fmla="*/ 0 h 192"/>
                <a:gd name="T22" fmla="*/ 0 w 225"/>
                <a:gd name="T23" fmla="*/ 0 h 192"/>
                <a:gd name="T24" fmla="*/ 0 w 225"/>
                <a:gd name="T25" fmla="*/ 0 h 192"/>
                <a:gd name="T26" fmla="*/ 0 w 225"/>
                <a:gd name="T27" fmla="*/ 0 h 192"/>
                <a:gd name="T28" fmla="*/ 0 w 225"/>
                <a:gd name="T29" fmla="*/ 0 h 192"/>
                <a:gd name="T30" fmla="*/ 0 w 225"/>
                <a:gd name="T31" fmla="*/ 0 h 192"/>
                <a:gd name="T32" fmla="*/ 0 w 225"/>
                <a:gd name="T33" fmla="*/ 0 h 192"/>
                <a:gd name="T34" fmla="*/ 0 w 225"/>
                <a:gd name="T35" fmla="*/ 0 h 192"/>
                <a:gd name="T36" fmla="*/ 0 w 225"/>
                <a:gd name="T37" fmla="*/ 0 h 192"/>
                <a:gd name="T38" fmla="*/ 0 w 225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5"/>
                <a:gd name="T61" fmla="*/ 0 h 192"/>
                <a:gd name="T62" fmla="*/ 225 w 225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5" h="192">
                  <a:moveTo>
                    <a:pt x="0" y="136"/>
                  </a:moveTo>
                  <a:lnTo>
                    <a:pt x="23" y="103"/>
                  </a:lnTo>
                  <a:lnTo>
                    <a:pt x="82" y="53"/>
                  </a:lnTo>
                  <a:lnTo>
                    <a:pt x="147" y="17"/>
                  </a:lnTo>
                  <a:lnTo>
                    <a:pt x="203" y="0"/>
                  </a:lnTo>
                  <a:lnTo>
                    <a:pt x="225" y="11"/>
                  </a:lnTo>
                  <a:lnTo>
                    <a:pt x="219" y="45"/>
                  </a:lnTo>
                  <a:lnTo>
                    <a:pt x="185" y="109"/>
                  </a:lnTo>
                  <a:lnTo>
                    <a:pt x="151" y="145"/>
                  </a:lnTo>
                  <a:lnTo>
                    <a:pt x="101" y="180"/>
                  </a:lnTo>
                  <a:lnTo>
                    <a:pt x="37" y="192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1" y="147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5" name="Freeform 40"/>
            <p:cNvSpPr>
              <a:spLocks/>
            </p:cNvSpPr>
            <p:nvPr/>
          </p:nvSpPr>
          <p:spPr bwMode="auto">
            <a:xfrm>
              <a:off x="813" y="2921"/>
              <a:ext cx="143" cy="71"/>
            </a:xfrm>
            <a:custGeom>
              <a:avLst/>
              <a:gdLst>
                <a:gd name="T0" fmla="*/ 0 w 430"/>
                <a:gd name="T1" fmla="*/ 0 h 211"/>
                <a:gd name="T2" fmla="*/ 0 w 430"/>
                <a:gd name="T3" fmla="*/ 0 h 211"/>
                <a:gd name="T4" fmla="*/ 0 w 430"/>
                <a:gd name="T5" fmla="*/ 0 h 211"/>
                <a:gd name="T6" fmla="*/ 0 w 430"/>
                <a:gd name="T7" fmla="*/ 0 h 211"/>
                <a:gd name="T8" fmla="*/ 0 w 430"/>
                <a:gd name="T9" fmla="*/ 0 h 211"/>
                <a:gd name="T10" fmla="*/ 0 w 430"/>
                <a:gd name="T11" fmla="*/ 0 h 211"/>
                <a:gd name="T12" fmla="*/ 0 w 430"/>
                <a:gd name="T13" fmla="*/ 0 h 211"/>
                <a:gd name="T14" fmla="*/ 0 w 430"/>
                <a:gd name="T15" fmla="*/ 0 h 211"/>
                <a:gd name="T16" fmla="*/ 0 w 430"/>
                <a:gd name="T17" fmla="*/ 0 h 211"/>
                <a:gd name="T18" fmla="*/ 0 w 430"/>
                <a:gd name="T19" fmla="*/ 0 h 211"/>
                <a:gd name="T20" fmla="*/ 0 w 430"/>
                <a:gd name="T21" fmla="*/ 0 h 211"/>
                <a:gd name="T22" fmla="*/ 0 w 430"/>
                <a:gd name="T23" fmla="*/ 0 h 211"/>
                <a:gd name="T24" fmla="*/ 0 w 430"/>
                <a:gd name="T25" fmla="*/ 0 h 211"/>
                <a:gd name="T26" fmla="*/ 0 w 430"/>
                <a:gd name="T27" fmla="*/ 0 h 211"/>
                <a:gd name="T28" fmla="*/ 0 w 430"/>
                <a:gd name="T29" fmla="*/ 0 h 211"/>
                <a:gd name="T30" fmla="*/ 0 w 430"/>
                <a:gd name="T31" fmla="*/ 0 h 211"/>
                <a:gd name="T32" fmla="*/ 0 w 430"/>
                <a:gd name="T33" fmla="*/ 0 h 211"/>
                <a:gd name="T34" fmla="*/ 0 w 430"/>
                <a:gd name="T35" fmla="*/ 0 h 211"/>
                <a:gd name="T36" fmla="*/ 0 w 430"/>
                <a:gd name="T37" fmla="*/ 0 h 211"/>
                <a:gd name="T38" fmla="*/ 0 w 430"/>
                <a:gd name="T39" fmla="*/ 0 h 2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0"/>
                <a:gd name="T61" fmla="*/ 0 h 211"/>
                <a:gd name="T62" fmla="*/ 430 w 430"/>
                <a:gd name="T63" fmla="*/ 211 h 2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0" h="211">
                  <a:moveTo>
                    <a:pt x="22" y="89"/>
                  </a:moveTo>
                  <a:lnTo>
                    <a:pt x="80" y="54"/>
                  </a:lnTo>
                  <a:lnTo>
                    <a:pt x="196" y="16"/>
                  </a:lnTo>
                  <a:lnTo>
                    <a:pt x="312" y="0"/>
                  </a:lnTo>
                  <a:lnTo>
                    <a:pt x="407" y="6"/>
                  </a:lnTo>
                  <a:lnTo>
                    <a:pt x="430" y="38"/>
                  </a:lnTo>
                  <a:lnTo>
                    <a:pt x="401" y="83"/>
                  </a:lnTo>
                  <a:lnTo>
                    <a:pt x="312" y="157"/>
                  </a:lnTo>
                  <a:lnTo>
                    <a:pt x="240" y="191"/>
                  </a:lnTo>
                  <a:lnTo>
                    <a:pt x="147" y="211"/>
                  </a:lnTo>
                  <a:lnTo>
                    <a:pt x="44" y="191"/>
                  </a:lnTo>
                  <a:lnTo>
                    <a:pt x="0" y="143"/>
                  </a:lnTo>
                  <a:lnTo>
                    <a:pt x="1" y="140"/>
                  </a:lnTo>
                  <a:lnTo>
                    <a:pt x="4" y="134"/>
                  </a:lnTo>
                  <a:lnTo>
                    <a:pt x="9" y="125"/>
                  </a:lnTo>
                  <a:lnTo>
                    <a:pt x="13" y="113"/>
                  </a:lnTo>
                  <a:lnTo>
                    <a:pt x="18" y="105"/>
                  </a:lnTo>
                  <a:lnTo>
                    <a:pt x="22" y="96"/>
                  </a:lnTo>
                  <a:lnTo>
                    <a:pt x="24" y="90"/>
                  </a:lnTo>
                  <a:lnTo>
                    <a:pt x="22" y="8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6" name="Freeform 41"/>
            <p:cNvSpPr>
              <a:spLocks/>
            </p:cNvSpPr>
            <p:nvPr/>
          </p:nvSpPr>
          <p:spPr bwMode="auto">
            <a:xfrm>
              <a:off x="821" y="2928"/>
              <a:ext cx="127" cy="62"/>
            </a:xfrm>
            <a:custGeom>
              <a:avLst/>
              <a:gdLst>
                <a:gd name="T0" fmla="*/ 0 w 381"/>
                <a:gd name="T1" fmla="*/ 0 h 188"/>
                <a:gd name="T2" fmla="*/ 0 w 381"/>
                <a:gd name="T3" fmla="*/ 0 h 188"/>
                <a:gd name="T4" fmla="*/ 0 w 381"/>
                <a:gd name="T5" fmla="*/ 0 h 188"/>
                <a:gd name="T6" fmla="*/ 0 w 381"/>
                <a:gd name="T7" fmla="*/ 0 h 188"/>
                <a:gd name="T8" fmla="*/ 0 w 381"/>
                <a:gd name="T9" fmla="*/ 0 h 188"/>
                <a:gd name="T10" fmla="*/ 0 w 381"/>
                <a:gd name="T11" fmla="*/ 0 h 188"/>
                <a:gd name="T12" fmla="*/ 0 w 381"/>
                <a:gd name="T13" fmla="*/ 0 h 188"/>
                <a:gd name="T14" fmla="*/ 0 w 381"/>
                <a:gd name="T15" fmla="*/ 0 h 188"/>
                <a:gd name="T16" fmla="*/ 0 w 381"/>
                <a:gd name="T17" fmla="*/ 0 h 188"/>
                <a:gd name="T18" fmla="*/ 0 w 381"/>
                <a:gd name="T19" fmla="*/ 0 h 188"/>
                <a:gd name="T20" fmla="*/ 0 w 381"/>
                <a:gd name="T21" fmla="*/ 0 h 188"/>
                <a:gd name="T22" fmla="*/ 0 w 381"/>
                <a:gd name="T23" fmla="*/ 0 h 188"/>
                <a:gd name="T24" fmla="*/ 0 w 381"/>
                <a:gd name="T25" fmla="*/ 0 h 188"/>
                <a:gd name="T26" fmla="*/ 0 w 381"/>
                <a:gd name="T27" fmla="*/ 0 h 188"/>
                <a:gd name="T28" fmla="*/ 0 w 381"/>
                <a:gd name="T29" fmla="*/ 0 h 188"/>
                <a:gd name="T30" fmla="*/ 0 w 381"/>
                <a:gd name="T31" fmla="*/ 0 h 188"/>
                <a:gd name="T32" fmla="*/ 0 w 381"/>
                <a:gd name="T33" fmla="*/ 0 h 188"/>
                <a:gd name="T34" fmla="*/ 0 w 381"/>
                <a:gd name="T35" fmla="*/ 0 h 188"/>
                <a:gd name="T36" fmla="*/ 0 w 381"/>
                <a:gd name="T37" fmla="*/ 0 h 188"/>
                <a:gd name="T38" fmla="*/ 0 w 381"/>
                <a:gd name="T39" fmla="*/ 0 h 188"/>
                <a:gd name="T40" fmla="*/ 0 w 381"/>
                <a:gd name="T41" fmla="*/ 0 h 188"/>
                <a:gd name="T42" fmla="*/ 0 w 381"/>
                <a:gd name="T43" fmla="*/ 0 h 188"/>
                <a:gd name="T44" fmla="*/ 0 w 381"/>
                <a:gd name="T45" fmla="*/ 0 h 188"/>
                <a:gd name="T46" fmla="*/ 0 w 381"/>
                <a:gd name="T47" fmla="*/ 0 h 188"/>
                <a:gd name="T48" fmla="*/ 0 w 381"/>
                <a:gd name="T49" fmla="*/ 0 h 188"/>
                <a:gd name="T50" fmla="*/ 0 w 381"/>
                <a:gd name="T51" fmla="*/ 0 h 188"/>
                <a:gd name="T52" fmla="*/ 0 w 381"/>
                <a:gd name="T53" fmla="*/ 0 h 188"/>
                <a:gd name="T54" fmla="*/ 0 w 381"/>
                <a:gd name="T55" fmla="*/ 0 h 188"/>
                <a:gd name="T56" fmla="*/ 0 w 381"/>
                <a:gd name="T57" fmla="*/ 0 h 188"/>
                <a:gd name="T58" fmla="*/ 0 w 381"/>
                <a:gd name="T59" fmla="*/ 0 h 188"/>
                <a:gd name="T60" fmla="*/ 0 w 381"/>
                <a:gd name="T61" fmla="*/ 0 h 188"/>
                <a:gd name="T62" fmla="*/ 0 w 381"/>
                <a:gd name="T63" fmla="*/ 0 h 188"/>
                <a:gd name="T64" fmla="*/ 0 w 381"/>
                <a:gd name="T65" fmla="*/ 0 h 188"/>
                <a:gd name="T66" fmla="*/ 0 w 381"/>
                <a:gd name="T67" fmla="*/ 0 h 188"/>
                <a:gd name="T68" fmla="*/ 0 w 381"/>
                <a:gd name="T69" fmla="*/ 0 h 188"/>
                <a:gd name="T70" fmla="*/ 0 w 381"/>
                <a:gd name="T71" fmla="*/ 0 h 188"/>
                <a:gd name="T72" fmla="*/ 0 w 381"/>
                <a:gd name="T73" fmla="*/ 0 h 188"/>
                <a:gd name="T74" fmla="*/ 0 w 381"/>
                <a:gd name="T75" fmla="*/ 0 h 188"/>
                <a:gd name="T76" fmla="*/ 0 w 381"/>
                <a:gd name="T77" fmla="*/ 0 h 188"/>
                <a:gd name="T78" fmla="*/ 0 w 381"/>
                <a:gd name="T79" fmla="*/ 0 h 188"/>
                <a:gd name="T80" fmla="*/ 0 w 381"/>
                <a:gd name="T81" fmla="*/ 0 h 188"/>
                <a:gd name="T82" fmla="*/ 0 w 381"/>
                <a:gd name="T83" fmla="*/ 0 h 188"/>
                <a:gd name="T84" fmla="*/ 0 w 381"/>
                <a:gd name="T85" fmla="*/ 0 h 188"/>
                <a:gd name="T86" fmla="*/ 0 w 381"/>
                <a:gd name="T87" fmla="*/ 0 h 188"/>
                <a:gd name="T88" fmla="*/ 0 w 381"/>
                <a:gd name="T89" fmla="*/ 0 h 188"/>
                <a:gd name="T90" fmla="*/ 0 w 381"/>
                <a:gd name="T91" fmla="*/ 0 h 188"/>
                <a:gd name="T92" fmla="*/ 0 w 381"/>
                <a:gd name="T93" fmla="*/ 0 h 188"/>
                <a:gd name="T94" fmla="*/ 0 w 381"/>
                <a:gd name="T95" fmla="*/ 0 h 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1"/>
                <a:gd name="T145" fmla="*/ 0 h 188"/>
                <a:gd name="T146" fmla="*/ 381 w 381"/>
                <a:gd name="T147" fmla="*/ 188 h 1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1" h="188">
                  <a:moveTo>
                    <a:pt x="19" y="78"/>
                  </a:moveTo>
                  <a:lnTo>
                    <a:pt x="25" y="74"/>
                  </a:lnTo>
                  <a:lnTo>
                    <a:pt x="30" y="71"/>
                  </a:lnTo>
                  <a:lnTo>
                    <a:pt x="38" y="67"/>
                  </a:lnTo>
                  <a:lnTo>
                    <a:pt x="44" y="62"/>
                  </a:lnTo>
                  <a:lnTo>
                    <a:pt x="50" y="60"/>
                  </a:lnTo>
                  <a:lnTo>
                    <a:pt x="57" y="55"/>
                  </a:lnTo>
                  <a:lnTo>
                    <a:pt x="63" y="51"/>
                  </a:lnTo>
                  <a:lnTo>
                    <a:pt x="69" y="48"/>
                  </a:lnTo>
                  <a:lnTo>
                    <a:pt x="82" y="44"/>
                  </a:lnTo>
                  <a:lnTo>
                    <a:pt x="95" y="39"/>
                  </a:lnTo>
                  <a:lnTo>
                    <a:pt x="107" y="35"/>
                  </a:lnTo>
                  <a:lnTo>
                    <a:pt x="120" y="30"/>
                  </a:lnTo>
                  <a:lnTo>
                    <a:pt x="134" y="26"/>
                  </a:lnTo>
                  <a:lnTo>
                    <a:pt x="147" y="23"/>
                  </a:lnTo>
                  <a:lnTo>
                    <a:pt x="159" y="19"/>
                  </a:lnTo>
                  <a:lnTo>
                    <a:pt x="172" y="14"/>
                  </a:lnTo>
                  <a:lnTo>
                    <a:pt x="185" y="13"/>
                  </a:lnTo>
                  <a:lnTo>
                    <a:pt x="199" y="10"/>
                  </a:lnTo>
                  <a:lnTo>
                    <a:pt x="212" y="9"/>
                  </a:lnTo>
                  <a:lnTo>
                    <a:pt x="225" y="7"/>
                  </a:lnTo>
                  <a:lnTo>
                    <a:pt x="238" y="6"/>
                  </a:lnTo>
                  <a:lnTo>
                    <a:pt x="252" y="4"/>
                  </a:lnTo>
                  <a:lnTo>
                    <a:pt x="263" y="3"/>
                  </a:lnTo>
                  <a:lnTo>
                    <a:pt x="277" y="0"/>
                  </a:lnTo>
                  <a:lnTo>
                    <a:pt x="287" y="1"/>
                  </a:lnTo>
                  <a:lnTo>
                    <a:pt x="297" y="1"/>
                  </a:lnTo>
                  <a:lnTo>
                    <a:pt x="308" y="3"/>
                  </a:lnTo>
                  <a:lnTo>
                    <a:pt x="318" y="3"/>
                  </a:lnTo>
                  <a:lnTo>
                    <a:pt x="328" y="4"/>
                  </a:lnTo>
                  <a:lnTo>
                    <a:pt x="339" y="4"/>
                  </a:lnTo>
                  <a:lnTo>
                    <a:pt x="349" y="4"/>
                  </a:lnTo>
                  <a:lnTo>
                    <a:pt x="359" y="6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8" y="16"/>
                  </a:lnTo>
                  <a:lnTo>
                    <a:pt x="371" y="19"/>
                  </a:lnTo>
                  <a:lnTo>
                    <a:pt x="374" y="23"/>
                  </a:lnTo>
                  <a:lnTo>
                    <a:pt x="375" y="26"/>
                  </a:lnTo>
                  <a:lnTo>
                    <a:pt x="378" y="29"/>
                  </a:lnTo>
                  <a:lnTo>
                    <a:pt x="381" y="33"/>
                  </a:lnTo>
                  <a:lnTo>
                    <a:pt x="378" y="38"/>
                  </a:lnTo>
                  <a:lnTo>
                    <a:pt x="375" y="44"/>
                  </a:lnTo>
                  <a:lnTo>
                    <a:pt x="372" y="48"/>
                  </a:lnTo>
                  <a:lnTo>
                    <a:pt x="368" y="54"/>
                  </a:lnTo>
                  <a:lnTo>
                    <a:pt x="365" y="58"/>
                  </a:lnTo>
                  <a:lnTo>
                    <a:pt x="362" y="64"/>
                  </a:lnTo>
                  <a:lnTo>
                    <a:pt x="359" y="68"/>
                  </a:lnTo>
                  <a:lnTo>
                    <a:pt x="355" y="74"/>
                  </a:lnTo>
                  <a:lnTo>
                    <a:pt x="346" y="81"/>
                  </a:lnTo>
                  <a:lnTo>
                    <a:pt x="336" y="90"/>
                  </a:lnTo>
                  <a:lnTo>
                    <a:pt x="325" y="99"/>
                  </a:lnTo>
                  <a:lnTo>
                    <a:pt x="316" y="106"/>
                  </a:lnTo>
                  <a:lnTo>
                    <a:pt x="306" y="115"/>
                  </a:lnTo>
                  <a:lnTo>
                    <a:pt x="296" y="124"/>
                  </a:lnTo>
                  <a:lnTo>
                    <a:pt x="285" y="131"/>
                  </a:lnTo>
                  <a:lnTo>
                    <a:pt x="277" y="140"/>
                  </a:lnTo>
                  <a:lnTo>
                    <a:pt x="268" y="144"/>
                  </a:lnTo>
                  <a:lnTo>
                    <a:pt x="260" y="147"/>
                  </a:lnTo>
                  <a:lnTo>
                    <a:pt x="252" y="151"/>
                  </a:lnTo>
                  <a:lnTo>
                    <a:pt x="244" y="154"/>
                  </a:lnTo>
                  <a:lnTo>
                    <a:pt x="237" y="158"/>
                  </a:lnTo>
                  <a:lnTo>
                    <a:pt x="228" y="163"/>
                  </a:lnTo>
                  <a:lnTo>
                    <a:pt x="221" y="166"/>
                  </a:lnTo>
                  <a:lnTo>
                    <a:pt x="212" y="170"/>
                  </a:lnTo>
                  <a:lnTo>
                    <a:pt x="201" y="172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1" y="179"/>
                  </a:lnTo>
                  <a:lnTo>
                    <a:pt x="160" y="182"/>
                  </a:lnTo>
                  <a:lnTo>
                    <a:pt x="150" y="183"/>
                  </a:lnTo>
                  <a:lnTo>
                    <a:pt x="140" y="186"/>
                  </a:lnTo>
                  <a:lnTo>
                    <a:pt x="129" y="188"/>
                  </a:lnTo>
                  <a:lnTo>
                    <a:pt x="117" y="186"/>
                  </a:lnTo>
                  <a:lnTo>
                    <a:pt x="106" y="183"/>
                  </a:lnTo>
                  <a:lnTo>
                    <a:pt x="95" y="182"/>
                  </a:lnTo>
                  <a:lnTo>
                    <a:pt x="84" y="179"/>
                  </a:lnTo>
                  <a:lnTo>
                    <a:pt x="72" y="176"/>
                  </a:lnTo>
                  <a:lnTo>
                    <a:pt x="60" y="174"/>
                  </a:lnTo>
                  <a:lnTo>
                    <a:pt x="50" y="172"/>
                  </a:lnTo>
                  <a:lnTo>
                    <a:pt x="38" y="170"/>
                  </a:lnTo>
                  <a:lnTo>
                    <a:pt x="33" y="164"/>
                  </a:lnTo>
                  <a:lnTo>
                    <a:pt x="28" y="158"/>
                  </a:lnTo>
                  <a:lnTo>
                    <a:pt x="23" y="154"/>
                  </a:lnTo>
                  <a:lnTo>
                    <a:pt x="19" y="148"/>
                  </a:lnTo>
                  <a:lnTo>
                    <a:pt x="13" y="142"/>
                  </a:lnTo>
                  <a:lnTo>
                    <a:pt x="8" y="137"/>
                  </a:lnTo>
                  <a:lnTo>
                    <a:pt x="4" y="132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19"/>
                  </a:lnTo>
                  <a:lnTo>
                    <a:pt x="7" y="110"/>
                  </a:lnTo>
                  <a:lnTo>
                    <a:pt x="11" y="102"/>
                  </a:lnTo>
                  <a:lnTo>
                    <a:pt x="14" y="93"/>
                  </a:lnTo>
                  <a:lnTo>
                    <a:pt x="17" y="84"/>
                  </a:lnTo>
                  <a:lnTo>
                    <a:pt x="19" y="80"/>
                  </a:lnTo>
                  <a:lnTo>
                    <a:pt x="19" y="7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7" name="Freeform 42"/>
            <p:cNvSpPr>
              <a:spLocks/>
            </p:cNvSpPr>
            <p:nvPr/>
          </p:nvSpPr>
          <p:spPr bwMode="auto">
            <a:xfrm>
              <a:off x="828" y="2934"/>
              <a:ext cx="111" cy="55"/>
            </a:xfrm>
            <a:custGeom>
              <a:avLst/>
              <a:gdLst>
                <a:gd name="T0" fmla="*/ 0 w 334"/>
                <a:gd name="T1" fmla="*/ 0 h 164"/>
                <a:gd name="T2" fmla="*/ 0 w 334"/>
                <a:gd name="T3" fmla="*/ 0 h 164"/>
                <a:gd name="T4" fmla="*/ 0 w 334"/>
                <a:gd name="T5" fmla="*/ 0 h 164"/>
                <a:gd name="T6" fmla="*/ 0 w 334"/>
                <a:gd name="T7" fmla="*/ 0 h 164"/>
                <a:gd name="T8" fmla="*/ 0 w 334"/>
                <a:gd name="T9" fmla="*/ 0 h 164"/>
                <a:gd name="T10" fmla="*/ 0 w 334"/>
                <a:gd name="T11" fmla="*/ 0 h 164"/>
                <a:gd name="T12" fmla="*/ 0 w 334"/>
                <a:gd name="T13" fmla="*/ 0 h 164"/>
                <a:gd name="T14" fmla="*/ 0 w 334"/>
                <a:gd name="T15" fmla="*/ 0 h 164"/>
                <a:gd name="T16" fmla="*/ 0 w 334"/>
                <a:gd name="T17" fmla="*/ 0 h 164"/>
                <a:gd name="T18" fmla="*/ 0 w 334"/>
                <a:gd name="T19" fmla="*/ 0 h 164"/>
                <a:gd name="T20" fmla="*/ 0 w 334"/>
                <a:gd name="T21" fmla="*/ 0 h 164"/>
                <a:gd name="T22" fmla="*/ 0 w 334"/>
                <a:gd name="T23" fmla="*/ 0 h 164"/>
                <a:gd name="T24" fmla="*/ 0 w 334"/>
                <a:gd name="T25" fmla="*/ 0 h 164"/>
                <a:gd name="T26" fmla="*/ 0 w 334"/>
                <a:gd name="T27" fmla="*/ 0 h 164"/>
                <a:gd name="T28" fmla="*/ 0 w 334"/>
                <a:gd name="T29" fmla="*/ 0 h 164"/>
                <a:gd name="T30" fmla="*/ 0 w 334"/>
                <a:gd name="T31" fmla="*/ 0 h 164"/>
                <a:gd name="T32" fmla="*/ 0 w 334"/>
                <a:gd name="T33" fmla="*/ 0 h 164"/>
                <a:gd name="T34" fmla="*/ 0 w 334"/>
                <a:gd name="T35" fmla="*/ 0 h 164"/>
                <a:gd name="T36" fmla="*/ 0 w 334"/>
                <a:gd name="T37" fmla="*/ 0 h 164"/>
                <a:gd name="T38" fmla="*/ 0 w 334"/>
                <a:gd name="T39" fmla="*/ 0 h 164"/>
                <a:gd name="T40" fmla="*/ 0 w 334"/>
                <a:gd name="T41" fmla="*/ 0 h 164"/>
                <a:gd name="T42" fmla="*/ 0 w 334"/>
                <a:gd name="T43" fmla="*/ 0 h 164"/>
                <a:gd name="T44" fmla="*/ 0 w 334"/>
                <a:gd name="T45" fmla="*/ 0 h 164"/>
                <a:gd name="T46" fmla="*/ 0 w 334"/>
                <a:gd name="T47" fmla="*/ 0 h 164"/>
                <a:gd name="T48" fmla="*/ 0 w 334"/>
                <a:gd name="T49" fmla="*/ 0 h 164"/>
                <a:gd name="T50" fmla="*/ 0 w 334"/>
                <a:gd name="T51" fmla="*/ 0 h 164"/>
                <a:gd name="T52" fmla="*/ 0 w 334"/>
                <a:gd name="T53" fmla="*/ 0 h 164"/>
                <a:gd name="T54" fmla="*/ 0 w 334"/>
                <a:gd name="T55" fmla="*/ 0 h 164"/>
                <a:gd name="T56" fmla="*/ 0 w 334"/>
                <a:gd name="T57" fmla="*/ 0 h 164"/>
                <a:gd name="T58" fmla="*/ 0 w 334"/>
                <a:gd name="T59" fmla="*/ 0 h 164"/>
                <a:gd name="T60" fmla="*/ 0 w 334"/>
                <a:gd name="T61" fmla="*/ 0 h 164"/>
                <a:gd name="T62" fmla="*/ 0 w 334"/>
                <a:gd name="T63" fmla="*/ 0 h 164"/>
                <a:gd name="T64" fmla="*/ 0 w 334"/>
                <a:gd name="T65" fmla="*/ 0 h 164"/>
                <a:gd name="T66" fmla="*/ 0 w 334"/>
                <a:gd name="T67" fmla="*/ 0 h 164"/>
                <a:gd name="T68" fmla="*/ 0 w 334"/>
                <a:gd name="T69" fmla="*/ 0 h 164"/>
                <a:gd name="T70" fmla="*/ 0 w 334"/>
                <a:gd name="T71" fmla="*/ 0 h 164"/>
                <a:gd name="T72" fmla="*/ 0 w 334"/>
                <a:gd name="T73" fmla="*/ 0 h 164"/>
                <a:gd name="T74" fmla="*/ 0 w 334"/>
                <a:gd name="T75" fmla="*/ 0 h 164"/>
                <a:gd name="T76" fmla="*/ 0 w 334"/>
                <a:gd name="T77" fmla="*/ 0 h 164"/>
                <a:gd name="T78" fmla="*/ 0 w 334"/>
                <a:gd name="T79" fmla="*/ 0 h 164"/>
                <a:gd name="T80" fmla="*/ 0 w 334"/>
                <a:gd name="T81" fmla="*/ 0 h 164"/>
                <a:gd name="T82" fmla="*/ 0 w 334"/>
                <a:gd name="T83" fmla="*/ 0 h 164"/>
                <a:gd name="T84" fmla="*/ 0 w 334"/>
                <a:gd name="T85" fmla="*/ 0 h 164"/>
                <a:gd name="T86" fmla="*/ 0 w 334"/>
                <a:gd name="T87" fmla="*/ 0 h 164"/>
                <a:gd name="T88" fmla="*/ 0 w 334"/>
                <a:gd name="T89" fmla="*/ 0 h 164"/>
                <a:gd name="T90" fmla="*/ 0 w 334"/>
                <a:gd name="T91" fmla="*/ 0 h 164"/>
                <a:gd name="T92" fmla="*/ 0 w 334"/>
                <a:gd name="T93" fmla="*/ 0 h 164"/>
                <a:gd name="T94" fmla="*/ 0 w 334"/>
                <a:gd name="T95" fmla="*/ 0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4"/>
                <a:gd name="T145" fmla="*/ 0 h 164"/>
                <a:gd name="T146" fmla="*/ 334 w 334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4" h="164">
                  <a:moveTo>
                    <a:pt x="17" y="68"/>
                  </a:moveTo>
                  <a:lnTo>
                    <a:pt x="22" y="65"/>
                  </a:lnTo>
                  <a:lnTo>
                    <a:pt x="28" y="62"/>
                  </a:lnTo>
                  <a:lnTo>
                    <a:pt x="34" y="58"/>
                  </a:lnTo>
                  <a:lnTo>
                    <a:pt x="39" y="55"/>
                  </a:lnTo>
                  <a:lnTo>
                    <a:pt x="44" y="52"/>
                  </a:lnTo>
                  <a:lnTo>
                    <a:pt x="50" y="48"/>
                  </a:lnTo>
                  <a:lnTo>
                    <a:pt x="56" y="45"/>
                  </a:lnTo>
                  <a:lnTo>
                    <a:pt x="62" y="42"/>
                  </a:lnTo>
                  <a:lnTo>
                    <a:pt x="72" y="38"/>
                  </a:lnTo>
                  <a:lnTo>
                    <a:pt x="84" y="35"/>
                  </a:lnTo>
                  <a:lnTo>
                    <a:pt x="95" y="30"/>
                  </a:lnTo>
                  <a:lnTo>
                    <a:pt x="106" y="27"/>
                  </a:lnTo>
                  <a:lnTo>
                    <a:pt x="118" y="23"/>
                  </a:lnTo>
                  <a:lnTo>
                    <a:pt x="129" y="20"/>
                  </a:lnTo>
                  <a:lnTo>
                    <a:pt x="140" y="16"/>
                  </a:lnTo>
                  <a:lnTo>
                    <a:pt x="151" y="13"/>
                  </a:lnTo>
                  <a:lnTo>
                    <a:pt x="163" y="11"/>
                  </a:lnTo>
                  <a:lnTo>
                    <a:pt x="174" y="10"/>
                  </a:lnTo>
                  <a:lnTo>
                    <a:pt x="185" y="9"/>
                  </a:lnTo>
                  <a:lnTo>
                    <a:pt x="197" y="6"/>
                  </a:lnTo>
                  <a:lnTo>
                    <a:pt x="209" y="4"/>
                  </a:lnTo>
                  <a:lnTo>
                    <a:pt x="219" y="3"/>
                  </a:lnTo>
                  <a:lnTo>
                    <a:pt x="231" y="1"/>
                  </a:lnTo>
                  <a:lnTo>
                    <a:pt x="243" y="0"/>
                  </a:lnTo>
                  <a:lnTo>
                    <a:pt x="252" y="1"/>
                  </a:lnTo>
                  <a:lnTo>
                    <a:pt x="261" y="1"/>
                  </a:lnTo>
                  <a:lnTo>
                    <a:pt x="269" y="1"/>
                  </a:lnTo>
                  <a:lnTo>
                    <a:pt x="280" y="3"/>
                  </a:lnTo>
                  <a:lnTo>
                    <a:pt x="289" y="3"/>
                  </a:lnTo>
                  <a:lnTo>
                    <a:pt x="297" y="4"/>
                  </a:lnTo>
                  <a:lnTo>
                    <a:pt x="306" y="4"/>
                  </a:lnTo>
                  <a:lnTo>
                    <a:pt x="315" y="4"/>
                  </a:lnTo>
                  <a:lnTo>
                    <a:pt x="318" y="9"/>
                  </a:lnTo>
                  <a:lnTo>
                    <a:pt x="319" y="11"/>
                  </a:lnTo>
                  <a:lnTo>
                    <a:pt x="322" y="14"/>
                  </a:lnTo>
                  <a:lnTo>
                    <a:pt x="325" y="17"/>
                  </a:lnTo>
                  <a:lnTo>
                    <a:pt x="327" y="20"/>
                  </a:lnTo>
                  <a:lnTo>
                    <a:pt x="330" y="23"/>
                  </a:lnTo>
                  <a:lnTo>
                    <a:pt x="331" y="26"/>
                  </a:lnTo>
                  <a:lnTo>
                    <a:pt x="334" y="29"/>
                  </a:lnTo>
                  <a:lnTo>
                    <a:pt x="331" y="33"/>
                  </a:lnTo>
                  <a:lnTo>
                    <a:pt x="328" y="38"/>
                  </a:lnTo>
                  <a:lnTo>
                    <a:pt x="325" y="42"/>
                  </a:lnTo>
                  <a:lnTo>
                    <a:pt x="322" y="46"/>
                  </a:lnTo>
                  <a:lnTo>
                    <a:pt x="319" y="51"/>
                  </a:lnTo>
                  <a:lnTo>
                    <a:pt x="317" y="55"/>
                  </a:lnTo>
                  <a:lnTo>
                    <a:pt x="314" y="59"/>
                  </a:lnTo>
                  <a:lnTo>
                    <a:pt x="312" y="64"/>
                  </a:lnTo>
                  <a:lnTo>
                    <a:pt x="303" y="71"/>
                  </a:lnTo>
                  <a:lnTo>
                    <a:pt x="294" y="78"/>
                  </a:lnTo>
                  <a:lnTo>
                    <a:pt x="286" y="86"/>
                  </a:lnTo>
                  <a:lnTo>
                    <a:pt x="277" y="93"/>
                  </a:lnTo>
                  <a:lnTo>
                    <a:pt x="268" y="100"/>
                  </a:lnTo>
                  <a:lnTo>
                    <a:pt x="259" y="107"/>
                  </a:lnTo>
                  <a:lnTo>
                    <a:pt x="250" y="115"/>
                  </a:lnTo>
                  <a:lnTo>
                    <a:pt x="243" y="122"/>
                  </a:lnTo>
                  <a:lnTo>
                    <a:pt x="235" y="125"/>
                  </a:lnTo>
                  <a:lnTo>
                    <a:pt x="228" y="129"/>
                  </a:lnTo>
                  <a:lnTo>
                    <a:pt x="221" y="132"/>
                  </a:lnTo>
                  <a:lnTo>
                    <a:pt x="215" y="135"/>
                  </a:lnTo>
                  <a:lnTo>
                    <a:pt x="207" y="138"/>
                  </a:lnTo>
                  <a:lnTo>
                    <a:pt x="200" y="142"/>
                  </a:lnTo>
                  <a:lnTo>
                    <a:pt x="193" y="145"/>
                  </a:lnTo>
                  <a:lnTo>
                    <a:pt x="185" y="148"/>
                  </a:lnTo>
                  <a:lnTo>
                    <a:pt x="177" y="151"/>
                  </a:lnTo>
                  <a:lnTo>
                    <a:pt x="168" y="153"/>
                  </a:lnTo>
                  <a:lnTo>
                    <a:pt x="159" y="154"/>
                  </a:lnTo>
                  <a:lnTo>
                    <a:pt x="150" y="157"/>
                  </a:lnTo>
                  <a:lnTo>
                    <a:pt x="141" y="158"/>
                  </a:lnTo>
                  <a:lnTo>
                    <a:pt x="132" y="160"/>
                  </a:lnTo>
                  <a:lnTo>
                    <a:pt x="122" y="163"/>
                  </a:lnTo>
                  <a:lnTo>
                    <a:pt x="113" y="164"/>
                  </a:lnTo>
                  <a:lnTo>
                    <a:pt x="103" y="163"/>
                  </a:lnTo>
                  <a:lnTo>
                    <a:pt x="94" y="160"/>
                  </a:lnTo>
                  <a:lnTo>
                    <a:pt x="84" y="158"/>
                  </a:lnTo>
                  <a:lnTo>
                    <a:pt x="73" y="157"/>
                  </a:lnTo>
                  <a:lnTo>
                    <a:pt x="63" y="154"/>
                  </a:lnTo>
                  <a:lnTo>
                    <a:pt x="53" y="153"/>
                  </a:lnTo>
                  <a:lnTo>
                    <a:pt x="44" y="151"/>
                  </a:lnTo>
                  <a:lnTo>
                    <a:pt x="34" y="148"/>
                  </a:lnTo>
                  <a:lnTo>
                    <a:pt x="29" y="144"/>
                  </a:lnTo>
                  <a:lnTo>
                    <a:pt x="25" y="139"/>
                  </a:lnTo>
                  <a:lnTo>
                    <a:pt x="20" y="134"/>
                  </a:lnTo>
                  <a:lnTo>
                    <a:pt x="16" y="129"/>
                  </a:lnTo>
                  <a:lnTo>
                    <a:pt x="13" y="125"/>
                  </a:lnTo>
                  <a:lnTo>
                    <a:pt x="8" y="121"/>
                  </a:lnTo>
                  <a:lnTo>
                    <a:pt x="4" y="115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3" y="103"/>
                  </a:lnTo>
                  <a:lnTo>
                    <a:pt x="6" y="97"/>
                  </a:lnTo>
                  <a:lnTo>
                    <a:pt x="10" y="89"/>
                  </a:lnTo>
                  <a:lnTo>
                    <a:pt x="13" y="81"/>
                  </a:lnTo>
                  <a:lnTo>
                    <a:pt x="16" y="74"/>
                  </a:lnTo>
                  <a:lnTo>
                    <a:pt x="17" y="70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8" name="Freeform 43"/>
            <p:cNvSpPr>
              <a:spLocks/>
            </p:cNvSpPr>
            <p:nvPr/>
          </p:nvSpPr>
          <p:spPr bwMode="auto">
            <a:xfrm>
              <a:off x="835" y="2940"/>
              <a:ext cx="96" cy="47"/>
            </a:xfrm>
            <a:custGeom>
              <a:avLst/>
              <a:gdLst>
                <a:gd name="T0" fmla="*/ 0 w 287"/>
                <a:gd name="T1" fmla="*/ 0 h 141"/>
                <a:gd name="T2" fmla="*/ 0 w 287"/>
                <a:gd name="T3" fmla="*/ 0 h 141"/>
                <a:gd name="T4" fmla="*/ 0 w 287"/>
                <a:gd name="T5" fmla="*/ 0 h 141"/>
                <a:gd name="T6" fmla="*/ 0 w 287"/>
                <a:gd name="T7" fmla="*/ 0 h 141"/>
                <a:gd name="T8" fmla="*/ 0 w 287"/>
                <a:gd name="T9" fmla="*/ 0 h 141"/>
                <a:gd name="T10" fmla="*/ 0 w 287"/>
                <a:gd name="T11" fmla="*/ 0 h 141"/>
                <a:gd name="T12" fmla="*/ 0 w 287"/>
                <a:gd name="T13" fmla="*/ 0 h 141"/>
                <a:gd name="T14" fmla="*/ 0 w 287"/>
                <a:gd name="T15" fmla="*/ 0 h 141"/>
                <a:gd name="T16" fmla="*/ 0 w 287"/>
                <a:gd name="T17" fmla="*/ 0 h 141"/>
                <a:gd name="T18" fmla="*/ 0 w 287"/>
                <a:gd name="T19" fmla="*/ 0 h 141"/>
                <a:gd name="T20" fmla="*/ 0 w 287"/>
                <a:gd name="T21" fmla="*/ 0 h 141"/>
                <a:gd name="T22" fmla="*/ 0 w 287"/>
                <a:gd name="T23" fmla="*/ 0 h 141"/>
                <a:gd name="T24" fmla="*/ 0 w 287"/>
                <a:gd name="T25" fmla="*/ 0 h 141"/>
                <a:gd name="T26" fmla="*/ 0 w 287"/>
                <a:gd name="T27" fmla="*/ 0 h 141"/>
                <a:gd name="T28" fmla="*/ 0 w 287"/>
                <a:gd name="T29" fmla="*/ 0 h 141"/>
                <a:gd name="T30" fmla="*/ 0 w 287"/>
                <a:gd name="T31" fmla="*/ 0 h 141"/>
                <a:gd name="T32" fmla="*/ 0 w 287"/>
                <a:gd name="T33" fmla="*/ 0 h 141"/>
                <a:gd name="T34" fmla="*/ 0 w 287"/>
                <a:gd name="T35" fmla="*/ 0 h 141"/>
                <a:gd name="T36" fmla="*/ 0 w 287"/>
                <a:gd name="T37" fmla="*/ 0 h 141"/>
                <a:gd name="T38" fmla="*/ 0 w 287"/>
                <a:gd name="T39" fmla="*/ 0 h 141"/>
                <a:gd name="T40" fmla="*/ 0 w 287"/>
                <a:gd name="T41" fmla="*/ 0 h 141"/>
                <a:gd name="T42" fmla="*/ 0 w 287"/>
                <a:gd name="T43" fmla="*/ 0 h 141"/>
                <a:gd name="T44" fmla="*/ 0 w 287"/>
                <a:gd name="T45" fmla="*/ 0 h 141"/>
                <a:gd name="T46" fmla="*/ 0 w 287"/>
                <a:gd name="T47" fmla="*/ 0 h 141"/>
                <a:gd name="T48" fmla="*/ 0 w 287"/>
                <a:gd name="T49" fmla="*/ 0 h 141"/>
                <a:gd name="T50" fmla="*/ 0 w 287"/>
                <a:gd name="T51" fmla="*/ 0 h 141"/>
                <a:gd name="T52" fmla="*/ 0 w 287"/>
                <a:gd name="T53" fmla="*/ 0 h 141"/>
                <a:gd name="T54" fmla="*/ 0 w 287"/>
                <a:gd name="T55" fmla="*/ 0 h 141"/>
                <a:gd name="T56" fmla="*/ 0 w 287"/>
                <a:gd name="T57" fmla="*/ 0 h 141"/>
                <a:gd name="T58" fmla="*/ 0 w 287"/>
                <a:gd name="T59" fmla="*/ 0 h 141"/>
                <a:gd name="T60" fmla="*/ 0 w 287"/>
                <a:gd name="T61" fmla="*/ 0 h 141"/>
                <a:gd name="T62" fmla="*/ 0 w 287"/>
                <a:gd name="T63" fmla="*/ 0 h 141"/>
                <a:gd name="T64" fmla="*/ 0 w 287"/>
                <a:gd name="T65" fmla="*/ 0 h 141"/>
                <a:gd name="T66" fmla="*/ 0 w 287"/>
                <a:gd name="T67" fmla="*/ 0 h 141"/>
                <a:gd name="T68" fmla="*/ 0 w 287"/>
                <a:gd name="T69" fmla="*/ 0 h 141"/>
                <a:gd name="T70" fmla="*/ 0 w 287"/>
                <a:gd name="T71" fmla="*/ 0 h 141"/>
                <a:gd name="T72" fmla="*/ 0 w 287"/>
                <a:gd name="T73" fmla="*/ 0 h 141"/>
                <a:gd name="T74" fmla="*/ 0 w 287"/>
                <a:gd name="T75" fmla="*/ 0 h 141"/>
                <a:gd name="T76" fmla="*/ 0 w 287"/>
                <a:gd name="T77" fmla="*/ 0 h 141"/>
                <a:gd name="T78" fmla="*/ 0 w 287"/>
                <a:gd name="T79" fmla="*/ 0 h 141"/>
                <a:gd name="T80" fmla="*/ 0 w 287"/>
                <a:gd name="T81" fmla="*/ 0 h 141"/>
                <a:gd name="T82" fmla="*/ 0 w 287"/>
                <a:gd name="T83" fmla="*/ 0 h 141"/>
                <a:gd name="T84" fmla="*/ 0 w 287"/>
                <a:gd name="T85" fmla="*/ 0 h 141"/>
                <a:gd name="T86" fmla="*/ 0 w 287"/>
                <a:gd name="T87" fmla="*/ 0 h 141"/>
                <a:gd name="T88" fmla="*/ 0 w 287"/>
                <a:gd name="T89" fmla="*/ 0 h 141"/>
                <a:gd name="T90" fmla="*/ 0 w 287"/>
                <a:gd name="T91" fmla="*/ 0 h 141"/>
                <a:gd name="T92" fmla="*/ 0 w 287"/>
                <a:gd name="T93" fmla="*/ 0 h 141"/>
                <a:gd name="T94" fmla="*/ 0 w 287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7"/>
                <a:gd name="T145" fmla="*/ 0 h 141"/>
                <a:gd name="T146" fmla="*/ 287 w 287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7" h="141">
                  <a:moveTo>
                    <a:pt x="14" y="58"/>
                  </a:moveTo>
                  <a:lnTo>
                    <a:pt x="19" y="55"/>
                  </a:lnTo>
                  <a:lnTo>
                    <a:pt x="25" y="52"/>
                  </a:lnTo>
                  <a:lnTo>
                    <a:pt x="29" y="49"/>
                  </a:lnTo>
                  <a:lnTo>
                    <a:pt x="34" y="46"/>
                  </a:lnTo>
                  <a:lnTo>
                    <a:pt x="38" y="43"/>
                  </a:lnTo>
                  <a:lnTo>
                    <a:pt x="44" y="42"/>
                  </a:lnTo>
                  <a:lnTo>
                    <a:pt x="48" y="39"/>
                  </a:lnTo>
                  <a:lnTo>
                    <a:pt x="53" y="36"/>
                  </a:lnTo>
                  <a:lnTo>
                    <a:pt x="63" y="32"/>
                  </a:lnTo>
                  <a:lnTo>
                    <a:pt x="72" y="29"/>
                  </a:lnTo>
                  <a:lnTo>
                    <a:pt x="82" y="26"/>
                  </a:lnTo>
                  <a:lnTo>
                    <a:pt x="91" y="23"/>
                  </a:lnTo>
                  <a:lnTo>
                    <a:pt x="101" y="20"/>
                  </a:lnTo>
                  <a:lnTo>
                    <a:pt x="110" y="17"/>
                  </a:lnTo>
                  <a:lnTo>
                    <a:pt x="121" y="14"/>
                  </a:lnTo>
                  <a:lnTo>
                    <a:pt x="131" y="10"/>
                  </a:lnTo>
                  <a:lnTo>
                    <a:pt x="140" y="10"/>
                  </a:lnTo>
                  <a:lnTo>
                    <a:pt x="150" y="8"/>
                  </a:lnTo>
                  <a:lnTo>
                    <a:pt x="159" y="7"/>
                  </a:lnTo>
                  <a:lnTo>
                    <a:pt x="169" y="6"/>
                  </a:lnTo>
                  <a:lnTo>
                    <a:pt x="180" y="4"/>
                  </a:lnTo>
                  <a:lnTo>
                    <a:pt x="188" y="3"/>
                  </a:lnTo>
                  <a:lnTo>
                    <a:pt x="199" y="1"/>
                  </a:lnTo>
                  <a:lnTo>
                    <a:pt x="209" y="0"/>
                  </a:lnTo>
                  <a:lnTo>
                    <a:pt x="216" y="1"/>
                  </a:lnTo>
                  <a:lnTo>
                    <a:pt x="224" y="1"/>
                  </a:lnTo>
                  <a:lnTo>
                    <a:pt x="233" y="1"/>
                  </a:lnTo>
                  <a:lnTo>
                    <a:pt x="240" y="3"/>
                  </a:lnTo>
                  <a:lnTo>
                    <a:pt x="247" y="3"/>
                  </a:lnTo>
                  <a:lnTo>
                    <a:pt x="255" y="3"/>
                  </a:lnTo>
                  <a:lnTo>
                    <a:pt x="264" y="4"/>
                  </a:lnTo>
                  <a:lnTo>
                    <a:pt x="271" y="4"/>
                  </a:lnTo>
                  <a:lnTo>
                    <a:pt x="272" y="7"/>
                  </a:lnTo>
                  <a:lnTo>
                    <a:pt x="275" y="10"/>
                  </a:lnTo>
                  <a:lnTo>
                    <a:pt x="277" y="11"/>
                  </a:lnTo>
                  <a:lnTo>
                    <a:pt x="278" y="14"/>
                  </a:lnTo>
                  <a:lnTo>
                    <a:pt x="281" y="17"/>
                  </a:lnTo>
                  <a:lnTo>
                    <a:pt x="283" y="20"/>
                  </a:lnTo>
                  <a:lnTo>
                    <a:pt x="286" y="22"/>
                  </a:lnTo>
                  <a:lnTo>
                    <a:pt x="287" y="24"/>
                  </a:lnTo>
                  <a:lnTo>
                    <a:pt x="284" y="29"/>
                  </a:lnTo>
                  <a:lnTo>
                    <a:pt x="283" y="32"/>
                  </a:lnTo>
                  <a:lnTo>
                    <a:pt x="280" y="36"/>
                  </a:lnTo>
                  <a:lnTo>
                    <a:pt x="277" y="40"/>
                  </a:lnTo>
                  <a:lnTo>
                    <a:pt x="275" y="43"/>
                  </a:lnTo>
                  <a:lnTo>
                    <a:pt x="272" y="48"/>
                  </a:lnTo>
                  <a:lnTo>
                    <a:pt x="269" y="51"/>
                  </a:lnTo>
                  <a:lnTo>
                    <a:pt x="268" y="55"/>
                  </a:lnTo>
                  <a:lnTo>
                    <a:pt x="261" y="61"/>
                  </a:lnTo>
                  <a:lnTo>
                    <a:pt x="253" y="68"/>
                  </a:lnTo>
                  <a:lnTo>
                    <a:pt x="246" y="74"/>
                  </a:lnTo>
                  <a:lnTo>
                    <a:pt x="239" y="80"/>
                  </a:lnTo>
                  <a:lnTo>
                    <a:pt x="231" y="86"/>
                  </a:lnTo>
                  <a:lnTo>
                    <a:pt x="222" y="93"/>
                  </a:lnTo>
                  <a:lnTo>
                    <a:pt x="215" y="99"/>
                  </a:lnTo>
                  <a:lnTo>
                    <a:pt x="208" y="104"/>
                  </a:lnTo>
                  <a:lnTo>
                    <a:pt x="202" y="107"/>
                  </a:lnTo>
                  <a:lnTo>
                    <a:pt x="196" y="110"/>
                  </a:lnTo>
                  <a:lnTo>
                    <a:pt x="190" y="113"/>
                  </a:lnTo>
                  <a:lnTo>
                    <a:pt x="184" y="116"/>
                  </a:lnTo>
                  <a:lnTo>
                    <a:pt x="178" y="119"/>
                  </a:lnTo>
                  <a:lnTo>
                    <a:pt x="172" y="122"/>
                  </a:lnTo>
                  <a:lnTo>
                    <a:pt x="166" y="125"/>
                  </a:lnTo>
                  <a:lnTo>
                    <a:pt x="160" y="128"/>
                  </a:lnTo>
                  <a:lnTo>
                    <a:pt x="152" y="129"/>
                  </a:lnTo>
                  <a:lnTo>
                    <a:pt x="144" y="131"/>
                  </a:lnTo>
                  <a:lnTo>
                    <a:pt x="137" y="132"/>
                  </a:lnTo>
                  <a:lnTo>
                    <a:pt x="129" y="134"/>
                  </a:lnTo>
                  <a:lnTo>
                    <a:pt x="121" y="135"/>
                  </a:lnTo>
                  <a:lnTo>
                    <a:pt x="113" y="138"/>
                  </a:lnTo>
                  <a:lnTo>
                    <a:pt x="106" y="139"/>
                  </a:lnTo>
                  <a:lnTo>
                    <a:pt x="98" y="141"/>
                  </a:lnTo>
                  <a:lnTo>
                    <a:pt x="90" y="139"/>
                  </a:lnTo>
                  <a:lnTo>
                    <a:pt x="81" y="138"/>
                  </a:lnTo>
                  <a:lnTo>
                    <a:pt x="72" y="135"/>
                  </a:lnTo>
                  <a:lnTo>
                    <a:pt x="63" y="134"/>
                  </a:lnTo>
                  <a:lnTo>
                    <a:pt x="54" y="132"/>
                  </a:lnTo>
                  <a:lnTo>
                    <a:pt x="47" y="131"/>
                  </a:lnTo>
                  <a:lnTo>
                    <a:pt x="38" y="129"/>
                  </a:lnTo>
                  <a:lnTo>
                    <a:pt x="29" y="128"/>
                  </a:lnTo>
                  <a:lnTo>
                    <a:pt x="25" y="123"/>
                  </a:lnTo>
                  <a:lnTo>
                    <a:pt x="22" y="119"/>
                  </a:lnTo>
                  <a:lnTo>
                    <a:pt x="19" y="115"/>
                  </a:lnTo>
                  <a:lnTo>
                    <a:pt x="14" y="110"/>
                  </a:lnTo>
                  <a:lnTo>
                    <a:pt x="12" y="107"/>
                  </a:lnTo>
                  <a:lnTo>
                    <a:pt x="7" y="103"/>
                  </a:lnTo>
                  <a:lnTo>
                    <a:pt x="4" y="99"/>
                  </a:lnTo>
                  <a:lnTo>
                    <a:pt x="0" y="94"/>
                  </a:lnTo>
                  <a:lnTo>
                    <a:pt x="1" y="93"/>
                  </a:lnTo>
                  <a:lnTo>
                    <a:pt x="3" y="88"/>
                  </a:lnTo>
                  <a:lnTo>
                    <a:pt x="6" y="83"/>
                  </a:lnTo>
                  <a:lnTo>
                    <a:pt x="9" y="75"/>
                  </a:lnTo>
                  <a:lnTo>
                    <a:pt x="12" y="70"/>
                  </a:lnTo>
                  <a:lnTo>
                    <a:pt x="14" y="64"/>
                  </a:lnTo>
                  <a:lnTo>
                    <a:pt x="16" y="59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9" name="Freeform 44"/>
            <p:cNvSpPr>
              <a:spLocks/>
            </p:cNvSpPr>
            <p:nvPr/>
          </p:nvSpPr>
          <p:spPr bwMode="auto">
            <a:xfrm>
              <a:off x="843" y="2947"/>
              <a:ext cx="80" cy="39"/>
            </a:xfrm>
            <a:custGeom>
              <a:avLst/>
              <a:gdLst>
                <a:gd name="T0" fmla="*/ 0 w 239"/>
                <a:gd name="T1" fmla="*/ 0 h 117"/>
                <a:gd name="T2" fmla="*/ 0 w 239"/>
                <a:gd name="T3" fmla="*/ 0 h 117"/>
                <a:gd name="T4" fmla="*/ 0 w 239"/>
                <a:gd name="T5" fmla="*/ 0 h 117"/>
                <a:gd name="T6" fmla="*/ 0 w 239"/>
                <a:gd name="T7" fmla="*/ 0 h 117"/>
                <a:gd name="T8" fmla="*/ 0 w 239"/>
                <a:gd name="T9" fmla="*/ 0 h 117"/>
                <a:gd name="T10" fmla="*/ 0 w 239"/>
                <a:gd name="T11" fmla="*/ 0 h 117"/>
                <a:gd name="T12" fmla="*/ 0 w 239"/>
                <a:gd name="T13" fmla="*/ 0 h 117"/>
                <a:gd name="T14" fmla="*/ 0 w 239"/>
                <a:gd name="T15" fmla="*/ 0 h 117"/>
                <a:gd name="T16" fmla="*/ 0 w 239"/>
                <a:gd name="T17" fmla="*/ 0 h 117"/>
                <a:gd name="T18" fmla="*/ 0 w 239"/>
                <a:gd name="T19" fmla="*/ 0 h 117"/>
                <a:gd name="T20" fmla="*/ 0 w 239"/>
                <a:gd name="T21" fmla="*/ 0 h 117"/>
                <a:gd name="T22" fmla="*/ 0 w 239"/>
                <a:gd name="T23" fmla="*/ 0 h 117"/>
                <a:gd name="T24" fmla="*/ 0 w 239"/>
                <a:gd name="T25" fmla="*/ 0 h 117"/>
                <a:gd name="T26" fmla="*/ 0 w 239"/>
                <a:gd name="T27" fmla="*/ 0 h 117"/>
                <a:gd name="T28" fmla="*/ 0 w 239"/>
                <a:gd name="T29" fmla="*/ 0 h 117"/>
                <a:gd name="T30" fmla="*/ 0 w 239"/>
                <a:gd name="T31" fmla="*/ 0 h 117"/>
                <a:gd name="T32" fmla="*/ 0 w 239"/>
                <a:gd name="T33" fmla="*/ 0 h 117"/>
                <a:gd name="T34" fmla="*/ 0 w 239"/>
                <a:gd name="T35" fmla="*/ 0 h 117"/>
                <a:gd name="T36" fmla="*/ 0 w 239"/>
                <a:gd name="T37" fmla="*/ 0 h 117"/>
                <a:gd name="T38" fmla="*/ 0 w 239"/>
                <a:gd name="T39" fmla="*/ 0 h 117"/>
                <a:gd name="T40" fmla="*/ 0 w 239"/>
                <a:gd name="T41" fmla="*/ 0 h 117"/>
                <a:gd name="T42" fmla="*/ 0 w 239"/>
                <a:gd name="T43" fmla="*/ 0 h 117"/>
                <a:gd name="T44" fmla="*/ 0 w 239"/>
                <a:gd name="T45" fmla="*/ 0 h 117"/>
                <a:gd name="T46" fmla="*/ 0 w 239"/>
                <a:gd name="T47" fmla="*/ 0 h 117"/>
                <a:gd name="T48" fmla="*/ 0 w 239"/>
                <a:gd name="T49" fmla="*/ 0 h 117"/>
                <a:gd name="T50" fmla="*/ 0 w 239"/>
                <a:gd name="T51" fmla="*/ 0 h 117"/>
                <a:gd name="T52" fmla="*/ 0 w 239"/>
                <a:gd name="T53" fmla="*/ 0 h 117"/>
                <a:gd name="T54" fmla="*/ 0 w 239"/>
                <a:gd name="T55" fmla="*/ 0 h 117"/>
                <a:gd name="T56" fmla="*/ 0 w 239"/>
                <a:gd name="T57" fmla="*/ 0 h 117"/>
                <a:gd name="T58" fmla="*/ 0 w 239"/>
                <a:gd name="T59" fmla="*/ 0 h 117"/>
                <a:gd name="T60" fmla="*/ 0 w 239"/>
                <a:gd name="T61" fmla="*/ 0 h 117"/>
                <a:gd name="T62" fmla="*/ 0 w 239"/>
                <a:gd name="T63" fmla="*/ 0 h 117"/>
                <a:gd name="T64" fmla="*/ 0 w 239"/>
                <a:gd name="T65" fmla="*/ 0 h 117"/>
                <a:gd name="T66" fmla="*/ 0 w 239"/>
                <a:gd name="T67" fmla="*/ 0 h 117"/>
                <a:gd name="T68" fmla="*/ 0 w 239"/>
                <a:gd name="T69" fmla="*/ 0 h 117"/>
                <a:gd name="T70" fmla="*/ 0 w 239"/>
                <a:gd name="T71" fmla="*/ 0 h 117"/>
                <a:gd name="T72" fmla="*/ 0 w 239"/>
                <a:gd name="T73" fmla="*/ 0 h 117"/>
                <a:gd name="T74" fmla="*/ 0 w 239"/>
                <a:gd name="T75" fmla="*/ 0 h 117"/>
                <a:gd name="T76" fmla="*/ 0 w 239"/>
                <a:gd name="T77" fmla="*/ 0 h 117"/>
                <a:gd name="T78" fmla="*/ 0 w 239"/>
                <a:gd name="T79" fmla="*/ 0 h 117"/>
                <a:gd name="T80" fmla="*/ 0 w 239"/>
                <a:gd name="T81" fmla="*/ 0 h 117"/>
                <a:gd name="T82" fmla="*/ 0 w 239"/>
                <a:gd name="T83" fmla="*/ 0 h 117"/>
                <a:gd name="T84" fmla="*/ 0 w 239"/>
                <a:gd name="T85" fmla="*/ 0 h 117"/>
                <a:gd name="T86" fmla="*/ 0 w 239"/>
                <a:gd name="T87" fmla="*/ 0 h 117"/>
                <a:gd name="T88" fmla="*/ 0 w 239"/>
                <a:gd name="T89" fmla="*/ 0 h 117"/>
                <a:gd name="T90" fmla="*/ 0 w 239"/>
                <a:gd name="T91" fmla="*/ 0 h 117"/>
                <a:gd name="T92" fmla="*/ 0 w 239"/>
                <a:gd name="T93" fmla="*/ 0 h 117"/>
                <a:gd name="T94" fmla="*/ 0 w 239"/>
                <a:gd name="T95" fmla="*/ 0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117"/>
                <a:gd name="T146" fmla="*/ 239 w 239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117">
                  <a:moveTo>
                    <a:pt x="12" y="49"/>
                  </a:moveTo>
                  <a:lnTo>
                    <a:pt x="17" y="46"/>
                  </a:lnTo>
                  <a:lnTo>
                    <a:pt x="19" y="43"/>
                  </a:lnTo>
                  <a:lnTo>
                    <a:pt x="24" y="42"/>
                  </a:lnTo>
                  <a:lnTo>
                    <a:pt x="28" y="39"/>
                  </a:lnTo>
                  <a:lnTo>
                    <a:pt x="31" y="36"/>
                  </a:lnTo>
                  <a:lnTo>
                    <a:pt x="36" y="35"/>
                  </a:lnTo>
                  <a:lnTo>
                    <a:pt x="40" y="32"/>
                  </a:lnTo>
                  <a:lnTo>
                    <a:pt x="43" y="29"/>
                  </a:lnTo>
                  <a:lnTo>
                    <a:pt x="52" y="27"/>
                  </a:lnTo>
                  <a:lnTo>
                    <a:pt x="59" y="24"/>
                  </a:lnTo>
                  <a:lnTo>
                    <a:pt x="68" y="21"/>
                  </a:lnTo>
                  <a:lnTo>
                    <a:pt x="75" y="19"/>
                  </a:lnTo>
                  <a:lnTo>
                    <a:pt x="84" y="17"/>
                  </a:lnTo>
                  <a:lnTo>
                    <a:pt x="92" y="14"/>
                  </a:lnTo>
                  <a:lnTo>
                    <a:pt x="101" y="11"/>
                  </a:lnTo>
                  <a:lnTo>
                    <a:pt x="108" y="8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3" y="5"/>
                  </a:lnTo>
                  <a:lnTo>
                    <a:pt x="140" y="4"/>
                  </a:lnTo>
                  <a:lnTo>
                    <a:pt x="149" y="4"/>
                  </a:lnTo>
                  <a:lnTo>
                    <a:pt x="157" y="3"/>
                  </a:lnTo>
                  <a:lnTo>
                    <a:pt x="165" y="1"/>
                  </a:lnTo>
                  <a:lnTo>
                    <a:pt x="174" y="0"/>
                  </a:lnTo>
                  <a:lnTo>
                    <a:pt x="180" y="1"/>
                  </a:lnTo>
                  <a:lnTo>
                    <a:pt x="186" y="1"/>
                  </a:lnTo>
                  <a:lnTo>
                    <a:pt x="193" y="1"/>
                  </a:lnTo>
                  <a:lnTo>
                    <a:pt x="199" y="1"/>
                  </a:lnTo>
                  <a:lnTo>
                    <a:pt x="207" y="3"/>
                  </a:lnTo>
                  <a:lnTo>
                    <a:pt x="213" y="3"/>
                  </a:lnTo>
                  <a:lnTo>
                    <a:pt x="218" y="3"/>
                  </a:lnTo>
                  <a:lnTo>
                    <a:pt x="226" y="4"/>
                  </a:lnTo>
                  <a:lnTo>
                    <a:pt x="227" y="5"/>
                  </a:lnTo>
                  <a:lnTo>
                    <a:pt x="229" y="7"/>
                  </a:lnTo>
                  <a:lnTo>
                    <a:pt x="230" y="10"/>
                  </a:lnTo>
                  <a:lnTo>
                    <a:pt x="232" y="11"/>
                  </a:lnTo>
                  <a:lnTo>
                    <a:pt x="233" y="14"/>
                  </a:lnTo>
                  <a:lnTo>
                    <a:pt x="236" y="16"/>
                  </a:lnTo>
                  <a:lnTo>
                    <a:pt x="238" y="19"/>
                  </a:lnTo>
                  <a:lnTo>
                    <a:pt x="239" y="20"/>
                  </a:lnTo>
                  <a:lnTo>
                    <a:pt x="238" y="23"/>
                  </a:lnTo>
                  <a:lnTo>
                    <a:pt x="235" y="27"/>
                  </a:lnTo>
                  <a:lnTo>
                    <a:pt x="233" y="30"/>
                  </a:lnTo>
                  <a:lnTo>
                    <a:pt x="230" y="33"/>
                  </a:lnTo>
                  <a:lnTo>
                    <a:pt x="229" y="36"/>
                  </a:lnTo>
                  <a:lnTo>
                    <a:pt x="227" y="39"/>
                  </a:lnTo>
                  <a:lnTo>
                    <a:pt x="224" y="43"/>
                  </a:lnTo>
                  <a:lnTo>
                    <a:pt x="223" y="46"/>
                  </a:lnTo>
                  <a:lnTo>
                    <a:pt x="217" y="51"/>
                  </a:lnTo>
                  <a:lnTo>
                    <a:pt x="210" y="56"/>
                  </a:lnTo>
                  <a:lnTo>
                    <a:pt x="204" y="61"/>
                  </a:lnTo>
                  <a:lnTo>
                    <a:pt x="198" y="67"/>
                  </a:lnTo>
                  <a:lnTo>
                    <a:pt x="192" y="71"/>
                  </a:lnTo>
                  <a:lnTo>
                    <a:pt x="186" y="77"/>
                  </a:lnTo>
                  <a:lnTo>
                    <a:pt x="179" y="83"/>
                  </a:lnTo>
                  <a:lnTo>
                    <a:pt x="173" y="87"/>
                  </a:lnTo>
                  <a:lnTo>
                    <a:pt x="168" y="90"/>
                  </a:lnTo>
                  <a:lnTo>
                    <a:pt x="162" y="91"/>
                  </a:lnTo>
                  <a:lnTo>
                    <a:pt x="158" y="94"/>
                  </a:lnTo>
                  <a:lnTo>
                    <a:pt x="154" y="97"/>
                  </a:lnTo>
                  <a:lnTo>
                    <a:pt x="148" y="99"/>
                  </a:lnTo>
                  <a:lnTo>
                    <a:pt x="143" y="101"/>
                  </a:lnTo>
                  <a:lnTo>
                    <a:pt x="137" y="103"/>
                  </a:lnTo>
                  <a:lnTo>
                    <a:pt x="133" y="106"/>
                  </a:lnTo>
                  <a:lnTo>
                    <a:pt x="127" y="107"/>
                  </a:lnTo>
                  <a:lnTo>
                    <a:pt x="120" y="109"/>
                  </a:lnTo>
                  <a:lnTo>
                    <a:pt x="114" y="110"/>
                  </a:lnTo>
                  <a:lnTo>
                    <a:pt x="106" y="112"/>
                  </a:lnTo>
                  <a:lnTo>
                    <a:pt x="101" y="113"/>
                  </a:lnTo>
                  <a:lnTo>
                    <a:pt x="95" y="115"/>
                  </a:lnTo>
                  <a:lnTo>
                    <a:pt x="87" y="116"/>
                  </a:lnTo>
                  <a:lnTo>
                    <a:pt x="81" y="117"/>
                  </a:lnTo>
                  <a:lnTo>
                    <a:pt x="74" y="116"/>
                  </a:lnTo>
                  <a:lnTo>
                    <a:pt x="67" y="115"/>
                  </a:lnTo>
                  <a:lnTo>
                    <a:pt x="59" y="113"/>
                  </a:lnTo>
                  <a:lnTo>
                    <a:pt x="52" y="112"/>
                  </a:lnTo>
                  <a:lnTo>
                    <a:pt x="46" y="110"/>
                  </a:lnTo>
                  <a:lnTo>
                    <a:pt x="39" y="109"/>
                  </a:lnTo>
                  <a:lnTo>
                    <a:pt x="31" y="107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99"/>
                  </a:lnTo>
                  <a:lnTo>
                    <a:pt x="15" y="96"/>
                  </a:lnTo>
                  <a:lnTo>
                    <a:pt x="12" y="93"/>
                  </a:lnTo>
                  <a:lnTo>
                    <a:pt x="9" y="88"/>
                  </a:lnTo>
                  <a:lnTo>
                    <a:pt x="6" y="85"/>
                  </a:lnTo>
                  <a:lnTo>
                    <a:pt x="3" y="83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5" y="69"/>
                  </a:lnTo>
                  <a:lnTo>
                    <a:pt x="8" y="64"/>
                  </a:lnTo>
                  <a:lnTo>
                    <a:pt x="9" y="58"/>
                  </a:lnTo>
                  <a:lnTo>
                    <a:pt x="12" y="53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0" name="Freeform 45"/>
            <p:cNvSpPr>
              <a:spLocks/>
            </p:cNvSpPr>
            <p:nvPr/>
          </p:nvSpPr>
          <p:spPr bwMode="auto">
            <a:xfrm>
              <a:off x="850" y="2953"/>
              <a:ext cx="64" cy="31"/>
            </a:xfrm>
            <a:custGeom>
              <a:avLst/>
              <a:gdLst>
                <a:gd name="T0" fmla="*/ 0 w 192"/>
                <a:gd name="T1" fmla="*/ 0 h 94"/>
                <a:gd name="T2" fmla="*/ 0 w 192"/>
                <a:gd name="T3" fmla="*/ 0 h 94"/>
                <a:gd name="T4" fmla="*/ 0 w 192"/>
                <a:gd name="T5" fmla="*/ 0 h 94"/>
                <a:gd name="T6" fmla="*/ 0 w 192"/>
                <a:gd name="T7" fmla="*/ 0 h 94"/>
                <a:gd name="T8" fmla="*/ 0 w 192"/>
                <a:gd name="T9" fmla="*/ 0 h 94"/>
                <a:gd name="T10" fmla="*/ 0 w 192"/>
                <a:gd name="T11" fmla="*/ 0 h 94"/>
                <a:gd name="T12" fmla="*/ 0 w 192"/>
                <a:gd name="T13" fmla="*/ 0 h 94"/>
                <a:gd name="T14" fmla="*/ 0 w 192"/>
                <a:gd name="T15" fmla="*/ 0 h 94"/>
                <a:gd name="T16" fmla="*/ 0 w 192"/>
                <a:gd name="T17" fmla="*/ 0 h 94"/>
                <a:gd name="T18" fmla="*/ 0 w 192"/>
                <a:gd name="T19" fmla="*/ 0 h 94"/>
                <a:gd name="T20" fmla="*/ 0 w 192"/>
                <a:gd name="T21" fmla="*/ 0 h 94"/>
                <a:gd name="T22" fmla="*/ 0 w 192"/>
                <a:gd name="T23" fmla="*/ 0 h 94"/>
                <a:gd name="T24" fmla="*/ 0 w 192"/>
                <a:gd name="T25" fmla="*/ 0 h 94"/>
                <a:gd name="T26" fmla="*/ 0 w 192"/>
                <a:gd name="T27" fmla="*/ 0 h 94"/>
                <a:gd name="T28" fmla="*/ 0 w 192"/>
                <a:gd name="T29" fmla="*/ 0 h 94"/>
                <a:gd name="T30" fmla="*/ 0 w 192"/>
                <a:gd name="T31" fmla="*/ 0 h 94"/>
                <a:gd name="T32" fmla="*/ 0 w 192"/>
                <a:gd name="T33" fmla="*/ 0 h 94"/>
                <a:gd name="T34" fmla="*/ 0 w 192"/>
                <a:gd name="T35" fmla="*/ 0 h 94"/>
                <a:gd name="T36" fmla="*/ 0 w 192"/>
                <a:gd name="T37" fmla="*/ 0 h 94"/>
                <a:gd name="T38" fmla="*/ 0 w 192"/>
                <a:gd name="T39" fmla="*/ 0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94"/>
                <a:gd name="T62" fmla="*/ 192 w 192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94">
                  <a:moveTo>
                    <a:pt x="11" y="39"/>
                  </a:moveTo>
                  <a:lnTo>
                    <a:pt x="36" y="23"/>
                  </a:lnTo>
                  <a:lnTo>
                    <a:pt x="87" y="7"/>
                  </a:lnTo>
                  <a:lnTo>
                    <a:pt x="139" y="0"/>
                  </a:lnTo>
                  <a:lnTo>
                    <a:pt x="180" y="2"/>
                  </a:lnTo>
                  <a:lnTo>
                    <a:pt x="192" y="16"/>
                  </a:lnTo>
                  <a:lnTo>
                    <a:pt x="179" y="36"/>
                  </a:lnTo>
                  <a:lnTo>
                    <a:pt x="139" y="69"/>
                  </a:lnTo>
                  <a:lnTo>
                    <a:pt x="107" y="84"/>
                  </a:lnTo>
                  <a:lnTo>
                    <a:pt x="65" y="94"/>
                  </a:lnTo>
                  <a:lnTo>
                    <a:pt x="20" y="8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5"/>
                  </a:lnTo>
                  <a:lnTo>
                    <a:pt x="6" y="50"/>
                  </a:lnTo>
                  <a:lnTo>
                    <a:pt x="8" y="46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1" name="Freeform 46"/>
            <p:cNvSpPr>
              <a:spLocks/>
            </p:cNvSpPr>
            <p:nvPr/>
          </p:nvSpPr>
          <p:spPr bwMode="auto">
            <a:xfrm>
              <a:off x="688" y="2708"/>
              <a:ext cx="468" cy="262"/>
            </a:xfrm>
            <a:custGeom>
              <a:avLst/>
              <a:gdLst>
                <a:gd name="T0" fmla="*/ 0 w 1403"/>
                <a:gd name="T1" fmla="*/ 0 h 785"/>
                <a:gd name="T2" fmla="*/ 0 w 1403"/>
                <a:gd name="T3" fmla="*/ 0 h 785"/>
                <a:gd name="T4" fmla="*/ 0 w 1403"/>
                <a:gd name="T5" fmla="*/ 0 h 785"/>
                <a:gd name="T6" fmla="*/ 0 w 1403"/>
                <a:gd name="T7" fmla="*/ 0 h 785"/>
                <a:gd name="T8" fmla="*/ 0 w 1403"/>
                <a:gd name="T9" fmla="*/ 0 h 785"/>
                <a:gd name="T10" fmla="*/ 0 w 1403"/>
                <a:gd name="T11" fmla="*/ 0 h 785"/>
                <a:gd name="T12" fmla="*/ 0 w 1403"/>
                <a:gd name="T13" fmla="*/ 0 h 785"/>
                <a:gd name="T14" fmla="*/ 0 w 1403"/>
                <a:gd name="T15" fmla="*/ 0 h 785"/>
                <a:gd name="T16" fmla="*/ 0 w 1403"/>
                <a:gd name="T17" fmla="*/ 0 h 785"/>
                <a:gd name="T18" fmla="*/ 0 w 1403"/>
                <a:gd name="T19" fmla="*/ 0 h 785"/>
                <a:gd name="T20" fmla="*/ 0 w 1403"/>
                <a:gd name="T21" fmla="*/ 0 h 785"/>
                <a:gd name="T22" fmla="*/ 0 w 1403"/>
                <a:gd name="T23" fmla="*/ 0 h 785"/>
                <a:gd name="T24" fmla="*/ 0 w 1403"/>
                <a:gd name="T25" fmla="*/ 0 h 785"/>
                <a:gd name="T26" fmla="*/ 0 w 1403"/>
                <a:gd name="T27" fmla="*/ 0 h 785"/>
                <a:gd name="T28" fmla="*/ 0 w 1403"/>
                <a:gd name="T29" fmla="*/ 0 h 785"/>
                <a:gd name="T30" fmla="*/ 0 w 1403"/>
                <a:gd name="T31" fmla="*/ 0 h 785"/>
                <a:gd name="T32" fmla="*/ 0 w 1403"/>
                <a:gd name="T33" fmla="*/ 0 h 785"/>
                <a:gd name="T34" fmla="*/ 0 w 1403"/>
                <a:gd name="T35" fmla="*/ 0 h 785"/>
                <a:gd name="T36" fmla="*/ 0 w 1403"/>
                <a:gd name="T37" fmla="*/ 0 h 785"/>
                <a:gd name="T38" fmla="*/ 0 w 1403"/>
                <a:gd name="T39" fmla="*/ 0 h 785"/>
                <a:gd name="T40" fmla="*/ 0 w 1403"/>
                <a:gd name="T41" fmla="*/ 0 h 785"/>
                <a:gd name="T42" fmla="*/ 0 w 1403"/>
                <a:gd name="T43" fmla="*/ 0 h 785"/>
                <a:gd name="T44" fmla="*/ 0 w 1403"/>
                <a:gd name="T45" fmla="*/ 0 h 785"/>
                <a:gd name="T46" fmla="*/ 0 w 1403"/>
                <a:gd name="T47" fmla="*/ 0 h 785"/>
                <a:gd name="T48" fmla="*/ 0 w 1403"/>
                <a:gd name="T49" fmla="*/ 0 h 785"/>
                <a:gd name="T50" fmla="*/ 0 w 1403"/>
                <a:gd name="T51" fmla="*/ 0 h 785"/>
                <a:gd name="T52" fmla="*/ 0 w 1403"/>
                <a:gd name="T53" fmla="*/ 0 h 785"/>
                <a:gd name="T54" fmla="*/ 0 w 1403"/>
                <a:gd name="T55" fmla="*/ 0 h 785"/>
                <a:gd name="T56" fmla="*/ 0 w 1403"/>
                <a:gd name="T57" fmla="*/ 0 h 785"/>
                <a:gd name="T58" fmla="*/ 0 w 1403"/>
                <a:gd name="T59" fmla="*/ 0 h 785"/>
                <a:gd name="T60" fmla="*/ 0 w 1403"/>
                <a:gd name="T61" fmla="*/ 0 h 785"/>
                <a:gd name="T62" fmla="*/ 0 w 1403"/>
                <a:gd name="T63" fmla="*/ 0 h 785"/>
                <a:gd name="T64" fmla="*/ 0 w 1403"/>
                <a:gd name="T65" fmla="*/ 0 h 785"/>
                <a:gd name="T66" fmla="*/ 0 w 1403"/>
                <a:gd name="T67" fmla="*/ 0 h 785"/>
                <a:gd name="T68" fmla="*/ 0 w 1403"/>
                <a:gd name="T69" fmla="*/ 0 h 785"/>
                <a:gd name="T70" fmla="*/ 0 w 1403"/>
                <a:gd name="T71" fmla="*/ 0 h 785"/>
                <a:gd name="T72" fmla="*/ 0 w 1403"/>
                <a:gd name="T73" fmla="*/ 0 h 7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3"/>
                <a:gd name="T112" fmla="*/ 0 h 785"/>
                <a:gd name="T113" fmla="*/ 1403 w 1403"/>
                <a:gd name="T114" fmla="*/ 785 h 7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3" h="785">
                  <a:moveTo>
                    <a:pt x="1403" y="54"/>
                  </a:moveTo>
                  <a:lnTo>
                    <a:pt x="1279" y="90"/>
                  </a:lnTo>
                  <a:lnTo>
                    <a:pt x="1008" y="180"/>
                  </a:lnTo>
                  <a:lnTo>
                    <a:pt x="896" y="262"/>
                  </a:lnTo>
                  <a:lnTo>
                    <a:pt x="827" y="345"/>
                  </a:lnTo>
                  <a:lnTo>
                    <a:pt x="715" y="461"/>
                  </a:lnTo>
                  <a:lnTo>
                    <a:pt x="584" y="489"/>
                  </a:lnTo>
                  <a:lnTo>
                    <a:pt x="436" y="524"/>
                  </a:lnTo>
                  <a:lnTo>
                    <a:pt x="311" y="599"/>
                  </a:lnTo>
                  <a:lnTo>
                    <a:pt x="165" y="710"/>
                  </a:lnTo>
                  <a:lnTo>
                    <a:pt x="28" y="784"/>
                  </a:lnTo>
                  <a:lnTo>
                    <a:pt x="25" y="783"/>
                  </a:lnTo>
                  <a:lnTo>
                    <a:pt x="3" y="785"/>
                  </a:lnTo>
                  <a:lnTo>
                    <a:pt x="0" y="783"/>
                  </a:lnTo>
                  <a:lnTo>
                    <a:pt x="178" y="601"/>
                  </a:lnTo>
                  <a:lnTo>
                    <a:pt x="228" y="566"/>
                  </a:lnTo>
                  <a:lnTo>
                    <a:pt x="251" y="535"/>
                  </a:lnTo>
                  <a:lnTo>
                    <a:pt x="343" y="487"/>
                  </a:lnTo>
                  <a:lnTo>
                    <a:pt x="398" y="471"/>
                  </a:lnTo>
                  <a:lnTo>
                    <a:pt x="436" y="449"/>
                  </a:lnTo>
                  <a:lnTo>
                    <a:pt x="519" y="400"/>
                  </a:lnTo>
                  <a:lnTo>
                    <a:pt x="631" y="324"/>
                  </a:lnTo>
                  <a:lnTo>
                    <a:pt x="705" y="292"/>
                  </a:lnTo>
                  <a:lnTo>
                    <a:pt x="755" y="279"/>
                  </a:lnTo>
                  <a:lnTo>
                    <a:pt x="828" y="257"/>
                  </a:lnTo>
                  <a:lnTo>
                    <a:pt x="964" y="201"/>
                  </a:lnTo>
                  <a:lnTo>
                    <a:pt x="993" y="163"/>
                  </a:lnTo>
                  <a:lnTo>
                    <a:pt x="1007" y="148"/>
                  </a:lnTo>
                  <a:lnTo>
                    <a:pt x="1004" y="130"/>
                  </a:lnTo>
                  <a:lnTo>
                    <a:pt x="993" y="119"/>
                  </a:lnTo>
                  <a:lnTo>
                    <a:pt x="963" y="119"/>
                  </a:lnTo>
                  <a:lnTo>
                    <a:pt x="1114" y="66"/>
                  </a:lnTo>
                  <a:lnTo>
                    <a:pt x="1229" y="38"/>
                  </a:lnTo>
                  <a:lnTo>
                    <a:pt x="1402" y="0"/>
                  </a:lnTo>
                  <a:lnTo>
                    <a:pt x="1402" y="16"/>
                  </a:lnTo>
                  <a:lnTo>
                    <a:pt x="1396" y="22"/>
                  </a:lnTo>
                  <a:lnTo>
                    <a:pt x="1403" y="5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2" name="Freeform 47"/>
            <p:cNvSpPr>
              <a:spLocks/>
            </p:cNvSpPr>
            <p:nvPr/>
          </p:nvSpPr>
          <p:spPr bwMode="auto">
            <a:xfrm>
              <a:off x="688" y="2708"/>
              <a:ext cx="468" cy="262"/>
            </a:xfrm>
            <a:custGeom>
              <a:avLst/>
              <a:gdLst>
                <a:gd name="T0" fmla="*/ 0 w 1402"/>
                <a:gd name="T1" fmla="*/ 0 h 785"/>
                <a:gd name="T2" fmla="*/ 0 w 1402"/>
                <a:gd name="T3" fmla="*/ 0 h 785"/>
                <a:gd name="T4" fmla="*/ 0 w 1402"/>
                <a:gd name="T5" fmla="*/ 0 h 785"/>
                <a:gd name="T6" fmla="*/ 0 w 1402"/>
                <a:gd name="T7" fmla="*/ 0 h 785"/>
                <a:gd name="T8" fmla="*/ 0 w 1402"/>
                <a:gd name="T9" fmla="*/ 0 h 785"/>
                <a:gd name="T10" fmla="*/ 0 w 1402"/>
                <a:gd name="T11" fmla="*/ 0 h 785"/>
                <a:gd name="T12" fmla="*/ 0 w 1402"/>
                <a:gd name="T13" fmla="*/ 0 h 785"/>
                <a:gd name="T14" fmla="*/ 0 w 1402"/>
                <a:gd name="T15" fmla="*/ 0 h 785"/>
                <a:gd name="T16" fmla="*/ 0 w 1402"/>
                <a:gd name="T17" fmla="*/ 0 h 785"/>
                <a:gd name="T18" fmla="*/ 0 w 1402"/>
                <a:gd name="T19" fmla="*/ 0 h 785"/>
                <a:gd name="T20" fmla="*/ 0 w 1402"/>
                <a:gd name="T21" fmla="*/ 0 h 785"/>
                <a:gd name="T22" fmla="*/ 0 w 1402"/>
                <a:gd name="T23" fmla="*/ 0 h 785"/>
                <a:gd name="T24" fmla="*/ 0 w 1402"/>
                <a:gd name="T25" fmla="*/ 0 h 785"/>
                <a:gd name="T26" fmla="*/ 0 w 1402"/>
                <a:gd name="T27" fmla="*/ 0 h 785"/>
                <a:gd name="T28" fmla="*/ 0 w 1402"/>
                <a:gd name="T29" fmla="*/ 0 h 785"/>
                <a:gd name="T30" fmla="*/ 0 w 1402"/>
                <a:gd name="T31" fmla="*/ 0 h 785"/>
                <a:gd name="T32" fmla="*/ 0 w 1402"/>
                <a:gd name="T33" fmla="*/ 0 h 785"/>
                <a:gd name="T34" fmla="*/ 0 w 1402"/>
                <a:gd name="T35" fmla="*/ 0 h 785"/>
                <a:gd name="T36" fmla="*/ 0 w 1402"/>
                <a:gd name="T37" fmla="*/ 0 h 785"/>
                <a:gd name="T38" fmla="*/ 0 w 1402"/>
                <a:gd name="T39" fmla="*/ 0 h 785"/>
                <a:gd name="T40" fmla="*/ 0 w 1402"/>
                <a:gd name="T41" fmla="*/ 0 h 785"/>
                <a:gd name="T42" fmla="*/ 0 w 1402"/>
                <a:gd name="T43" fmla="*/ 0 h 785"/>
                <a:gd name="T44" fmla="*/ 0 w 1402"/>
                <a:gd name="T45" fmla="*/ 0 h 785"/>
                <a:gd name="T46" fmla="*/ 0 w 1402"/>
                <a:gd name="T47" fmla="*/ 0 h 785"/>
                <a:gd name="T48" fmla="*/ 0 w 1402"/>
                <a:gd name="T49" fmla="*/ 0 h 785"/>
                <a:gd name="T50" fmla="*/ 0 w 1402"/>
                <a:gd name="T51" fmla="*/ 0 h 785"/>
                <a:gd name="T52" fmla="*/ 0 w 1402"/>
                <a:gd name="T53" fmla="*/ 0 h 785"/>
                <a:gd name="T54" fmla="*/ 0 w 1402"/>
                <a:gd name="T55" fmla="*/ 0 h 785"/>
                <a:gd name="T56" fmla="*/ 0 w 1402"/>
                <a:gd name="T57" fmla="*/ 0 h 785"/>
                <a:gd name="T58" fmla="*/ 0 w 1402"/>
                <a:gd name="T59" fmla="*/ 0 h 785"/>
                <a:gd name="T60" fmla="*/ 0 w 1402"/>
                <a:gd name="T61" fmla="*/ 0 h 785"/>
                <a:gd name="T62" fmla="*/ 0 w 1402"/>
                <a:gd name="T63" fmla="*/ 0 h 785"/>
                <a:gd name="T64" fmla="*/ 0 w 1402"/>
                <a:gd name="T65" fmla="*/ 0 h 785"/>
                <a:gd name="T66" fmla="*/ 0 w 1402"/>
                <a:gd name="T67" fmla="*/ 0 h 785"/>
                <a:gd name="T68" fmla="*/ 0 w 1402"/>
                <a:gd name="T69" fmla="*/ 0 h 785"/>
                <a:gd name="T70" fmla="*/ 0 w 1402"/>
                <a:gd name="T71" fmla="*/ 0 h 785"/>
                <a:gd name="T72" fmla="*/ 0 w 1402"/>
                <a:gd name="T73" fmla="*/ 0 h 785"/>
                <a:gd name="T74" fmla="*/ 0 w 1402"/>
                <a:gd name="T75" fmla="*/ 0 h 785"/>
                <a:gd name="T76" fmla="*/ 0 w 1402"/>
                <a:gd name="T77" fmla="*/ 0 h 785"/>
                <a:gd name="T78" fmla="*/ 0 w 1402"/>
                <a:gd name="T79" fmla="*/ 0 h 785"/>
                <a:gd name="T80" fmla="*/ 0 w 1402"/>
                <a:gd name="T81" fmla="*/ 0 h 785"/>
                <a:gd name="T82" fmla="*/ 0 w 1402"/>
                <a:gd name="T83" fmla="*/ 0 h 785"/>
                <a:gd name="T84" fmla="*/ 0 w 1402"/>
                <a:gd name="T85" fmla="*/ 0 h 785"/>
                <a:gd name="T86" fmla="*/ 0 w 1402"/>
                <a:gd name="T87" fmla="*/ 0 h 785"/>
                <a:gd name="T88" fmla="*/ 0 w 1402"/>
                <a:gd name="T89" fmla="*/ 0 h 785"/>
                <a:gd name="T90" fmla="*/ 0 w 1402"/>
                <a:gd name="T91" fmla="*/ 0 h 785"/>
                <a:gd name="T92" fmla="*/ 0 w 1402"/>
                <a:gd name="T93" fmla="*/ 0 h 785"/>
                <a:gd name="T94" fmla="*/ 0 w 1402"/>
                <a:gd name="T95" fmla="*/ 0 h 785"/>
                <a:gd name="T96" fmla="*/ 0 w 1402"/>
                <a:gd name="T97" fmla="*/ 0 h 785"/>
                <a:gd name="T98" fmla="*/ 0 w 1402"/>
                <a:gd name="T99" fmla="*/ 0 h 785"/>
                <a:gd name="T100" fmla="*/ 0 w 1402"/>
                <a:gd name="T101" fmla="*/ 0 h 785"/>
                <a:gd name="T102" fmla="*/ 0 w 1402"/>
                <a:gd name="T103" fmla="*/ 0 h 785"/>
                <a:gd name="T104" fmla="*/ 0 w 1402"/>
                <a:gd name="T105" fmla="*/ 0 h 785"/>
                <a:gd name="T106" fmla="*/ 0 w 1402"/>
                <a:gd name="T107" fmla="*/ 0 h 785"/>
                <a:gd name="T108" fmla="*/ 0 w 1402"/>
                <a:gd name="T109" fmla="*/ 0 h 785"/>
                <a:gd name="T110" fmla="*/ 0 w 1402"/>
                <a:gd name="T111" fmla="*/ 0 h 785"/>
                <a:gd name="T112" fmla="*/ 0 w 1402"/>
                <a:gd name="T113" fmla="*/ 0 h 7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02"/>
                <a:gd name="T172" fmla="*/ 0 h 785"/>
                <a:gd name="T173" fmla="*/ 1402 w 1402"/>
                <a:gd name="T174" fmla="*/ 785 h 7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02" h="785">
                  <a:moveTo>
                    <a:pt x="1396" y="29"/>
                  </a:moveTo>
                  <a:lnTo>
                    <a:pt x="1374" y="36"/>
                  </a:lnTo>
                  <a:lnTo>
                    <a:pt x="1352" y="44"/>
                  </a:lnTo>
                  <a:lnTo>
                    <a:pt x="1330" y="51"/>
                  </a:lnTo>
                  <a:lnTo>
                    <a:pt x="1307" y="58"/>
                  </a:lnTo>
                  <a:lnTo>
                    <a:pt x="1287" y="66"/>
                  </a:lnTo>
                  <a:lnTo>
                    <a:pt x="1265" y="73"/>
                  </a:lnTo>
                  <a:lnTo>
                    <a:pt x="1243" y="80"/>
                  </a:lnTo>
                  <a:lnTo>
                    <a:pt x="1221" y="87"/>
                  </a:lnTo>
                  <a:lnTo>
                    <a:pt x="1194" y="99"/>
                  </a:lnTo>
                  <a:lnTo>
                    <a:pt x="1167" y="111"/>
                  </a:lnTo>
                  <a:lnTo>
                    <a:pt x="1141" y="122"/>
                  </a:lnTo>
                  <a:lnTo>
                    <a:pt x="1114" y="134"/>
                  </a:lnTo>
                  <a:lnTo>
                    <a:pt x="1088" y="146"/>
                  </a:lnTo>
                  <a:lnTo>
                    <a:pt x="1061" y="157"/>
                  </a:lnTo>
                  <a:lnTo>
                    <a:pt x="1035" y="169"/>
                  </a:lnTo>
                  <a:lnTo>
                    <a:pt x="1008" y="180"/>
                  </a:lnTo>
                  <a:lnTo>
                    <a:pt x="993" y="189"/>
                  </a:lnTo>
                  <a:lnTo>
                    <a:pt x="979" y="198"/>
                  </a:lnTo>
                  <a:lnTo>
                    <a:pt x="965" y="207"/>
                  </a:lnTo>
                  <a:lnTo>
                    <a:pt x="951" y="215"/>
                  </a:lnTo>
                  <a:lnTo>
                    <a:pt x="936" y="225"/>
                  </a:lnTo>
                  <a:lnTo>
                    <a:pt x="921" y="234"/>
                  </a:lnTo>
                  <a:lnTo>
                    <a:pt x="908" y="243"/>
                  </a:lnTo>
                  <a:lnTo>
                    <a:pt x="893" y="252"/>
                  </a:lnTo>
                  <a:lnTo>
                    <a:pt x="883" y="260"/>
                  </a:lnTo>
                  <a:lnTo>
                    <a:pt x="873" y="271"/>
                  </a:lnTo>
                  <a:lnTo>
                    <a:pt x="864" y="279"/>
                  </a:lnTo>
                  <a:lnTo>
                    <a:pt x="853" y="288"/>
                  </a:lnTo>
                  <a:lnTo>
                    <a:pt x="843" y="297"/>
                  </a:lnTo>
                  <a:lnTo>
                    <a:pt x="833" y="307"/>
                  </a:lnTo>
                  <a:lnTo>
                    <a:pt x="823" y="316"/>
                  </a:lnTo>
                  <a:lnTo>
                    <a:pt x="814" y="324"/>
                  </a:lnTo>
                  <a:lnTo>
                    <a:pt x="799" y="335"/>
                  </a:lnTo>
                  <a:lnTo>
                    <a:pt x="786" y="345"/>
                  </a:lnTo>
                  <a:lnTo>
                    <a:pt x="771" y="355"/>
                  </a:lnTo>
                  <a:lnTo>
                    <a:pt x="758" y="365"/>
                  </a:lnTo>
                  <a:lnTo>
                    <a:pt x="743" y="375"/>
                  </a:lnTo>
                  <a:lnTo>
                    <a:pt x="730" y="385"/>
                  </a:lnTo>
                  <a:lnTo>
                    <a:pt x="715" y="397"/>
                  </a:lnTo>
                  <a:lnTo>
                    <a:pt x="702" y="407"/>
                  </a:lnTo>
                  <a:lnTo>
                    <a:pt x="687" y="413"/>
                  </a:lnTo>
                  <a:lnTo>
                    <a:pt x="672" y="419"/>
                  </a:lnTo>
                  <a:lnTo>
                    <a:pt x="659" y="425"/>
                  </a:lnTo>
                  <a:lnTo>
                    <a:pt x="644" y="431"/>
                  </a:lnTo>
                  <a:lnTo>
                    <a:pt x="629" y="436"/>
                  </a:lnTo>
                  <a:lnTo>
                    <a:pt x="615" y="442"/>
                  </a:lnTo>
                  <a:lnTo>
                    <a:pt x="601" y="449"/>
                  </a:lnTo>
                  <a:lnTo>
                    <a:pt x="587" y="455"/>
                  </a:lnTo>
                  <a:lnTo>
                    <a:pt x="569" y="460"/>
                  </a:lnTo>
                  <a:lnTo>
                    <a:pt x="551" y="465"/>
                  </a:lnTo>
                  <a:lnTo>
                    <a:pt x="534" y="470"/>
                  </a:lnTo>
                  <a:lnTo>
                    <a:pt x="514" y="476"/>
                  </a:lnTo>
                  <a:lnTo>
                    <a:pt x="497" y="480"/>
                  </a:lnTo>
                  <a:lnTo>
                    <a:pt x="479" y="486"/>
                  </a:lnTo>
                  <a:lnTo>
                    <a:pt x="461" y="492"/>
                  </a:lnTo>
                  <a:lnTo>
                    <a:pt x="444" y="496"/>
                  </a:lnTo>
                  <a:lnTo>
                    <a:pt x="425" y="506"/>
                  </a:lnTo>
                  <a:lnTo>
                    <a:pt x="405" y="518"/>
                  </a:lnTo>
                  <a:lnTo>
                    <a:pt x="386" y="528"/>
                  </a:lnTo>
                  <a:lnTo>
                    <a:pt x="367" y="540"/>
                  </a:lnTo>
                  <a:lnTo>
                    <a:pt x="348" y="550"/>
                  </a:lnTo>
                  <a:lnTo>
                    <a:pt x="329" y="560"/>
                  </a:lnTo>
                  <a:lnTo>
                    <a:pt x="310" y="572"/>
                  </a:lnTo>
                  <a:lnTo>
                    <a:pt x="290" y="582"/>
                  </a:lnTo>
                  <a:lnTo>
                    <a:pt x="273" y="598"/>
                  </a:lnTo>
                  <a:lnTo>
                    <a:pt x="254" y="612"/>
                  </a:lnTo>
                  <a:lnTo>
                    <a:pt x="236" y="628"/>
                  </a:lnTo>
                  <a:lnTo>
                    <a:pt x="217" y="644"/>
                  </a:lnTo>
                  <a:lnTo>
                    <a:pt x="199" y="659"/>
                  </a:lnTo>
                  <a:lnTo>
                    <a:pt x="181" y="675"/>
                  </a:lnTo>
                  <a:lnTo>
                    <a:pt x="162" y="691"/>
                  </a:lnTo>
                  <a:lnTo>
                    <a:pt x="144" y="705"/>
                  </a:lnTo>
                  <a:lnTo>
                    <a:pt x="130" y="716"/>
                  </a:lnTo>
                  <a:lnTo>
                    <a:pt x="115" y="726"/>
                  </a:lnTo>
                  <a:lnTo>
                    <a:pt x="100" y="736"/>
                  </a:lnTo>
                  <a:lnTo>
                    <a:pt x="87" y="745"/>
                  </a:lnTo>
                  <a:lnTo>
                    <a:pt x="72" y="755"/>
                  </a:lnTo>
                  <a:lnTo>
                    <a:pt x="57" y="765"/>
                  </a:lnTo>
                  <a:lnTo>
                    <a:pt x="43" y="775"/>
                  </a:lnTo>
                  <a:lnTo>
                    <a:pt x="28" y="784"/>
                  </a:lnTo>
                  <a:lnTo>
                    <a:pt x="27" y="784"/>
                  </a:lnTo>
                  <a:lnTo>
                    <a:pt x="25" y="784"/>
                  </a:lnTo>
                  <a:lnTo>
                    <a:pt x="25" y="783"/>
                  </a:lnTo>
                  <a:lnTo>
                    <a:pt x="22" y="784"/>
                  </a:lnTo>
                  <a:lnTo>
                    <a:pt x="19" y="784"/>
                  </a:lnTo>
                  <a:lnTo>
                    <a:pt x="16" y="784"/>
                  </a:lnTo>
                  <a:lnTo>
                    <a:pt x="15" y="784"/>
                  </a:lnTo>
                  <a:lnTo>
                    <a:pt x="12" y="785"/>
                  </a:lnTo>
                  <a:lnTo>
                    <a:pt x="9" y="785"/>
                  </a:lnTo>
                  <a:lnTo>
                    <a:pt x="6" y="785"/>
                  </a:lnTo>
                  <a:lnTo>
                    <a:pt x="3" y="785"/>
                  </a:lnTo>
                  <a:lnTo>
                    <a:pt x="1" y="785"/>
                  </a:lnTo>
                  <a:lnTo>
                    <a:pt x="1" y="784"/>
                  </a:lnTo>
                  <a:lnTo>
                    <a:pt x="0" y="784"/>
                  </a:lnTo>
                  <a:lnTo>
                    <a:pt x="0" y="783"/>
                  </a:lnTo>
                  <a:lnTo>
                    <a:pt x="22" y="761"/>
                  </a:lnTo>
                  <a:lnTo>
                    <a:pt x="44" y="737"/>
                  </a:lnTo>
                  <a:lnTo>
                    <a:pt x="66" y="714"/>
                  </a:lnTo>
                  <a:lnTo>
                    <a:pt x="88" y="692"/>
                  </a:lnTo>
                  <a:lnTo>
                    <a:pt x="111" y="669"/>
                  </a:lnTo>
                  <a:lnTo>
                    <a:pt x="133" y="646"/>
                  </a:lnTo>
                  <a:lnTo>
                    <a:pt x="156" y="624"/>
                  </a:lnTo>
                  <a:lnTo>
                    <a:pt x="178" y="601"/>
                  </a:lnTo>
                  <a:lnTo>
                    <a:pt x="184" y="596"/>
                  </a:lnTo>
                  <a:lnTo>
                    <a:pt x="190" y="592"/>
                  </a:lnTo>
                  <a:lnTo>
                    <a:pt x="198" y="588"/>
                  </a:lnTo>
                  <a:lnTo>
                    <a:pt x="203" y="583"/>
                  </a:lnTo>
                  <a:lnTo>
                    <a:pt x="209" y="579"/>
                  </a:lnTo>
                  <a:lnTo>
                    <a:pt x="217" y="575"/>
                  </a:lnTo>
                  <a:lnTo>
                    <a:pt x="223" y="570"/>
                  </a:lnTo>
                  <a:lnTo>
                    <a:pt x="228" y="566"/>
                  </a:lnTo>
                  <a:lnTo>
                    <a:pt x="231" y="561"/>
                  </a:lnTo>
                  <a:lnTo>
                    <a:pt x="234" y="559"/>
                  </a:lnTo>
                  <a:lnTo>
                    <a:pt x="237" y="554"/>
                  </a:lnTo>
                  <a:lnTo>
                    <a:pt x="240" y="550"/>
                  </a:lnTo>
                  <a:lnTo>
                    <a:pt x="243" y="547"/>
                  </a:lnTo>
                  <a:lnTo>
                    <a:pt x="246" y="543"/>
                  </a:lnTo>
                  <a:lnTo>
                    <a:pt x="248" y="538"/>
                  </a:lnTo>
                  <a:lnTo>
                    <a:pt x="251" y="535"/>
                  </a:lnTo>
                  <a:lnTo>
                    <a:pt x="262" y="529"/>
                  </a:lnTo>
                  <a:lnTo>
                    <a:pt x="274" y="524"/>
                  </a:lnTo>
                  <a:lnTo>
                    <a:pt x="286" y="518"/>
                  </a:lnTo>
                  <a:lnTo>
                    <a:pt x="298" y="511"/>
                  </a:lnTo>
                  <a:lnTo>
                    <a:pt x="310" y="505"/>
                  </a:lnTo>
                  <a:lnTo>
                    <a:pt x="321" y="499"/>
                  </a:lnTo>
                  <a:lnTo>
                    <a:pt x="332" y="493"/>
                  </a:lnTo>
                  <a:lnTo>
                    <a:pt x="343" y="487"/>
                  </a:lnTo>
                  <a:lnTo>
                    <a:pt x="351" y="486"/>
                  </a:lnTo>
                  <a:lnTo>
                    <a:pt x="357" y="483"/>
                  </a:lnTo>
                  <a:lnTo>
                    <a:pt x="364" y="481"/>
                  </a:lnTo>
                  <a:lnTo>
                    <a:pt x="371" y="480"/>
                  </a:lnTo>
                  <a:lnTo>
                    <a:pt x="377" y="477"/>
                  </a:lnTo>
                  <a:lnTo>
                    <a:pt x="385" y="476"/>
                  </a:lnTo>
                  <a:lnTo>
                    <a:pt x="392" y="474"/>
                  </a:lnTo>
                  <a:lnTo>
                    <a:pt x="398" y="471"/>
                  </a:lnTo>
                  <a:lnTo>
                    <a:pt x="402" y="468"/>
                  </a:lnTo>
                  <a:lnTo>
                    <a:pt x="408" y="465"/>
                  </a:lnTo>
                  <a:lnTo>
                    <a:pt x="413" y="464"/>
                  </a:lnTo>
                  <a:lnTo>
                    <a:pt x="417" y="461"/>
                  </a:lnTo>
                  <a:lnTo>
                    <a:pt x="422" y="458"/>
                  </a:lnTo>
                  <a:lnTo>
                    <a:pt x="427" y="455"/>
                  </a:lnTo>
                  <a:lnTo>
                    <a:pt x="432" y="452"/>
                  </a:lnTo>
                  <a:lnTo>
                    <a:pt x="436" y="449"/>
                  </a:lnTo>
                  <a:lnTo>
                    <a:pt x="447" y="444"/>
                  </a:lnTo>
                  <a:lnTo>
                    <a:pt x="457" y="438"/>
                  </a:lnTo>
                  <a:lnTo>
                    <a:pt x="467" y="431"/>
                  </a:lnTo>
                  <a:lnTo>
                    <a:pt x="478" y="425"/>
                  </a:lnTo>
                  <a:lnTo>
                    <a:pt x="488" y="419"/>
                  </a:lnTo>
                  <a:lnTo>
                    <a:pt x="498" y="412"/>
                  </a:lnTo>
                  <a:lnTo>
                    <a:pt x="509" y="406"/>
                  </a:lnTo>
                  <a:lnTo>
                    <a:pt x="519" y="400"/>
                  </a:lnTo>
                  <a:lnTo>
                    <a:pt x="534" y="390"/>
                  </a:lnTo>
                  <a:lnTo>
                    <a:pt x="547" y="381"/>
                  </a:lnTo>
                  <a:lnTo>
                    <a:pt x="562" y="371"/>
                  </a:lnTo>
                  <a:lnTo>
                    <a:pt x="575" y="362"/>
                  </a:lnTo>
                  <a:lnTo>
                    <a:pt x="590" y="352"/>
                  </a:lnTo>
                  <a:lnTo>
                    <a:pt x="603" y="343"/>
                  </a:lnTo>
                  <a:lnTo>
                    <a:pt x="618" y="333"/>
                  </a:lnTo>
                  <a:lnTo>
                    <a:pt x="631" y="324"/>
                  </a:lnTo>
                  <a:lnTo>
                    <a:pt x="640" y="320"/>
                  </a:lnTo>
                  <a:lnTo>
                    <a:pt x="649" y="316"/>
                  </a:lnTo>
                  <a:lnTo>
                    <a:pt x="659" y="313"/>
                  </a:lnTo>
                  <a:lnTo>
                    <a:pt x="668" y="308"/>
                  </a:lnTo>
                  <a:lnTo>
                    <a:pt x="677" y="304"/>
                  </a:lnTo>
                  <a:lnTo>
                    <a:pt x="685" y="301"/>
                  </a:lnTo>
                  <a:lnTo>
                    <a:pt x="696" y="297"/>
                  </a:lnTo>
                  <a:lnTo>
                    <a:pt x="705" y="292"/>
                  </a:lnTo>
                  <a:lnTo>
                    <a:pt x="710" y="291"/>
                  </a:lnTo>
                  <a:lnTo>
                    <a:pt x="716" y="289"/>
                  </a:lnTo>
                  <a:lnTo>
                    <a:pt x="724" y="288"/>
                  </a:lnTo>
                  <a:lnTo>
                    <a:pt x="730" y="287"/>
                  </a:lnTo>
                  <a:lnTo>
                    <a:pt x="736" y="285"/>
                  </a:lnTo>
                  <a:lnTo>
                    <a:pt x="743" y="284"/>
                  </a:lnTo>
                  <a:lnTo>
                    <a:pt x="749" y="281"/>
                  </a:lnTo>
                  <a:lnTo>
                    <a:pt x="755" y="279"/>
                  </a:lnTo>
                  <a:lnTo>
                    <a:pt x="764" y="276"/>
                  </a:lnTo>
                  <a:lnTo>
                    <a:pt x="774" y="275"/>
                  </a:lnTo>
                  <a:lnTo>
                    <a:pt x="783" y="272"/>
                  </a:lnTo>
                  <a:lnTo>
                    <a:pt x="792" y="269"/>
                  </a:lnTo>
                  <a:lnTo>
                    <a:pt x="800" y="266"/>
                  </a:lnTo>
                  <a:lnTo>
                    <a:pt x="809" y="263"/>
                  </a:lnTo>
                  <a:lnTo>
                    <a:pt x="820" y="260"/>
                  </a:lnTo>
                  <a:lnTo>
                    <a:pt x="828" y="257"/>
                  </a:lnTo>
                  <a:lnTo>
                    <a:pt x="845" y="250"/>
                  </a:lnTo>
                  <a:lnTo>
                    <a:pt x="859" y="244"/>
                  </a:lnTo>
                  <a:lnTo>
                    <a:pt x="876" y="237"/>
                  </a:lnTo>
                  <a:lnTo>
                    <a:pt x="890" y="230"/>
                  </a:lnTo>
                  <a:lnTo>
                    <a:pt x="907" y="223"/>
                  </a:lnTo>
                  <a:lnTo>
                    <a:pt x="923" y="215"/>
                  </a:lnTo>
                  <a:lnTo>
                    <a:pt x="937" y="208"/>
                  </a:lnTo>
                  <a:lnTo>
                    <a:pt x="954" y="201"/>
                  </a:lnTo>
                  <a:lnTo>
                    <a:pt x="958" y="196"/>
                  </a:lnTo>
                  <a:lnTo>
                    <a:pt x="964" y="192"/>
                  </a:lnTo>
                  <a:lnTo>
                    <a:pt x="968" y="188"/>
                  </a:lnTo>
                  <a:lnTo>
                    <a:pt x="974" y="182"/>
                  </a:lnTo>
                  <a:lnTo>
                    <a:pt x="979" y="178"/>
                  </a:lnTo>
                  <a:lnTo>
                    <a:pt x="985" y="173"/>
                  </a:lnTo>
                  <a:lnTo>
                    <a:pt x="989" y="169"/>
                  </a:lnTo>
                  <a:lnTo>
                    <a:pt x="993" y="163"/>
                  </a:lnTo>
                  <a:lnTo>
                    <a:pt x="995" y="162"/>
                  </a:lnTo>
                  <a:lnTo>
                    <a:pt x="998" y="160"/>
                  </a:lnTo>
                  <a:lnTo>
                    <a:pt x="999" y="157"/>
                  </a:lnTo>
                  <a:lnTo>
                    <a:pt x="1001" y="156"/>
                  </a:lnTo>
                  <a:lnTo>
                    <a:pt x="1002" y="154"/>
                  </a:lnTo>
                  <a:lnTo>
                    <a:pt x="1004" y="151"/>
                  </a:lnTo>
                  <a:lnTo>
                    <a:pt x="1005" y="150"/>
                  </a:lnTo>
                  <a:lnTo>
                    <a:pt x="1007" y="148"/>
                  </a:lnTo>
                  <a:lnTo>
                    <a:pt x="1007" y="146"/>
                  </a:lnTo>
                  <a:lnTo>
                    <a:pt x="1005" y="143"/>
                  </a:lnTo>
                  <a:lnTo>
                    <a:pt x="1005" y="141"/>
                  </a:lnTo>
                  <a:lnTo>
                    <a:pt x="1005" y="138"/>
                  </a:lnTo>
                  <a:lnTo>
                    <a:pt x="1004" y="137"/>
                  </a:lnTo>
                  <a:lnTo>
                    <a:pt x="1004" y="134"/>
                  </a:lnTo>
                  <a:lnTo>
                    <a:pt x="1004" y="131"/>
                  </a:lnTo>
                  <a:lnTo>
                    <a:pt x="1004" y="130"/>
                  </a:lnTo>
                  <a:lnTo>
                    <a:pt x="1002" y="128"/>
                  </a:lnTo>
                  <a:lnTo>
                    <a:pt x="1001" y="127"/>
                  </a:lnTo>
                  <a:lnTo>
                    <a:pt x="999" y="125"/>
                  </a:lnTo>
                  <a:lnTo>
                    <a:pt x="998" y="124"/>
                  </a:lnTo>
                  <a:lnTo>
                    <a:pt x="996" y="122"/>
                  </a:lnTo>
                  <a:lnTo>
                    <a:pt x="995" y="121"/>
                  </a:lnTo>
                  <a:lnTo>
                    <a:pt x="993" y="119"/>
                  </a:lnTo>
                  <a:lnTo>
                    <a:pt x="991" y="119"/>
                  </a:lnTo>
                  <a:lnTo>
                    <a:pt x="986" y="119"/>
                  </a:lnTo>
                  <a:lnTo>
                    <a:pt x="982" y="119"/>
                  </a:lnTo>
                  <a:lnTo>
                    <a:pt x="979" y="119"/>
                  </a:lnTo>
                  <a:lnTo>
                    <a:pt x="974" y="119"/>
                  </a:lnTo>
                  <a:lnTo>
                    <a:pt x="970" y="119"/>
                  </a:lnTo>
                  <a:lnTo>
                    <a:pt x="965" y="119"/>
                  </a:lnTo>
                  <a:lnTo>
                    <a:pt x="963" y="119"/>
                  </a:lnTo>
                  <a:lnTo>
                    <a:pt x="982" y="114"/>
                  </a:lnTo>
                  <a:lnTo>
                    <a:pt x="1001" y="106"/>
                  </a:lnTo>
                  <a:lnTo>
                    <a:pt x="1020" y="99"/>
                  </a:lnTo>
                  <a:lnTo>
                    <a:pt x="1038" y="93"/>
                  </a:lnTo>
                  <a:lnTo>
                    <a:pt x="1057" y="86"/>
                  </a:lnTo>
                  <a:lnTo>
                    <a:pt x="1076" y="80"/>
                  </a:lnTo>
                  <a:lnTo>
                    <a:pt x="1095" y="73"/>
                  </a:lnTo>
                  <a:lnTo>
                    <a:pt x="1114" y="66"/>
                  </a:lnTo>
                  <a:lnTo>
                    <a:pt x="1129" y="63"/>
                  </a:lnTo>
                  <a:lnTo>
                    <a:pt x="1144" y="58"/>
                  </a:lnTo>
                  <a:lnTo>
                    <a:pt x="1157" y="55"/>
                  </a:lnTo>
                  <a:lnTo>
                    <a:pt x="1172" y="52"/>
                  </a:lnTo>
                  <a:lnTo>
                    <a:pt x="1187" y="48"/>
                  </a:lnTo>
                  <a:lnTo>
                    <a:pt x="1201" y="45"/>
                  </a:lnTo>
                  <a:lnTo>
                    <a:pt x="1215" y="41"/>
                  </a:lnTo>
                  <a:lnTo>
                    <a:pt x="1229" y="38"/>
                  </a:lnTo>
                  <a:lnTo>
                    <a:pt x="1251" y="34"/>
                  </a:lnTo>
                  <a:lnTo>
                    <a:pt x="1272" y="28"/>
                  </a:lnTo>
                  <a:lnTo>
                    <a:pt x="1294" y="23"/>
                  </a:lnTo>
                  <a:lnTo>
                    <a:pt x="1316" y="19"/>
                  </a:lnTo>
                  <a:lnTo>
                    <a:pt x="1337" y="15"/>
                  </a:lnTo>
                  <a:lnTo>
                    <a:pt x="1359" y="9"/>
                  </a:lnTo>
                  <a:lnTo>
                    <a:pt x="1380" y="4"/>
                  </a:lnTo>
                  <a:lnTo>
                    <a:pt x="1402" y="0"/>
                  </a:lnTo>
                  <a:lnTo>
                    <a:pt x="1402" y="2"/>
                  </a:lnTo>
                  <a:lnTo>
                    <a:pt x="1402" y="4"/>
                  </a:lnTo>
                  <a:lnTo>
                    <a:pt x="1402" y="6"/>
                  </a:lnTo>
                  <a:lnTo>
                    <a:pt x="1402" y="7"/>
                  </a:lnTo>
                  <a:lnTo>
                    <a:pt x="1402" y="10"/>
                  </a:lnTo>
                  <a:lnTo>
                    <a:pt x="1402" y="12"/>
                  </a:lnTo>
                  <a:lnTo>
                    <a:pt x="1402" y="13"/>
                  </a:lnTo>
                  <a:lnTo>
                    <a:pt x="1402" y="16"/>
                  </a:lnTo>
                  <a:lnTo>
                    <a:pt x="1400" y="18"/>
                  </a:lnTo>
                  <a:lnTo>
                    <a:pt x="1399" y="18"/>
                  </a:lnTo>
                  <a:lnTo>
                    <a:pt x="1399" y="19"/>
                  </a:lnTo>
                  <a:lnTo>
                    <a:pt x="1397" y="19"/>
                  </a:lnTo>
                  <a:lnTo>
                    <a:pt x="1397" y="20"/>
                  </a:lnTo>
                  <a:lnTo>
                    <a:pt x="1396" y="22"/>
                  </a:lnTo>
                  <a:lnTo>
                    <a:pt x="1396" y="23"/>
                  </a:lnTo>
                  <a:lnTo>
                    <a:pt x="1396" y="25"/>
                  </a:lnTo>
                  <a:lnTo>
                    <a:pt x="1396" y="26"/>
                  </a:lnTo>
                  <a:lnTo>
                    <a:pt x="1396" y="28"/>
                  </a:lnTo>
                  <a:lnTo>
                    <a:pt x="1396" y="2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3" name="Freeform 48"/>
            <p:cNvSpPr>
              <a:spLocks/>
            </p:cNvSpPr>
            <p:nvPr/>
          </p:nvSpPr>
          <p:spPr bwMode="auto">
            <a:xfrm>
              <a:off x="688" y="2708"/>
              <a:ext cx="468" cy="262"/>
            </a:xfrm>
            <a:custGeom>
              <a:avLst/>
              <a:gdLst>
                <a:gd name="T0" fmla="*/ 0 w 1402"/>
                <a:gd name="T1" fmla="*/ 0 h 785"/>
                <a:gd name="T2" fmla="*/ 0 w 1402"/>
                <a:gd name="T3" fmla="*/ 0 h 785"/>
                <a:gd name="T4" fmla="*/ 0 w 1402"/>
                <a:gd name="T5" fmla="*/ 0 h 785"/>
                <a:gd name="T6" fmla="*/ 0 w 1402"/>
                <a:gd name="T7" fmla="*/ 0 h 785"/>
                <a:gd name="T8" fmla="*/ 0 w 1402"/>
                <a:gd name="T9" fmla="*/ 0 h 785"/>
                <a:gd name="T10" fmla="*/ 0 w 1402"/>
                <a:gd name="T11" fmla="*/ 0 h 785"/>
                <a:gd name="T12" fmla="*/ 0 w 1402"/>
                <a:gd name="T13" fmla="*/ 0 h 785"/>
                <a:gd name="T14" fmla="*/ 0 w 1402"/>
                <a:gd name="T15" fmla="*/ 0 h 785"/>
                <a:gd name="T16" fmla="*/ 0 w 1402"/>
                <a:gd name="T17" fmla="*/ 0 h 785"/>
                <a:gd name="T18" fmla="*/ 0 w 1402"/>
                <a:gd name="T19" fmla="*/ 0 h 785"/>
                <a:gd name="T20" fmla="*/ 0 w 1402"/>
                <a:gd name="T21" fmla="*/ 0 h 785"/>
                <a:gd name="T22" fmla="*/ 0 w 1402"/>
                <a:gd name="T23" fmla="*/ 0 h 785"/>
                <a:gd name="T24" fmla="*/ 0 w 1402"/>
                <a:gd name="T25" fmla="*/ 0 h 785"/>
                <a:gd name="T26" fmla="*/ 0 w 1402"/>
                <a:gd name="T27" fmla="*/ 0 h 785"/>
                <a:gd name="T28" fmla="*/ 0 w 1402"/>
                <a:gd name="T29" fmla="*/ 0 h 785"/>
                <a:gd name="T30" fmla="*/ 0 w 1402"/>
                <a:gd name="T31" fmla="*/ 0 h 785"/>
                <a:gd name="T32" fmla="*/ 0 w 1402"/>
                <a:gd name="T33" fmla="*/ 0 h 785"/>
                <a:gd name="T34" fmla="*/ 0 w 1402"/>
                <a:gd name="T35" fmla="*/ 0 h 785"/>
                <a:gd name="T36" fmla="*/ 0 w 1402"/>
                <a:gd name="T37" fmla="*/ 0 h 785"/>
                <a:gd name="T38" fmla="*/ 0 w 1402"/>
                <a:gd name="T39" fmla="*/ 0 h 785"/>
                <a:gd name="T40" fmla="*/ 0 w 1402"/>
                <a:gd name="T41" fmla="*/ 0 h 785"/>
                <a:gd name="T42" fmla="*/ 0 w 1402"/>
                <a:gd name="T43" fmla="*/ 0 h 785"/>
                <a:gd name="T44" fmla="*/ 0 w 1402"/>
                <a:gd name="T45" fmla="*/ 0 h 785"/>
                <a:gd name="T46" fmla="*/ 0 w 1402"/>
                <a:gd name="T47" fmla="*/ 0 h 785"/>
                <a:gd name="T48" fmla="*/ 0 w 1402"/>
                <a:gd name="T49" fmla="*/ 0 h 785"/>
                <a:gd name="T50" fmla="*/ 0 w 1402"/>
                <a:gd name="T51" fmla="*/ 0 h 785"/>
                <a:gd name="T52" fmla="*/ 0 w 1402"/>
                <a:gd name="T53" fmla="*/ 0 h 785"/>
                <a:gd name="T54" fmla="*/ 0 w 1402"/>
                <a:gd name="T55" fmla="*/ 0 h 785"/>
                <a:gd name="T56" fmla="*/ 0 w 1402"/>
                <a:gd name="T57" fmla="*/ 0 h 785"/>
                <a:gd name="T58" fmla="*/ 0 w 1402"/>
                <a:gd name="T59" fmla="*/ 0 h 785"/>
                <a:gd name="T60" fmla="*/ 0 w 1402"/>
                <a:gd name="T61" fmla="*/ 0 h 785"/>
                <a:gd name="T62" fmla="*/ 0 w 1402"/>
                <a:gd name="T63" fmla="*/ 0 h 785"/>
                <a:gd name="T64" fmla="*/ 0 w 1402"/>
                <a:gd name="T65" fmla="*/ 0 h 785"/>
                <a:gd name="T66" fmla="*/ 0 w 1402"/>
                <a:gd name="T67" fmla="*/ 0 h 785"/>
                <a:gd name="T68" fmla="*/ 0 w 1402"/>
                <a:gd name="T69" fmla="*/ 0 h 785"/>
                <a:gd name="T70" fmla="*/ 0 w 1402"/>
                <a:gd name="T71" fmla="*/ 0 h 785"/>
                <a:gd name="T72" fmla="*/ 0 w 1402"/>
                <a:gd name="T73" fmla="*/ 0 h 7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2"/>
                <a:gd name="T112" fmla="*/ 0 h 785"/>
                <a:gd name="T113" fmla="*/ 1402 w 1402"/>
                <a:gd name="T114" fmla="*/ 785 h 7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2" h="785">
                  <a:moveTo>
                    <a:pt x="1389" y="6"/>
                  </a:moveTo>
                  <a:lnTo>
                    <a:pt x="1162" y="83"/>
                  </a:lnTo>
                  <a:lnTo>
                    <a:pt x="1008" y="180"/>
                  </a:lnTo>
                  <a:lnTo>
                    <a:pt x="890" y="241"/>
                  </a:lnTo>
                  <a:lnTo>
                    <a:pt x="799" y="304"/>
                  </a:lnTo>
                  <a:lnTo>
                    <a:pt x="687" y="352"/>
                  </a:lnTo>
                  <a:lnTo>
                    <a:pt x="590" y="420"/>
                  </a:lnTo>
                  <a:lnTo>
                    <a:pt x="451" y="468"/>
                  </a:lnTo>
                  <a:lnTo>
                    <a:pt x="270" y="564"/>
                  </a:lnTo>
                  <a:lnTo>
                    <a:pt x="124" y="703"/>
                  </a:lnTo>
                  <a:lnTo>
                    <a:pt x="28" y="784"/>
                  </a:lnTo>
                  <a:lnTo>
                    <a:pt x="25" y="783"/>
                  </a:lnTo>
                  <a:lnTo>
                    <a:pt x="3" y="785"/>
                  </a:lnTo>
                  <a:lnTo>
                    <a:pt x="0" y="783"/>
                  </a:lnTo>
                  <a:lnTo>
                    <a:pt x="178" y="601"/>
                  </a:lnTo>
                  <a:lnTo>
                    <a:pt x="228" y="566"/>
                  </a:lnTo>
                  <a:lnTo>
                    <a:pt x="251" y="535"/>
                  </a:lnTo>
                  <a:lnTo>
                    <a:pt x="343" y="487"/>
                  </a:lnTo>
                  <a:lnTo>
                    <a:pt x="398" y="471"/>
                  </a:lnTo>
                  <a:lnTo>
                    <a:pt x="436" y="449"/>
                  </a:lnTo>
                  <a:lnTo>
                    <a:pt x="519" y="400"/>
                  </a:lnTo>
                  <a:lnTo>
                    <a:pt x="631" y="324"/>
                  </a:lnTo>
                  <a:lnTo>
                    <a:pt x="705" y="292"/>
                  </a:lnTo>
                  <a:lnTo>
                    <a:pt x="755" y="279"/>
                  </a:lnTo>
                  <a:lnTo>
                    <a:pt x="828" y="257"/>
                  </a:lnTo>
                  <a:lnTo>
                    <a:pt x="943" y="201"/>
                  </a:lnTo>
                  <a:lnTo>
                    <a:pt x="993" y="163"/>
                  </a:lnTo>
                  <a:lnTo>
                    <a:pt x="1007" y="148"/>
                  </a:lnTo>
                  <a:lnTo>
                    <a:pt x="1004" y="130"/>
                  </a:lnTo>
                  <a:lnTo>
                    <a:pt x="993" y="119"/>
                  </a:lnTo>
                  <a:lnTo>
                    <a:pt x="963" y="119"/>
                  </a:lnTo>
                  <a:lnTo>
                    <a:pt x="1114" y="66"/>
                  </a:lnTo>
                  <a:lnTo>
                    <a:pt x="1229" y="38"/>
                  </a:lnTo>
                  <a:lnTo>
                    <a:pt x="1402" y="0"/>
                  </a:lnTo>
                  <a:lnTo>
                    <a:pt x="1402" y="16"/>
                  </a:lnTo>
                  <a:lnTo>
                    <a:pt x="1396" y="22"/>
                  </a:lnTo>
                  <a:lnTo>
                    <a:pt x="1389" y="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4" name="Freeform 49"/>
            <p:cNvSpPr>
              <a:spLocks noEditPoints="1"/>
            </p:cNvSpPr>
            <p:nvPr/>
          </p:nvSpPr>
          <p:spPr bwMode="auto">
            <a:xfrm>
              <a:off x="628" y="2974"/>
              <a:ext cx="164" cy="77"/>
            </a:xfrm>
            <a:custGeom>
              <a:avLst/>
              <a:gdLst>
                <a:gd name="T0" fmla="*/ 0 w 493"/>
                <a:gd name="T1" fmla="*/ 0 h 229"/>
                <a:gd name="T2" fmla="*/ 0 w 493"/>
                <a:gd name="T3" fmla="*/ 0 h 229"/>
                <a:gd name="T4" fmla="*/ 0 w 493"/>
                <a:gd name="T5" fmla="*/ 0 h 229"/>
                <a:gd name="T6" fmla="*/ 0 w 493"/>
                <a:gd name="T7" fmla="*/ 0 h 229"/>
                <a:gd name="T8" fmla="*/ 0 w 493"/>
                <a:gd name="T9" fmla="*/ 0 h 229"/>
                <a:gd name="T10" fmla="*/ 0 w 493"/>
                <a:gd name="T11" fmla="*/ 0 h 229"/>
                <a:gd name="T12" fmla="*/ 0 w 493"/>
                <a:gd name="T13" fmla="*/ 0 h 229"/>
                <a:gd name="T14" fmla="*/ 0 w 493"/>
                <a:gd name="T15" fmla="*/ 0 h 229"/>
                <a:gd name="T16" fmla="*/ 0 w 493"/>
                <a:gd name="T17" fmla="*/ 0 h 229"/>
                <a:gd name="T18" fmla="*/ 0 w 493"/>
                <a:gd name="T19" fmla="*/ 0 h 229"/>
                <a:gd name="T20" fmla="*/ 0 w 493"/>
                <a:gd name="T21" fmla="*/ 0 h 229"/>
                <a:gd name="T22" fmla="*/ 0 w 493"/>
                <a:gd name="T23" fmla="*/ 0 h 229"/>
                <a:gd name="T24" fmla="*/ 0 w 493"/>
                <a:gd name="T25" fmla="*/ 0 h 229"/>
                <a:gd name="T26" fmla="*/ 0 w 493"/>
                <a:gd name="T27" fmla="*/ 0 h 229"/>
                <a:gd name="T28" fmla="*/ 0 w 493"/>
                <a:gd name="T29" fmla="*/ 0 h 229"/>
                <a:gd name="T30" fmla="*/ 0 w 493"/>
                <a:gd name="T31" fmla="*/ 0 h 229"/>
                <a:gd name="T32" fmla="*/ 0 w 493"/>
                <a:gd name="T33" fmla="*/ 0 h 229"/>
                <a:gd name="T34" fmla="*/ 0 w 493"/>
                <a:gd name="T35" fmla="*/ 0 h 229"/>
                <a:gd name="T36" fmla="*/ 0 w 493"/>
                <a:gd name="T37" fmla="*/ 0 h 229"/>
                <a:gd name="T38" fmla="*/ 0 w 493"/>
                <a:gd name="T39" fmla="*/ 0 h 229"/>
                <a:gd name="T40" fmla="*/ 0 w 493"/>
                <a:gd name="T41" fmla="*/ 0 h 229"/>
                <a:gd name="T42" fmla="*/ 0 w 493"/>
                <a:gd name="T43" fmla="*/ 0 h 229"/>
                <a:gd name="T44" fmla="*/ 0 w 493"/>
                <a:gd name="T45" fmla="*/ 0 h 229"/>
                <a:gd name="T46" fmla="*/ 0 w 493"/>
                <a:gd name="T47" fmla="*/ 0 h 229"/>
                <a:gd name="T48" fmla="*/ 0 w 493"/>
                <a:gd name="T49" fmla="*/ 0 h 229"/>
                <a:gd name="T50" fmla="*/ 0 w 493"/>
                <a:gd name="T51" fmla="*/ 0 h 229"/>
                <a:gd name="T52" fmla="*/ 0 w 493"/>
                <a:gd name="T53" fmla="*/ 0 h 229"/>
                <a:gd name="T54" fmla="*/ 0 w 493"/>
                <a:gd name="T55" fmla="*/ 0 h 229"/>
                <a:gd name="T56" fmla="*/ 0 w 493"/>
                <a:gd name="T57" fmla="*/ 0 h 229"/>
                <a:gd name="T58" fmla="*/ 0 w 493"/>
                <a:gd name="T59" fmla="*/ 0 h 229"/>
                <a:gd name="T60" fmla="*/ 0 w 493"/>
                <a:gd name="T61" fmla="*/ 0 h 229"/>
                <a:gd name="T62" fmla="*/ 0 w 493"/>
                <a:gd name="T63" fmla="*/ 0 h 229"/>
                <a:gd name="T64" fmla="*/ 0 w 493"/>
                <a:gd name="T65" fmla="*/ 0 h 229"/>
                <a:gd name="T66" fmla="*/ 0 w 493"/>
                <a:gd name="T67" fmla="*/ 0 h 229"/>
                <a:gd name="T68" fmla="*/ 0 w 493"/>
                <a:gd name="T69" fmla="*/ 0 h 229"/>
                <a:gd name="T70" fmla="*/ 0 w 493"/>
                <a:gd name="T71" fmla="*/ 0 h 229"/>
                <a:gd name="T72" fmla="*/ 0 w 493"/>
                <a:gd name="T73" fmla="*/ 0 h 229"/>
                <a:gd name="T74" fmla="*/ 0 w 493"/>
                <a:gd name="T75" fmla="*/ 0 h 229"/>
                <a:gd name="T76" fmla="*/ 0 w 493"/>
                <a:gd name="T77" fmla="*/ 0 h 229"/>
                <a:gd name="T78" fmla="*/ 0 w 493"/>
                <a:gd name="T79" fmla="*/ 0 h 229"/>
                <a:gd name="T80" fmla="*/ 0 w 493"/>
                <a:gd name="T81" fmla="*/ 0 h 229"/>
                <a:gd name="T82" fmla="*/ 0 w 493"/>
                <a:gd name="T83" fmla="*/ 0 h 2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3"/>
                <a:gd name="T127" fmla="*/ 0 h 229"/>
                <a:gd name="T128" fmla="*/ 493 w 493"/>
                <a:gd name="T129" fmla="*/ 229 h 2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3" h="229">
                  <a:moveTo>
                    <a:pt x="221" y="0"/>
                  </a:moveTo>
                  <a:lnTo>
                    <a:pt x="172" y="48"/>
                  </a:lnTo>
                  <a:lnTo>
                    <a:pt x="157" y="90"/>
                  </a:lnTo>
                  <a:lnTo>
                    <a:pt x="193" y="96"/>
                  </a:lnTo>
                  <a:lnTo>
                    <a:pt x="157" y="151"/>
                  </a:lnTo>
                  <a:lnTo>
                    <a:pt x="228" y="186"/>
                  </a:lnTo>
                  <a:lnTo>
                    <a:pt x="253" y="181"/>
                  </a:lnTo>
                  <a:lnTo>
                    <a:pt x="250" y="205"/>
                  </a:lnTo>
                  <a:lnTo>
                    <a:pt x="244" y="210"/>
                  </a:lnTo>
                  <a:lnTo>
                    <a:pt x="113" y="229"/>
                  </a:lnTo>
                  <a:lnTo>
                    <a:pt x="91" y="229"/>
                  </a:lnTo>
                  <a:lnTo>
                    <a:pt x="79" y="216"/>
                  </a:lnTo>
                  <a:lnTo>
                    <a:pt x="57" y="226"/>
                  </a:lnTo>
                  <a:lnTo>
                    <a:pt x="47" y="226"/>
                  </a:lnTo>
                  <a:lnTo>
                    <a:pt x="41" y="210"/>
                  </a:lnTo>
                  <a:lnTo>
                    <a:pt x="41" y="208"/>
                  </a:lnTo>
                  <a:lnTo>
                    <a:pt x="34" y="200"/>
                  </a:lnTo>
                  <a:lnTo>
                    <a:pt x="0" y="208"/>
                  </a:lnTo>
                  <a:lnTo>
                    <a:pt x="25" y="183"/>
                  </a:lnTo>
                  <a:lnTo>
                    <a:pt x="50" y="145"/>
                  </a:lnTo>
                  <a:lnTo>
                    <a:pt x="22" y="129"/>
                  </a:lnTo>
                  <a:lnTo>
                    <a:pt x="110" y="69"/>
                  </a:lnTo>
                  <a:lnTo>
                    <a:pt x="210" y="5"/>
                  </a:lnTo>
                  <a:lnTo>
                    <a:pt x="212" y="4"/>
                  </a:lnTo>
                  <a:lnTo>
                    <a:pt x="215" y="4"/>
                  </a:lnTo>
                  <a:lnTo>
                    <a:pt x="216" y="2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0"/>
                  </a:lnTo>
                  <a:lnTo>
                    <a:pt x="221" y="0"/>
                  </a:lnTo>
                  <a:close/>
                  <a:moveTo>
                    <a:pt x="317" y="171"/>
                  </a:moveTo>
                  <a:lnTo>
                    <a:pt x="353" y="165"/>
                  </a:lnTo>
                  <a:lnTo>
                    <a:pt x="471" y="171"/>
                  </a:lnTo>
                  <a:lnTo>
                    <a:pt x="493" y="177"/>
                  </a:lnTo>
                  <a:lnTo>
                    <a:pt x="467" y="178"/>
                  </a:lnTo>
                  <a:lnTo>
                    <a:pt x="445" y="189"/>
                  </a:lnTo>
                  <a:lnTo>
                    <a:pt x="395" y="192"/>
                  </a:lnTo>
                  <a:lnTo>
                    <a:pt x="343" y="205"/>
                  </a:lnTo>
                  <a:lnTo>
                    <a:pt x="318" y="205"/>
                  </a:lnTo>
                  <a:lnTo>
                    <a:pt x="314" y="208"/>
                  </a:lnTo>
                  <a:lnTo>
                    <a:pt x="317" y="17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5" name="Freeform 50"/>
            <p:cNvSpPr>
              <a:spLocks/>
            </p:cNvSpPr>
            <p:nvPr/>
          </p:nvSpPr>
          <p:spPr bwMode="auto">
            <a:xfrm>
              <a:off x="1275" y="2688"/>
              <a:ext cx="56" cy="34"/>
            </a:xfrm>
            <a:custGeom>
              <a:avLst/>
              <a:gdLst>
                <a:gd name="T0" fmla="*/ 0 w 167"/>
                <a:gd name="T1" fmla="*/ 0 h 101"/>
                <a:gd name="T2" fmla="*/ 0 w 167"/>
                <a:gd name="T3" fmla="*/ 0 h 101"/>
                <a:gd name="T4" fmla="*/ 0 w 167"/>
                <a:gd name="T5" fmla="*/ 0 h 101"/>
                <a:gd name="T6" fmla="*/ 0 w 167"/>
                <a:gd name="T7" fmla="*/ 0 h 101"/>
                <a:gd name="T8" fmla="*/ 0 w 167"/>
                <a:gd name="T9" fmla="*/ 0 h 101"/>
                <a:gd name="T10" fmla="*/ 0 w 167"/>
                <a:gd name="T11" fmla="*/ 0 h 101"/>
                <a:gd name="T12" fmla="*/ 0 w 167"/>
                <a:gd name="T13" fmla="*/ 0 h 101"/>
                <a:gd name="T14" fmla="*/ 0 w 167"/>
                <a:gd name="T15" fmla="*/ 0 h 101"/>
                <a:gd name="T16" fmla="*/ 0 w 167"/>
                <a:gd name="T17" fmla="*/ 0 h 101"/>
                <a:gd name="T18" fmla="*/ 0 w 167"/>
                <a:gd name="T19" fmla="*/ 0 h 101"/>
                <a:gd name="T20" fmla="*/ 0 w 167"/>
                <a:gd name="T21" fmla="*/ 0 h 101"/>
                <a:gd name="T22" fmla="*/ 0 w 16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7"/>
                <a:gd name="T37" fmla="*/ 0 h 101"/>
                <a:gd name="T38" fmla="*/ 167 w 16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7" h="101">
                  <a:moveTo>
                    <a:pt x="6" y="46"/>
                  </a:moveTo>
                  <a:lnTo>
                    <a:pt x="27" y="19"/>
                  </a:lnTo>
                  <a:lnTo>
                    <a:pt x="72" y="6"/>
                  </a:lnTo>
                  <a:lnTo>
                    <a:pt x="121" y="0"/>
                  </a:lnTo>
                  <a:lnTo>
                    <a:pt x="147" y="14"/>
                  </a:lnTo>
                  <a:lnTo>
                    <a:pt x="167" y="43"/>
                  </a:lnTo>
                  <a:lnTo>
                    <a:pt x="164" y="63"/>
                  </a:lnTo>
                  <a:lnTo>
                    <a:pt x="130" y="98"/>
                  </a:lnTo>
                  <a:lnTo>
                    <a:pt x="41" y="101"/>
                  </a:lnTo>
                  <a:lnTo>
                    <a:pt x="15" y="91"/>
                  </a:lnTo>
                  <a:lnTo>
                    <a:pt x="0" y="6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6" name="Freeform 51"/>
            <p:cNvSpPr>
              <a:spLocks/>
            </p:cNvSpPr>
            <p:nvPr/>
          </p:nvSpPr>
          <p:spPr bwMode="auto">
            <a:xfrm>
              <a:off x="1280" y="2691"/>
              <a:ext cx="48" cy="29"/>
            </a:xfrm>
            <a:custGeom>
              <a:avLst/>
              <a:gdLst>
                <a:gd name="T0" fmla="*/ 0 w 142"/>
                <a:gd name="T1" fmla="*/ 0 h 86"/>
                <a:gd name="T2" fmla="*/ 0 w 142"/>
                <a:gd name="T3" fmla="*/ 0 h 86"/>
                <a:gd name="T4" fmla="*/ 0 w 142"/>
                <a:gd name="T5" fmla="*/ 0 h 86"/>
                <a:gd name="T6" fmla="*/ 0 w 142"/>
                <a:gd name="T7" fmla="*/ 0 h 86"/>
                <a:gd name="T8" fmla="*/ 0 w 142"/>
                <a:gd name="T9" fmla="*/ 0 h 86"/>
                <a:gd name="T10" fmla="*/ 0 w 142"/>
                <a:gd name="T11" fmla="*/ 0 h 86"/>
                <a:gd name="T12" fmla="*/ 0 w 142"/>
                <a:gd name="T13" fmla="*/ 0 h 86"/>
                <a:gd name="T14" fmla="*/ 0 w 142"/>
                <a:gd name="T15" fmla="*/ 0 h 86"/>
                <a:gd name="T16" fmla="*/ 0 w 142"/>
                <a:gd name="T17" fmla="*/ 0 h 86"/>
                <a:gd name="T18" fmla="*/ 0 w 142"/>
                <a:gd name="T19" fmla="*/ 0 h 86"/>
                <a:gd name="T20" fmla="*/ 0 w 142"/>
                <a:gd name="T21" fmla="*/ 0 h 86"/>
                <a:gd name="T22" fmla="*/ 0 w 142"/>
                <a:gd name="T23" fmla="*/ 0 h 86"/>
                <a:gd name="T24" fmla="*/ 0 w 142"/>
                <a:gd name="T25" fmla="*/ 0 h 86"/>
                <a:gd name="T26" fmla="*/ 0 w 142"/>
                <a:gd name="T27" fmla="*/ 0 h 86"/>
                <a:gd name="T28" fmla="*/ 0 w 142"/>
                <a:gd name="T29" fmla="*/ 0 h 86"/>
                <a:gd name="T30" fmla="*/ 0 w 142"/>
                <a:gd name="T31" fmla="*/ 0 h 86"/>
                <a:gd name="T32" fmla="*/ 0 w 142"/>
                <a:gd name="T33" fmla="*/ 0 h 86"/>
                <a:gd name="T34" fmla="*/ 0 w 142"/>
                <a:gd name="T35" fmla="*/ 0 h 86"/>
                <a:gd name="T36" fmla="*/ 0 w 142"/>
                <a:gd name="T37" fmla="*/ 0 h 86"/>
                <a:gd name="T38" fmla="*/ 0 w 142"/>
                <a:gd name="T39" fmla="*/ 0 h 86"/>
                <a:gd name="T40" fmla="*/ 0 w 142"/>
                <a:gd name="T41" fmla="*/ 0 h 86"/>
                <a:gd name="T42" fmla="*/ 0 w 142"/>
                <a:gd name="T43" fmla="*/ 0 h 86"/>
                <a:gd name="T44" fmla="*/ 0 w 142"/>
                <a:gd name="T45" fmla="*/ 0 h 86"/>
                <a:gd name="T46" fmla="*/ 0 w 142"/>
                <a:gd name="T47" fmla="*/ 0 h 86"/>
                <a:gd name="T48" fmla="*/ 0 w 142"/>
                <a:gd name="T49" fmla="*/ 0 h 86"/>
                <a:gd name="T50" fmla="*/ 0 w 142"/>
                <a:gd name="T51" fmla="*/ 0 h 86"/>
                <a:gd name="T52" fmla="*/ 0 w 142"/>
                <a:gd name="T53" fmla="*/ 0 h 86"/>
                <a:gd name="T54" fmla="*/ 0 w 142"/>
                <a:gd name="T55" fmla="*/ 0 h 86"/>
                <a:gd name="T56" fmla="*/ 0 w 142"/>
                <a:gd name="T57" fmla="*/ 0 h 86"/>
                <a:gd name="T58" fmla="*/ 0 w 142"/>
                <a:gd name="T59" fmla="*/ 0 h 86"/>
                <a:gd name="T60" fmla="*/ 0 w 142"/>
                <a:gd name="T61" fmla="*/ 0 h 86"/>
                <a:gd name="T62" fmla="*/ 0 w 142"/>
                <a:gd name="T63" fmla="*/ 0 h 86"/>
                <a:gd name="T64" fmla="*/ 0 w 142"/>
                <a:gd name="T65" fmla="*/ 0 h 86"/>
                <a:gd name="T66" fmla="*/ 0 w 142"/>
                <a:gd name="T67" fmla="*/ 0 h 86"/>
                <a:gd name="T68" fmla="*/ 0 w 142"/>
                <a:gd name="T69" fmla="*/ 0 h 86"/>
                <a:gd name="T70" fmla="*/ 0 w 142"/>
                <a:gd name="T71" fmla="*/ 0 h 86"/>
                <a:gd name="T72" fmla="*/ 0 w 142"/>
                <a:gd name="T73" fmla="*/ 0 h 86"/>
                <a:gd name="T74" fmla="*/ 0 w 142"/>
                <a:gd name="T75" fmla="*/ 0 h 86"/>
                <a:gd name="T76" fmla="*/ 0 w 142"/>
                <a:gd name="T77" fmla="*/ 0 h 86"/>
                <a:gd name="T78" fmla="*/ 0 w 142"/>
                <a:gd name="T79" fmla="*/ 0 h 86"/>
                <a:gd name="T80" fmla="*/ 0 w 142"/>
                <a:gd name="T81" fmla="*/ 0 h 86"/>
                <a:gd name="T82" fmla="*/ 0 w 142"/>
                <a:gd name="T83" fmla="*/ 0 h 86"/>
                <a:gd name="T84" fmla="*/ 0 w 142"/>
                <a:gd name="T85" fmla="*/ 0 h 86"/>
                <a:gd name="T86" fmla="*/ 0 w 142"/>
                <a:gd name="T87" fmla="*/ 0 h 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86"/>
                <a:gd name="T134" fmla="*/ 142 w 142"/>
                <a:gd name="T135" fmla="*/ 86 h 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86">
                  <a:moveTo>
                    <a:pt x="5" y="38"/>
                  </a:moveTo>
                  <a:lnTo>
                    <a:pt x="6" y="35"/>
                  </a:lnTo>
                  <a:lnTo>
                    <a:pt x="9" y="32"/>
                  </a:lnTo>
                  <a:lnTo>
                    <a:pt x="11" y="31"/>
                  </a:lnTo>
                  <a:lnTo>
                    <a:pt x="13" y="28"/>
                  </a:lnTo>
                  <a:lnTo>
                    <a:pt x="15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7" y="15"/>
                  </a:lnTo>
                  <a:lnTo>
                    <a:pt x="31" y="13"/>
                  </a:lnTo>
                  <a:lnTo>
                    <a:pt x="37" y="12"/>
                  </a:lnTo>
                  <a:lnTo>
                    <a:pt x="41" y="10"/>
                  </a:lnTo>
                  <a:lnTo>
                    <a:pt x="46" y="9"/>
                  </a:lnTo>
                  <a:lnTo>
                    <a:pt x="52" y="7"/>
                  </a:lnTo>
                  <a:lnTo>
                    <a:pt x="56" y="6"/>
                  </a:lnTo>
                  <a:lnTo>
                    <a:pt x="61" y="5"/>
                  </a:lnTo>
                  <a:lnTo>
                    <a:pt x="67" y="5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81" y="3"/>
                  </a:lnTo>
                  <a:lnTo>
                    <a:pt x="87" y="2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5" y="2"/>
                  </a:lnTo>
                  <a:lnTo>
                    <a:pt x="108" y="3"/>
                  </a:lnTo>
                  <a:lnTo>
                    <a:pt x="111" y="5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20" y="7"/>
                  </a:lnTo>
                  <a:lnTo>
                    <a:pt x="123" y="9"/>
                  </a:lnTo>
                  <a:lnTo>
                    <a:pt x="124" y="10"/>
                  </a:lnTo>
                  <a:lnTo>
                    <a:pt x="127" y="13"/>
                  </a:lnTo>
                  <a:lnTo>
                    <a:pt x="128" y="16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4" y="26"/>
                  </a:lnTo>
                  <a:lnTo>
                    <a:pt x="137" y="29"/>
                  </a:lnTo>
                  <a:lnTo>
                    <a:pt x="139" y="32"/>
                  </a:lnTo>
                  <a:lnTo>
                    <a:pt x="142" y="35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42"/>
                  </a:lnTo>
                  <a:lnTo>
                    <a:pt x="140" y="44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40" y="51"/>
                  </a:lnTo>
                  <a:lnTo>
                    <a:pt x="140" y="53"/>
                  </a:lnTo>
                  <a:lnTo>
                    <a:pt x="136" y="57"/>
                  </a:lnTo>
                  <a:lnTo>
                    <a:pt x="133" y="60"/>
                  </a:lnTo>
                  <a:lnTo>
                    <a:pt x="128" y="64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4"/>
                  </a:lnTo>
                  <a:lnTo>
                    <a:pt x="114" y="79"/>
                  </a:lnTo>
                  <a:lnTo>
                    <a:pt x="109" y="83"/>
                  </a:lnTo>
                  <a:lnTo>
                    <a:pt x="100" y="83"/>
                  </a:lnTo>
                  <a:lnTo>
                    <a:pt x="92" y="83"/>
                  </a:lnTo>
                  <a:lnTo>
                    <a:pt x="81" y="83"/>
                  </a:lnTo>
                  <a:lnTo>
                    <a:pt x="72" y="85"/>
                  </a:lnTo>
                  <a:lnTo>
                    <a:pt x="62" y="85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34" y="86"/>
                  </a:lnTo>
                  <a:lnTo>
                    <a:pt x="31" y="85"/>
                  </a:lnTo>
                  <a:lnTo>
                    <a:pt x="28" y="83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1" y="80"/>
                  </a:lnTo>
                  <a:lnTo>
                    <a:pt x="18" y="79"/>
                  </a:lnTo>
                  <a:lnTo>
                    <a:pt x="15" y="77"/>
                  </a:lnTo>
                  <a:lnTo>
                    <a:pt x="12" y="76"/>
                  </a:lnTo>
                  <a:lnTo>
                    <a:pt x="11" y="74"/>
                  </a:lnTo>
                  <a:lnTo>
                    <a:pt x="9" y="71"/>
                  </a:lnTo>
                  <a:lnTo>
                    <a:pt x="8" y="69"/>
                  </a:lnTo>
                  <a:lnTo>
                    <a:pt x="6" y="66"/>
                  </a:lnTo>
                  <a:lnTo>
                    <a:pt x="5" y="64"/>
                  </a:lnTo>
                  <a:lnTo>
                    <a:pt x="3" y="61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7" name="Freeform 52"/>
            <p:cNvSpPr>
              <a:spLocks/>
            </p:cNvSpPr>
            <p:nvPr/>
          </p:nvSpPr>
          <p:spPr bwMode="auto">
            <a:xfrm>
              <a:off x="1285" y="2694"/>
              <a:ext cx="39" cy="23"/>
            </a:xfrm>
            <a:custGeom>
              <a:avLst/>
              <a:gdLst>
                <a:gd name="T0" fmla="*/ 0 w 116"/>
                <a:gd name="T1" fmla="*/ 0 h 70"/>
                <a:gd name="T2" fmla="*/ 0 w 116"/>
                <a:gd name="T3" fmla="*/ 0 h 70"/>
                <a:gd name="T4" fmla="*/ 0 w 116"/>
                <a:gd name="T5" fmla="*/ 0 h 70"/>
                <a:gd name="T6" fmla="*/ 0 w 116"/>
                <a:gd name="T7" fmla="*/ 0 h 70"/>
                <a:gd name="T8" fmla="*/ 0 w 116"/>
                <a:gd name="T9" fmla="*/ 0 h 70"/>
                <a:gd name="T10" fmla="*/ 0 w 116"/>
                <a:gd name="T11" fmla="*/ 0 h 70"/>
                <a:gd name="T12" fmla="*/ 0 w 116"/>
                <a:gd name="T13" fmla="*/ 0 h 70"/>
                <a:gd name="T14" fmla="*/ 0 w 116"/>
                <a:gd name="T15" fmla="*/ 0 h 70"/>
                <a:gd name="T16" fmla="*/ 0 w 116"/>
                <a:gd name="T17" fmla="*/ 0 h 70"/>
                <a:gd name="T18" fmla="*/ 0 w 116"/>
                <a:gd name="T19" fmla="*/ 0 h 70"/>
                <a:gd name="T20" fmla="*/ 0 w 116"/>
                <a:gd name="T21" fmla="*/ 0 h 70"/>
                <a:gd name="T22" fmla="*/ 0 w 116"/>
                <a:gd name="T23" fmla="*/ 0 h 70"/>
                <a:gd name="T24" fmla="*/ 0 w 116"/>
                <a:gd name="T25" fmla="*/ 0 h 70"/>
                <a:gd name="T26" fmla="*/ 0 w 116"/>
                <a:gd name="T27" fmla="*/ 0 h 70"/>
                <a:gd name="T28" fmla="*/ 0 w 116"/>
                <a:gd name="T29" fmla="*/ 0 h 70"/>
                <a:gd name="T30" fmla="*/ 0 w 116"/>
                <a:gd name="T31" fmla="*/ 0 h 70"/>
                <a:gd name="T32" fmla="*/ 0 w 116"/>
                <a:gd name="T33" fmla="*/ 0 h 70"/>
                <a:gd name="T34" fmla="*/ 0 w 116"/>
                <a:gd name="T35" fmla="*/ 0 h 70"/>
                <a:gd name="T36" fmla="*/ 0 w 116"/>
                <a:gd name="T37" fmla="*/ 0 h 70"/>
                <a:gd name="T38" fmla="*/ 0 w 116"/>
                <a:gd name="T39" fmla="*/ 0 h 70"/>
                <a:gd name="T40" fmla="*/ 0 w 116"/>
                <a:gd name="T41" fmla="*/ 0 h 70"/>
                <a:gd name="T42" fmla="*/ 0 w 116"/>
                <a:gd name="T43" fmla="*/ 0 h 70"/>
                <a:gd name="T44" fmla="*/ 0 w 116"/>
                <a:gd name="T45" fmla="*/ 0 h 70"/>
                <a:gd name="T46" fmla="*/ 0 w 116"/>
                <a:gd name="T47" fmla="*/ 0 h 70"/>
                <a:gd name="T48" fmla="*/ 0 w 116"/>
                <a:gd name="T49" fmla="*/ 0 h 70"/>
                <a:gd name="T50" fmla="*/ 0 w 116"/>
                <a:gd name="T51" fmla="*/ 0 h 70"/>
                <a:gd name="T52" fmla="*/ 0 w 116"/>
                <a:gd name="T53" fmla="*/ 0 h 70"/>
                <a:gd name="T54" fmla="*/ 0 w 116"/>
                <a:gd name="T55" fmla="*/ 0 h 70"/>
                <a:gd name="T56" fmla="*/ 0 w 116"/>
                <a:gd name="T57" fmla="*/ 0 h 70"/>
                <a:gd name="T58" fmla="*/ 0 w 116"/>
                <a:gd name="T59" fmla="*/ 0 h 70"/>
                <a:gd name="T60" fmla="*/ 0 w 116"/>
                <a:gd name="T61" fmla="*/ 0 h 70"/>
                <a:gd name="T62" fmla="*/ 0 w 116"/>
                <a:gd name="T63" fmla="*/ 0 h 70"/>
                <a:gd name="T64" fmla="*/ 0 w 116"/>
                <a:gd name="T65" fmla="*/ 0 h 70"/>
                <a:gd name="T66" fmla="*/ 0 w 116"/>
                <a:gd name="T67" fmla="*/ 0 h 70"/>
                <a:gd name="T68" fmla="*/ 0 w 116"/>
                <a:gd name="T69" fmla="*/ 0 h 70"/>
                <a:gd name="T70" fmla="*/ 0 w 116"/>
                <a:gd name="T71" fmla="*/ 0 h 70"/>
                <a:gd name="T72" fmla="*/ 0 w 116"/>
                <a:gd name="T73" fmla="*/ 0 h 70"/>
                <a:gd name="T74" fmla="*/ 0 w 116"/>
                <a:gd name="T75" fmla="*/ 0 h 70"/>
                <a:gd name="T76" fmla="*/ 0 w 116"/>
                <a:gd name="T77" fmla="*/ 0 h 70"/>
                <a:gd name="T78" fmla="*/ 0 w 116"/>
                <a:gd name="T79" fmla="*/ 0 h 70"/>
                <a:gd name="T80" fmla="*/ 0 w 116"/>
                <a:gd name="T81" fmla="*/ 0 h 70"/>
                <a:gd name="T82" fmla="*/ 0 w 116"/>
                <a:gd name="T83" fmla="*/ 0 h 70"/>
                <a:gd name="T84" fmla="*/ 0 w 116"/>
                <a:gd name="T85" fmla="*/ 0 h 70"/>
                <a:gd name="T86" fmla="*/ 0 w 116"/>
                <a:gd name="T87" fmla="*/ 0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70"/>
                <a:gd name="T134" fmla="*/ 116 w 116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70">
                  <a:moveTo>
                    <a:pt x="4" y="30"/>
                  </a:moveTo>
                  <a:lnTo>
                    <a:pt x="6" y="29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31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4" y="3"/>
                  </a:lnTo>
                  <a:lnTo>
                    <a:pt x="59" y="3"/>
                  </a:lnTo>
                  <a:lnTo>
                    <a:pt x="63" y="1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0" y="1"/>
                  </a:lnTo>
                  <a:lnTo>
                    <a:pt x="91" y="3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2" y="7"/>
                  </a:lnTo>
                  <a:lnTo>
                    <a:pt x="103" y="9"/>
                  </a:lnTo>
                  <a:lnTo>
                    <a:pt x="105" y="10"/>
                  </a:lnTo>
                  <a:lnTo>
                    <a:pt x="108" y="13"/>
                  </a:lnTo>
                  <a:lnTo>
                    <a:pt x="109" y="16"/>
                  </a:lnTo>
                  <a:lnTo>
                    <a:pt x="111" y="19"/>
                  </a:lnTo>
                  <a:lnTo>
                    <a:pt x="112" y="20"/>
                  </a:lnTo>
                  <a:lnTo>
                    <a:pt x="113" y="23"/>
                  </a:lnTo>
                  <a:lnTo>
                    <a:pt x="115" y="26"/>
                  </a:lnTo>
                  <a:lnTo>
                    <a:pt x="116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6" y="41"/>
                  </a:lnTo>
                  <a:lnTo>
                    <a:pt x="116" y="44"/>
                  </a:lnTo>
                  <a:lnTo>
                    <a:pt x="113" y="46"/>
                  </a:lnTo>
                  <a:lnTo>
                    <a:pt x="109" y="49"/>
                  </a:lnTo>
                  <a:lnTo>
                    <a:pt x="106" y="52"/>
                  </a:lnTo>
                  <a:lnTo>
                    <a:pt x="103" y="55"/>
                  </a:lnTo>
                  <a:lnTo>
                    <a:pt x="100" y="58"/>
                  </a:lnTo>
                  <a:lnTo>
                    <a:pt x="97" y="61"/>
                  </a:lnTo>
                  <a:lnTo>
                    <a:pt x="94" y="64"/>
                  </a:lnTo>
                  <a:lnTo>
                    <a:pt x="91" y="67"/>
                  </a:lnTo>
                  <a:lnTo>
                    <a:pt x="84" y="68"/>
                  </a:lnTo>
                  <a:lnTo>
                    <a:pt x="75" y="68"/>
                  </a:lnTo>
                  <a:lnTo>
                    <a:pt x="68" y="68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9" y="61"/>
                  </a:lnTo>
                  <a:lnTo>
                    <a:pt x="7" y="58"/>
                  </a:lnTo>
                  <a:lnTo>
                    <a:pt x="6" y="57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8" name="Freeform 53"/>
            <p:cNvSpPr>
              <a:spLocks/>
            </p:cNvSpPr>
            <p:nvPr/>
          </p:nvSpPr>
          <p:spPr bwMode="auto">
            <a:xfrm>
              <a:off x="1290" y="2696"/>
              <a:ext cx="31" cy="19"/>
            </a:xfrm>
            <a:custGeom>
              <a:avLst/>
              <a:gdLst>
                <a:gd name="T0" fmla="*/ 0 w 93"/>
                <a:gd name="T1" fmla="*/ 0 h 57"/>
                <a:gd name="T2" fmla="*/ 0 w 93"/>
                <a:gd name="T3" fmla="*/ 0 h 57"/>
                <a:gd name="T4" fmla="*/ 0 w 93"/>
                <a:gd name="T5" fmla="*/ 0 h 57"/>
                <a:gd name="T6" fmla="*/ 0 w 93"/>
                <a:gd name="T7" fmla="*/ 0 h 57"/>
                <a:gd name="T8" fmla="*/ 0 w 93"/>
                <a:gd name="T9" fmla="*/ 0 h 57"/>
                <a:gd name="T10" fmla="*/ 0 w 93"/>
                <a:gd name="T11" fmla="*/ 0 h 57"/>
                <a:gd name="T12" fmla="*/ 0 w 93"/>
                <a:gd name="T13" fmla="*/ 0 h 57"/>
                <a:gd name="T14" fmla="*/ 0 w 93"/>
                <a:gd name="T15" fmla="*/ 0 h 57"/>
                <a:gd name="T16" fmla="*/ 0 w 93"/>
                <a:gd name="T17" fmla="*/ 0 h 57"/>
                <a:gd name="T18" fmla="*/ 0 w 93"/>
                <a:gd name="T19" fmla="*/ 0 h 57"/>
                <a:gd name="T20" fmla="*/ 0 w 93"/>
                <a:gd name="T21" fmla="*/ 0 h 57"/>
                <a:gd name="T22" fmla="*/ 0 w 93"/>
                <a:gd name="T23" fmla="*/ 0 h 57"/>
                <a:gd name="T24" fmla="*/ 0 w 93"/>
                <a:gd name="T25" fmla="*/ 0 h 57"/>
                <a:gd name="T26" fmla="*/ 0 w 93"/>
                <a:gd name="T27" fmla="*/ 0 h 57"/>
                <a:gd name="T28" fmla="*/ 0 w 93"/>
                <a:gd name="T29" fmla="*/ 0 h 57"/>
                <a:gd name="T30" fmla="*/ 0 w 93"/>
                <a:gd name="T31" fmla="*/ 0 h 57"/>
                <a:gd name="T32" fmla="*/ 0 w 93"/>
                <a:gd name="T33" fmla="*/ 0 h 57"/>
                <a:gd name="T34" fmla="*/ 0 w 93"/>
                <a:gd name="T35" fmla="*/ 0 h 57"/>
                <a:gd name="T36" fmla="*/ 0 w 93"/>
                <a:gd name="T37" fmla="*/ 0 h 57"/>
                <a:gd name="T38" fmla="*/ 0 w 93"/>
                <a:gd name="T39" fmla="*/ 0 h 57"/>
                <a:gd name="T40" fmla="*/ 0 w 93"/>
                <a:gd name="T41" fmla="*/ 0 h 57"/>
                <a:gd name="T42" fmla="*/ 0 w 93"/>
                <a:gd name="T43" fmla="*/ 0 h 57"/>
                <a:gd name="T44" fmla="*/ 0 w 93"/>
                <a:gd name="T45" fmla="*/ 0 h 57"/>
                <a:gd name="T46" fmla="*/ 0 w 93"/>
                <a:gd name="T47" fmla="*/ 0 h 57"/>
                <a:gd name="T48" fmla="*/ 0 w 93"/>
                <a:gd name="T49" fmla="*/ 0 h 57"/>
                <a:gd name="T50" fmla="*/ 0 w 93"/>
                <a:gd name="T51" fmla="*/ 0 h 57"/>
                <a:gd name="T52" fmla="*/ 0 w 93"/>
                <a:gd name="T53" fmla="*/ 0 h 57"/>
                <a:gd name="T54" fmla="*/ 0 w 93"/>
                <a:gd name="T55" fmla="*/ 0 h 57"/>
                <a:gd name="T56" fmla="*/ 0 w 93"/>
                <a:gd name="T57" fmla="*/ 0 h 57"/>
                <a:gd name="T58" fmla="*/ 0 w 93"/>
                <a:gd name="T59" fmla="*/ 0 h 57"/>
                <a:gd name="T60" fmla="*/ 0 w 93"/>
                <a:gd name="T61" fmla="*/ 0 h 57"/>
                <a:gd name="T62" fmla="*/ 0 w 93"/>
                <a:gd name="T63" fmla="*/ 0 h 57"/>
                <a:gd name="T64" fmla="*/ 0 w 93"/>
                <a:gd name="T65" fmla="*/ 0 h 57"/>
                <a:gd name="T66" fmla="*/ 0 w 93"/>
                <a:gd name="T67" fmla="*/ 0 h 57"/>
                <a:gd name="T68" fmla="*/ 0 w 93"/>
                <a:gd name="T69" fmla="*/ 0 h 57"/>
                <a:gd name="T70" fmla="*/ 0 w 93"/>
                <a:gd name="T71" fmla="*/ 0 h 57"/>
                <a:gd name="T72" fmla="*/ 0 w 93"/>
                <a:gd name="T73" fmla="*/ 0 h 57"/>
                <a:gd name="T74" fmla="*/ 0 w 93"/>
                <a:gd name="T75" fmla="*/ 0 h 57"/>
                <a:gd name="T76" fmla="*/ 0 w 93"/>
                <a:gd name="T77" fmla="*/ 0 h 57"/>
                <a:gd name="T78" fmla="*/ 0 w 93"/>
                <a:gd name="T79" fmla="*/ 0 h 57"/>
                <a:gd name="T80" fmla="*/ 0 w 93"/>
                <a:gd name="T81" fmla="*/ 0 h 57"/>
                <a:gd name="T82" fmla="*/ 0 w 93"/>
                <a:gd name="T83" fmla="*/ 0 h 57"/>
                <a:gd name="T84" fmla="*/ 0 w 93"/>
                <a:gd name="T85" fmla="*/ 0 h 57"/>
                <a:gd name="T86" fmla="*/ 0 w 93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57"/>
                <a:gd name="T134" fmla="*/ 93 w 93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57">
                  <a:moveTo>
                    <a:pt x="3" y="25"/>
                  </a:moveTo>
                  <a:lnTo>
                    <a:pt x="4" y="23"/>
                  </a:lnTo>
                  <a:lnTo>
                    <a:pt x="6" y="22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9" y="10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51" y="3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8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5" y="12"/>
                  </a:lnTo>
                  <a:lnTo>
                    <a:pt x="87" y="13"/>
                  </a:lnTo>
                  <a:lnTo>
                    <a:pt x="88" y="16"/>
                  </a:lnTo>
                  <a:lnTo>
                    <a:pt x="90" y="18"/>
                  </a:lnTo>
                  <a:lnTo>
                    <a:pt x="91" y="19"/>
                  </a:lnTo>
                  <a:lnTo>
                    <a:pt x="91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26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0" y="38"/>
                  </a:lnTo>
                  <a:lnTo>
                    <a:pt x="87" y="39"/>
                  </a:lnTo>
                  <a:lnTo>
                    <a:pt x="85" y="42"/>
                  </a:lnTo>
                  <a:lnTo>
                    <a:pt x="82" y="45"/>
                  </a:lnTo>
                  <a:lnTo>
                    <a:pt x="79" y="47"/>
                  </a:lnTo>
                  <a:lnTo>
                    <a:pt x="78" y="50"/>
                  </a:lnTo>
                  <a:lnTo>
                    <a:pt x="75" y="53"/>
                  </a:lnTo>
                  <a:lnTo>
                    <a:pt x="72" y="54"/>
                  </a:lnTo>
                  <a:lnTo>
                    <a:pt x="66" y="55"/>
                  </a:lnTo>
                  <a:lnTo>
                    <a:pt x="60" y="55"/>
                  </a:lnTo>
                  <a:lnTo>
                    <a:pt x="54" y="55"/>
                  </a:lnTo>
                  <a:lnTo>
                    <a:pt x="48" y="55"/>
                  </a:lnTo>
                  <a:lnTo>
                    <a:pt x="41" y="55"/>
                  </a:lnTo>
                  <a:lnTo>
                    <a:pt x="35" y="55"/>
                  </a:lnTo>
                  <a:lnTo>
                    <a:pt x="29" y="57"/>
                  </a:lnTo>
                  <a:lnTo>
                    <a:pt x="23" y="57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19" name="Freeform 54"/>
            <p:cNvSpPr>
              <a:spLocks/>
            </p:cNvSpPr>
            <p:nvPr/>
          </p:nvSpPr>
          <p:spPr bwMode="auto">
            <a:xfrm>
              <a:off x="1296" y="2699"/>
              <a:ext cx="22" cy="14"/>
            </a:xfrm>
            <a:custGeom>
              <a:avLst/>
              <a:gdLst>
                <a:gd name="T0" fmla="*/ 0 w 68"/>
                <a:gd name="T1" fmla="*/ 0 h 41"/>
                <a:gd name="T2" fmla="*/ 0 w 68"/>
                <a:gd name="T3" fmla="*/ 0 h 41"/>
                <a:gd name="T4" fmla="*/ 0 w 68"/>
                <a:gd name="T5" fmla="*/ 0 h 41"/>
                <a:gd name="T6" fmla="*/ 0 w 68"/>
                <a:gd name="T7" fmla="*/ 0 h 41"/>
                <a:gd name="T8" fmla="*/ 0 w 68"/>
                <a:gd name="T9" fmla="*/ 0 h 41"/>
                <a:gd name="T10" fmla="*/ 0 w 68"/>
                <a:gd name="T11" fmla="*/ 0 h 41"/>
                <a:gd name="T12" fmla="*/ 0 w 68"/>
                <a:gd name="T13" fmla="*/ 0 h 41"/>
                <a:gd name="T14" fmla="*/ 0 w 68"/>
                <a:gd name="T15" fmla="*/ 0 h 41"/>
                <a:gd name="T16" fmla="*/ 0 w 68"/>
                <a:gd name="T17" fmla="*/ 0 h 41"/>
                <a:gd name="T18" fmla="*/ 0 w 68"/>
                <a:gd name="T19" fmla="*/ 0 h 41"/>
                <a:gd name="T20" fmla="*/ 0 w 68"/>
                <a:gd name="T21" fmla="*/ 0 h 41"/>
                <a:gd name="T22" fmla="*/ 0 w 68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41"/>
                <a:gd name="T38" fmla="*/ 68 w 68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41">
                  <a:moveTo>
                    <a:pt x="1" y="19"/>
                  </a:moveTo>
                  <a:lnTo>
                    <a:pt x="10" y="7"/>
                  </a:lnTo>
                  <a:lnTo>
                    <a:pt x="29" y="1"/>
                  </a:lnTo>
                  <a:lnTo>
                    <a:pt x="50" y="0"/>
                  </a:lnTo>
                  <a:lnTo>
                    <a:pt x="60" y="4"/>
                  </a:lnTo>
                  <a:lnTo>
                    <a:pt x="68" y="17"/>
                  </a:lnTo>
                  <a:lnTo>
                    <a:pt x="68" y="25"/>
                  </a:lnTo>
                  <a:lnTo>
                    <a:pt x="53" y="39"/>
                  </a:lnTo>
                  <a:lnTo>
                    <a:pt x="16" y="41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0" name="Freeform 55"/>
            <p:cNvSpPr>
              <a:spLocks noEditPoints="1"/>
            </p:cNvSpPr>
            <p:nvPr/>
          </p:nvSpPr>
          <p:spPr bwMode="auto">
            <a:xfrm>
              <a:off x="485" y="2426"/>
              <a:ext cx="349" cy="457"/>
            </a:xfrm>
            <a:custGeom>
              <a:avLst/>
              <a:gdLst>
                <a:gd name="T0" fmla="*/ 0 w 1045"/>
                <a:gd name="T1" fmla="*/ 0 h 1371"/>
                <a:gd name="T2" fmla="*/ 0 w 1045"/>
                <a:gd name="T3" fmla="*/ 0 h 1371"/>
                <a:gd name="T4" fmla="*/ 0 w 1045"/>
                <a:gd name="T5" fmla="*/ 0 h 1371"/>
                <a:gd name="T6" fmla="*/ 0 w 1045"/>
                <a:gd name="T7" fmla="*/ 0 h 1371"/>
                <a:gd name="T8" fmla="*/ 0 w 1045"/>
                <a:gd name="T9" fmla="*/ 0 h 1371"/>
                <a:gd name="T10" fmla="*/ 0 w 1045"/>
                <a:gd name="T11" fmla="*/ 0 h 1371"/>
                <a:gd name="T12" fmla="*/ 0 w 1045"/>
                <a:gd name="T13" fmla="*/ 0 h 1371"/>
                <a:gd name="T14" fmla="*/ 0 w 1045"/>
                <a:gd name="T15" fmla="*/ 0 h 1371"/>
                <a:gd name="T16" fmla="*/ 0 w 1045"/>
                <a:gd name="T17" fmla="*/ 0 h 1371"/>
                <a:gd name="T18" fmla="*/ 0 w 1045"/>
                <a:gd name="T19" fmla="*/ 0 h 1371"/>
                <a:gd name="T20" fmla="*/ 0 w 1045"/>
                <a:gd name="T21" fmla="*/ 0 h 1371"/>
                <a:gd name="T22" fmla="*/ 0 w 1045"/>
                <a:gd name="T23" fmla="*/ 0 h 1371"/>
                <a:gd name="T24" fmla="*/ 0 w 1045"/>
                <a:gd name="T25" fmla="*/ 0 h 1371"/>
                <a:gd name="T26" fmla="*/ 0 w 1045"/>
                <a:gd name="T27" fmla="*/ 0 h 1371"/>
                <a:gd name="T28" fmla="*/ 0 w 1045"/>
                <a:gd name="T29" fmla="*/ 0 h 1371"/>
                <a:gd name="T30" fmla="*/ 0 w 1045"/>
                <a:gd name="T31" fmla="*/ 0 h 1371"/>
                <a:gd name="T32" fmla="*/ 0 w 1045"/>
                <a:gd name="T33" fmla="*/ 0 h 1371"/>
                <a:gd name="T34" fmla="*/ 0 w 1045"/>
                <a:gd name="T35" fmla="*/ 0 h 1371"/>
                <a:gd name="T36" fmla="*/ 0 w 1045"/>
                <a:gd name="T37" fmla="*/ 0 h 1371"/>
                <a:gd name="T38" fmla="*/ 0 w 1045"/>
                <a:gd name="T39" fmla="*/ 0 h 1371"/>
                <a:gd name="T40" fmla="*/ 0 w 1045"/>
                <a:gd name="T41" fmla="*/ 0 h 1371"/>
                <a:gd name="T42" fmla="*/ 0 w 1045"/>
                <a:gd name="T43" fmla="*/ 0 h 1371"/>
                <a:gd name="T44" fmla="*/ 0 w 1045"/>
                <a:gd name="T45" fmla="*/ 0 h 1371"/>
                <a:gd name="T46" fmla="*/ 0 w 1045"/>
                <a:gd name="T47" fmla="*/ 0 h 1371"/>
                <a:gd name="T48" fmla="*/ 0 w 1045"/>
                <a:gd name="T49" fmla="*/ 0 h 1371"/>
                <a:gd name="T50" fmla="*/ 0 w 1045"/>
                <a:gd name="T51" fmla="*/ 0 h 1371"/>
                <a:gd name="T52" fmla="*/ 0 w 1045"/>
                <a:gd name="T53" fmla="*/ 0 h 1371"/>
                <a:gd name="T54" fmla="*/ 0 w 1045"/>
                <a:gd name="T55" fmla="*/ 0 h 1371"/>
                <a:gd name="T56" fmla="*/ 0 w 1045"/>
                <a:gd name="T57" fmla="*/ 0 h 1371"/>
                <a:gd name="T58" fmla="*/ 0 w 1045"/>
                <a:gd name="T59" fmla="*/ 0 h 1371"/>
                <a:gd name="T60" fmla="*/ 0 w 1045"/>
                <a:gd name="T61" fmla="*/ 0 h 1371"/>
                <a:gd name="T62" fmla="*/ 0 w 1045"/>
                <a:gd name="T63" fmla="*/ 0 h 1371"/>
                <a:gd name="T64" fmla="*/ 0 w 1045"/>
                <a:gd name="T65" fmla="*/ 0 h 1371"/>
                <a:gd name="T66" fmla="*/ 0 w 1045"/>
                <a:gd name="T67" fmla="*/ 0 h 1371"/>
                <a:gd name="T68" fmla="*/ 0 w 1045"/>
                <a:gd name="T69" fmla="*/ 0 h 1371"/>
                <a:gd name="T70" fmla="*/ 0 w 1045"/>
                <a:gd name="T71" fmla="*/ 0 h 1371"/>
                <a:gd name="T72" fmla="*/ 0 w 1045"/>
                <a:gd name="T73" fmla="*/ 0 h 1371"/>
                <a:gd name="T74" fmla="*/ 0 w 1045"/>
                <a:gd name="T75" fmla="*/ 0 h 1371"/>
                <a:gd name="T76" fmla="*/ 0 w 1045"/>
                <a:gd name="T77" fmla="*/ 0 h 1371"/>
                <a:gd name="T78" fmla="*/ 0 w 1045"/>
                <a:gd name="T79" fmla="*/ 0 h 1371"/>
                <a:gd name="T80" fmla="*/ 0 w 1045"/>
                <a:gd name="T81" fmla="*/ 0 h 1371"/>
                <a:gd name="T82" fmla="*/ 0 w 1045"/>
                <a:gd name="T83" fmla="*/ 0 h 1371"/>
                <a:gd name="T84" fmla="*/ 0 w 1045"/>
                <a:gd name="T85" fmla="*/ 0 h 1371"/>
                <a:gd name="T86" fmla="*/ 0 w 1045"/>
                <a:gd name="T87" fmla="*/ 0 h 1371"/>
                <a:gd name="T88" fmla="*/ 0 w 1045"/>
                <a:gd name="T89" fmla="*/ 0 h 1371"/>
                <a:gd name="T90" fmla="*/ 0 w 1045"/>
                <a:gd name="T91" fmla="*/ 0 h 1371"/>
                <a:gd name="T92" fmla="*/ 0 w 1045"/>
                <a:gd name="T93" fmla="*/ 0 h 1371"/>
                <a:gd name="T94" fmla="*/ 0 w 1045"/>
                <a:gd name="T95" fmla="*/ 0 h 1371"/>
                <a:gd name="T96" fmla="*/ 0 w 1045"/>
                <a:gd name="T97" fmla="*/ 0 h 1371"/>
                <a:gd name="T98" fmla="*/ 0 w 1045"/>
                <a:gd name="T99" fmla="*/ 0 h 1371"/>
                <a:gd name="T100" fmla="*/ 0 w 1045"/>
                <a:gd name="T101" fmla="*/ 0 h 1371"/>
                <a:gd name="T102" fmla="*/ 0 w 1045"/>
                <a:gd name="T103" fmla="*/ 0 h 1371"/>
                <a:gd name="T104" fmla="*/ 0 w 1045"/>
                <a:gd name="T105" fmla="*/ 0 h 1371"/>
                <a:gd name="T106" fmla="*/ 0 w 1045"/>
                <a:gd name="T107" fmla="*/ 0 h 1371"/>
                <a:gd name="T108" fmla="*/ 0 w 1045"/>
                <a:gd name="T109" fmla="*/ 0 h 1371"/>
                <a:gd name="T110" fmla="*/ 0 w 1045"/>
                <a:gd name="T111" fmla="*/ 0 h 1371"/>
                <a:gd name="T112" fmla="*/ 0 w 1045"/>
                <a:gd name="T113" fmla="*/ 0 h 13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45"/>
                <a:gd name="T172" fmla="*/ 0 h 1371"/>
                <a:gd name="T173" fmla="*/ 1045 w 1045"/>
                <a:gd name="T174" fmla="*/ 1371 h 13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45" h="1371">
                  <a:moveTo>
                    <a:pt x="235" y="77"/>
                  </a:moveTo>
                  <a:lnTo>
                    <a:pt x="202" y="77"/>
                  </a:lnTo>
                  <a:lnTo>
                    <a:pt x="202" y="81"/>
                  </a:lnTo>
                  <a:lnTo>
                    <a:pt x="202" y="84"/>
                  </a:lnTo>
                  <a:lnTo>
                    <a:pt x="201" y="87"/>
                  </a:lnTo>
                  <a:lnTo>
                    <a:pt x="199" y="91"/>
                  </a:lnTo>
                  <a:lnTo>
                    <a:pt x="198" y="96"/>
                  </a:lnTo>
                  <a:lnTo>
                    <a:pt x="196" y="98"/>
                  </a:lnTo>
                  <a:lnTo>
                    <a:pt x="195" y="103"/>
                  </a:lnTo>
                  <a:lnTo>
                    <a:pt x="193" y="107"/>
                  </a:lnTo>
                  <a:lnTo>
                    <a:pt x="168" y="75"/>
                  </a:lnTo>
                  <a:lnTo>
                    <a:pt x="140" y="26"/>
                  </a:lnTo>
                  <a:lnTo>
                    <a:pt x="137" y="16"/>
                  </a:lnTo>
                  <a:lnTo>
                    <a:pt x="137" y="7"/>
                  </a:lnTo>
                  <a:lnTo>
                    <a:pt x="152" y="0"/>
                  </a:lnTo>
                  <a:lnTo>
                    <a:pt x="195" y="36"/>
                  </a:lnTo>
                  <a:lnTo>
                    <a:pt x="235" y="77"/>
                  </a:lnTo>
                  <a:close/>
                  <a:moveTo>
                    <a:pt x="229" y="151"/>
                  </a:moveTo>
                  <a:lnTo>
                    <a:pt x="233" y="154"/>
                  </a:lnTo>
                  <a:lnTo>
                    <a:pt x="238" y="157"/>
                  </a:lnTo>
                  <a:lnTo>
                    <a:pt x="240" y="160"/>
                  </a:lnTo>
                  <a:lnTo>
                    <a:pt x="243" y="162"/>
                  </a:lnTo>
                  <a:lnTo>
                    <a:pt x="246" y="165"/>
                  </a:lnTo>
                  <a:lnTo>
                    <a:pt x="249" y="168"/>
                  </a:lnTo>
                  <a:lnTo>
                    <a:pt x="251" y="170"/>
                  </a:lnTo>
                  <a:lnTo>
                    <a:pt x="251" y="173"/>
                  </a:lnTo>
                  <a:lnTo>
                    <a:pt x="239" y="164"/>
                  </a:lnTo>
                  <a:lnTo>
                    <a:pt x="229" y="151"/>
                  </a:lnTo>
                  <a:close/>
                  <a:moveTo>
                    <a:pt x="232" y="173"/>
                  </a:moveTo>
                  <a:lnTo>
                    <a:pt x="220" y="171"/>
                  </a:lnTo>
                  <a:lnTo>
                    <a:pt x="210" y="168"/>
                  </a:lnTo>
                  <a:lnTo>
                    <a:pt x="198" y="167"/>
                  </a:lnTo>
                  <a:lnTo>
                    <a:pt x="186" y="165"/>
                  </a:lnTo>
                  <a:lnTo>
                    <a:pt x="174" y="162"/>
                  </a:lnTo>
                  <a:lnTo>
                    <a:pt x="162" y="161"/>
                  </a:lnTo>
                  <a:lnTo>
                    <a:pt x="151" y="160"/>
                  </a:lnTo>
                  <a:lnTo>
                    <a:pt x="140" y="160"/>
                  </a:lnTo>
                  <a:lnTo>
                    <a:pt x="139" y="161"/>
                  </a:lnTo>
                  <a:lnTo>
                    <a:pt x="99" y="117"/>
                  </a:lnTo>
                  <a:lnTo>
                    <a:pt x="67" y="42"/>
                  </a:lnTo>
                  <a:lnTo>
                    <a:pt x="67" y="23"/>
                  </a:lnTo>
                  <a:lnTo>
                    <a:pt x="77" y="16"/>
                  </a:lnTo>
                  <a:lnTo>
                    <a:pt x="86" y="16"/>
                  </a:lnTo>
                  <a:lnTo>
                    <a:pt x="232" y="173"/>
                  </a:lnTo>
                  <a:close/>
                  <a:moveTo>
                    <a:pt x="128" y="170"/>
                  </a:moveTo>
                  <a:lnTo>
                    <a:pt x="118" y="180"/>
                  </a:lnTo>
                  <a:lnTo>
                    <a:pt x="118" y="186"/>
                  </a:lnTo>
                  <a:lnTo>
                    <a:pt x="118" y="190"/>
                  </a:lnTo>
                  <a:lnTo>
                    <a:pt x="117" y="196"/>
                  </a:lnTo>
                  <a:lnTo>
                    <a:pt x="115" y="200"/>
                  </a:lnTo>
                  <a:lnTo>
                    <a:pt x="114" y="206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2"/>
                  </a:lnTo>
                  <a:lnTo>
                    <a:pt x="115" y="222"/>
                  </a:lnTo>
                  <a:lnTo>
                    <a:pt x="120" y="224"/>
                  </a:lnTo>
                  <a:lnTo>
                    <a:pt x="124" y="226"/>
                  </a:lnTo>
                  <a:lnTo>
                    <a:pt x="130" y="228"/>
                  </a:lnTo>
                  <a:lnTo>
                    <a:pt x="134" y="231"/>
                  </a:lnTo>
                  <a:lnTo>
                    <a:pt x="139" y="234"/>
                  </a:lnTo>
                  <a:lnTo>
                    <a:pt x="143" y="235"/>
                  </a:lnTo>
                  <a:lnTo>
                    <a:pt x="146" y="235"/>
                  </a:lnTo>
                  <a:lnTo>
                    <a:pt x="120" y="235"/>
                  </a:lnTo>
                  <a:lnTo>
                    <a:pt x="108" y="226"/>
                  </a:lnTo>
                  <a:lnTo>
                    <a:pt x="44" y="151"/>
                  </a:lnTo>
                  <a:lnTo>
                    <a:pt x="9" y="96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93" y="126"/>
                  </a:lnTo>
                  <a:lnTo>
                    <a:pt x="128" y="170"/>
                  </a:lnTo>
                  <a:close/>
                  <a:moveTo>
                    <a:pt x="154" y="279"/>
                  </a:moveTo>
                  <a:lnTo>
                    <a:pt x="154" y="286"/>
                  </a:lnTo>
                  <a:lnTo>
                    <a:pt x="151" y="292"/>
                  </a:lnTo>
                  <a:lnTo>
                    <a:pt x="149" y="298"/>
                  </a:lnTo>
                  <a:lnTo>
                    <a:pt x="146" y="304"/>
                  </a:lnTo>
                  <a:lnTo>
                    <a:pt x="143" y="308"/>
                  </a:lnTo>
                  <a:lnTo>
                    <a:pt x="139" y="312"/>
                  </a:lnTo>
                  <a:lnTo>
                    <a:pt x="136" y="318"/>
                  </a:lnTo>
                  <a:lnTo>
                    <a:pt x="131" y="322"/>
                  </a:lnTo>
                  <a:lnTo>
                    <a:pt x="105" y="305"/>
                  </a:lnTo>
                  <a:lnTo>
                    <a:pt x="12" y="212"/>
                  </a:lnTo>
                  <a:lnTo>
                    <a:pt x="0" y="180"/>
                  </a:lnTo>
                  <a:lnTo>
                    <a:pt x="154" y="279"/>
                  </a:lnTo>
                  <a:close/>
                  <a:moveTo>
                    <a:pt x="123" y="356"/>
                  </a:moveTo>
                  <a:lnTo>
                    <a:pt x="124" y="360"/>
                  </a:lnTo>
                  <a:lnTo>
                    <a:pt x="126" y="366"/>
                  </a:lnTo>
                  <a:lnTo>
                    <a:pt x="127" y="370"/>
                  </a:lnTo>
                  <a:lnTo>
                    <a:pt x="128" y="376"/>
                  </a:lnTo>
                  <a:lnTo>
                    <a:pt x="130" y="381"/>
                  </a:lnTo>
                  <a:lnTo>
                    <a:pt x="131" y="385"/>
                  </a:lnTo>
                  <a:lnTo>
                    <a:pt x="133" y="389"/>
                  </a:lnTo>
                  <a:lnTo>
                    <a:pt x="133" y="394"/>
                  </a:lnTo>
                  <a:lnTo>
                    <a:pt x="140" y="397"/>
                  </a:lnTo>
                  <a:lnTo>
                    <a:pt x="149" y="401"/>
                  </a:lnTo>
                  <a:lnTo>
                    <a:pt x="158" y="405"/>
                  </a:lnTo>
                  <a:lnTo>
                    <a:pt x="168" y="410"/>
                  </a:lnTo>
                  <a:lnTo>
                    <a:pt x="177" y="414"/>
                  </a:lnTo>
                  <a:lnTo>
                    <a:pt x="186" y="417"/>
                  </a:lnTo>
                  <a:lnTo>
                    <a:pt x="195" y="420"/>
                  </a:lnTo>
                  <a:lnTo>
                    <a:pt x="202" y="421"/>
                  </a:lnTo>
                  <a:lnTo>
                    <a:pt x="202" y="423"/>
                  </a:lnTo>
                  <a:lnTo>
                    <a:pt x="201" y="426"/>
                  </a:lnTo>
                  <a:lnTo>
                    <a:pt x="199" y="429"/>
                  </a:lnTo>
                  <a:lnTo>
                    <a:pt x="198" y="432"/>
                  </a:lnTo>
                  <a:lnTo>
                    <a:pt x="195" y="434"/>
                  </a:lnTo>
                  <a:lnTo>
                    <a:pt x="192" y="437"/>
                  </a:lnTo>
                  <a:lnTo>
                    <a:pt x="189" y="440"/>
                  </a:lnTo>
                  <a:lnTo>
                    <a:pt x="186" y="445"/>
                  </a:lnTo>
                  <a:lnTo>
                    <a:pt x="50" y="350"/>
                  </a:lnTo>
                  <a:lnTo>
                    <a:pt x="28" y="312"/>
                  </a:lnTo>
                  <a:lnTo>
                    <a:pt x="28" y="305"/>
                  </a:lnTo>
                  <a:lnTo>
                    <a:pt x="71" y="327"/>
                  </a:lnTo>
                  <a:lnTo>
                    <a:pt x="123" y="356"/>
                  </a:lnTo>
                  <a:close/>
                  <a:moveTo>
                    <a:pt x="161" y="466"/>
                  </a:moveTo>
                  <a:lnTo>
                    <a:pt x="159" y="468"/>
                  </a:lnTo>
                  <a:lnTo>
                    <a:pt x="156" y="471"/>
                  </a:lnTo>
                  <a:lnTo>
                    <a:pt x="155" y="472"/>
                  </a:lnTo>
                  <a:lnTo>
                    <a:pt x="154" y="475"/>
                  </a:lnTo>
                  <a:lnTo>
                    <a:pt x="151" y="477"/>
                  </a:lnTo>
                  <a:lnTo>
                    <a:pt x="149" y="480"/>
                  </a:lnTo>
                  <a:lnTo>
                    <a:pt x="148" y="481"/>
                  </a:lnTo>
                  <a:lnTo>
                    <a:pt x="146" y="482"/>
                  </a:lnTo>
                  <a:lnTo>
                    <a:pt x="170" y="487"/>
                  </a:lnTo>
                  <a:lnTo>
                    <a:pt x="193" y="494"/>
                  </a:lnTo>
                  <a:lnTo>
                    <a:pt x="217" y="503"/>
                  </a:lnTo>
                  <a:lnTo>
                    <a:pt x="239" y="513"/>
                  </a:lnTo>
                  <a:lnTo>
                    <a:pt x="261" y="525"/>
                  </a:lnTo>
                  <a:lnTo>
                    <a:pt x="282" y="536"/>
                  </a:lnTo>
                  <a:lnTo>
                    <a:pt x="302" y="548"/>
                  </a:lnTo>
                  <a:lnTo>
                    <a:pt x="322" y="558"/>
                  </a:lnTo>
                  <a:lnTo>
                    <a:pt x="320" y="561"/>
                  </a:lnTo>
                  <a:lnTo>
                    <a:pt x="320" y="564"/>
                  </a:lnTo>
                  <a:lnTo>
                    <a:pt x="319" y="567"/>
                  </a:lnTo>
                  <a:lnTo>
                    <a:pt x="317" y="568"/>
                  </a:lnTo>
                  <a:lnTo>
                    <a:pt x="316" y="571"/>
                  </a:lnTo>
                  <a:lnTo>
                    <a:pt x="316" y="574"/>
                  </a:lnTo>
                  <a:lnTo>
                    <a:pt x="314" y="577"/>
                  </a:lnTo>
                  <a:lnTo>
                    <a:pt x="314" y="578"/>
                  </a:lnTo>
                  <a:lnTo>
                    <a:pt x="330" y="581"/>
                  </a:lnTo>
                  <a:lnTo>
                    <a:pt x="348" y="586"/>
                  </a:lnTo>
                  <a:lnTo>
                    <a:pt x="367" y="590"/>
                  </a:lnTo>
                  <a:lnTo>
                    <a:pt x="386" y="594"/>
                  </a:lnTo>
                  <a:lnTo>
                    <a:pt x="404" y="600"/>
                  </a:lnTo>
                  <a:lnTo>
                    <a:pt x="422" y="608"/>
                  </a:lnTo>
                  <a:lnTo>
                    <a:pt x="438" y="615"/>
                  </a:lnTo>
                  <a:lnTo>
                    <a:pt x="450" y="624"/>
                  </a:lnTo>
                  <a:lnTo>
                    <a:pt x="367" y="605"/>
                  </a:lnTo>
                  <a:lnTo>
                    <a:pt x="236" y="551"/>
                  </a:lnTo>
                  <a:lnTo>
                    <a:pt x="229" y="544"/>
                  </a:lnTo>
                  <a:lnTo>
                    <a:pt x="217" y="544"/>
                  </a:lnTo>
                  <a:lnTo>
                    <a:pt x="130" y="475"/>
                  </a:lnTo>
                  <a:lnTo>
                    <a:pt x="124" y="466"/>
                  </a:lnTo>
                  <a:lnTo>
                    <a:pt x="124" y="459"/>
                  </a:lnTo>
                  <a:lnTo>
                    <a:pt x="161" y="466"/>
                  </a:lnTo>
                  <a:close/>
                  <a:moveTo>
                    <a:pt x="451" y="638"/>
                  </a:moveTo>
                  <a:lnTo>
                    <a:pt x="451" y="641"/>
                  </a:lnTo>
                  <a:lnTo>
                    <a:pt x="450" y="645"/>
                  </a:lnTo>
                  <a:lnTo>
                    <a:pt x="448" y="648"/>
                  </a:lnTo>
                  <a:lnTo>
                    <a:pt x="448" y="651"/>
                  </a:lnTo>
                  <a:lnTo>
                    <a:pt x="447" y="654"/>
                  </a:lnTo>
                  <a:lnTo>
                    <a:pt x="447" y="657"/>
                  </a:lnTo>
                  <a:lnTo>
                    <a:pt x="447" y="660"/>
                  </a:lnTo>
                  <a:lnTo>
                    <a:pt x="447" y="661"/>
                  </a:lnTo>
                  <a:lnTo>
                    <a:pt x="448" y="663"/>
                  </a:lnTo>
                  <a:lnTo>
                    <a:pt x="450" y="664"/>
                  </a:lnTo>
                  <a:lnTo>
                    <a:pt x="451" y="666"/>
                  </a:lnTo>
                  <a:lnTo>
                    <a:pt x="453" y="667"/>
                  </a:lnTo>
                  <a:lnTo>
                    <a:pt x="454" y="669"/>
                  </a:lnTo>
                  <a:lnTo>
                    <a:pt x="456" y="672"/>
                  </a:lnTo>
                  <a:lnTo>
                    <a:pt x="457" y="673"/>
                  </a:lnTo>
                  <a:lnTo>
                    <a:pt x="459" y="674"/>
                  </a:lnTo>
                  <a:lnTo>
                    <a:pt x="456" y="673"/>
                  </a:lnTo>
                  <a:lnTo>
                    <a:pt x="280" y="589"/>
                  </a:lnTo>
                  <a:lnTo>
                    <a:pt x="398" y="629"/>
                  </a:lnTo>
                  <a:lnTo>
                    <a:pt x="451" y="638"/>
                  </a:lnTo>
                  <a:close/>
                  <a:moveTo>
                    <a:pt x="481" y="698"/>
                  </a:moveTo>
                  <a:lnTo>
                    <a:pt x="487" y="704"/>
                  </a:lnTo>
                  <a:lnTo>
                    <a:pt x="493" y="709"/>
                  </a:lnTo>
                  <a:lnTo>
                    <a:pt x="498" y="715"/>
                  </a:lnTo>
                  <a:lnTo>
                    <a:pt x="503" y="721"/>
                  </a:lnTo>
                  <a:lnTo>
                    <a:pt x="509" y="725"/>
                  </a:lnTo>
                  <a:lnTo>
                    <a:pt x="513" y="730"/>
                  </a:lnTo>
                  <a:lnTo>
                    <a:pt x="519" y="734"/>
                  </a:lnTo>
                  <a:lnTo>
                    <a:pt x="523" y="737"/>
                  </a:lnTo>
                  <a:lnTo>
                    <a:pt x="523" y="738"/>
                  </a:lnTo>
                  <a:lnTo>
                    <a:pt x="523" y="740"/>
                  </a:lnTo>
                  <a:lnTo>
                    <a:pt x="523" y="741"/>
                  </a:lnTo>
                  <a:lnTo>
                    <a:pt x="434" y="698"/>
                  </a:lnTo>
                  <a:lnTo>
                    <a:pt x="407" y="670"/>
                  </a:lnTo>
                  <a:lnTo>
                    <a:pt x="481" y="698"/>
                  </a:lnTo>
                  <a:close/>
                  <a:moveTo>
                    <a:pt x="525" y="757"/>
                  </a:moveTo>
                  <a:lnTo>
                    <a:pt x="525" y="766"/>
                  </a:lnTo>
                  <a:lnTo>
                    <a:pt x="525" y="775"/>
                  </a:lnTo>
                  <a:lnTo>
                    <a:pt x="526" y="784"/>
                  </a:lnTo>
                  <a:lnTo>
                    <a:pt x="526" y="791"/>
                  </a:lnTo>
                  <a:lnTo>
                    <a:pt x="526" y="798"/>
                  </a:lnTo>
                  <a:lnTo>
                    <a:pt x="528" y="805"/>
                  </a:lnTo>
                  <a:lnTo>
                    <a:pt x="529" y="811"/>
                  </a:lnTo>
                  <a:lnTo>
                    <a:pt x="532" y="818"/>
                  </a:lnTo>
                  <a:lnTo>
                    <a:pt x="529" y="818"/>
                  </a:lnTo>
                  <a:lnTo>
                    <a:pt x="478" y="789"/>
                  </a:lnTo>
                  <a:lnTo>
                    <a:pt x="450" y="736"/>
                  </a:lnTo>
                  <a:lnTo>
                    <a:pt x="450" y="730"/>
                  </a:lnTo>
                  <a:lnTo>
                    <a:pt x="525" y="757"/>
                  </a:lnTo>
                  <a:close/>
                  <a:moveTo>
                    <a:pt x="543" y="836"/>
                  </a:moveTo>
                  <a:lnTo>
                    <a:pt x="544" y="839"/>
                  </a:lnTo>
                  <a:lnTo>
                    <a:pt x="546" y="840"/>
                  </a:lnTo>
                  <a:lnTo>
                    <a:pt x="547" y="843"/>
                  </a:lnTo>
                  <a:lnTo>
                    <a:pt x="549" y="845"/>
                  </a:lnTo>
                  <a:lnTo>
                    <a:pt x="552" y="848"/>
                  </a:lnTo>
                  <a:lnTo>
                    <a:pt x="553" y="849"/>
                  </a:lnTo>
                  <a:lnTo>
                    <a:pt x="556" y="852"/>
                  </a:lnTo>
                  <a:lnTo>
                    <a:pt x="557" y="853"/>
                  </a:lnTo>
                  <a:lnTo>
                    <a:pt x="557" y="856"/>
                  </a:lnTo>
                  <a:lnTo>
                    <a:pt x="557" y="859"/>
                  </a:lnTo>
                  <a:lnTo>
                    <a:pt x="556" y="862"/>
                  </a:lnTo>
                  <a:lnTo>
                    <a:pt x="554" y="865"/>
                  </a:lnTo>
                  <a:lnTo>
                    <a:pt x="553" y="866"/>
                  </a:lnTo>
                  <a:lnTo>
                    <a:pt x="552" y="869"/>
                  </a:lnTo>
                  <a:lnTo>
                    <a:pt x="552" y="872"/>
                  </a:lnTo>
                  <a:lnTo>
                    <a:pt x="552" y="875"/>
                  </a:lnTo>
                  <a:lnTo>
                    <a:pt x="553" y="875"/>
                  </a:lnTo>
                  <a:lnTo>
                    <a:pt x="554" y="877"/>
                  </a:lnTo>
                  <a:lnTo>
                    <a:pt x="556" y="877"/>
                  </a:lnTo>
                  <a:lnTo>
                    <a:pt x="557" y="878"/>
                  </a:lnTo>
                  <a:lnTo>
                    <a:pt x="559" y="880"/>
                  </a:lnTo>
                  <a:lnTo>
                    <a:pt x="560" y="880"/>
                  </a:lnTo>
                  <a:lnTo>
                    <a:pt x="563" y="881"/>
                  </a:lnTo>
                  <a:lnTo>
                    <a:pt x="565" y="881"/>
                  </a:lnTo>
                  <a:lnTo>
                    <a:pt x="562" y="881"/>
                  </a:lnTo>
                  <a:lnTo>
                    <a:pt x="529" y="868"/>
                  </a:lnTo>
                  <a:lnTo>
                    <a:pt x="494" y="830"/>
                  </a:lnTo>
                  <a:lnTo>
                    <a:pt x="488" y="816"/>
                  </a:lnTo>
                  <a:lnTo>
                    <a:pt x="525" y="833"/>
                  </a:lnTo>
                  <a:lnTo>
                    <a:pt x="543" y="836"/>
                  </a:lnTo>
                  <a:close/>
                  <a:moveTo>
                    <a:pt x="655" y="912"/>
                  </a:moveTo>
                  <a:lnTo>
                    <a:pt x="664" y="914"/>
                  </a:lnTo>
                  <a:lnTo>
                    <a:pt x="671" y="917"/>
                  </a:lnTo>
                  <a:lnTo>
                    <a:pt x="680" y="919"/>
                  </a:lnTo>
                  <a:lnTo>
                    <a:pt x="687" y="922"/>
                  </a:lnTo>
                  <a:lnTo>
                    <a:pt x="693" y="923"/>
                  </a:lnTo>
                  <a:lnTo>
                    <a:pt x="700" y="926"/>
                  </a:lnTo>
                  <a:lnTo>
                    <a:pt x="706" y="928"/>
                  </a:lnTo>
                  <a:lnTo>
                    <a:pt x="711" y="929"/>
                  </a:lnTo>
                  <a:lnTo>
                    <a:pt x="708" y="938"/>
                  </a:lnTo>
                  <a:lnTo>
                    <a:pt x="705" y="944"/>
                  </a:lnTo>
                  <a:lnTo>
                    <a:pt x="702" y="951"/>
                  </a:lnTo>
                  <a:lnTo>
                    <a:pt x="700" y="958"/>
                  </a:lnTo>
                  <a:lnTo>
                    <a:pt x="697" y="964"/>
                  </a:lnTo>
                  <a:lnTo>
                    <a:pt x="696" y="971"/>
                  </a:lnTo>
                  <a:lnTo>
                    <a:pt x="694" y="977"/>
                  </a:lnTo>
                  <a:lnTo>
                    <a:pt x="693" y="983"/>
                  </a:lnTo>
                  <a:lnTo>
                    <a:pt x="593" y="962"/>
                  </a:lnTo>
                  <a:lnTo>
                    <a:pt x="562" y="946"/>
                  </a:lnTo>
                  <a:lnTo>
                    <a:pt x="529" y="900"/>
                  </a:lnTo>
                  <a:lnTo>
                    <a:pt x="529" y="884"/>
                  </a:lnTo>
                  <a:lnTo>
                    <a:pt x="587" y="903"/>
                  </a:lnTo>
                  <a:lnTo>
                    <a:pt x="655" y="912"/>
                  </a:lnTo>
                  <a:close/>
                  <a:moveTo>
                    <a:pt x="692" y="996"/>
                  </a:moveTo>
                  <a:lnTo>
                    <a:pt x="692" y="1002"/>
                  </a:lnTo>
                  <a:lnTo>
                    <a:pt x="692" y="1009"/>
                  </a:lnTo>
                  <a:lnTo>
                    <a:pt x="693" y="1016"/>
                  </a:lnTo>
                  <a:lnTo>
                    <a:pt x="694" y="1022"/>
                  </a:lnTo>
                  <a:lnTo>
                    <a:pt x="696" y="1029"/>
                  </a:lnTo>
                  <a:lnTo>
                    <a:pt x="699" y="1035"/>
                  </a:lnTo>
                  <a:lnTo>
                    <a:pt x="702" y="1042"/>
                  </a:lnTo>
                  <a:lnTo>
                    <a:pt x="705" y="1050"/>
                  </a:lnTo>
                  <a:lnTo>
                    <a:pt x="650" y="1038"/>
                  </a:lnTo>
                  <a:lnTo>
                    <a:pt x="618" y="1028"/>
                  </a:lnTo>
                  <a:lnTo>
                    <a:pt x="587" y="994"/>
                  </a:lnTo>
                  <a:lnTo>
                    <a:pt x="577" y="976"/>
                  </a:lnTo>
                  <a:lnTo>
                    <a:pt x="574" y="971"/>
                  </a:lnTo>
                  <a:lnTo>
                    <a:pt x="659" y="994"/>
                  </a:lnTo>
                  <a:lnTo>
                    <a:pt x="692" y="996"/>
                  </a:lnTo>
                  <a:close/>
                  <a:moveTo>
                    <a:pt x="714" y="1066"/>
                  </a:moveTo>
                  <a:lnTo>
                    <a:pt x="715" y="1067"/>
                  </a:lnTo>
                  <a:lnTo>
                    <a:pt x="717" y="1069"/>
                  </a:lnTo>
                  <a:lnTo>
                    <a:pt x="718" y="1071"/>
                  </a:lnTo>
                  <a:lnTo>
                    <a:pt x="720" y="1073"/>
                  </a:lnTo>
                  <a:lnTo>
                    <a:pt x="721" y="1074"/>
                  </a:lnTo>
                  <a:lnTo>
                    <a:pt x="722" y="1077"/>
                  </a:lnTo>
                  <a:lnTo>
                    <a:pt x="724" y="1079"/>
                  </a:lnTo>
                  <a:lnTo>
                    <a:pt x="725" y="1080"/>
                  </a:lnTo>
                  <a:lnTo>
                    <a:pt x="725" y="1083"/>
                  </a:lnTo>
                  <a:lnTo>
                    <a:pt x="724" y="1086"/>
                  </a:lnTo>
                  <a:lnTo>
                    <a:pt x="722" y="1089"/>
                  </a:lnTo>
                  <a:lnTo>
                    <a:pt x="721" y="1092"/>
                  </a:lnTo>
                  <a:lnTo>
                    <a:pt x="721" y="1093"/>
                  </a:lnTo>
                  <a:lnTo>
                    <a:pt x="720" y="1096"/>
                  </a:lnTo>
                  <a:lnTo>
                    <a:pt x="718" y="1099"/>
                  </a:lnTo>
                  <a:lnTo>
                    <a:pt x="718" y="1102"/>
                  </a:lnTo>
                  <a:lnTo>
                    <a:pt x="724" y="1105"/>
                  </a:lnTo>
                  <a:lnTo>
                    <a:pt x="731" y="1109"/>
                  </a:lnTo>
                  <a:lnTo>
                    <a:pt x="739" y="1114"/>
                  </a:lnTo>
                  <a:lnTo>
                    <a:pt x="748" y="1118"/>
                  </a:lnTo>
                  <a:lnTo>
                    <a:pt x="755" y="1122"/>
                  </a:lnTo>
                  <a:lnTo>
                    <a:pt x="764" y="1125"/>
                  </a:lnTo>
                  <a:lnTo>
                    <a:pt x="773" y="1128"/>
                  </a:lnTo>
                  <a:lnTo>
                    <a:pt x="781" y="1130"/>
                  </a:lnTo>
                  <a:lnTo>
                    <a:pt x="787" y="1135"/>
                  </a:lnTo>
                  <a:lnTo>
                    <a:pt x="787" y="1137"/>
                  </a:lnTo>
                  <a:lnTo>
                    <a:pt x="787" y="1138"/>
                  </a:lnTo>
                  <a:lnTo>
                    <a:pt x="787" y="1140"/>
                  </a:lnTo>
                  <a:lnTo>
                    <a:pt x="787" y="1141"/>
                  </a:lnTo>
                  <a:lnTo>
                    <a:pt x="787" y="1143"/>
                  </a:lnTo>
                  <a:lnTo>
                    <a:pt x="786" y="1144"/>
                  </a:lnTo>
                  <a:lnTo>
                    <a:pt x="711" y="1130"/>
                  </a:lnTo>
                  <a:lnTo>
                    <a:pt x="666" y="1103"/>
                  </a:lnTo>
                  <a:lnTo>
                    <a:pt x="631" y="1054"/>
                  </a:lnTo>
                  <a:lnTo>
                    <a:pt x="653" y="1054"/>
                  </a:lnTo>
                  <a:lnTo>
                    <a:pt x="714" y="1066"/>
                  </a:lnTo>
                  <a:close/>
                  <a:moveTo>
                    <a:pt x="780" y="1157"/>
                  </a:moveTo>
                  <a:lnTo>
                    <a:pt x="779" y="1160"/>
                  </a:lnTo>
                  <a:lnTo>
                    <a:pt x="777" y="1162"/>
                  </a:lnTo>
                  <a:lnTo>
                    <a:pt x="774" y="1165"/>
                  </a:lnTo>
                  <a:lnTo>
                    <a:pt x="773" y="1167"/>
                  </a:lnTo>
                  <a:lnTo>
                    <a:pt x="771" y="1169"/>
                  </a:lnTo>
                  <a:lnTo>
                    <a:pt x="770" y="1172"/>
                  </a:lnTo>
                  <a:lnTo>
                    <a:pt x="768" y="1175"/>
                  </a:lnTo>
                  <a:lnTo>
                    <a:pt x="767" y="1178"/>
                  </a:lnTo>
                  <a:lnTo>
                    <a:pt x="773" y="1181"/>
                  </a:lnTo>
                  <a:lnTo>
                    <a:pt x="779" y="1185"/>
                  </a:lnTo>
                  <a:lnTo>
                    <a:pt x="784" y="1189"/>
                  </a:lnTo>
                  <a:lnTo>
                    <a:pt x="792" y="1194"/>
                  </a:lnTo>
                  <a:lnTo>
                    <a:pt x="798" y="1199"/>
                  </a:lnTo>
                  <a:lnTo>
                    <a:pt x="804" y="1204"/>
                  </a:lnTo>
                  <a:lnTo>
                    <a:pt x="811" y="1208"/>
                  </a:lnTo>
                  <a:lnTo>
                    <a:pt x="815" y="1211"/>
                  </a:lnTo>
                  <a:lnTo>
                    <a:pt x="814" y="1211"/>
                  </a:lnTo>
                  <a:lnTo>
                    <a:pt x="812" y="1211"/>
                  </a:lnTo>
                  <a:lnTo>
                    <a:pt x="812" y="1213"/>
                  </a:lnTo>
                  <a:lnTo>
                    <a:pt x="811" y="1213"/>
                  </a:lnTo>
                  <a:lnTo>
                    <a:pt x="809" y="1213"/>
                  </a:lnTo>
                  <a:lnTo>
                    <a:pt x="808" y="1214"/>
                  </a:lnTo>
                  <a:lnTo>
                    <a:pt x="807" y="1214"/>
                  </a:lnTo>
                  <a:lnTo>
                    <a:pt x="779" y="1208"/>
                  </a:lnTo>
                  <a:lnTo>
                    <a:pt x="736" y="1185"/>
                  </a:lnTo>
                  <a:lnTo>
                    <a:pt x="708" y="1151"/>
                  </a:lnTo>
                  <a:lnTo>
                    <a:pt x="703" y="1147"/>
                  </a:lnTo>
                  <a:lnTo>
                    <a:pt x="740" y="1151"/>
                  </a:lnTo>
                  <a:lnTo>
                    <a:pt x="780" y="1157"/>
                  </a:lnTo>
                  <a:close/>
                  <a:moveTo>
                    <a:pt x="798" y="1229"/>
                  </a:moveTo>
                  <a:lnTo>
                    <a:pt x="798" y="1229"/>
                  </a:lnTo>
                  <a:lnTo>
                    <a:pt x="796" y="1230"/>
                  </a:lnTo>
                  <a:lnTo>
                    <a:pt x="796" y="1231"/>
                  </a:lnTo>
                  <a:lnTo>
                    <a:pt x="795" y="1231"/>
                  </a:lnTo>
                  <a:lnTo>
                    <a:pt x="807" y="1246"/>
                  </a:lnTo>
                  <a:lnTo>
                    <a:pt x="818" y="1256"/>
                  </a:lnTo>
                  <a:lnTo>
                    <a:pt x="832" y="1266"/>
                  </a:lnTo>
                  <a:lnTo>
                    <a:pt x="846" y="1274"/>
                  </a:lnTo>
                  <a:lnTo>
                    <a:pt x="863" y="1279"/>
                  </a:lnTo>
                  <a:lnTo>
                    <a:pt x="879" y="1284"/>
                  </a:lnTo>
                  <a:lnTo>
                    <a:pt x="895" y="1285"/>
                  </a:lnTo>
                  <a:lnTo>
                    <a:pt x="913" y="1287"/>
                  </a:lnTo>
                  <a:lnTo>
                    <a:pt x="930" y="1287"/>
                  </a:lnTo>
                  <a:lnTo>
                    <a:pt x="948" y="1285"/>
                  </a:lnTo>
                  <a:lnTo>
                    <a:pt x="964" y="1284"/>
                  </a:lnTo>
                  <a:lnTo>
                    <a:pt x="982" y="1281"/>
                  </a:lnTo>
                  <a:lnTo>
                    <a:pt x="998" y="1277"/>
                  </a:lnTo>
                  <a:lnTo>
                    <a:pt x="1016" y="1271"/>
                  </a:lnTo>
                  <a:lnTo>
                    <a:pt x="1031" y="1266"/>
                  </a:lnTo>
                  <a:lnTo>
                    <a:pt x="1045" y="1259"/>
                  </a:lnTo>
                  <a:lnTo>
                    <a:pt x="1045" y="1262"/>
                  </a:lnTo>
                  <a:lnTo>
                    <a:pt x="1045" y="1263"/>
                  </a:lnTo>
                  <a:lnTo>
                    <a:pt x="1045" y="1266"/>
                  </a:lnTo>
                  <a:lnTo>
                    <a:pt x="1045" y="1268"/>
                  </a:lnTo>
                  <a:lnTo>
                    <a:pt x="1045" y="1271"/>
                  </a:lnTo>
                  <a:lnTo>
                    <a:pt x="1045" y="1272"/>
                  </a:lnTo>
                  <a:lnTo>
                    <a:pt x="1045" y="1275"/>
                  </a:lnTo>
                  <a:lnTo>
                    <a:pt x="1045" y="1277"/>
                  </a:lnTo>
                  <a:lnTo>
                    <a:pt x="979" y="1314"/>
                  </a:lnTo>
                  <a:lnTo>
                    <a:pt x="930" y="1325"/>
                  </a:lnTo>
                  <a:lnTo>
                    <a:pt x="854" y="1371"/>
                  </a:lnTo>
                  <a:lnTo>
                    <a:pt x="845" y="1330"/>
                  </a:lnTo>
                  <a:lnTo>
                    <a:pt x="823" y="1293"/>
                  </a:lnTo>
                  <a:lnTo>
                    <a:pt x="873" y="1301"/>
                  </a:lnTo>
                  <a:lnTo>
                    <a:pt x="911" y="1314"/>
                  </a:lnTo>
                  <a:lnTo>
                    <a:pt x="1001" y="1295"/>
                  </a:lnTo>
                  <a:lnTo>
                    <a:pt x="1020" y="1284"/>
                  </a:lnTo>
                  <a:lnTo>
                    <a:pt x="1013" y="1277"/>
                  </a:lnTo>
                  <a:lnTo>
                    <a:pt x="960" y="1293"/>
                  </a:lnTo>
                  <a:lnTo>
                    <a:pt x="880" y="1293"/>
                  </a:lnTo>
                  <a:lnTo>
                    <a:pt x="807" y="1271"/>
                  </a:lnTo>
                  <a:lnTo>
                    <a:pt x="771" y="1227"/>
                  </a:lnTo>
                  <a:lnTo>
                    <a:pt x="784" y="1227"/>
                  </a:lnTo>
                  <a:lnTo>
                    <a:pt x="798" y="1229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1" name="Freeform 56"/>
            <p:cNvSpPr>
              <a:spLocks noEditPoints="1"/>
            </p:cNvSpPr>
            <p:nvPr/>
          </p:nvSpPr>
          <p:spPr bwMode="auto">
            <a:xfrm>
              <a:off x="865" y="2423"/>
              <a:ext cx="272" cy="278"/>
            </a:xfrm>
            <a:custGeom>
              <a:avLst/>
              <a:gdLst>
                <a:gd name="T0" fmla="*/ 0 w 818"/>
                <a:gd name="T1" fmla="*/ 0 h 835"/>
                <a:gd name="T2" fmla="*/ 0 w 818"/>
                <a:gd name="T3" fmla="*/ 0 h 835"/>
                <a:gd name="T4" fmla="*/ 0 w 818"/>
                <a:gd name="T5" fmla="*/ 0 h 835"/>
                <a:gd name="T6" fmla="*/ 0 w 818"/>
                <a:gd name="T7" fmla="*/ 0 h 835"/>
                <a:gd name="T8" fmla="*/ 0 w 818"/>
                <a:gd name="T9" fmla="*/ 0 h 835"/>
                <a:gd name="T10" fmla="*/ 0 w 818"/>
                <a:gd name="T11" fmla="*/ 0 h 835"/>
                <a:gd name="T12" fmla="*/ 0 w 818"/>
                <a:gd name="T13" fmla="*/ 0 h 835"/>
                <a:gd name="T14" fmla="*/ 0 w 818"/>
                <a:gd name="T15" fmla="*/ 0 h 835"/>
                <a:gd name="T16" fmla="*/ 0 w 818"/>
                <a:gd name="T17" fmla="*/ 0 h 835"/>
                <a:gd name="T18" fmla="*/ 0 w 818"/>
                <a:gd name="T19" fmla="*/ 0 h 835"/>
                <a:gd name="T20" fmla="*/ 0 w 818"/>
                <a:gd name="T21" fmla="*/ 0 h 835"/>
                <a:gd name="T22" fmla="*/ 0 w 818"/>
                <a:gd name="T23" fmla="*/ 0 h 835"/>
                <a:gd name="T24" fmla="*/ 0 w 818"/>
                <a:gd name="T25" fmla="*/ 0 h 835"/>
                <a:gd name="T26" fmla="*/ 0 w 818"/>
                <a:gd name="T27" fmla="*/ 0 h 835"/>
                <a:gd name="T28" fmla="*/ 0 w 818"/>
                <a:gd name="T29" fmla="*/ 0 h 835"/>
                <a:gd name="T30" fmla="*/ 0 w 818"/>
                <a:gd name="T31" fmla="*/ 0 h 835"/>
                <a:gd name="T32" fmla="*/ 0 w 818"/>
                <a:gd name="T33" fmla="*/ 0 h 835"/>
                <a:gd name="T34" fmla="*/ 0 w 818"/>
                <a:gd name="T35" fmla="*/ 0 h 835"/>
                <a:gd name="T36" fmla="*/ 0 w 818"/>
                <a:gd name="T37" fmla="*/ 0 h 835"/>
                <a:gd name="T38" fmla="*/ 0 w 818"/>
                <a:gd name="T39" fmla="*/ 0 h 835"/>
                <a:gd name="T40" fmla="*/ 0 w 818"/>
                <a:gd name="T41" fmla="*/ 0 h 835"/>
                <a:gd name="T42" fmla="*/ 0 w 818"/>
                <a:gd name="T43" fmla="*/ 0 h 835"/>
                <a:gd name="T44" fmla="*/ 0 w 818"/>
                <a:gd name="T45" fmla="*/ 0 h 835"/>
                <a:gd name="T46" fmla="*/ 0 w 818"/>
                <a:gd name="T47" fmla="*/ 0 h 835"/>
                <a:gd name="T48" fmla="*/ 0 w 818"/>
                <a:gd name="T49" fmla="*/ 0 h 835"/>
                <a:gd name="T50" fmla="*/ 0 w 818"/>
                <a:gd name="T51" fmla="*/ 0 h 835"/>
                <a:gd name="T52" fmla="*/ 0 w 818"/>
                <a:gd name="T53" fmla="*/ 0 h 835"/>
                <a:gd name="T54" fmla="*/ 0 w 818"/>
                <a:gd name="T55" fmla="*/ 0 h 835"/>
                <a:gd name="T56" fmla="*/ 0 w 818"/>
                <a:gd name="T57" fmla="*/ 0 h 835"/>
                <a:gd name="T58" fmla="*/ 0 w 818"/>
                <a:gd name="T59" fmla="*/ 0 h 835"/>
                <a:gd name="T60" fmla="*/ 0 w 818"/>
                <a:gd name="T61" fmla="*/ 0 h 835"/>
                <a:gd name="T62" fmla="*/ 0 w 818"/>
                <a:gd name="T63" fmla="*/ 0 h 835"/>
                <a:gd name="T64" fmla="*/ 0 w 818"/>
                <a:gd name="T65" fmla="*/ 0 h 835"/>
                <a:gd name="T66" fmla="*/ 0 w 818"/>
                <a:gd name="T67" fmla="*/ 0 h 835"/>
                <a:gd name="T68" fmla="*/ 0 w 818"/>
                <a:gd name="T69" fmla="*/ 0 h 835"/>
                <a:gd name="T70" fmla="*/ 0 w 818"/>
                <a:gd name="T71" fmla="*/ 0 h 835"/>
                <a:gd name="T72" fmla="*/ 0 w 818"/>
                <a:gd name="T73" fmla="*/ 0 h 835"/>
                <a:gd name="T74" fmla="*/ 0 w 818"/>
                <a:gd name="T75" fmla="*/ 0 h 835"/>
                <a:gd name="T76" fmla="*/ 0 w 818"/>
                <a:gd name="T77" fmla="*/ 0 h 835"/>
                <a:gd name="T78" fmla="*/ 0 w 818"/>
                <a:gd name="T79" fmla="*/ 0 h 835"/>
                <a:gd name="T80" fmla="*/ 0 w 818"/>
                <a:gd name="T81" fmla="*/ 0 h 835"/>
                <a:gd name="T82" fmla="*/ 0 w 818"/>
                <a:gd name="T83" fmla="*/ 0 h 835"/>
                <a:gd name="T84" fmla="*/ 0 w 818"/>
                <a:gd name="T85" fmla="*/ 0 h 835"/>
                <a:gd name="T86" fmla="*/ 0 w 818"/>
                <a:gd name="T87" fmla="*/ 0 h 835"/>
                <a:gd name="T88" fmla="*/ 0 w 818"/>
                <a:gd name="T89" fmla="*/ 0 h 835"/>
                <a:gd name="T90" fmla="*/ 0 w 818"/>
                <a:gd name="T91" fmla="*/ 0 h 835"/>
                <a:gd name="T92" fmla="*/ 0 w 818"/>
                <a:gd name="T93" fmla="*/ 0 h 835"/>
                <a:gd name="T94" fmla="*/ 0 w 818"/>
                <a:gd name="T95" fmla="*/ 0 h 835"/>
                <a:gd name="T96" fmla="*/ 0 w 818"/>
                <a:gd name="T97" fmla="*/ 0 h 835"/>
                <a:gd name="T98" fmla="*/ 0 w 818"/>
                <a:gd name="T99" fmla="*/ 0 h 835"/>
                <a:gd name="T100" fmla="*/ 0 w 818"/>
                <a:gd name="T101" fmla="*/ 0 h 835"/>
                <a:gd name="T102" fmla="*/ 0 w 818"/>
                <a:gd name="T103" fmla="*/ 0 h 835"/>
                <a:gd name="T104" fmla="*/ 0 w 818"/>
                <a:gd name="T105" fmla="*/ 0 h 835"/>
                <a:gd name="T106" fmla="*/ 0 w 818"/>
                <a:gd name="T107" fmla="*/ 0 h 8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8"/>
                <a:gd name="T163" fmla="*/ 0 h 835"/>
                <a:gd name="T164" fmla="*/ 818 w 818"/>
                <a:gd name="T165" fmla="*/ 835 h 8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8" h="835">
                  <a:moveTo>
                    <a:pt x="103" y="774"/>
                  </a:moveTo>
                  <a:lnTo>
                    <a:pt x="100" y="768"/>
                  </a:lnTo>
                  <a:lnTo>
                    <a:pt x="100" y="763"/>
                  </a:lnTo>
                  <a:lnTo>
                    <a:pt x="99" y="759"/>
                  </a:lnTo>
                  <a:lnTo>
                    <a:pt x="100" y="756"/>
                  </a:lnTo>
                  <a:lnTo>
                    <a:pt x="103" y="752"/>
                  </a:lnTo>
                  <a:lnTo>
                    <a:pt x="108" y="749"/>
                  </a:lnTo>
                  <a:lnTo>
                    <a:pt x="112" y="747"/>
                  </a:lnTo>
                  <a:lnTo>
                    <a:pt x="115" y="745"/>
                  </a:lnTo>
                  <a:lnTo>
                    <a:pt x="117" y="742"/>
                  </a:lnTo>
                  <a:lnTo>
                    <a:pt x="118" y="739"/>
                  </a:lnTo>
                  <a:lnTo>
                    <a:pt x="117" y="734"/>
                  </a:lnTo>
                  <a:lnTo>
                    <a:pt x="117" y="730"/>
                  </a:lnTo>
                  <a:lnTo>
                    <a:pt x="83" y="707"/>
                  </a:lnTo>
                  <a:lnTo>
                    <a:pt x="47" y="673"/>
                  </a:lnTo>
                  <a:lnTo>
                    <a:pt x="41" y="673"/>
                  </a:lnTo>
                  <a:lnTo>
                    <a:pt x="39" y="676"/>
                  </a:lnTo>
                  <a:lnTo>
                    <a:pt x="19" y="660"/>
                  </a:lnTo>
                  <a:lnTo>
                    <a:pt x="9" y="660"/>
                  </a:lnTo>
                  <a:lnTo>
                    <a:pt x="0" y="679"/>
                  </a:lnTo>
                  <a:lnTo>
                    <a:pt x="0" y="692"/>
                  </a:lnTo>
                  <a:lnTo>
                    <a:pt x="153" y="835"/>
                  </a:lnTo>
                  <a:lnTo>
                    <a:pt x="152" y="832"/>
                  </a:lnTo>
                  <a:lnTo>
                    <a:pt x="148" y="826"/>
                  </a:lnTo>
                  <a:lnTo>
                    <a:pt x="140" y="816"/>
                  </a:lnTo>
                  <a:lnTo>
                    <a:pt x="130" y="804"/>
                  </a:lnTo>
                  <a:lnTo>
                    <a:pt x="120" y="794"/>
                  </a:lnTo>
                  <a:lnTo>
                    <a:pt x="112" y="784"/>
                  </a:lnTo>
                  <a:lnTo>
                    <a:pt x="105" y="777"/>
                  </a:lnTo>
                  <a:lnTo>
                    <a:pt x="103" y="774"/>
                  </a:lnTo>
                  <a:close/>
                  <a:moveTo>
                    <a:pt x="114" y="718"/>
                  </a:moveTo>
                  <a:lnTo>
                    <a:pt x="111" y="711"/>
                  </a:lnTo>
                  <a:lnTo>
                    <a:pt x="108" y="704"/>
                  </a:lnTo>
                  <a:lnTo>
                    <a:pt x="103" y="697"/>
                  </a:lnTo>
                  <a:lnTo>
                    <a:pt x="97" y="689"/>
                  </a:lnTo>
                  <a:lnTo>
                    <a:pt x="95" y="682"/>
                  </a:lnTo>
                  <a:lnTo>
                    <a:pt x="92" y="676"/>
                  </a:lnTo>
                  <a:lnTo>
                    <a:pt x="92" y="673"/>
                  </a:lnTo>
                  <a:lnTo>
                    <a:pt x="92" y="672"/>
                  </a:lnTo>
                  <a:lnTo>
                    <a:pt x="93" y="670"/>
                  </a:lnTo>
                  <a:lnTo>
                    <a:pt x="96" y="670"/>
                  </a:lnTo>
                  <a:lnTo>
                    <a:pt x="97" y="667"/>
                  </a:lnTo>
                  <a:lnTo>
                    <a:pt x="100" y="667"/>
                  </a:lnTo>
                  <a:lnTo>
                    <a:pt x="106" y="667"/>
                  </a:lnTo>
                  <a:lnTo>
                    <a:pt x="112" y="667"/>
                  </a:lnTo>
                  <a:lnTo>
                    <a:pt x="118" y="667"/>
                  </a:lnTo>
                  <a:lnTo>
                    <a:pt x="124" y="667"/>
                  </a:lnTo>
                  <a:lnTo>
                    <a:pt x="125" y="667"/>
                  </a:lnTo>
                  <a:lnTo>
                    <a:pt x="127" y="666"/>
                  </a:lnTo>
                  <a:lnTo>
                    <a:pt x="128" y="665"/>
                  </a:lnTo>
                  <a:lnTo>
                    <a:pt x="128" y="663"/>
                  </a:lnTo>
                  <a:lnTo>
                    <a:pt x="117" y="657"/>
                  </a:lnTo>
                  <a:lnTo>
                    <a:pt x="53" y="611"/>
                  </a:lnTo>
                  <a:lnTo>
                    <a:pt x="31" y="606"/>
                  </a:lnTo>
                  <a:lnTo>
                    <a:pt x="22" y="606"/>
                  </a:lnTo>
                  <a:lnTo>
                    <a:pt x="13" y="622"/>
                  </a:lnTo>
                  <a:lnTo>
                    <a:pt x="22" y="644"/>
                  </a:lnTo>
                  <a:lnTo>
                    <a:pt x="61" y="670"/>
                  </a:lnTo>
                  <a:lnTo>
                    <a:pt x="67" y="682"/>
                  </a:lnTo>
                  <a:lnTo>
                    <a:pt x="114" y="718"/>
                  </a:lnTo>
                  <a:close/>
                  <a:moveTo>
                    <a:pt x="125" y="651"/>
                  </a:moveTo>
                  <a:lnTo>
                    <a:pt x="109" y="621"/>
                  </a:lnTo>
                  <a:lnTo>
                    <a:pt x="100" y="602"/>
                  </a:lnTo>
                  <a:lnTo>
                    <a:pt x="99" y="595"/>
                  </a:lnTo>
                  <a:lnTo>
                    <a:pt x="97" y="590"/>
                  </a:lnTo>
                  <a:lnTo>
                    <a:pt x="97" y="586"/>
                  </a:lnTo>
                  <a:lnTo>
                    <a:pt x="97" y="585"/>
                  </a:lnTo>
                  <a:lnTo>
                    <a:pt x="100" y="582"/>
                  </a:lnTo>
                  <a:lnTo>
                    <a:pt x="106" y="582"/>
                  </a:lnTo>
                  <a:lnTo>
                    <a:pt x="111" y="580"/>
                  </a:lnTo>
                  <a:lnTo>
                    <a:pt x="114" y="577"/>
                  </a:lnTo>
                  <a:lnTo>
                    <a:pt x="61" y="541"/>
                  </a:lnTo>
                  <a:lnTo>
                    <a:pt x="53" y="541"/>
                  </a:lnTo>
                  <a:lnTo>
                    <a:pt x="47" y="557"/>
                  </a:lnTo>
                  <a:lnTo>
                    <a:pt x="50" y="590"/>
                  </a:lnTo>
                  <a:lnTo>
                    <a:pt x="86" y="622"/>
                  </a:lnTo>
                  <a:lnTo>
                    <a:pt x="125" y="651"/>
                  </a:lnTo>
                  <a:close/>
                  <a:moveTo>
                    <a:pt x="114" y="567"/>
                  </a:moveTo>
                  <a:lnTo>
                    <a:pt x="114" y="563"/>
                  </a:lnTo>
                  <a:lnTo>
                    <a:pt x="114" y="557"/>
                  </a:lnTo>
                  <a:lnTo>
                    <a:pt x="114" y="551"/>
                  </a:lnTo>
                  <a:lnTo>
                    <a:pt x="114" y="544"/>
                  </a:lnTo>
                  <a:lnTo>
                    <a:pt x="114" y="538"/>
                  </a:lnTo>
                  <a:lnTo>
                    <a:pt x="114" y="532"/>
                  </a:lnTo>
                  <a:lnTo>
                    <a:pt x="115" y="528"/>
                  </a:lnTo>
                  <a:lnTo>
                    <a:pt x="117" y="523"/>
                  </a:lnTo>
                  <a:lnTo>
                    <a:pt x="121" y="522"/>
                  </a:lnTo>
                  <a:lnTo>
                    <a:pt x="127" y="522"/>
                  </a:lnTo>
                  <a:lnTo>
                    <a:pt x="133" y="522"/>
                  </a:lnTo>
                  <a:lnTo>
                    <a:pt x="139" y="521"/>
                  </a:lnTo>
                  <a:lnTo>
                    <a:pt x="145" y="521"/>
                  </a:lnTo>
                  <a:lnTo>
                    <a:pt x="151" y="521"/>
                  </a:lnTo>
                  <a:lnTo>
                    <a:pt x="155" y="519"/>
                  </a:lnTo>
                  <a:lnTo>
                    <a:pt x="161" y="519"/>
                  </a:lnTo>
                  <a:lnTo>
                    <a:pt x="105" y="473"/>
                  </a:lnTo>
                  <a:lnTo>
                    <a:pt x="95" y="468"/>
                  </a:lnTo>
                  <a:lnTo>
                    <a:pt x="77" y="490"/>
                  </a:lnTo>
                  <a:lnTo>
                    <a:pt x="69" y="516"/>
                  </a:lnTo>
                  <a:lnTo>
                    <a:pt x="77" y="541"/>
                  </a:lnTo>
                  <a:lnTo>
                    <a:pt x="114" y="567"/>
                  </a:lnTo>
                  <a:close/>
                  <a:moveTo>
                    <a:pt x="159" y="499"/>
                  </a:moveTo>
                  <a:lnTo>
                    <a:pt x="158" y="494"/>
                  </a:lnTo>
                  <a:lnTo>
                    <a:pt x="155" y="484"/>
                  </a:lnTo>
                  <a:lnTo>
                    <a:pt x="151" y="470"/>
                  </a:lnTo>
                  <a:lnTo>
                    <a:pt x="146" y="455"/>
                  </a:lnTo>
                  <a:lnTo>
                    <a:pt x="143" y="443"/>
                  </a:lnTo>
                  <a:lnTo>
                    <a:pt x="140" y="438"/>
                  </a:lnTo>
                  <a:lnTo>
                    <a:pt x="143" y="442"/>
                  </a:lnTo>
                  <a:lnTo>
                    <a:pt x="148" y="458"/>
                  </a:lnTo>
                  <a:lnTo>
                    <a:pt x="180" y="423"/>
                  </a:lnTo>
                  <a:lnTo>
                    <a:pt x="165" y="406"/>
                  </a:lnTo>
                  <a:lnTo>
                    <a:pt x="159" y="393"/>
                  </a:lnTo>
                  <a:lnTo>
                    <a:pt x="146" y="384"/>
                  </a:lnTo>
                  <a:lnTo>
                    <a:pt x="121" y="414"/>
                  </a:lnTo>
                  <a:lnTo>
                    <a:pt x="121" y="465"/>
                  </a:lnTo>
                  <a:lnTo>
                    <a:pt x="159" y="499"/>
                  </a:lnTo>
                  <a:close/>
                  <a:moveTo>
                    <a:pt x="189" y="419"/>
                  </a:moveTo>
                  <a:lnTo>
                    <a:pt x="192" y="417"/>
                  </a:lnTo>
                  <a:lnTo>
                    <a:pt x="195" y="414"/>
                  </a:lnTo>
                  <a:lnTo>
                    <a:pt x="196" y="411"/>
                  </a:lnTo>
                  <a:lnTo>
                    <a:pt x="198" y="407"/>
                  </a:lnTo>
                  <a:lnTo>
                    <a:pt x="201" y="398"/>
                  </a:lnTo>
                  <a:lnTo>
                    <a:pt x="202" y="388"/>
                  </a:lnTo>
                  <a:lnTo>
                    <a:pt x="204" y="378"/>
                  </a:lnTo>
                  <a:lnTo>
                    <a:pt x="207" y="369"/>
                  </a:lnTo>
                  <a:lnTo>
                    <a:pt x="209" y="366"/>
                  </a:lnTo>
                  <a:lnTo>
                    <a:pt x="211" y="363"/>
                  </a:lnTo>
                  <a:lnTo>
                    <a:pt x="214" y="362"/>
                  </a:lnTo>
                  <a:lnTo>
                    <a:pt x="218" y="362"/>
                  </a:lnTo>
                  <a:lnTo>
                    <a:pt x="220" y="361"/>
                  </a:lnTo>
                  <a:lnTo>
                    <a:pt x="223" y="362"/>
                  </a:lnTo>
                  <a:lnTo>
                    <a:pt x="229" y="366"/>
                  </a:lnTo>
                  <a:lnTo>
                    <a:pt x="235" y="369"/>
                  </a:lnTo>
                  <a:lnTo>
                    <a:pt x="240" y="374"/>
                  </a:lnTo>
                  <a:lnTo>
                    <a:pt x="245" y="377"/>
                  </a:lnTo>
                  <a:lnTo>
                    <a:pt x="248" y="378"/>
                  </a:lnTo>
                  <a:lnTo>
                    <a:pt x="249" y="378"/>
                  </a:lnTo>
                  <a:lnTo>
                    <a:pt x="251" y="377"/>
                  </a:lnTo>
                  <a:lnTo>
                    <a:pt x="251" y="375"/>
                  </a:lnTo>
                  <a:lnTo>
                    <a:pt x="209" y="321"/>
                  </a:lnTo>
                  <a:lnTo>
                    <a:pt x="209" y="314"/>
                  </a:lnTo>
                  <a:lnTo>
                    <a:pt x="207" y="311"/>
                  </a:lnTo>
                  <a:lnTo>
                    <a:pt x="198" y="311"/>
                  </a:lnTo>
                  <a:lnTo>
                    <a:pt x="171" y="355"/>
                  </a:lnTo>
                  <a:lnTo>
                    <a:pt x="179" y="406"/>
                  </a:lnTo>
                  <a:lnTo>
                    <a:pt x="189" y="419"/>
                  </a:lnTo>
                  <a:close/>
                  <a:moveTo>
                    <a:pt x="254" y="365"/>
                  </a:moveTo>
                  <a:lnTo>
                    <a:pt x="255" y="356"/>
                  </a:lnTo>
                  <a:lnTo>
                    <a:pt x="255" y="345"/>
                  </a:lnTo>
                  <a:lnTo>
                    <a:pt x="254" y="331"/>
                  </a:lnTo>
                  <a:lnTo>
                    <a:pt x="252" y="320"/>
                  </a:lnTo>
                  <a:lnTo>
                    <a:pt x="252" y="308"/>
                  </a:lnTo>
                  <a:lnTo>
                    <a:pt x="252" y="298"/>
                  </a:lnTo>
                  <a:lnTo>
                    <a:pt x="254" y="295"/>
                  </a:lnTo>
                  <a:lnTo>
                    <a:pt x="255" y="294"/>
                  </a:lnTo>
                  <a:lnTo>
                    <a:pt x="257" y="292"/>
                  </a:lnTo>
                  <a:lnTo>
                    <a:pt x="260" y="292"/>
                  </a:lnTo>
                  <a:lnTo>
                    <a:pt x="261" y="289"/>
                  </a:lnTo>
                  <a:lnTo>
                    <a:pt x="263" y="286"/>
                  </a:lnTo>
                  <a:lnTo>
                    <a:pt x="266" y="285"/>
                  </a:lnTo>
                  <a:lnTo>
                    <a:pt x="268" y="285"/>
                  </a:lnTo>
                  <a:lnTo>
                    <a:pt x="276" y="285"/>
                  </a:lnTo>
                  <a:lnTo>
                    <a:pt x="285" y="286"/>
                  </a:lnTo>
                  <a:lnTo>
                    <a:pt x="294" y="286"/>
                  </a:lnTo>
                  <a:lnTo>
                    <a:pt x="301" y="286"/>
                  </a:lnTo>
                  <a:lnTo>
                    <a:pt x="305" y="286"/>
                  </a:lnTo>
                  <a:lnTo>
                    <a:pt x="308" y="285"/>
                  </a:lnTo>
                  <a:lnTo>
                    <a:pt x="310" y="282"/>
                  </a:lnTo>
                  <a:lnTo>
                    <a:pt x="311" y="279"/>
                  </a:lnTo>
                  <a:lnTo>
                    <a:pt x="313" y="279"/>
                  </a:lnTo>
                  <a:lnTo>
                    <a:pt x="314" y="279"/>
                  </a:lnTo>
                  <a:lnTo>
                    <a:pt x="316" y="279"/>
                  </a:lnTo>
                  <a:lnTo>
                    <a:pt x="267" y="222"/>
                  </a:lnTo>
                  <a:lnTo>
                    <a:pt x="239" y="260"/>
                  </a:lnTo>
                  <a:lnTo>
                    <a:pt x="229" y="298"/>
                  </a:lnTo>
                  <a:lnTo>
                    <a:pt x="236" y="343"/>
                  </a:lnTo>
                  <a:lnTo>
                    <a:pt x="254" y="365"/>
                  </a:lnTo>
                  <a:close/>
                  <a:moveTo>
                    <a:pt x="329" y="278"/>
                  </a:moveTo>
                  <a:lnTo>
                    <a:pt x="329" y="266"/>
                  </a:lnTo>
                  <a:lnTo>
                    <a:pt x="330" y="256"/>
                  </a:lnTo>
                  <a:lnTo>
                    <a:pt x="332" y="249"/>
                  </a:lnTo>
                  <a:lnTo>
                    <a:pt x="335" y="243"/>
                  </a:lnTo>
                  <a:lnTo>
                    <a:pt x="339" y="240"/>
                  </a:lnTo>
                  <a:lnTo>
                    <a:pt x="342" y="237"/>
                  </a:lnTo>
                  <a:lnTo>
                    <a:pt x="348" y="235"/>
                  </a:lnTo>
                  <a:lnTo>
                    <a:pt x="352" y="237"/>
                  </a:lnTo>
                  <a:lnTo>
                    <a:pt x="363" y="240"/>
                  </a:lnTo>
                  <a:lnTo>
                    <a:pt x="376" y="244"/>
                  </a:lnTo>
                  <a:lnTo>
                    <a:pt x="388" y="250"/>
                  </a:lnTo>
                  <a:lnTo>
                    <a:pt x="401" y="256"/>
                  </a:lnTo>
                  <a:lnTo>
                    <a:pt x="373" y="198"/>
                  </a:lnTo>
                  <a:lnTo>
                    <a:pt x="335" y="163"/>
                  </a:lnTo>
                  <a:lnTo>
                    <a:pt x="319" y="173"/>
                  </a:lnTo>
                  <a:lnTo>
                    <a:pt x="305" y="198"/>
                  </a:lnTo>
                  <a:lnTo>
                    <a:pt x="316" y="249"/>
                  </a:lnTo>
                  <a:lnTo>
                    <a:pt x="329" y="278"/>
                  </a:lnTo>
                  <a:close/>
                  <a:moveTo>
                    <a:pt x="447" y="196"/>
                  </a:moveTo>
                  <a:lnTo>
                    <a:pt x="453" y="193"/>
                  </a:lnTo>
                  <a:lnTo>
                    <a:pt x="457" y="193"/>
                  </a:lnTo>
                  <a:lnTo>
                    <a:pt x="462" y="193"/>
                  </a:lnTo>
                  <a:lnTo>
                    <a:pt x="464" y="193"/>
                  </a:lnTo>
                  <a:lnTo>
                    <a:pt x="470" y="196"/>
                  </a:lnTo>
                  <a:lnTo>
                    <a:pt x="475" y="201"/>
                  </a:lnTo>
                  <a:lnTo>
                    <a:pt x="479" y="205"/>
                  </a:lnTo>
                  <a:lnTo>
                    <a:pt x="485" y="209"/>
                  </a:lnTo>
                  <a:lnTo>
                    <a:pt x="488" y="209"/>
                  </a:lnTo>
                  <a:lnTo>
                    <a:pt x="491" y="211"/>
                  </a:lnTo>
                  <a:lnTo>
                    <a:pt x="494" y="209"/>
                  </a:lnTo>
                  <a:lnTo>
                    <a:pt x="498" y="208"/>
                  </a:lnTo>
                  <a:lnTo>
                    <a:pt x="478" y="154"/>
                  </a:lnTo>
                  <a:lnTo>
                    <a:pt x="451" y="113"/>
                  </a:lnTo>
                  <a:lnTo>
                    <a:pt x="442" y="105"/>
                  </a:lnTo>
                  <a:lnTo>
                    <a:pt x="426" y="105"/>
                  </a:lnTo>
                  <a:lnTo>
                    <a:pt x="407" y="129"/>
                  </a:lnTo>
                  <a:lnTo>
                    <a:pt x="404" y="230"/>
                  </a:lnTo>
                  <a:lnTo>
                    <a:pt x="447" y="196"/>
                  </a:lnTo>
                  <a:close/>
                  <a:moveTo>
                    <a:pt x="506" y="203"/>
                  </a:moveTo>
                  <a:lnTo>
                    <a:pt x="507" y="203"/>
                  </a:lnTo>
                  <a:lnTo>
                    <a:pt x="509" y="202"/>
                  </a:lnTo>
                  <a:lnTo>
                    <a:pt x="510" y="202"/>
                  </a:lnTo>
                  <a:lnTo>
                    <a:pt x="512" y="201"/>
                  </a:lnTo>
                  <a:lnTo>
                    <a:pt x="513" y="201"/>
                  </a:lnTo>
                  <a:lnTo>
                    <a:pt x="515" y="199"/>
                  </a:lnTo>
                  <a:lnTo>
                    <a:pt x="516" y="199"/>
                  </a:lnTo>
                  <a:lnTo>
                    <a:pt x="519" y="193"/>
                  </a:lnTo>
                  <a:lnTo>
                    <a:pt x="522" y="186"/>
                  </a:lnTo>
                  <a:lnTo>
                    <a:pt x="526" y="177"/>
                  </a:lnTo>
                  <a:lnTo>
                    <a:pt x="529" y="167"/>
                  </a:lnTo>
                  <a:lnTo>
                    <a:pt x="534" y="160"/>
                  </a:lnTo>
                  <a:lnTo>
                    <a:pt x="537" y="154"/>
                  </a:lnTo>
                  <a:lnTo>
                    <a:pt x="538" y="151"/>
                  </a:lnTo>
                  <a:lnTo>
                    <a:pt x="543" y="148"/>
                  </a:lnTo>
                  <a:lnTo>
                    <a:pt x="546" y="147"/>
                  </a:lnTo>
                  <a:lnTo>
                    <a:pt x="549" y="147"/>
                  </a:lnTo>
                  <a:lnTo>
                    <a:pt x="551" y="148"/>
                  </a:lnTo>
                  <a:lnTo>
                    <a:pt x="559" y="151"/>
                  </a:lnTo>
                  <a:lnTo>
                    <a:pt x="565" y="157"/>
                  </a:lnTo>
                  <a:lnTo>
                    <a:pt x="571" y="163"/>
                  </a:lnTo>
                  <a:lnTo>
                    <a:pt x="578" y="167"/>
                  </a:lnTo>
                  <a:lnTo>
                    <a:pt x="581" y="169"/>
                  </a:lnTo>
                  <a:lnTo>
                    <a:pt x="585" y="170"/>
                  </a:lnTo>
                  <a:lnTo>
                    <a:pt x="588" y="169"/>
                  </a:lnTo>
                  <a:lnTo>
                    <a:pt x="593" y="167"/>
                  </a:lnTo>
                  <a:lnTo>
                    <a:pt x="585" y="107"/>
                  </a:lnTo>
                  <a:lnTo>
                    <a:pt x="574" y="54"/>
                  </a:lnTo>
                  <a:lnTo>
                    <a:pt x="566" y="46"/>
                  </a:lnTo>
                  <a:lnTo>
                    <a:pt x="557" y="46"/>
                  </a:lnTo>
                  <a:lnTo>
                    <a:pt x="526" y="89"/>
                  </a:lnTo>
                  <a:lnTo>
                    <a:pt x="503" y="192"/>
                  </a:lnTo>
                  <a:lnTo>
                    <a:pt x="506" y="203"/>
                  </a:lnTo>
                  <a:close/>
                  <a:moveTo>
                    <a:pt x="602" y="161"/>
                  </a:moveTo>
                  <a:lnTo>
                    <a:pt x="607" y="157"/>
                  </a:lnTo>
                  <a:lnTo>
                    <a:pt x="613" y="153"/>
                  </a:lnTo>
                  <a:lnTo>
                    <a:pt x="621" y="148"/>
                  </a:lnTo>
                  <a:lnTo>
                    <a:pt x="627" y="144"/>
                  </a:lnTo>
                  <a:lnTo>
                    <a:pt x="633" y="139"/>
                  </a:lnTo>
                  <a:lnTo>
                    <a:pt x="638" y="135"/>
                  </a:lnTo>
                  <a:lnTo>
                    <a:pt x="644" y="129"/>
                  </a:lnTo>
                  <a:lnTo>
                    <a:pt x="650" y="123"/>
                  </a:lnTo>
                  <a:lnTo>
                    <a:pt x="650" y="128"/>
                  </a:lnTo>
                  <a:lnTo>
                    <a:pt x="650" y="132"/>
                  </a:lnTo>
                  <a:lnTo>
                    <a:pt x="650" y="135"/>
                  </a:lnTo>
                  <a:lnTo>
                    <a:pt x="652" y="139"/>
                  </a:lnTo>
                  <a:lnTo>
                    <a:pt x="652" y="144"/>
                  </a:lnTo>
                  <a:lnTo>
                    <a:pt x="653" y="147"/>
                  </a:lnTo>
                  <a:lnTo>
                    <a:pt x="653" y="151"/>
                  </a:lnTo>
                  <a:lnTo>
                    <a:pt x="653" y="155"/>
                  </a:lnTo>
                  <a:lnTo>
                    <a:pt x="655" y="154"/>
                  </a:lnTo>
                  <a:lnTo>
                    <a:pt x="658" y="154"/>
                  </a:lnTo>
                  <a:lnTo>
                    <a:pt x="659" y="153"/>
                  </a:lnTo>
                  <a:lnTo>
                    <a:pt x="661" y="153"/>
                  </a:lnTo>
                  <a:lnTo>
                    <a:pt x="662" y="153"/>
                  </a:lnTo>
                  <a:lnTo>
                    <a:pt x="663" y="151"/>
                  </a:lnTo>
                  <a:lnTo>
                    <a:pt x="666" y="150"/>
                  </a:lnTo>
                  <a:lnTo>
                    <a:pt x="668" y="150"/>
                  </a:lnTo>
                  <a:lnTo>
                    <a:pt x="681" y="46"/>
                  </a:lnTo>
                  <a:lnTo>
                    <a:pt x="681" y="35"/>
                  </a:lnTo>
                  <a:lnTo>
                    <a:pt x="659" y="22"/>
                  </a:lnTo>
                  <a:lnTo>
                    <a:pt x="650" y="22"/>
                  </a:lnTo>
                  <a:lnTo>
                    <a:pt x="618" y="70"/>
                  </a:lnTo>
                  <a:lnTo>
                    <a:pt x="599" y="145"/>
                  </a:lnTo>
                  <a:lnTo>
                    <a:pt x="602" y="161"/>
                  </a:lnTo>
                  <a:close/>
                  <a:moveTo>
                    <a:pt x="677" y="144"/>
                  </a:moveTo>
                  <a:lnTo>
                    <a:pt x="684" y="138"/>
                  </a:lnTo>
                  <a:lnTo>
                    <a:pt x="692" y="131"/>
                  </a:lnTo>
                  <a:lnTo>
                    <a:pt x="696" y="123"/>
                  </a:lnTo>
                  <a:lnTo>
                    <a:pt x="702" y="116"/>
                  </a:lnTo>
                  <a:lnTo>
                    <a:pt x="708" y="109"/>
                  </a:lnTo>
                  <a:lnTo>
                    <a:pt x="715" y="105"/>
                  </a:lnTo>
                  <a:lnTo>
                    <a:pt x="718" y="103"/>
                  </a:lnTo>
                  <a:lnTo>
                    <a:pt x="722" y="103"/>
                  </a:lnTo>
                  <a:lnTo>
                    <a:pt x="728" y="103"/>
                  </a:lnTo>
                  <a:lnTo>
                    <a:pt x="733" y="103"/>
                  </a:lnTo>
                  <a:lnTo>
                    <a:pt x="734" y="107"/>
                  </a:lnTo>
                  <a:lnTo>
                    <a:pt x="737" y="112"/>
                  </a:lnTo>
                  <a:lnTo>
                    <a:pt x="740" y="116"/>
                  </a:lnTo>
                  <a:lnTo>
                    <a:pt x="745" y="122"/>
                  </a:lnTo>
                  <a:lnTo>
                    <a:pt x="748" y="128"/>
                  </a:lnTo>
                  <a:lnTo>
                    <a:pt x="750" y="134"/>
                  </a:lnTo>
                  <a:lnTo>
                    <a:pt x="753" y="138"/>
                  </a:lnTo>
                  <a:lnTo>
                    <a:pt x="753" y="141"/>
                  </a:lnTo>
                  <a:lnTo>
                    <a:pt x="818" y="22"/>
                  </a:lnTo>
                  <a:lnTo>
                    <a:pt x="809" y="7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796" y="0"/>
                  </a:lnTo>
                  <a:lnTo>
                    <a:pt x="790" y="0"/>
                  </a:lnTo>
                  <a:lnTo>
                    <a:pt x="787" y="0"/>
                  </a:lnTo>
                  <a:lnTo>
                    <a:pt x="786" y="0"/>
                  </a:lnTo>
                  <a:lnTo>
                    <a:pt x="787" y="0"/>
                  </a:lnTo>
                  <a:lnTo>
                    <a:pt x="755" y="13"/>
                  </a:lnTo>
                  <a:lnTo>
                    <a:pt x="708" y="67"/>
                  </a:lnTo>
                  <a:lnTo>
                    <a:pt x="678" y="135"/>
                  </a:lnTo>
                  <a:lnTo>
                    <a:pt x="677" y="144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2" name="Freeform 57"/>
            <p:cNvSpPr>
              <a:spLocks/>
            </p:cNvSpPr>
            <p:nvPr/>
          </p:nvSpPr>
          <p:spPr bwMode="auto">
            <a:xfrm>
              <a:off x="590" y="2974"/>
              <a:ext cx="119" cy="106"/>
            </a:xfrm>
            <a:custGeom>
              <a:avLst/>
              <a:gdLst>
                <a:gd name="T0" fmla="*/ 0 w 358"/>
                <a:gd name="T1" fmla="*/ 0 h 317"/>
                <a:gd name="T2" fmla="*/ 0 w 358"/>
                <a:gd name="T3" fmla="*/ 0 h 317"/>
                <a:gd name="T4" fmla="*/ 0 w 358"/>
                <a:gd name="T5" fmla="*/ 0 h 317"/>
                <a:gd name="T6" fmla="*/ 0 w 358"/>
                <a:gd name="T7" fmla="*/ 0 h 317"/>
                <a:gd name="T8" fmla="*/ 0 w 358"/>
                <a:gd name="T9" fmla="*/ 0 h 317"/>
                <a:gd name="T10" fmla="*/ 0 w 358"/>
                <a:gd name="T11" fmla="*/ 0 h 317"/>
                <a:gd name="T12" fmla="*/ 0 w 358"/>
                <a:gd name="T13" fmla="*/ 0 h 317"/>
                <a:gd name="T14" fmla="*/ 0 w 358"/>
                <a:gd name="T15" fmla="*/ 0 h 317"/>
                <a:gd name="T16" fmla="*/ 0 w 358"/>
                <a:gd name="T17" fmla="*/ 0 h 317"/>
                <a:gd name="T18" fmla="*/ 0 w 358"/>
                <a:gd name="T19" fmla="*/ 0 h 317"/>
                <a:gd name="T20" fmla="*/ 0 w 358"/>
                <a:gd name="T21" fmla="*/ 0 h 317"/>
                <a:gd name="T22" fmla="*/ 0 w 358"/>
                <a:gd name="T23" fmla="*/ 0 h 317"/>
                <a:gd name="T24" fmla="*/ 0 w 358"/>
                <a:gd name="T25" fmla="*/ 0 h 317"/>
                <a:gd name="T26" fmla="*/ 0 w 358"/>
                <a:gd name="T27" fmla="*/ 0 h 317"/>
                <a:gd name="T28" fmla="*/ 0 w 358"/>
                <a:gd name="T29" fmla="*/ 0 h 317"/>
                <a:gd name="T30" fmla="*/ 0 w 358"/>
                <a:gd name="T31" fmla="*/ 0 h 317"/>
                <a:gd name="T32" fmla="*/ 0 w 358"/>
                <a:gd name="T33" fmla="*/ 0 h 317"/>
                <a:gd name="T34" fmla="*/ 0 w 358"/>
                <a:gd name="T35" fmla="*/ 0 h 317"/>
                <a:gd name="T36" fmla="*/ 0 w 358"/>
                <a:gd name="T37" fmla="*/ 0 h 317"/>
                <a:gd name="T38" fmla="*/ 0 w 358"/>
                <a:gd name="T39" fmla="*/ 0 h 317"/>
                <a:gd name="T40" fmla="*/ 0 w 358"/>
                <a:gd name="T41" fmla="*/ 0 h 317"/>
                <a:gd name="T42" fmla="*/ 0 w 358"/>
                <a:gd name="T43" fmla="*/ 0 h 317"/>
                <a:gd name="T44" fmla="*/ 0 w 358"/>
                <a:gd name="T45" fmla="*/ 0 h 317"/>
                <a:gd name="T46" fmla="*/ 0 w 358"/>
                <a:gd name="T47" fmla="*/ 0 h 317"/>
                <a:gd name="T48" fmla="*/ 0 w 358"/>
                <a:gd name="T49" fmla="*/ 0 h 317"/>
                <a:gd name="T50" fmla="*/ 0 w 358"/>
                <a:gd name="T51" fmla="*/ 0 h 317"/>
                <a:gd name="T52" fmla="*/ 0 w 358"/>
                <a:gd name="T53" fmla="*/ 0 h 317"/>
                <a:gd name="T54" fmla="*/ 0 w 358"/>
                <a:gd name="T55" fmla="*/ 0 h 317"/>
                <a:gd name="T56" fmla="*/ 0 w 358"/>
                <a:gd name="T57" fmla="*/ 0 h 317"/>
                <a:gd name="T58" fmla="*/ 0 w 358"/>
                <a:gd name="T59" fmla="*/ 0 h 317"/>
                <a:gd name="T60" fmla="*/ 0 w 358"/>
                <a:gd name="T61" fmla="*/ 0 h 317"/>
                <a:gd name="T62" fmla="*/ 0 w 358"/>
                <a:gd name="T63" fmla="*/ 0 h 317"/>
                <a:gd name="T64" fmla="*/ 0 w 358"/>
                <a:gd name="T65" fmla="*/ 0 h 317"/>
                <a:gd name="T66" fmla="*/ 0 w 358"/>
                <a:gd name="T67" fmla="*/ 0 h 317"/>
                <a:gd name="T68" fmla="*/ 0 w 358"/>
                <a:gd name="T69" fmla="*/ 0 h 317"/>
                <a:gd name="T70" fmla="*/ 0 w 358"/>
                <a:gd name="T71" fmla="*/ 0 h 317"/>
                <a:gd name="T72" fmla="*/ 0 w 358"/>
                <a:gd name="T73" fmla="*/ 0 h 317"/>
                <a:gd name="T74" fmla="*/ 0 w 358"/>
                <a:gd name="T75" fmla="*/ 0 h 317"/>
                <a:gd name="T76" fmla="*/ 0 w 358"/>
                <a:gd name="T77" fmla="*/ 0 h 317"/>
                <a:gd name="T78" fmla="*/ 0 w 358"/>
                <a:gd name="T79" fmla="*/ 0 h 317"/>
                <a:gd name="T80" fmla="*/ 0 w 358"/>
                <a:gd name="T81" fmla="*/ 0 h 317"/>
                <a:gd name="T82" fmla="*/ 0 w 358"/>
                <a:gd name="T83" fmla="*/ 0 h 317"/>
                <a:gd name="T84" fmla="*/ 0 w 358"/>
                <a:gd name="T85" fmla="*/ 0 h 317"/>
                <a:gd name="T86" fmla="*/ 0 w 358"/>
                <a:gd name="T87" fmla="*/ 0 h 317"/>
                <a:gd name="T88" fmla="*/ 0 w 358"/>
                <a:gd name="T89" fmla="*/ 0 h 317"/>
                <a:gd name="T90" fmla="*/ 0 w 358"/>
                <a:gd name="T91" fmla="*/ 0 h 317"/>
                <a:gd name="T92" fmla="*/ 0 w 358"/>
                <a:gd name="T93" fmla="*/ 0 h 317"/>
                <a:gd name="T94" fmla="*/ 0 w 358"/>
                <a:gd name="T95" fmla="*/ 0 h 317"/>
                <a:gd name="T96" fmla="*/ 0 w 358"/>
                <a:gd name="T97" fmla="*/ 0 h 317"/>
                <a:gd name="T98" fmla="*/ 0 w 358"/>
                <a:gd name="T99" fmla="*/ 0 h 317"/>
                <a:gd name="T100" fmla="*/ 0 w 358"/>
                <a:gd name="T101" fmla="*/ 0 h 317"/>
                <a:gd name="T102" fmla="*/ 0 w 358"/>
                <a:gd name="T103" fmla="*/ 0 h 317"/>
                <a:gd name="T104" fmla="*/ 0 w 358"/>
                <a:gd name="T105" fmla="*/ 0 h 317"/>
                <a:gd name="T106" fmla="*/ 0 w 358"/>
                <a:gd name="T107" fmla="*/ 0 h 317"/>
                <a:gd name="T108" fmla="*/ 0 w 358"/>
                <a:gd name="T109" fmla="*/ 0 h 3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8"/>
                <a:gd name="T166" fmla="*/ 0 h 317"/>
                <a:gd name="T167" fmla="*/ 358 w 358"/>
                <a:gd name="T168" fmla="*/ 317 h 3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8" h="317">
                  <a:moveTo>
                    <a:pt x="189" y="1"/>
                  </a:moveTo>
                  <a:lnTo>
                    <a:pt x="189" y="4"/>
                  </a:lnTo>
                  <a:lnTo>
                    <a:pt x="192" y="7"/>
                  </a:lnTo>
                  <a:lnTo>
                    <a:pt x="193" y="11"/>
                  </a:lnTo>
                  <a:lnTo>
                    <a:pt x="196" y="14"/>
                  </a:lnTo>
                  <a:lnTo>
                    <a:pt x="201" y="18"/>
                  </a:lnTo>
                  <a:lnTo>
                    <a:pt x="204" y="21"/>
                  </a:lnTo>
                  <a:lnTo>
                    <a:pt x="207" y="24"/>
                  </a:lnTo>
                  <a:lnTo>
                    <a:pt x="209" y="27"/>
                  </a:lnTo>
                  <a:lnTo>
                    <a:pt x="196" y="29"/>
                  </a:lnTo>
                  <a:lnTo>
                    <a:pt x="184" y="30"/>
                  </a:lnTo>
                  <a:lnTo>
                    <a:pt x="173" y="33"/>
                  </a:lnTo>
                  <a:lnTo>
                    <a:pt x="161" y="37"/>
                  </a:lnTo>
                  <a:lnTo>
                    <a:pt x="151" y="42"/>
                  </a:lnTo>
                  <a:lnTo>
                    <a:pt x="139" y="45"/>
                  </a:lnTo>
                  <a:lnTo>
                    <a:pt x="128" y="48"/>
                  </a:lnTo>
                  <a:lnTo>
                    <a:pt x="118" y="48"/>
                  </a:lnTo>
                  <a:lnTo>
                    <a:pt x="121" y="48"/>
                  </a:lnTo>
                  <a:lnTo>
                    <a:pt x="124" y="49"/>
                  </a:lnTo>
                  <a:lnTo>
                    <a:pt x="127" y="50"/>
                  </a:lnTo>
                  <a:lnTo>
                    <a:pt x="128" y="52"/>
                  </a:lnTo>
                  <a:lnTo>
                    <a:pt x="131" y="52"/>
                  </a:lnTo>
                  <a:lnTo>
                    <a:pt x="134" y="53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0" y="58"/>
                  </a:lnTo>
                  <a:lnTo>
                    <a:pt x="140" y="59"/>
                  </a:lnTo>
                  <a:lnTo>
                    <a:pt x="142" y="62"/>
                  </a:lnTo>
                  <a:lnTo>
                    <a:pt x="143" y="65"/>
                  </a:lnTo>
                  <a:lnTo>
                    <a:pt x="145" y="68"/>
                  </a:lnTo>
                  <a:lnTo>
                    <a:pt x="145" y="71"/>
                  </a:lnTo>
                  <a:lnTo>
                    <a:pt x="146" y="72"/>
                  </a:lnTo>
                  <a:lnTo>
                    <a:pt x="146" y="75"/>
                  </a:lnTo>
                  <a:lnTo>
                    <a:pt x="139" y="77"/>
                  </a:lnTo>
                  <a:lnTo>
                    <a:pt x="130" y="78"/>
                  </a:lnTo>
                  <a:lnTo>
                    <a:pt x="123" y="82"/>
                  </a:lnTo>
                  <a:lnTo>
                    <a:pt x="115" y="85"/>
                  </a:lnTo>
                  <a:lnTo>
                    <a:pt x="108" y="90"/>
                  </a:lnTo>
                  <a:lnTo>
                    <a:pt x="99" y="93"/>
                  </a:lnTo>
                  <a:lnTo>
                    <a:pt x="92" y="96"/>
                  </a:lnTo>
                  <a:lnTo>
                    <a:pt x="84" y="96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74" y="110"/>
                  </a:lnTo>
                  <a:lnTo>
                    <a:pt x="72" y="113"/>
                  </a:lnTo>
                  <a:lnTo>
                    <a:pt x="72" y="116"/>
                  </a:lnTo>
                  <a:lnTo>
                    <a:pt x="71" y="119"/>
                  </a:lnTo>
                  <a:lnTo>
                    <a:pt x="69" y="120"/>
                  </a:lnTo>
                  <a:lnTo>
                    <a:pt x="69" y="123"/>
                  </a:lnTo>
                  <a:lnTo>
                    <a:pt x="77" y="130"/>
                  </a:lnTo>
                  <a:lnTo>
                    <a:pt x="72" y="130"/>
                  </a:lnTo>
                  <a:lnTo>
                    <a:pt x="68" y="132"/>
                  </a:lnTo>
                  <a:lnTo>
                    <a:pt x="62" y="135"/>
                  </a:lnTo>
                  <a:lnTo>
                    <a:pt x="56" y="138"/>
                  </a:lnTo>
                  <a:lnTo>
                    <a:pt x="49" y="142"/>
                  </a:lnTo>
                  <a:lnTo>
                    <a:pt x="43" y="145"/>
                  </a:lnTo>
                  <a:lnTo>
                    <a:pt x="39" y="148"/>
                  </a:lnTo>
                  <a:lnTo>
                    <a:pt x="34" y="151"/>
                  </a:lnTo>
                  <a:lnTo>
                    <a:pt x="40" y="154"/>
                  </a:lnTo>
                  <a:lnTo>
                    <a:pt x="46" y="155"/>
                  </a:lnTo>
                  <a:lnTo>
                    <a:pt x="53" y="157"/>
                  </a:lnTo>
                  <a:lnTo>
                    <a:pt x="59" y="157"/>
                  </a:lnTo>
                  <a:lnTo>
                    <a:pt x="65" y="158"/>
                  </a:lnTo>
                  <a:lnTo>
                    <a:pt x="72" y="158"/>
                  </a:lnTo>
                  <a:lnTo>
                    <a:pt x="78" y="158"/>
                  </a:lnTo>
                  <a:lnTo>
                    <a:pt x="84" y="158"/>
                  </a:lnTo>
                  <a:lnTo>
                    <a:pt x="74" y="161"/>
                  </a:lnTo>
                  <a:lnTo>
                    <a:pt x="62" y="165"/>
                  </a:lnTo>
                  <a:lnTo>
                    <a:pt x="47" y="171"/>
                  </a:lnTo>
                  <a:lnTo>
                    <a:pt x="34" y="177"/>
                  </a:lnTo>
                  <a:lnTo>
                    <a:pt x="21" y="186"/>
                  </a:lnTo>
                  <a:lnTo>
                    <a:pt x="11" y="193"/>
                  </a:lnTo>
                  <a:lnTo>
                    <a:pt x="6" y="199"/>
                  </a:lnTo>
                  <a:lnTo>
                    <a:pt x="3" y="203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5"/>
                  </a:lnTo>
                  <a:lnTo>
                    <a:pt x="2" y="218"/>
                  </a:lnTo>
                  <a:lnTo>
                    <a:pt x="3" y="221"/>
                  </a:lnTo>
                  <a:lnTo>
                    <a:pt x="5" y="224"/>
                  </a:lnTo>
                  <a:lnTo>
                    <a:pt x="6" y="228"/>
                  </a:lnTo>
                  <a:lnTo>
                    <a:pt x="6" y="231"/>
                  </a:lnTo>
                  <a:lnTo>
                    <a:pt x="8" y="234"/>
                  </a:lnTo>
                  <a:lnTo>
                    <a:pt x="24" y="241"/>
                  </a:lnTo>
                  <a:lnTo>
                    <a:pt x="31" y="244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31" y="242"/>
                  </a:lnTo>
                  <a:lnTo>
                    <a:pt x="30" y="241"/>
                  </a:lnTo>
                  <a:lnTo>
                    <a:pt x="22" y="240"/>
                  </a:lnTo>
                  <a:lnTo>
                    <a:pt x="15" y="240"/>
                  </a:lnTo>
                  <a:lnTo>
                    <a:pt x="11" y="242"/>
                  </a:lnTo>
                  <a:lnTo>
                    <a:pt x="6" y="244"/>
                  </a:lnTo>
                  <a:lnTo>
                    <a:pt x="3" y="248"/>
                  </a:lnTo>
                  <a:lnTo>
                    <a:pt x="0" y="254"/>
                  </a:lnTo>
                  <a:lnTo>
                    <a:pt x="0" y="261"/>
                  </a:lnTo>
                  <a:lnTo>
                    <a:pt x="2" y="264"/>
                  </a:lnTo>
                  <a:lnTo>
                    <a:pt x="6" y="267"/>
                  </a:lnTo>
                  <a:lnTo>
                    <a:pt x="11" y="269"/>
                  </a:lnTo>
                  <a:lnTo>
                    <a:pt x="16" y="270"/>
                  </a:lnTo>
                  <a:lnTo>
                    <a:pt x="31" y="270"/>
                  </a:lnTo>
                  <a:lnTo>
                    <a:pt x="47" y="269"/>
                  </a:lnTo>
                  <a:lnTo>
                    <a:pt x="64" y="266"/>
                  </a:lnTo>
                  <a:lnTo>
                    <a:pt x="80" y="264"/>
                  </a:lnTo>
                  <a:lnTo>
                    <a:pt x="95" y="261"/>
                  </a:lnTo>
                  <a:lnTo>
                    <a:pt x="105" y="261"/>
                  </a:lnTo>
                  <a:lnTo>
                    <a:pt x="102" y="261"/>
                  </a:lnTo>
                  <a:lnTo>
                    <a:pt x="99" y="263"/>
                  </a:lnTo>
                  <a:lnTo>
                    <a:pt x="95" y="266"/>
                  </a:lnTo>
                  <a:lnTo>
                    <a:pt x="92" y="267"/>
                  </a:lnTo>
                  <a:lnTo>
                    <a:pt x="89" y="270"/>
                  </a:lnTo>
                  <a:lnTo>
                    <a:pt x="86" y="273"/>
                  </a:lnTo>
                  <a:lnTo>
                    <a:pt x="84" y="274"/>
                  </a:lnTo>
                  <a:lnTo>
                    <a:pt x="84" y="295"/>
                  </a:lnTo>
                  <a:lnTo>
                    <a:pt x="146" y="295"/>
                  </a:lnTo>
                  <a:lnTo>
                    <a:pt x="142" y="298"/>
                  </a:lnTo>
                  <a:lnTo>
                    <a:pt x="139" y="299"/>
                  </a:lnTo>
                  <a:lnTo>
                    <a:pt x="136" y="301"/>
                  </a:lnTo>
                  <a:lnTo>
                    <a:pt x="134" y="304"/>
                  </a:lnTo>
                  <a:lnTo>
                    <a:pt x="133" y="305"/>
                  </a:lnTo>
                  <a:lnTo>
                    <a:pt x="133" y="308"/>
                  </a:lnTo>
                  <a:lnTo>
                    <a:pt x="133" y="311"/>
                  </a:lnTo>
                  <a:lnTo>
                    <a:pt x="133" y="317"/>
                  </a:lnTo>
                  <a:lnTo>
                    <a:pt x="145" y="317"/>
                  </a:lnTo>
                  <a:lnTo>
                    <a:pt x="159" y="317"/>
                  </a:lnTo>
                  <a:lnTo>
                    <a:pt x="177" y="317"/>
                  </a:lnTo>
                  <a:lnTo>
                    <a:pt x="195" y="317"/>
                  </a:lnTo>
                  <a:lnTo>
                    <a:pt x="211" y="315"/>
                  </a:lnTo>
                  <a:lnTo>
                    <a:pt x="227" y="314"/>
                  </a:lnTo>
                  <a:lnTo>
                    <a:pt x="235" y="311"/>
                  </a:lnTo>
                  <a:lnTo>
                    <a:pt x="240" y="309"/>
                  </a:lnTo>
                  <a:lnTo>
                    <a:pt x="246" y="306"/>
                  </a:lnTo>
                  <a:lnTo>
                    <a:pt x="251" y="302"/>
                  </a:lnTo>
                  <a:lnTo>
                    <a:pt x="255" y="302"/>
                  </a:lnTo>
                  <a:lnTo>
                    <a:pt x="263" y="302"/>
                  </a:lnTo>
                  <a:lnTo>
                    <a:pt x="270" y="301"/>
                  </a:lnTo>
                  <a:lnTo>
                    <a:pt x="279" y="299"/>
                  </a:lnTo>
                  <a:lnTo>
                    <a:pt x="288" y="299"/>
                  </a:lnTo>
                  <a:lnTo>
                    <a:pt x="296" y="298"/>
                  </a:lnTo>
                  <a:lnTo>
                    <a:pt x="305" y="296"/>
                  </a:lnTo>
                  <a:lnTo>
                    <a:pt x="314" y="295"/>
                  </a:lnTo>
                  <a:lnTo>
                    <a:pt x="352" y="270"/>
                  </a:lnTo>
                  <a:lnTo>
                    <a:pt x="358" y="226"/>
                  </a:lnTo>
                  <a:lnTo>
                    <a:pt x="209" y="248"/>
                  </a:lnTo>
                  <a:lnTo>
                    <a:pt x="183" y="235"/>
                  </a:lnTo>
                  <a:lnTo>
                    <a:pt x="180" y="238"/>
                  </a:lnTo>
                  <a:lnTo>
                    <a:pt x="145" y="238"/>
                  </a:lnTo>
                  <a:lnTo>
                    <a:pt x="142" y="221"/>
                  </a:lnTo>
                  <a:lnTo>
                    <a:pt x="92" y="226"/>
                  </a:lnTo>
                  <a:lnTo>
                    <a:pt x="75" y="210"/>
                  </a:lnTo>
                  <a:lnTo>
                    <a:pt x="117" y="184"/>
                  </a:lnTo>
                  <a:lnTo>
                    <a:pt x="117" y="178"/>
                  </a:lnTo>
                  <a:lnTo>
                    <a:pt x="120" y="170"/>
                  </a:lnTo>
                  <a:lnTo>
                    <a:pt x="139" y="157"/>
                  </a:lnTo>
                  <a:lnTo>
                    <a:pt x="131" y="146"/>
                  </a:lnTo>
                  <a:lnTo>
                    <a:pt x="114" y="146"/>
                  </a:lnTo>
                  <a:lnTo>
                    <a:pt x="106" y="141"/>
                  </a:lnTo>
                  <a:lnTo>
                    <a:pt x="103" y="135"/>
                  </a:lnTo>
                  <a:lnTo>
                    <a:pt x="136" y="107"/>
                  </a:lnTo>
                  <a:lnTo>
                    <a:pt x="211" y="62"/>
                  </a:lnTo>
                  <a:lnTo>
                    <a:pt x="301" y="2"/>
                  </a:lnTo>
                  <a:lnTo>
                    <a:pt x="199" y="0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3" name="Freeform 58"/>
            <p:cNvSpPr>
              <a:spLocks noEditPoints="1"/>
            </p:cNvSpPr>
            <p:nvPr/>
          </p:nvSpPr>
          <p:spPr bwMode="auto">
            <a:xfrm>
              <a:off x="552" y="2979"/>
              <a:ext cx="84" cy="128"/>
            </a:xfrm>
            <a:custGeom>
              <a:avLst/>
              <a:gdLst>
                <a:gd name="T0" fmla="*/ 0 w 250"/>
                <a:gd name="T1" fmla="*/ 0 h 384"/>
                <a:gd name="T2" fmla="*/ 0 w 250"/>
                <a:gd name="T3" fmla="*/ 0 h 384"/>
                <a:gd name="T4" fmla="*/ 0 w 250"/>
                <a:gd name="T5" fmla="*/ 0 h 384"/>
                <a:gd name="T6" fmla="*/ 0 w 250"/>
                <a:gd name="T7" fmla="*/ 0 h 384"/>
                <a:gd name="T8" fmla="*/ 0 w 250"/>
                <a:gd name="T9" fmla="*/ 0 h 384"/>
                <a:gd name="T10" fmla="*/ 0 w 250"/>
                <a:gd name="T11" fmla="*/ 0 h 384"/>
                <a:gd name="T12" fmla="*/ 0 w 250"/>
                <a:gd name="T13" fmla="*/ 0 h 384"/>
                <a:gd name="T14" fmla="*/ 0 w 250"/>
                <a:gd name="T15" fmla="*/ 0 h 384"/>
                <a:gd name="T16" fmla="*/ 0 w 250"/>
                <a:gd name="T17" fmla="*/ 0 h 384"/>
                <a:gd name="T18" fmla="*/ 0 w 250"/>
                <a:gd name="T19" fmla="*/ 0 h 384"/>
                <a:gd name="T20" fmla="*/ 0 w 250"/>
                <a:gd name="T21" fmla="*/ 0 h 384"/>
                <a:gd name="T22" fmla="*/ 0 w 250"/>
                <a:gd name="T23" fmla="*/ 0 h 384"/>
                <a:gd name="T24" fmla="*/ 0 w 250"/>
                <a:gd name="T25" fmla="*/ 0 h 384"/>
                <a:gd name="T26" fmla="*/ 0 w 250"/>
                <a:gd name="T27" fmla="*/ 0 h 384"/>
                <a:gd name="T28" fmla="*/ 0 w 250"/>
                <a:gd name="T29" fmla="*/ 0 h 384"/>
                <a:gd name="T30" fmla="*/ 0 w 250"/>
                <a:gd name="T31" fmla="*/ 0 h 384"/>
                <a:gd name="T32" fmla="*/ 0 w 250"/>
                <a:gd name="T33" fmla="*/ 0 h 384"/>
                <a:gd name="T34" fmla="*/ 0 w 250"/>
                <a:gd name="T35" fmla="*/ 0 h 384"/>
                <a:gd name="T36" fmla="*/ 0 w 250"/>
                <a:gd name="T37" fmla="*/ 0 h 384"/>
                <a:gd name="T38" fmla="*/ 0 w 250"/>
                <a:gd name="T39" fmla="*/ 0 h 384"/>
                <a:gd name="T40" fmla="*/ 0 w 250"/>
                <a:gd name="T41" fmla="*/ 0 h 384"/>
                <a:gd name="T42" fmla="*/ 0 w 250"/>
                <a:gd name="T43" fmla="*/ 0 h 384"/>
                <a:gd name="T44" fmla="*/ 0 w 250"/>
                <a:gd name="T45" fmla="*/ 0 h 384"/>
                <a:gd name="T46" fmla="*/ 0 w 250"/>
                <a:gd name="T47" fmla="*/ 0 h 384"/>
                <a:gd name="T48" fmla="*/ 0 w 250"/>
                <a:gd name="T49" fmla="*/ 0 h 384"/>
                <a:gd name="T50" fmla="*/ 0 w 250"/>
                <a:gd name="T51" fmla="*/ 0 h 384"/>
                <a:gd name="T52" fmla="*/ 0 w 250"/>
                <a:gd name="T53" fmla="*/ 0 h 384"/>
                <a:gd name="T54" fmla="*/ 0 w 250"/>
                <a:gd name="T55" fmla="*/ 0 h 384"/>
                <a:gd name="T56" fmla="*/ 0 w 250"/>
                <a:gd name="T57" fmla="*/ 0 h 384"/>
                <a:gd name="T58" fmla="*/ 0 w 250"/>
                <a:gd name="T59" fmla="*/ 0 h 384"/>
                <a:gd name="T60" fmla="*/ 0 w 250"/>
                <a:gd name="T61" fmla="*/ 0 h 384"/>
                <a:gd name="T62" fmla="*/ 0 w 250"/>
                <a:gd name="T63" fmla="*/ 0 h 384"/>
                <a:gd name="T64" fmla="*/ 0 w 250"/>
                <a:gd name="T65" fmla="*/ 0 h 384"/>
                <a:gd name="T66" fmla="*/ 0 w 250"/>
                <a:gd name="T67" fmla="*/ 0 h 384"/>
                <a:gd name="T68" fmla="*/ 0 w 250"/>
                <a:gd name="T69" fmla="*/ 0 h 384"/>
                <a:gd name="T70" fmla="*/ 0 w 250"/>
                <a:gd name="T71" fmla="*/ 0 h 384"/>
                <a:gd name="T72" fmla="*/ 0 w 250"/>
                <a:gd name="T73" fmla="*/ 0 h 384"/>
                <a:gd name="T74" fmla="*/ 0 w 250"/>
                <a:gd name="T75" fmla="*/ 0 h 384"/>
                <a:gd name="T76" fmla="*/ 0 w 250"/>
                <a:gd name="T77" fmla="*/ 0 h 384"/>
                <a:gd name="T78" fmla="*/ 0 w 250"/>
                <a:gd name="T79" fmla="*/ 0 h 384"/>
                <a:gd name="T80" fmla="*/ 0 w 250"/>
                <a:gd name="T81" fmla="*/ 0 h 384"/>
                <a:gd name="T82" fmla="*/ 0 w 250"/>
                <a:gd name="T83" fmla="*/ 0 h 384"/>
                <a:gd name="T84" fmla="*/ 0 w 250"/>
                <a:gd name="T85" fmla="*/ 0 h 384"/>
                <a:gd name="T86" fmla="*/ 0 w 250"/>
                <a:gd name="T87" fmla="*/ 0 h 384"/>
                <a:gd name="T88" fmla="*/ 0 w 250"/>
                <a:gd name="T89" fmla="*/ 0 h 384"/>
                <a:gd name="T90" fmla="*/ 0 w 250"/>
                <a:gd name="T91" fmla="*/ 0 h 384"/>
                <a:gd name="T92" fmla="*/ 0 w 250"/>
                <a:gd name="T93" fmla="*/ 0 h 3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0"/>
                <a:gd name="T142" fmla="*/ 0 h 384"/>
                <a:gd name="T143" fmla="*/ 250 w 250"/>
                <a:gd name="T144" fmla="*/ 384 h 3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0" h="384">
                  <a:moveTo>
                    <a:pt x="197" y="0"/>
                  </a:moveTo>
                  <a:lnTo>
                    <a:pt x="197" y="20"/>
                  </a:lnTo>
                  <a:lnTo>
                    <a:pt x="169" y="28"/>
                  </a:lnTo>
                  <a:lnTo>
                    <a:pt x="191" y="2"/>
                  </a:lnTo>
                  <a:lnTo>
                    <a:pt x="197" y="0"/>
                  </a:lnTo>
                  <a:close/>
                  <a:moveTo>
                    <a:pt x="113" y="44"/>
                  </a:moveTo>
                  <a:lnTo>
                    <a:pt x="98" y="48"/>
                  </a:lnTo>
                  <a:lnTo>
                    <a:pt x="100" y="50"/>
                  </a:lnTo>
                  <a:lnTo>
                    <a:pt x="100" y="52"/>
                  </a:lnTo>
                  <a:lnTo>
                    <a:pt x="101" y="55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4" y="63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01" y="71"/>
                  </a:lnTo>
                  <a:lnTo>
                    <a:pt x="98" y="73"/>
                  </a:lnTo>
                  <a:lnTo>
                    <a:pt x="97" y="74"/>
                  </a:lnTo>
                  <a:lnTo>
                    <a:pt x="94" y="77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9"/>
                  </a:lnTo>
                  <a:lnTo>
                    <a:pt x="106" y="109"/>
                  </a:lnTo>
                  <a:lnTo>
                    <a:pt x="98" y="124"/>
                  </a:lnTo>
                  <a:lnTo>
                    <a:pt x="93" y="127"/>
                  </a:lnTo>
                  <a:lnTo>
                    <a:pt x="84" y="130"/>
                  </a:lnTo>
                  <a:lnTo>
                    <a:pt x="75" y="134"/>
                  </a:lnTo>
                  <a:lnTo>
                    <a:pt x="65" y="138"/>
                  </a:lnTo>
                  <a:lnTo>
                    <a:pt x="56" y="143"/>
                  </a:lnTo>
                  <a:lnTo>
                    <a:pt x="47" y="147"/>
                  </a:lnTo>
                  <a:lnTo>
                    <a:pt x="41" y="153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4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59" y="167"/>
                  </a:lnTo>
                  <a:lnTo>
                    <a:pt x="63" y="169"/>
                  </a:lnTo>
                  <a:lnTo>
                    <a:pt x="67" y="170"/>
                  </a:lnTo>
                  <a:lnTo>
                    <a:pt x="70" y="172"/>
                  </a:lnTo>
                  <a:lnTo>
                    <a:pt x="72" y="175"/>
                  </a:lnTo>
                  <a:lnTo>
                    <a:pt x="72" y="178"/>
                  </a:lnTo>
                  <a:lnTo>
                    <a:pt x="73" y="182"/>
                  </a:lnTo>
                  <a:lnTo>
                    <a:pt x="75" y="185"/>
                  </a:lnTo>
                  <a:lnTo>
                    <a:pt x="76" y="189"/>
                  </a:lnTo>
                  <a:lnTo>
                    <a:pt x="76" y="192"/>
                  </a:lnTo>
                  <a:lnTo>
                    <a:pt x="78" y="196"/>
                  </a:lnTo>
                  <a:lnTo>
                    <a:pt x="78" y="199"/>
                  </a:lnTo>
                  <a:lnTo>
                    <a:pt x="76" y="202"/>
                  </a:lnTo>
                  <a:lnTo>
                    <a:pt x="73" y="207"/>
                  </a:lnTo>
                  <a:lnTo>
                    <a:pt x="72" y="211"/>
                  </a:lnTo>
                  <a:lnTo>
                    <a:pt x="69" y="214"/>
                  </a:lnTo>
                  <a:lnTo>
                    <a:pt x="67" y="218"/>
                  </a:lnTo>
                  <a:lnTo>
                    <a:pt x="65" y="223"/>
                  </a:lnTo>
                  <a:lnTo>
                    <a:pt x="63" y="227"/>
                  </a:lnTo>
                  <a:lnTo>
                    <a:pt x="62" y="231"/>
                  </a:lnTo>
                  <a:lnTo>
                    <a:pt x="57" y="228"/>
                  </a:lnTo>
                  <a:lnTo>
                    <a:pt x="16" y="228"/>
                  </a:lnTo>
                  <a:lnTo>
                    <a:pt x="13" y="224"/>
                  </a:lnTo>
                  <a:lnTo>
                    <a:pt x="41" y="208"/>
                  </a:lnTo>
                  <a:lnTo>
                    <a:pt x="51" y="212"/>
                  </a:lnTo>
                  <a:lnTo>
                    <a:pt x="57" y="202"/>
                  </a:lnTo>
                  <a:lnTo>
                    <a:pt x="57" y="186"/>
                  </a:lnTo>
                  <a:lnTo>
                    <a:pt x="22" y="164"/>
                  </a:lnTo>
                  <a:lnTo>
                    <a:pt x="19" y="156"/>
                  </a:lnTo>
                  <a:lnTo>
                    <a:pt x="65" y="121"/>
                  </a:lnTo>
                  <a:lnTo>
                    <a:pt x="66" y="121"/>
                  </a:lnTo>
                  <a:lnTo>
                    <a:pt x="76" y="111"/>
                  </a:lnTo>
                  <a:lnTo>
                    <a:pt x="57" y="86"/>
                  </a:lnTo>
                  <a:lnTo>
                    <a:pt x="57" y="74"/>
                  </a:lnTo>
                  <a:lnTo>
                    <a:pt x="90" y="48"/>
                  </a:lnTo>
                  <a:lnTo>
                    <a:pt x="113" y="44"/>
                  </a:lnTo>
                  <a:close/>
                  <a:moveTo>
                    <a:pt x="57" y="243"/>
                  </a:moveTo>
                  <a:lnTo>
                    <a:pt x="57" y="244"/>
                  </a:lnTo>
                  <a:lnTo>
                    <a:pt x="57" y="246"/>
                  </a:lnTo>
                  <a:lnTo>
                    <a:pt x="57" y="247"/>
                  </a:lnTo>
                  <a:lnTo>
                    <a:pt x="60" y="249"/>
                  </a:lnTo>
                  <a:lnTo>
                    <a:pt x="63" y="252"/>
                  </a:lnTo>
                  <a:lnTo>
                    <a:pt x="65" y="255"/>
                  </a:lnTo>
                  <a:lnTo>
                    <a:pt x="67" y="256"/>
                  </a:lnTo>
                  <a:lnTo>
                    <a:pt x="70" y="258"/>
                  </a:lnTo>
                  <a:lnTo>
                    <a:pt x="73" y="259"/>
                  </a:lnTo>
                  <a:lnTo>
                    <a:pt x="75" y="260"/>
                  </a:lnTo>
                  <a:lnTo>
                    <a:pt x="78" y="260"/>
                  </a:lnTo>
                  <a:lnTo>
                    <a:pt x="78" y="275"/>
                  </a:lnTo>
                  <a:lnTo>
                    <a:pt x="19" y="281"/>
                  </a:lnTo>
                  <a:lnTo>
                    <a:pt x="0" y="275"/>
                  </a:lnTo>
                  <a:lnTo>
                    <a:pt x="22" y="256"/>
                  </a:lnTo>
                  <a:lnTo>
                    <a:pt x="57" y="244"/>
                  </a:lnTo>
                  <a:lnTo>
                    <a:pt x="57" y="243"/>
                  </a:lnTo>
                  <a:close/>
                  <a:moveTo>
                    <a:pt x="103" y="297"/>
                  </a:moveTo>
                  <a:lnTo>
                    <a:pt x="112" y="300"/>
                  </a:lnTo>
                  <a:lnTo>
                    <a:pt x="122" y="301"/>
                  </a:lnTo>
                  <a:lnTo>
                    <a:pt x="131" y="304"/>
                  </a:lnTo>
                  <a:lnTo>
                    <a:pt x="141" y="307"/>
                  </a:lnTo>
                  <a:lnTo>
                    <a:pt x="150" y="311"/>
                  </a:lnTo>
                  <a:lnTo>
                    <a:pt x="160" y="314"/>
                  </a:lnTo>
                  <a:lnTo>
                    <a:pt x="169" y="319"/>
                  </a:lnTo>
                  <a:lnTo>
                    <a:pt x="180" y="323"/>
                  </a:lnTo>
                  <a:lnTo>
                    <a:pt x="150" y="324"/>
                  </a:lnTo>
                  <a:lnTo>
                    <a:pt x="76" y="319"/>
                  </a:lnTo>
                  <a:lnTo>
                    <a:pt x="66" y="319"/>
                  </a:lnTo>
                  <a:lnTo>
                    <a:pt x="103" y="297"/>
                  </a:lnTo>
                  <a:close/>
                  <a:moveTo>
                    <a:pt x="212" y="338"/>
                  </a:moveTo>
                  <a:lnTo>
                    <a:pt x="216" y="339"/>
                  </a:lnTo>
                  <a:lnTo>
                    <a:pt x="219" y="340"/>
                  </a:lnTo>
                  <a:lnTo>
                    <a:pt x="222" y="342"/>
                  </a:lnTo>
                  <a:lnTo>
                    <a:pt x="227" y="343"/>
                  </a:lnTo>
                  <a:lnTo>
                    <a:pt x="230" y="346"/>
                  </a:lnTo>
                  <a:lnTo>
                    <a:pt x="233" y="348"/>
                  </a:lnTo>
                  <a:lnTo>
                    <a:pt x="236" y="349"/>
                  </a:lnTo>
                  <a:lnTo>
                    <a:pt x="238" y="351"/>
                  </a:lnTo>
                  <a:lnTo>
                    <a:pt x="238" y="352"/>
                  </a:lnTo>
                  <a:lnTo>
                    <a:pt x="237" y="355"/>
                  </a:lnTo>
                  <a:lnTo>
                    <a:pt x="236" y="358"/>
                  </a:lnTo>
                  <a:lnTo>
                    <a:pt x="236" y="361"/>
                  </a:lnTo>
                  <a:lnTo>
                    <a:pt x="234" y="362"/>
                  </a:lnTo>
                  <a:lnTo>
                    <a:pt x="233" y="365"/>
                  </a:lnTo>
                  <a:lnTo>
                    <a:pt x="231" y="368"/>
                  </a:lnTo>
                  <a:lnTo>
                    <a:pt x="231" y="371"/>
                  </a:lnTo>
                  <a:lnTo>
                    <a:pt x="238" y="378"/>
                  </a:lnTo>
                  <a:lnTo>
                    <a:pt x="240" y="378"/>
                  </a:lnTo>
                  <a:lnTo>
                    <a:pt x="241" y="378"/>
                  </a:lnTo>
                  <a:lnTo>
                    <a:pt x="243" y="378"/>
                  </a:lnTo>
                  <a:lnTo>
                    <a:pt x="244" y="378"/>
                  </a:lnTo>
                  <a:lnTo>
                    <a:pt x="246" y="380"/>
                  </a:lnTo>
                  <a:lnTo>
                    <a:pt x="247" y="380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16" y="384"/>
                  </a:lnTo>
                  <a:lnTo>
                    <a:pt x="181" y="375"/>
                  </a:lnTo>
                  <a:lnTo>
                    <a:pt x="172" y="367"/>
                  </a:lnTo>
                  <a:lnTo>
                    <a:pt x="168" y="367"/>
                  </a:lnTo>
                  <a:lnTo>
                    <a:pt x="212" y="338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4" name="Freeform 59"/>
            <p:cNvSpPr>
              <a:spLocks noEditPoints="1"/>
            </p:cNvSpPr>
            <p:nvPr/>
          </p:nvSpPr>
          <p:spPr bwMode="auto">
            <a:xfrm>
              <a:off x="653" y="2962"/>
              <a:ext cx="308" cy="89"/>
            </a:xfrm>
            <a:custGeom>
              <a:avLst/>
              <a:gdLst>
                <a:gd name="T0" fmla="*/ 0 w 924"/>
                <a:gd name="T1" fmla="*/ 0 h 267"/>
                <a:gd name="T2" fmla="*/ 0 w 924"/>
                <a:gd name="T3" fmla="*/ 0 h 267"/>
                <a:gd name="T4" fmla="*/ 0 w 924"/>
                <a:gd name="T5" fmla="*/ 0 h 267"/>
                <a:gd name="T6" fmla="*/ 0 w 924"/>
                <a:gd name="T7" fmla="*/ 0 h 267"/>
                <a:gd name="T8" fmla="*/ 0 w 924"/>
                <a:gd name="T9" fmla="*/ 0 h 267"/>
                <a:gd name="T10" fmla="*/ 0 w 924"/>
                <a:gd name="T11" fmla="*/ 0 h 267"/>
                <a:gd name="T12" fmla="*/ 0 w 924"/>
                <a:gd name="T13" fmla="*/ 0 h 267"/>
                <a:gd name="T14" fmla="*/ 0 w 924"/>
                <a:gd name="T15" fmla="*/ 0 h 267"/>
                <a:gd name="T16" fmla="*/ 0 w 924"/>
                <a:gd name="T17" fmla="*/ 0 h 267"/>
                <a:gd name="T18" fmla="*/ 0 w 924"/>
                <a:gd name="T19" fmla="*/ 0 h 267"/>
                <a:gd name="T20" fmla="*/ 0 w 924"/>
                <a:gd name="T21" fmla="*/ 0 h 267"/>
                <a:gd name="T22" fmla="*/ 0 w 924"/>
                <a:gd name="T23" fmla="*/ 0 h 267"/>
                <a:gd name="T24" fmla="*/ 0 w 924"/>
                <a:gd name="T25" fmla="*/ 0 h 267"/>
                <a:gd name="T26" fmla="*/ 0 w 924"/>
                <a:gd name="T27" fmla="*/ 0 h 267"/>
                <a:gd name="T28" fmla="*/ 0 w 924"/>
                <a:gd name="T29" fmla="*/ 0 h 267"/>
                <a:gd name="T30" fmla="*/ 0 w 924"/>
                <a:gd name="T31" fmla="*/ 0 h 267"/>
                <a:gd name="T32" fmla="*/ 0 w 924"/>
                <a:gd name="T33" fmla="*/ 0 h 267"/>
                <a:gd name="T34" fmla="*/ 0 w 924"/>
                <a:gd name="T35" fmla="*/ 0 h 267"/>
                <a:gd name="T36" fmla="*/ 0 w 924"/>
                <a:gd name="T37" fmla="*/ 0 h 267"/>
                <a:gd name="T38" fmla="*/ 0 w 924"/>
                <a:gd name="T39" fmla="*/ 0 h 267"/>
                <a:gd name="T40" fmla="*/ 0 w 924"/>
                <a:gd name="T41" fmla="*/ 0 h 267"/>
                <a:gd name="T42" fmla="*/ 0 w 924"/>
                <a:gd name="T43" fmla="*/ 0 h 267"/>
                <a:gd name="T44" fmla="*/ 0 w 924"/>
                <a:gd name="T45" fmla="*/ 0 h 267"/>
                <a:gd name="T46" fmla="*/ 0 w 924"/>
                <a:gd name="T47" fmla="*/ 0 h 267"/>
                <a:gd name="T48" fmla="*/ 0 w 924"/>
                <a:gd name="T49" fmla="*/ 0 h 267"/>
                <a:gd name="T50" fmla="*/ 0 w 924"/>
                <a:gd name="T51" fmla="*/ 0 h 267"/>
                <a:gd name="T52" fmla="*/ 0 w 924"/>
                <a:gd name="T53" fmla="*/ 0 h 267"/>
                <a:gd name="T54" fmla="*/ 0 w 924"/>
                <a:gd name="T55" fmla="*/ 0 h 267"/>
                <a:gd name="T56" fmla="*/ 0 w 924"/>
                <a:gd name="T57" fmla="*/ 0 h 267"/>
                <a:gd name="T58" fmla="*/ 0 w 924"/>
                <a:gd name="T59" fmla="*/ 0 h 267"/>
                <a:gd name="T60" fmla="*/ 0 w 924"/>
                <a:gd name="T61" fmla="*/ 0 h 267"/>
                <a:gd name="T62" fmla="*/ 0 w 924"/>
                <a:gd name="T63" fmla="*/ 0 h 267"/>
                <a:gd name="T64" fmla="*/ 0 w 924"/>
                <a:gd name="T65" fmla="*/ 0 h 267"/>
                <a:gd name="T66" fmla="*/ 0 w 924"/>
                <a:gd name="T67" fmla="*/ 0 h 267"/>
                <a:gd name="T68" fmla="*/ 0 w 924"/>
                <a:gd name="T69" fmla="*/ 0 h 267"/>
                <a:gd name="T70" fmla="*/ 0 w 924"/>
                <a:gd name="T71" fmla="*/ 0 h 267"/>
                <a:gd name="T72" fmla="*/ 0 w 924"/>
                <a:gd name="T73" fmla="*/ 0 h 267"/>
                <a:gd name="T74" fmla="*/ 0 w 924"/>
                <a:gd name="T75" fmla="*/ 0 h 267"/>
                <a:gd name="T76" fmla="*/ 0 w 924"/>
                <a:gd name="T77" fmla="*/ 0 h 267"/>
                <a:gd name="T78" fmla="*/ 0 w 924"/>
                <a:gd name="T79" fmla="*/ 0 h 267"/>
                <a:gd name="T80" fmla="*/ 0 w 924"/>
                <a:gd name="T81" fmla="*/ 0 h 267"/>
                <a:gd name="T82" fmla="*/ 0 w 924"/>
                <a:gd name="T83" fmla="*/ 0 h 267"/>
                <a:gd name="T84" fmla="*/ 0 w 924"/>
                <a:gd name="T85" fmla="*/ 0 h 267"/>
                <a:gd name="T86" fmla="*/ 0 w 924"/>
                <a:gd name="T87" fmla="*/ 0 h 267"/>
                <a:gd name="T88" fmla="*/ 0 w 924"/>
                <a:gd name="T89" fmla="*/ 0 h 267"/>
                <a:gd name="T90" fmla="*/ 0 w 924"/>
                <a:gd name="T91" fmla="*/ 0 h 267"/>
                <a:gd name="T92" fmla="*/ 0 w 924"/>
                <a:gd name="T93" fmla="*/ 0 h 2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24"/>
                <a:gd name="T142" fmla="*/ 0 h 267"/>
                <a:gd name="T143" fmla="*/ 924 w 924"/>
                <a:gd name="T144" fmla="*/ 267 h 2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24" h="267">
                  <a:moveTo>
                    <a:pt x="107" y="151"/>
                  </a:moveTo>
                  <a:lnTo>
                    <a:pt x="107" y="152"/>
                  </a:lnTo>
                  <a:lnTo>
                    <a:pt x="109" y="155"/>
                  </a:lnTo>
                  <a:lnTo>
                    <a:pt x="109" y="158"/>
                  </a:lnTo>
                  <a:lnTo>
                    <a:pt x="110" y="161"/>
                  </a:lnTo>
                  <a:lnTo>
                    <a:pt x="112" y="164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5" y="168"/>
                  </a:lnTo>
                  <a:lnTo>
                    <a:pt x="122" y="168"/>
                  </a:lnTo>
                  <a:lnTo>
                    <a:pt x="131" y="167"/>
                  </a:lnTo>
                  <a:lnTo>
                    <a:pt x="141" y="167"/>
                  </a:lnTo>
                  <a:lnTo>
                    <a:pt x="153" y="166"/>
                  </a:lnTo>
                  <a:lnTo>
                    <a:pt x="163" y="164"/>
                  </a:lnTo>
                  <a:lnTo>
                    <a:pt x="174" y="161"/>
                  </a:lnTo>
                  <a:lnTo>
                    <a:pt x="181" y="158"/>
                  </a:lnTo>
                  <a:lnTo>
                    <a:pt x="187" y="155"/>
                  </a:lnTo>
                  <a:lnTo>
                    <a:pt x="186" y="192"/>
                  </a:lnTo>
                  <a:lnTo>
                    <a:pt x="178" y="208"/>
                  </a:lnTo>
                  <a:lnTo>
                    <a:pt x="175" y="243"/>
                  </a:lnTo>
                  <a:lnTo>
                    <a:pt x="169" y="248"/>
                  </a:lnTo>
                  <a:lnTo>
                    <a:pt x="38" y="267"/>
                  </a:lnTo>
                  <a:lnTo>
                    <a:pt x="16" y="267"/>
                  </a:lnTo>
                  <a:lnTo>
                    <a:pt x="4" y="254"/>
                  </a:lnTo>
                  <a:lnTo>
                    <a:pt x="0" y="256"/>
                  </a:lnTo>
                  <a:lnTo>
                    <a:pt x="7" y="241"/>
                  </a:lnTo>
                  <a:lnTo>
                    <a:pt x="15" y="228"/>
                  </a:lnTo>
                  <a:lnTo>
                    <a:pt x="25" y="216"/>
                  </a:lnTo>
                  <a:lnTo>
                    <a:pt x="37" y="205"/>
                  </a:lnTo>
                  <a:lnTo>
                    <a:pt x="50" y="193"/>
                  </a:lnTo>
                  <a:lnTo>
                    <a:pt x="65" y="180"/>
                  </a:lnTo>
                  <a:lnTo>
                    <a:pt x="79" y="168"/>
                  </a:lnTo>
                  <a:lnTo>
                    <a:pt x="97" y="15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2" y="151"/>
                  </a:lnTo>
                  <a:lnTo>
                    <a:pt x="103" y="151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7" y="151"/>
                  </a:lnTo>
                  <a:close/>
                  <a:moveTo>
                    <a:pt x="283" y="144"/>
                  </a:moveTo>
                  <a:lnTo>
                    <a:pt x="299" y="145"/>
                  </a:lnTo>
                  <a:lnTo>
                    <a:pt x="314" y="145"/>
                  </a:lnTo>
                  <a:lnTo>
                    <a:pt x="330" y="145"/>
                  </a:lnTo>
                  <a:lnTo>
                    <a:pt x="345" y="142"/>
                  </a:lnTo>
                  <a:lnTo>
                    <a:pt x="360" y="139"/>
                  </a:lnTo>
                  <a:lnTo>
                    <a:pt x="373" y="135"/>
                  </a:lnTo>
                  <a:lnTo>
                    <a:pt x="386" y="131"/>
                  </a:lnTo>
                  <a:lnTo>
                    <a:pt x="401" y="125"/>
                  </a:lnTo>
                  <a:lnTo>
                    <a:pt x="367" y="145"/>
                  </a:lnTo>
                  <a:lnTo>
                    <a:pt x="323" y="155"/>
                  </a:lnTo>
                  <a:lnTo>
                    <a:pt x="284" y="145"/>
                  </a:lnTo>
                  <a:lnTo>
                    <a:pt x="283" y="144"/>
                  </a:lnTo>
                  <a:close/>
                  <a:moveTo>
                    <a:pt x="498" y="100"/>
                  </a:moveTo>
                  <a:lnTo>
                    <a:pt x="501" y="100"/>
                  </a:lnTo>
                  <a:lnTo>
                    <a:pt x="503" y="102"/>
                  </a:lnTo>
                  <a:lnTo>
                    <a:pt x="504" y="103"/>
                  </a:lnTo>
                  <a:lnTo>
                    <a:pt x="505" y="103"/>
                  </a:lnTo>
                  <a:lnTo>
                    <a:pt x="507" y="104"/>
                  </a:lnTo>
                  <a:lnTo>
                    <a:pt x="507" y="106"/>
                  </a:lnTo>
                  <a:lnTo>
                    <a:pt x="508" y="107"/>
                  </a:lnTo>
                  <a:lnTo>
                    <a:pt x="508" y="110"/>
                  </a:lnTo>
                  <a:lnTo>
                    <a:pt x="514" y="109"/>
                  </a:lnTo>
                  <a:lnTo>
                    <a:pt x="522" y="107"/>
                  </a:lnTo>
                  <a:lnTo>
                    <a:pt x="532" y="109"/>
                  </a:lnTo>
                  <a:lnTo>
                    <a:pt x="542" y="110"/>
                  </a:lnTo>
                  <a:lnTo>
                    <a:pt x="553" y="112"/>
                  </a:lnTo>
                  <a:lnTo>
                    <a:pt x="563" y="113"/>
                  </a:lnTo>
                  <a:lnTo>
                    <a:pt x="572" y="115"/>
                  </a:lnTo>
                  <a:lnTo>
                    <a:pt x="578" y="116"/>
                  </a:lnTo>
                  <a:lnTo>
                    <a:pt x="567" y="116"/>
                  </a:lnTo>
                  <a:lnTo>
                    <a:pt x="559" y="126"/>
                  </a:lnTo>
                  <a:lnTo>
                    <a:pt x="600" y="126"/>
                  </a:lnTo>
                  <a:lnTo>
                    <a:pt x="650" y="122"/>
                  </a:lnTo>
                  <a:lnTo>
                    <a:pt x="730" y="97"/>
                  </a:lnTo>
                  <a:lnTo>
                    <a:pt x="844" y="51"/>
                  </a:lnTo>
                  <a:lnTo>
                    <a:pt x="914" y="1"/>
                  </a:lnTo>
                  <a:lnTo>
                    <a:pt x="915" y="1"/>
                  </a:lnTo>
                  <a:lnTo>
                    <a:pt x="917" y="1"/>
                  </a:lnTo>
                  <a:lnTo>
                    <a:pt x="918" y="1"/>
                  </a:lnTo>
                  <a:lnTo>
                    <a:pt x="920" y="1"/>
                  </a:lnTo>
                  <a:lnTo>
                    <a:pt x="921" y="0"/>
                  </a:lnTo>
                  <a:lnTo>
                    <a:pt x="923" y="0"/>
                  </a:lnTo>
                  <a:lnTo>
                    <a:pt x="924" y="0"/>
                  </a:lnTo>
                  <a:lnTo>
                    <a:pt x="828" y="84"/>
                  </a:lnTo>
                  <a:lnTo>
                    <a:pt x="737" y="135"/>
                  </a:lnTo>
                  <a:lnTo>
                    <a:pt x="671" y="154"/>
                  </a:lnTo>
                  <a:lnTo>
                    <a:pt x="610" y="167"/>
                  </a:lnTo>
                  <a:lnTo>
                    <a:pt x="581" y="167"/>
                  </a:lnTo>
                  <a:lnTo>
                    <a:pt x="533" y="183"/>
                  </a:lnTo>
                  <a:lnTo>
                    <a:pt x="491" y="192"/>
                  </a:lnTo>
                  <a:lnTo>
                    <a:pt x="430" y="214"/>
                  </a:lnTo>
                  <a:lnTo>
                    <a:pt x="392" y="216"/>
                  </a:lnTo>
                  <a:lnTo>
                    <a:pt x="370" y="227"/>
                  </a:lnTo>
                  <a:lnTo>
                    <a:pt x="320" y="230"/>
                  </a:lnTo>
                  <a:lnTo>
                    <a:pt x="268" y="243"/>
                  </a:lnTo>
                  <a:lnTo>
                    <a:pt x="243" y="243"/>
                  </a:lnTo>
                  <a:lnTo>
                    <a:pt x="239" y="246"/>
                  </a:lnTo>
                  <a:lnTo>
                    <a:pt x="246" y="154"/>
                  </a:lnTo>
                  <a:lnTo>
                    <a:pt x="249" y="151"/>
                  </a:lnTo>
                  <a:lnTo>
                    <a:pt x="293" y="163"/>
                  </a:lnTo>
                  <a:lnTo>
                    <a:pt x="357" y="157"/>
                  </a:lnTo>
                  <a:lnTo>
                    <a:pt x="438" y="129"/>
                  </a:lnTo>
                  <a:lnTo>
                    <a:pt x="498" y="100"/>
                  </a:lnTo>
                  <a:close/>
                  <a:moveTo>
                    <a:pt x="665" y="104"/>
                  </a:moveTo>
                  <a:lnTo>
                    <a:pt x="679" y="99"/>
                  </a:lnTo>
                  <a:lnTo>
                    <a:pt x="696" y="91"/>
                  </a:lnTo>
                  <a:lnTo>
                    <a:pt x="710" y="84"/>
                  </a:lnTo>
                  <a:lnTo>
                    <a:pt x="727" y="77"/>
                  </a:lnTo>
                  <a:lnTo>
                    <a:pt x="741" y="71"/>
                  </a:lnTo>
                  <a:lnTo>
                    <a:pt x="758" y="65"/>
                  </a:lnTo>
                  <a:lnTo>
                    <a:pt x="774" y="62"/>
                  </a:lnTo>
                  <a:lnTo>
                    <a:pt x="790" y="59"/>
                  </a:lnTo>
                  <a:lnTo>
                    <a:pt x="762" y="72"/>
                  </a:lnTo>
                  <a:lnTo>
                    <a:pt x="718" y="88"/>
                  </a:lnTo>
                  <a:lnTo>
                    <a:pt x="685" y="100"/>
                  </a:lnTo>
                  <a:lnTo>
                    <a:pt x="665" y="104"/>
                  </a:lnTo>
                  <a:close/>
                  <a:moveTo>
                    <a:pt x="815" y="46"/>
                  </a:moveTo>
                  <a:lnTo>
                    <a:pt x="819" y="42"/>
                  </a:lnTo>
                  <a:lnTo>
                    <a:pt x="825" y="39"/>
                  </a:lnTo>
                  <a:lnTo>
                    <a:pt x="833" y="35"/>
                  </a:lnTo>
                  <a:lnTo>
                    <a:pt x="840" y="30"/>
                  </a:lnTo>
                  <a:lnTo>
                    <a:pt x="846" y="27"/>
                  </a:lnTo>
                  <a:lnTo>
                    <a:pt x="853" y="23"/>
                  </a:lnTo>
                  <a:lnTo>
                    <a:pt x="859" y="20"/>
                  </a:lnTo>
                  <a:lnTo>
                    <a:pt x="864" y="17"/>
                  </a:lnTo>
                  <a:lnTo>
                    <a:pt x="867" y="10"/>
                  </a:lnTo>
                  <a:lnTo>
                    <a:pt x="870" y="10"/>
                  </a:lnTo>
                  <a:lnTo>
                    <a:pt x="871" y="10"/>
                  </a:lnTo>
                  <a:lnTo>
                    <a:pt x="874" y="10"/>
                  </a:lnTo>
                  <a:lnTo>
                    <a:pt x="877" y="10"/>
                  </a:lnTo>
                  <a:lnTo>
                    <a:pt x="878" y="8"/>
                  </a:lnTo>
                  <a:lnTo>
                    <a:pt x="881" y="8"/>
                  </a:lnTo>
                  <a:lnTo>
                    <a:pt x="884" y="8"/>
                  </a:lnTo>
                  <a:lnTo>
                    <a:pt x="887" y="7"/>
                  </a:lnTo>
                  <a:lnTo>
                    <a:pt x="877" y="16"/>
                  </a:lnTo>
                  <a:lnTo>
                    <a:pt x="815" y="46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5" name="Freeform 60"/>
            <p:cNvSpPr>
              <a:spLocks/>
            </p:cNvSpPr>
            <p:nvPr/>
          </p:nvSpPr>
          <p:spPr bwMode="auto">
            <a:xfrm>
              <a:off x="628" y="2995"/>
              <a:ext cx="84" cy="56"/>
            </a:xfrm>
            <a:custGeom>
              <a:avLst/>
              <a:gdLst>
                <a:gd name="T0" fmla="*/ 0 w 252"/>
                <a:gd name="T1" fmla="*/ 0 h 167"/>
                <a:gd name="T2" fmla="*/ 0 w 252"/>
                <a:gd name="T3" fmla="*/ 0 h 167"/>
                <a:gd name="T4" fmla="*/ 0 w 252"/>
                <a:gd name="T5" fmla="*/ 0 h 167"/>
                <a:gd name="T6" fmla="*/ 0 w 252"/>
                <a:gd name="T7" fmla="*/ 0 h 167"/>
                <a:gd name="T8" fmla="*/ 0 w 252"/>
                <a:gd name="T9" fmla="*/ 0 h 167"/>
                <a:gd name="T10" fmla="*/ 0 w 252"/>
                <a:gd name="T11" fmla="*/ 0 h 167"/>
                <a:gd name="T12" fmla="*/ 0 w 252"/>
                <a:gd name="T13" fmla="*/ 0 h 167"/>
                <a:gd name="T14" fmla="*/ 0 w 252"/>
                <a:gd name="T15" fmla="*/ 0 h 167"/>
                <a:gd name="T16" fmla="*/ 0 w 252"/>
                <a:gd name="T17" fmla="*/ 0 h 167"/>
                <a:gd name="T18" fmla="*/ 0 w 252"/>
                <a:gd name="T19" fmla="*/ 0 h 167"/>
                <a:gd name="T20" fmla="*/ 0 w 252"/>
                <a:gd name="T21" fmla="*/ 0 h 167"/>
                <a:gd name="T22" fmla="*/ 0 w 252"/>
                <a:gd name="T23" fmla="*/ 0 h 167"/>
                <a:gd name="T24" fmla="*/ 0 w 252"/>
                <a:gd name="T25" fmla="*/ 0 h 167"/>
                <a:gd name="T26" fmla="*/ 0 w 252"/>
                <a:gd name="T27" fmla="*/ 0 h 167"/>
                <a:gd name="T28" fmla="*/ 0 w 252"/>
                <a:gd name="T29" fmla="*/ 0 h 167"/>
                <a:gd name="T30" fmla="*/ 0 w 252"/>
                <a:gd name="T31" fmla="*/ 0 h 167"/>
                <a:gd name="T32" fmla="*/ 0 w 252"/>
                <a:gd name="T33" fmla="*/ 0 h 167"/>
                <a:gd name="T34" fmla="*/ 0 w 252"/>
                <a:gd name="T35" fmla="*/ 0 h 167"/>
                <a:gd name="T36" fmla="*/ 0 w 252"/>
                <a:gd name="T37" fmla="*/ 0 h 167"/>
                <a:gd name="T38" fmla="*/ 0 w 252"/>
                <a:gd name="T39" fmla="*/ 0 h 167"/>
                <a:gd name="T40" fmla="*/ 0 w 252"/>
                <a:gd name="T41" fmla="*/ 0 h 167"/>
                <a:gd name="T42" fmla="*/ 0 w 252"/>
                <a:gd name="T43" fmla="*/ 0 h 167"/>
                <a:gd name="T44" fmla="*/ 0 w 252"/>
                <a:gd name="T45" fmla="*/ 0 h 167"/>
                <a:gd name="T46" fmla="*/ 0 w 252"/>
                <a:gd name="T47" fmla="*/ 0 h 167"/>
                <a:gd name="T48" fmla="*/ 0 w 252"/>
                <a:gd name="T49" fmla="*/ 0 h 167"/>
                <a:gd name="T50" fmla="*/ 0 w 252"/>
                <a:gd name="T51" fmla="*/ 0 h 167"/>
                <a:gd name="T52" fmla="*/ 0 w 252"/>
                <a:gd name="T53" fmla="*/ 0 h 167"/>
                <a:gd name="T54" fmla="*/ 0 w 252"/>
                <a:gd name="T55" fmla="*/ 0 h 167"/>
                <a:gd name="T56" fmla="*/ 0 w 252"/>
                <a:gd name="T57" fmla="*/ 0 h 167"/>
                <a:gd name="T58" fmla="*/ 0 w 252"/>
                <a:gd name="T59" fmla="*/ 0 h 167"/>
                <a:gd name="T60" fmla="*/ 0 w 252"/>
                <a:gd name="T61" fmla="*/ 0 h 167"/>
                <a:gd name="T62" fmla="*/ 0 w 252"/>
                <a:gd name="T63" fmla="*/ 0 h 167"/>
                <a:gd name="T64" fmla="*/ 0 w 252"/>
                <a:gd name="T65" fmla="*/ 0 h 167"/>
                <a:gd name="T66" fmla="*/ 0 w 252"/>
                <a:gd name="T67" fmla="*/ 0 h 167"/>
                <a:gd name="T68" fmla="*/ 0 w 252"/>
                <a:gd name="T69" fmla="*/ 0 h 167"/>
                <a:gd name="T70" fmla="*/ 0 w 252"/>
                <a:gd name="T71" fmla="*/ 0 h 167"/>
                <a:gd name="T72" fmla="*/ 0 w 252"/>
                <a:gd name="T73" fmla="*/ 0 h 167"/>
                <a:gd name="T74" fmla="*/ 0 w 252"/>
                <a:gd name="T75" fmla="*/ 0 h 167"/>
                <a:gd name="T76" fmla="*/ 0 w 252"/>
                <a:gd name="T77" fmla="*/ 0 h 167"/>
                <a:gd name="T78" fmla="*/ 0 w 252"/>
                <a:gd name="T79" fmla="*/ 0 h 167"/>
                <a:gd name="T80" fmla="*/ 0 w 252"/>
                <a:gd name="T81" fmla="*/ 0 h 1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167"/>
                <a:gd name="T125" fmla="*/ 252 w 252"/>
                <a:gd name="T126" fmla="*/ 167 h 1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167">
                  <a:moveTo>
                    <a:pt x="122" y="0"/>
                  </a:moveTo>
                  <a:lnTo>
                    <a:pt x="116" y="4"/>
                  </a:lnTo>
                  <a:lnTo>
                    <a:pt x="112" y="9"/>
                  </a:lnTo>
                  <a:lnTo>
                    <a:pt x="107" y="13"/>
                  </a:lnTo>
                  <a:lnTo>
                    <a:pt x="103" y="18"/>
                  </a:lnTo>
                  <a:lnTo>
                    <a:pt x="98" y="23"/>
                  </a:lnTo>
                  <a:lnTo>
                    <a:pt x="94" y="28"/>
                  </a:lnTo>
                  <a:lnTo>
                    <a:pt x="91" y="32"/>
                  </a:lnTo>
                  <a:lnTo>
                    <a:pt x="88" y="38"/>
                  </a:lnTo>
                  <a:lnTo>
                    <a:pt x="93" y="38"/>
                  </a:lnTo>
                  <a:lnTo>
                    <a:pt x="97" y="39"/>
                  </a:lnTo>
                  <a:lnTo>
                    <a:pt x="101" y="39"/>
                  </a:lnTo>
                  <a:lnTo>
                    <a:pt x="106" y="41"/>
                  </a:lnTo>
                  <a:lnTo>
                    <a:pt x="110" y="41"/>
                  </a:lnTo>
                  <a:lnTo>
                    <a:pt x="115" y="42"/>
                  </a:lnTo>
                  <a:lnTo>
                    <a:pt x="119" y="42"/>
                  </a:lnTo>
                  <a:lnTo>
                    <a:pt x="124" y="44"/>
                  </a:lnTo>
                  <a:lnTo>
                    <a:pt x="118" y="50"/>
                  </a:lnTo>
                  <a:lnTo>
                    <a:pt x="112" y="54"/>
                  </a:lnTo>
                  <a:lnTo>
                    <a:pt x="106" y="60"/>
                  </a:lnTo>
                  <a:lnTo>
                    <a:pt x="100" y="64"/>
                  </a:lnTo>
                  <a:lnTo>
                    <a:pt x="94" y="68"/>
                  </a:lnTo>
                  <a:lnTo>
                    <a:pt x="87" y="73"/>
                  </a:lnTo>
                  <a:lnTo>
                    <a:pt x="81" y="76"/>
                  </a:lnTo>
                  <a:lnTo>
                    <a:pt x="75" y="79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81" y="82"/>
                  </a:lnTo>
                  <a:lnTo>
                    <a:pt x="84" y="82"/>
                  </a:lnTo>
                  <a:lnTo>
                    <a:pt x="85" y="82"/>
                  </a:lnTo>
                  <a:lnTo>
                    <a:pt x="87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7" y="84"/>
                  </a:lnTo>
                  <a:lnTo>
                    <a:pt x="84" y="87"/>
                  </a:lnTo>
                  <a:lnTo>
                    <a:pt x="82" y="89"/>
                  </a:lnTo>
                  <a:lnTo>
                    <a:pt x="79" y="92"/>
                  </a:lnTo>
                  <a:lnTo>
                    <a:pt x="78" y="95"/>
                  </a:lnTo>
                  <a:lnTo>
                    <a:pt x="76" y="96"/>
                  </a:lnTo>
                  <a:lnTo>
                    <a:pt x="75" y="99"/>
                  </a:lnTo>
                  <a:lnTo>
                    <a:pt x="75" y="100"/>
                  </a:lnTo>
                  <a:lnTo>
                    <a:pt x="76" y="102"/>
                  </a:lnTo>
                  <a:lnTo>
                    <a:pt x="78" y="103"/>
                  </a:lnTo>
                  <a:lnTo>
                    <a:pt x="79" y="106"/>
                  </a:lnTo>
                  <a:lnTo>
                    <a:pt x="81" y="108"/>
                  </a:lnTo>
                  <a:lnTo>
                    <a:pt x="84" y="109"/>
                  </a:lnTo>
                  <a:lnTo>
                    <a:pt x="84" y="112"/>
                  </a:lnTo>
                  <a:lnTo>
                    <a:pt x="85" y="114"/>
                  </a:lnTo>
                  <a:lnTo>
                    <a:pt x="116" y="114"/>
                  </a:lnTo>
                  <a:lnTo>
                    <a:pt x="116" y="130"/>
                  </a:lnTo>
                  <a:lnTo>
                    <a:pt x="121" y="131"/>
                  </a:lnTo>
                  <a:lnTo>
                    <a:pt x="124" y="132"/>
                  </a:lnTo>
                  <a:lnTo>
                    <a:pt x="128" y="134"/>
                  </a:lnTo>
                  <a:lnTo>
                    <a:pt x="132" y="135"/>
                  </a:lnTo>
                  <a:lnTo>
                    <a:pt x="135" y="135"/>
                  </a:lnTo>
                  <a:lnTo>
                    <a:pt x="140" y="137"/>
                  </a:lnTo>
                  <a:lnTo>
                    <a:pt x="144" y="137"/>
                  </a:lnTo>
                  <a:lnTo>
                    <a:pt x="147" y="137"/>
                  </a:lnTo>
                  <a:lnTo>
                    <a:pt x="150" y="138"/>
                  </a:lnTo>
                  <a:lnTo>
                    <a:pt x="159" y="140"/>
                  </a:lnTo>
                  <a:lnTo>
                    <a:pt x="172" y="141"/>
                  </a:lnTo>
                  <a:lnTo>
                    <a:pt x="187" y="141"/>
                  </a:lnTo>
                  <a:lnTo>
                    <a:pt x="203" y="141"/>
                  </a:lnTo>
                  <a:lnTo>
                    <a:pt x="221" y="141"/>
                  </a:lnTo>
                  <a:lnTo>
                    <a:pt x="237" y="141"/>
                  </a:lnTo>
                  <a:lnTo>
                    <a:pt x="252" y="141"/>
                  </a:lnTo>
                  <a:lnTo>
                    <a:pt x="250" y="143"/>
                  </a:lnTo>
                  <a:lnTo>
                    <a:pt x="244" y="148"/>
                  </a:lnTo>
                  <a:lnTo>
                    <a:pt x="113" y="167"/>
                  </a:lnTo>
                  <a:lnTo>
                    <a:pt x="91" y="167"/>
                  </a:lnTo>
                  <a:lnTo>
                    <a:pt x="79" y="154"/>
                  </a:lnTo>
                  <a:lnTo>
                    <a:pt x="57" y="164"/>
                  </a:lnTo>
                  <a:lnTo>
                    <a:pt x="47" y="164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4" y="138"/>
                  </a:lnTo>
                  <a:lnTo>
                    <a:pt x="0" y="146"/>
                  </a:lnTo>
                  <a:lnTo>
                    <a:pt x="25" y="121"/>
                  </a:lnTo>
                  <a:lnTo>
                    <a:pt x="50" y="83"/>
                  </a:lnTo>
                  <a:lnTo>
                    <a:pt x="22" y="67"/>
                  </a:lnTo>
                  <a:lnTo>
                    <a:pt x="110" y="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6" name="Freeform 61"/>
            <p:cNvSpPr>
              <a:spLocks/>
            </p:cNvSpPr>
            <p:nvPr/>
          </p:nvSpPr>
          <p:spPr bwMode="auto">
            <a:xfrm>
              <a:off x="1336" y="2693"/>
              <a:ext cx="75" cy="28"/>
            </a:xfrm>
            <a:custGeom>
              <a:avLst/>
              <a:gdLst>
                <a:gd name="T0" fmla="*/ 0 w 225"/>
                <a:gd name="T1" fmla="*/ 0 h 84"/>
                <a:gd name="T2" fmla="*/ 0 w 225"/>
                <a:gd name="T3" fmla="*/ 0 h 84"/>
                <a:gd name="T4" fmla="*/ 0 w 225"/>
                <a:gd name="T5" fmla="*/ 0 h 84"/>
                <a:gd name="T6" fmla="*/ 0 w 225"/>
                <a:gd name="T7" fmla="*/ 0 h 84"/>
                <a:gd name="T8" fmla="*/ 0 w 225"/>
                <a:gd name="T9" fmla="*/ 0 h 84"/>
                <a:gd name="T10" fmla="*/ 0 w 225"/>
                <a:gd name="T11" fmla="*/ 0 h 84"/>
                <a:gd name="T12" fmla="*/ 0 w 225"/>
                <a:gd name="T13" fmla="*/ 0 h 84"/>
                <a:gd name="T14" fmla="*/ 0 w 225"/>
                <a:gd name="T15" fmla="*/ 0 h 84"/>
                <a:gd name="T16" fmla="*/ 0 w 225"/>
                <a:gd name="T17" fmla="*/ 0 h 84"/>
                <a:gd name="T18" fmla="*/ 0 w 225"/>
                <a:gd name="T19" fmla="*/ 0 h 84"/>
                <a:gd name="T20" fmla="*/ 0 w 225"/>
                <a:gd name="T21" fmla="*/ 0 h 84"/>
                <a:gd name="T22" fmla="*/ 0 w 225"/>
                <a:gd name="T23" fmla="*/ 0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5"/>
                <a:gd name="T37" fmla="*/ 0 h 84"/>
                <a:gd name="T38" fmla="*/ 225 w 225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5" h="84">
                  <a:moveTo>
                    <a:pt x="25" y="0"/>
                  </a:moveTo>
                  <a:lnTo>
                    <a:pt x="26" y="42"/>
                  </a:lnTo>
                  <a:lnTo>
                    <a:pt x="22" y="58"/>
                  </a:lnTo>
                  <a:lnTo>
                    <a:pt x="41" y="68"/>
                  </a:lnTo>
                  <a:lnTo>
                    <a:pt x="93" y="69"/>
                  </a:lnTo>
                  <a:lnTo>
                    <a:pt x="132" y="69"/>
                  </a:lnTo>
                  <a:lnTo>
                    <a:pt x="225" y="84"/>
                  </a:lnTo>
                  <a:lnTo>
                    <a:pt x="62" y="78"/>
                  </a:lnTo>
                  <a:lnTo>
                    <a:pt x="0" y="74"/>
                  </a:lnTo>
                  <a:lnTo>
                    <a:pt x="16" y="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7" name="Freeform 62"/>
            <p:cNvSpPr>
              <a:spLocks/>
            </p:cNvSpPr>
            <p:nvPr/>
          </p:nvSpPr>
          <p:spPr bwMode="auto">
            <a:xfrm>
              <a:off x="1165" y="2709"/>
              <a:ext cx="23" cy="43"/>
            </a:xfrm>
            <a:custGeom>
              <a:avLst/>
              <a:gdLst>
                <a:gd name="T0" fmla="*/ 0 w 69"/>
                <a:gd name="T1" fmla="*/ 0 h 130"/>
                <a:gd name="T2" fmla="*/ 0 w 69"/>
                <a:gd name="T3" fmla="*/ 0 h 130"/>
                <a:gd name="T4" fmla="*/ 0 w 69"/>
                <a:gd name="T5" fmla="*/ 0 h 130"/>
                <a:gd name="T6" fmla="*/ 0 w 69"/>
                <a:gd name="T7" fmla="*/ 0 h 130"/>
                <a:gd name="T8" fmla="*/ 0 w 69"/>
                <a:gd name="T9" fmla="*/ 0 h 130"/>
                <a:gd name="T10" fmla="*/ 0 w 69"/>
                <a:gd name="T11" fmla="*/ 0 h 130"/>
                <a:gd name="T12" fmla="*/ 0 w 69"/>
                <a:gd name="T13" fmla="*/ 0 h 130"/>
                <a:gd name="T14" fmla="*/ 0 w 69"/>
                <a:gd name="T15" fmla="*/ 0 h 130"/>
                <a:gd name="T16" fmla="*/ 0 w 69"/>
                <a:gd name="T17" fmla="*/ 0 h 130"/>
                <a:gd name="T18" fmla="*/ 0 w 69"/>
                <a:gd name="T19" fmla="*/ 0 h 130"/>
                <a:gd name="T20" fmla="*/ 0 w 69"/>
                <a:gd name="T21" fmla="*/ 0 h 130"/>
                <a:gd name="T22" fmla="*/ 0 w 69"/>
                <a:gd name="T23" fmla="*/ 0 h 130"/>
                <a:gd name="T24" fmla="*/ 0 w 69"/>
                <a:gd name="T25" fmla="*/ 0 h 130"/>
                <a:gd name="T26" fmla="*/ 0 w 69"/>
                <a:gd name="T27" fmla="*/ 0 h 130"/>
                <a:gd name="T28" fmla="*/ 0 w 69"/>
                <a:gd name="T29" fmla="*/ 0 h 130"/>
                <a:gd name="T30" fmla="*/ 0 w 69"/>
                <a:gd name="T31" fmla="*/ 0 h 130"/>
                <a:gd name="T32" fmla="*/ 0 w 69"/>
                <a:gd name="T33" fmla="*/ 0 h 130"/>
                <a:gd name="T34" fmla="*/ 0 w 69"/>
                <a:gd name="T35" fmla="*/ 0 h 130"/>
                <a:gd name="T36" fmla="*/ 0 w 69"/>
                <a:gd name="T37" fmla="*/ 0 h 130"/>
                <a:gd name="T38" fmla="*/ 0 w 69"/>
                <a:gd name="T39" fmla="*/ 0 h 130"/>
                <a:gd name="T40" fmla="*/ 0 w 69"/>
                <a:gd name="T41" fmla="*/ 0 h 130"/>
                <a:gd name="T42" fmla="*/ 0 w 69"/>
                <a:gd name="T43" fmla="*/ 0 h 130"/>
                <a:gd name="T44" fmla="*/ 0 w 69"/>
                <a:gd name="T45" fmla="*/ 0 h 130"/>
                <a:gd name="T46" fmla="*/ 0 w 69"/>
                <a:gd name="T47" fmla="*/ 0 h 130"/>
                <a:gd name="T48" fmla="*/ 0 w 69"/>
                <a:gd name="T49" fmla="*/ 0 h 130"/>
                <a:gd name="T50" fmla="*/ 0 w 69"/>
                <a:gd name="T51" fmla="*/ 0 h 130"/>
                <a:gd name="T52" fmla="*/ 0 w 69"/>
                <a:gd name="T53" fmla="*/ 0 h 130"/>
                <a:gd name="T54" fmla="*/ 0 w 69"/>
                <a:gd name="T55" fmla="*/ 0 h 130"/>
                <a:gd name="T56" fmla="*/ 0 w 69"/>
                <a:gd name="T57" fmla="*/ 0 h 130"/>
                <a:gd name="T58" fmla="*/ 0 w 69"/>
                <a:gd name="T59" fmla="*/ 0 h 130"/>
                <a:gd name="T60" fmla="*/ 0 w 69"/>
                <a:gd name="T61" fmla="*/ 0 h 130"/>
                <a:gd name="T62" fmla="*/ 0 w 69"/>
                <a:gd name="T63" fmla="*/ 0 h 130"/>
                <a:gd name="T64" fmla="*/ 0 w 69"/>
                <a:gd name="T65" fmla="*/ 0 h 130"/>
                <a:gd name="T66" fmla="*/ 0 w 69"/>
                <a:gd name="T67" fmla="*/ 0 h 130"/>
                <a:gd name="T68" fmla="*/ 0 w 69"/>
                <a:gd name="T69" fmla="*/ 0 h 130"/>
                <a:gd name="T70" fmla="*/ 0 w 69"/>
                <a:gd name="T71" fmla="*/ 0 h 130"/>
                <a:gd name="T72" fmla="*/ 0 w 69"/>
                <a:gd name="T73" fmla="*/ 0 h 130"/>
                <a:gd name="T74" fmla="*/ 0 w 69"/>
                <a:gd name="T75" fmla="*/ 0 h 130"/>
                <a:gd name="T76" fmla="*/ 0 w 69"/>
                <a:gd name="T77" fmla="*/ 0 h 130"/>
                <a:gd name="T78" fmla="*/ 0 w 69"/>
                <a:gd name="T79" fmla="*/ 0 h 130"/>
                <a:gd name="T80" fmla="*/ 0 w 69"/>
                <a:gd name="T81" fmla="*/ 0 h 130"/>
                <a:gd name="T82" fmla="*/ 0 w 69"/>
                <a:gd name="T83" fmla="*/ 0 h 130"/>
                <a:gd name="T84" fmla="*/ 0 w 69"/>
                <a:gd name="T85" fmla="*/ 0 h 130"/>
                <a:gd name="T86" fmla="*/ 0 w 69"/>
                <a:gd name="T87" fmla="*/ 0 h 130"/>
                <a:gd name="T88" fmla="*/ 0 w 69"/>
                <a:gd name="T89" fmla="*/ 0 h 130"/>
                <a:gd name="T90" fmla="*/ 0 w 69"/>
                <a:gd name="T91" fmla="*/ 0 h 130"/>
                <a:gd name="T92" fmla="*/ 0 w 69"/>
                <a:gd name="T93" fmla="*/ 0 h 130"/>
                <a:gd name="T94" fmla="*/ 0 w 69"/>
                <a:gd name="T95" fmla="*/ 0 h 130"/>
                <a:gd name="T96" fmla="*/ 0 w 69"/>
                <a:gd name="T97" fmla="*/ 0 h 130"/>
                <a:gd name="T98" fmla="*/ 0 w 69"/>
                <a:gd name="T99" fmla="*/ 0 h 130"/>
                <a:gd name="T100" fmla="*/ 0 w 69"/>
                <a:gd name="T101" fmla="*/ 0 h 130"/>
                <a:gd name="T102" fmla="*/ 0 w 69"/>
                <a:gd name="T103" fmla="*/ 0 h 1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"/>
                <a:gd name="T157" fmla="*/ 0 h 130"/>
                <a:gd name="T158" fmla="*/ 69 w 69"/>
                <a:gd name="T159" fmla="*/ 130 h 1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" h="130">
                  <a:moveTo>
                    <a:pt x="35" y="0"/>
                  </a:moveTo>
                  <a:lnTo>
                    <a:pt x="32" y="2"/>
                  </a:lnTo>
                  <a:lnTo>
                    <a:pt x="31" y="5"/>
                  </a:lnTo>
                  <a:lnTo>
                    <a:pt x="28" y="8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6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15" y="50"/>
                  </a:lnTo>
                  <a:lnTo>
                    <a:pt x="15" y="53"/>
                  </a:lnTo>
                  <a:lnTo>
                    <a:pt x="13" y="55"/>
                  </a:lnTo>
                  <a:lnTo>
                    <a:pt x="31" y="55"/>
                  </a:lnTo>
                  <a:lnTo>
                    <a:pt x="31" y="58"/>
                  </a:lnTo>
                  <a:lnTo>
                    <a:pt x="31" y="62"/>
                  </a:lnTo>
                  <a:lnTo>
                    <a:pt x="29" y="65"/>
                  </a:lnTo>
                  <a:lnTo>
                    <a:pt x="29" y="68"/>
                  </a:lnTo>
                  <a:lnTo>
                    <a:pt x="29" y="71"/>
                  </a:lnTo>
                  <a:lnTo>
                    <a:pt x="28" y="75"/>
                  </a:lnTo>
                  <a:lnTo>
                    <a:pt x="28" y="78"/>
                  </a:lnTo>
                  <a:lnTo>
                    <a:pt x="28" y="82"/>
                  </a:lnTo>
                  <a:lnTo>
                    <a:pt x="31" y="82"/>
                  </a:lnTo>
                  <a:lnTo>
                    <a:pt x="35" y="82"/>
                  </a:lnTo>
                  <a:lnTo>
                    <a:pt x="35" y="84"/>
                  </a:lnTo>
                  <a:lnTo>
                    <a:pt x="35" y="87"/>
                  </a:lnTo>
                  <a:lnTo>
                    <a:pt x="35" y="91"/>
                  </a:lnTo>
                  <a:lnTo>
                    <a:pt x="37" y="94"/>
                  </a:lnTo>
                  <a:lnTo>
                    <a:pt x="37" y="97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6"/>
                  </a:lnTo>
                  <a:lnTo>
                    <a:pt x="43" y="106"/>
                  </a:lnTo>
                  <a:lnTo>
                    <a:pt x="47" y="107"/>
                  </a:lnTo>
                  <a:lnTo>
                    <a:pt x="51" y="110"/>
                  </a:lnTo>
                  <a:lnTo>
                    <a:pt x="56" y="112"/>
                  </a:lnTo>
                  <a:lnTo>
                    <a:pt x="60" y="116"/>
                  </a:lnTo>
                  <a:lnTo>
                    <a:pt x="65" y="119"/>
                  </a:lnTo>
                  <a:lnTo>
                    <a:pt x="68" y="123"/>
                  </a:lnTo>
                  <a:lnTo>
                    <a:pt x="69" y="126"/>
                  </a:lnTo>
                  <a:lnTo>
                    <a:pt x="62" y="130"/>
                  </a:lnTo>
                  <a:lnTo>
                    <a:pt x="59" y="129"/>
                  </a:lnTo>
                  <a:lnTo>
                    <a:pt x="54" y="128"/>
                  </a:lnTo>
                  <a:lnTo>
                    <a:pt x="50" y="126"/>
                  </a:lnTo>
                  <a:lnTo>
                    <a:pt x="46" y="123"/>
                  </a:lnTo>
                  <a:lnTo>
                    <a:pt x="41" y="120"/>
                  </a:lnTo>
                  <a:lnTo>
                    <a:pt x="38" y="117"/>
                  </a:lnTo>
                  <a:lnTo>
                    <a:pt x="35" y="113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29" y="109"/>
                  </a:lnTo>
                  <a:lnTo>
                    <a:pt x="26" y="107"/>
                  </a:lnTo>
                  <a:lnTo>
                    <a:pt x="23" y="106"/>
                  </a:lnTo>
                  <a:lnTo>
                    <a:pt x="22" y="104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15" y="100"/>
                  </a:lnTo>
                  <a:lnTo>
                    <a:pt x="16" y="97"/>
                  </a:lnTo>
                  <a:lnTo>
                    <a:pt x="18" y="96"/>
                  </a:lnTo>
                  <a:lnTo>
                    <a:pt x="19" y="94"/>
                  </a:lnTo>
                  <a:lnTo>
                    <a:pt x="20" y="91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4"/>
                  </a:lnTo>
                  <a:lnTo>
                    <a:pt x="23" y="80"/>
                  </a:lnTo>
                  <a:lnTo>
                    <a:pt x="22" y="75"/>
                  </a:lnTo>
                  <a:lnTo>
                    <a:pt x="20" y="71"/>
                  </a:lnTo>
                  <a:lnTo>
                    <a:pt x="19" y="66"/>
                  </a:lnTo>
                  <a:lnTo>
                    <a:pt x="16" y="62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10" y="55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6" y="45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7"/>
                  </a:lnTo>
                  <a:lnTo>
                    <a:pt x="13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28" name="Freeform 63"/>
            <p:cNvSpPr>
              <a:spLocks/>
            </p:cNvSpPr>
            <p:nvPr/>
          </p:nvSpPr>
          <p:spPr bwMode="auto">
            <a:xfrm>
              <a:off x="1186" y="2663"/>
              <a:ext cx="93" cy="43"/>
            </a:xfrm>
            <a:custGeom>
              <a:avLst/>
              <a:gdLst>
                <a:gd name="T0" fmla="*/ 0 w 281"/>
                <a:gd name="T1" fmla="*/ 0 h 129"/>
                <a:gd name="T2" fmla="*/ 0 w 281"/>
                <a:gd name="T3" fmla="*/ 0 h 129"/>
                <a:gd name="T4" fmla="*/ 0 w 281"/>
                <a:gd name="T5" fmla="*/ 0 h 129"/>
                <a:gd name="T6" fmla="*/ 0 w 281"/>
                <a:gd name="T7" fmla="*/ 0 h 129"/>
                <a:gd name="T8" fmla="*/ 0 w 281"/>
                <a:gd name="T9" fmla="*/ 0 h 129"/>
                <a:gd name="T10" fmla="*/ 0 w 281"/>
                <a:gd name="T11" fmla="*/ 0 h 129"/>
                <a:gd name="T12" fmla="*/ 0 w 281"/>
                <a:gd name="T13" fmla="*/ 0 h 129"/>
                <a:gd name="T14" fmla="*/ 0 w 281"/>
                <a:gd name="T15" fmla="*/ 0 h 129"/>
                <a:gd name="T16" fmla="*/ 0 w 281"/>
                <a:gd name="T17" fmla="*/ 0 h 129"/>
                <a:gd name="T18" fmla="*/ 0 w 281"/>
                <a:gd name="T19" fmla="*/ 0 h 129"/>
                <a:gd name="T20" fmla="*/ 0 w 281"/>
                <a:gd name="T21" fmla="*/ 0 h 129"/>
                <a:gd name="T22" fmla="*/ 0 w 281"/>
                <a:gd name="T23" fmla="*/ 0 h 129"/>
                <a:gd name="T24" fmla="*/ 0 w 281"/>
                <a:gd name="T25" fmla="*/ 0 h 129"/>
                <a:gd name="T26" fmla="*/ 0 w 281"/>
                <a:gd name="T27" fmla="*/ 0 h 129"/>
                <a:gd name="T28" fmla="*/ 0 w 281"/>
                <a:gd name="T29" fmla="*/ 0 h 129"/>
                <a:gd name="T30" fmla="*/ 0 w 281"/>
                <a:gd name="T31" fmla="*/ 0 h 129"/>
                <a:gd name="T32" fmla="*/ 0 w 281"/>
                <a:gd name="T33" fmla="*/ 0 h 129"/>
                <a:gd name="T34" fmla="*/ 0 w 281"/>
                <a:gd name="T35" fmla="*/ 0 h 129"/>
                <a:gd name="T36" fmla="*/ 0 w 281"/>
                <a:gd name="T37" fmla="*/ 0 h 129"/>
                <a:gd name="T38" fmla="*/ 0 w 281"/>
                <a:gd name="T39" fmla="*/ 0 h 129"/>
                <a:gd name="T40" fmla="*/ 0 w 281"/>
                <a:gd name="T41" fmla="*/ 0 h 129"/>
                <a:gd name="T42" fmla="*/ 0 w 281"/>
                <a:gd name="T43" fmla="*/ 0 h 129"/>
                <a:gd name="T44" fmla="*/ 0 w 281"/>
                <a:gd name="T45" fmla="*/ 0 h 129"/>
                <a:gd name="T46" fmla="*/ 0 w 281"/>
                <a:gd name="T47" fmla="*/ 0 h 129"/>
                <a:gd name="T48" fmla="*/ 0 w 281"/>
                <a:gd name="T49" fmla="*/ 0 h 129"/>
                <a:gd name="T50" fmla="*/ 0 w 281"/>
                <a:gd name="T51" fmla="*/ 0 h 129"/>
                <a:gd name="T52" fmla="*/ 0 w 281"/>
                <a:gd name="T53" fmla="*/ 0 h 129"/>
                <a:gd name="T54" fmla="*/ 0 w 281"/>
                <a:gd name="T55" fmla="*/ 0 h 129"/>
                <a:gd name="T56" fmla="*/ 0 w 281"/>
                <a:gd name="T57" fmla="*/ 0 h 129"/>
                <a:gd name="T58" fmla="*/ 0 w 281"/>
                <a:gd name="T59" fmla="*/ 0 h 129"/>
                <a:gd name="T60" fmla="*/ 0 w 281"/>
                <a:gd name="T61" fmla="*/ 0 h 129"/>
                <a:gd name="T62" fmla="*/ 0 w 281"/>
                <a:gd name="T63" fmla="*/ 0 h 129"/>
                <a:gd name="T64" fmla="*/ 0 w 281"/>
                <a:gd name="T65" fmla="*/ 0 h 129"/>
                <a:gd name="T66" fmla="*/ 0 w 281"/>
                <a:gd name="T67" fmla="*/ 0 h 129"/>
                <a:gd name="T68" fmla="*/ 0 w 281"/>
                <a:gd name="T69" fmla="*/ 0 h 129"/>
                <a:gd name="T70" fmla="*/ 0 w 281"/>
                <a:gd name="T71" fmla="*/ 0 h 129"/>
                <a:gd name="T72" fmla="*/ 0 w 281"/>
                <a:gd name="T73" fmla="*/ 0 h 129"/>
                <a:gd name="T74" fmla="*/ 0 w 281"/>
                <a:gd name="T75" fmla="*/ 0 h 129"/>
                <a:gd name="T76" fmla="*/ 0 w 281"/>
                <a:gd name="T77" fmla="*/ 0 h 129"/>
                <a:gd name="T78" fmla="*/ 0 w 281"/>
                <a:gd name="T79" fmla="*/ 0 h 129"/>
                <a:gd name="T80" fmla="*/ 0 w 281"/>
                <a:gd name="T81" fmla="*/ 0 h 129"/>
                <a:gd name="T82" fmla="*/ 0 w 281"/>
                <a:gd name="T83" fmla="*/ 0 h 129"/>
                <a:gd name="T84" fmla="*/ 0 w 281"/>
                <a:gd name="T85" fmla="*/ 0 h 129"/>
                <a:gd name="T86" fmla="*/ 0 w 281"/>
                <a:gd name="T87" fmla="*/ 0 h 129"/>
                <a:gd name="T88" fmla="*/ 0 w 281"/>
                <a:gd name="T89" fmla="*/ 0 h 129"/>
                <a:gd name="T90" fmla="*/ 0 w 281"/>
                <a:gd name="T91" fmla="*/ 0 h 129"/>
                <a:gd name="T92" fmla="*/ 0 w 281"/>
                <a:gd name="T93" fmla="*/ 0 h 1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1"/>
                <a:gd name="T142" fmla="*/ 0 h 129"/>
                <a:gd name="T143" fmla="*/ 281 w 281"/>
                <a:gd name="T144" fmla="*/ 129 h 12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1" h="129">
                  <a:moveTo>
                    <a:pt x="281" y="0"/>
                  </a:moveTo>
                  <a:lnTo>
                    <a:pt x="275" y="4"/>
                  </a:lnTo>
                  <a:lnTo>
                    <a:pt x="269" y="10"/>
                  </a:lnTo>
                  <a:lnTo>
                    <a:pt x="264" y="16"/>
                  </a:lnTo>
                  <a:lnTo>
                    <a:pt x="259" y="22"/>
                  </a:lnTo>
                  <a:lnTo>
                    <a:pt x="255" y="29"/>
                  </a:lnTo>
                  <a:lnTo>
                    <a:pt x="250" y="35"/>
                  </a:lnTo>
                  <a:lnTo>
                    <a:pt x="249" y="39"/>
                  </a:lnTo>
                  <a:lnTo>
                    <a:pt x="247" y="43"/>
                  </a:lnTo>
                  <a:lnTo>
                    <a:pt x="246" y="43"/>
                  </a:lnTo>
                  <a:lnTo>
                    <a:pt x="244" y="45"/>
                  </a:lnTo>
                  <a:lnTo>
                    <a:pt x="243" y="46"/>
                  </a:lnTo>
                  <a:lnTo>
                    <a:pt x="241" y="49"/>
                  </a:lnTo>
                  <a:lnTo>
                    <a:pt x="240" y="51"/>
                  </a:lnTo>
                  <a:lnTo>
                    <a:pt x="239" y="54"/>
                  </a:lnTo>
                  <a:lnTo>
                    <a:pt x="237" y="55"/>
                  </a:lnTo>
                  <a:lnTo>
                    <a:pt x="237" y="57"/>
                  </a:lnTo>
                  <a:lnTo>
                    <a:pt x="234" y="57"/>
                  </a:lnTo>
                  <a:lnTo>
                    <a:pt x="230" y="62"/>
                  </a:lnTo>
                  <a:lnTo>
                    <a:pt x="224" y="67"/>
                  </a:lnTo>
                  <a:lnTo>
                    <a:pt x="218" y="71"/>
                  </a:lnTo>
                  <a:lnTo>
                    <a:pt x="212" y="75"/>
                  </a:lnTo>
                  <a:lnTo>
                    <a:pt x="206" y="80"/>
                  </a:lnTo>
                  <a:lnTo>
                    <a:pt x="200" y="84"/>
                  </a:lnTo>
                  <a:lnTo>
                    <a:pt x="194" y="87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80" y="100"/>
                  </a:lnTo>
                  <a:lnTo>
                    <a:pt x="169" y="105"/>
                  </a:lnTo>
                  <a:lnTo>
                    <a:pt x="159" y="109"/>
                  </a:lnTo>
                  <a:lnTo>
                    <a:pt x="147" y="110"/>
                  </a:lnTo>
                  <a:lnTo>
                    <a:pt x="124" y="113"/>
                  </a:lnTo>
                  <a:lnTo>
                    <a:pt x="98" y="113"/>
                  </a:lnTo>
                  <a:lnTo>
                    <a:pt x="73" y="113"/>
                  </a:lnTo>
                  <a:lnTo>
                    <a:pt x="50" y="115"/>
                  </a:lnTo>
                  <a:lnTo>
                    <a:pt x="40" y="116"/>
                  </a:lnTo>
                  <a:lnTo>
                    <a:pt x="29" y="118"/>
                  </a:lnTo>
                  <a:lnTo>
                    <a:pt x="19" y="122"/>
                  </a:lnTo>
                  <a:lnTo>
                    <a:pt x="12" y="126"/>
                  </a:lnTo>
                  <a:lnTo>
                    <a:pt x="12" y="129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85" y="107"/>
                  </a:lnTo>
                  <a:lnTo>
                    <a:pt x="162" y="91"/>
                  </a:lnTo>
                  <a:lnTo>
                    <a:pt x="200" y="70"/>
                  </a:lnTo>
                  <a:lnTo>
                    <a:pt x="267" y="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66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106499" name="Group 172"/>
          <p:cNvGrpSpPr>
            <a:grpSpLocks/>
          </p:cNvGrpSpPr>
          <p:nvPr/>
        </p:nvGrpSpPr>
        <p:grpSpPr bwMode="auto">
          <a:xfrm>
            <a:off x="1441516" y="4250588"/>
            <a:ext cx="821002" cy="600299"/>
            <a:chOff x="1848" y="1056"/>
            <a:chExt cx="1789" cy="939"/>
          </a:xfrm>
          <a:solidFill>
            <a:srgbClr val="C00000"/>
          </a:solidFill>
        </p:grpSpPr>
        <p:sp>
          <p:nvSpPr>
            <p:cNvPr id="652" name="Freeform 173"/>
            <p:cNvSpPr>
              <a:spLocks/>
            </p:cNvSpPr>
            <p:nvPr/>
          </p:nvSpPr>
          <p:spPr bwMode="auto">
            <a:xfrm>
              <a:off x="1848" y="1056"/>
              <a:ext cx="1789" cy="939"/>
            </a:xfrm>
            <a:custGeom>
              <a:avLst/>
              <a:gdLst/>
              <a:ahLst/>
              <a:cxnLst>
                <a:cxn ang="0">
                  <a:pos x="3343" y="573"/>
                </a:cxn>
                <a:cxn ang="0">
                  <a:pos x="3376" y="472"/>
                </a:cxn>
                <a:cxn ang="0">
                  <a:pos x="3350" y="424"/>
                </a:cxn>
                <a:cxn ang="0">
                  <a:pos x="3482" y="318"/>
                </a:cxn>
                <a:cxn ang="0">
                  <a:pos x="3370" y="302"/>
                </a:cxn>
                <a:cxn ang="0">
                  <a:pos x="3244" y="352"/>
                </a:cxn>
                <a:cxn ang="0">
                  <a:pos x="3196" y="468"/>
                </a:cxn>
                <a:cxn ang="0">
                  <a:pos x="3108" y="628"/>
                </a:cxn>
                <a:cxn ang="0">
                  <a:pos x="3001" y="734"/>
                </a:cxn>
                <a:cxn ang="0">
                  <a:pos x="3144" y="769"/>
                </a:cxn>
                <a:cxn ang="0">
                  <a:pos x="2985" y="898"/>
                </a:cxn>
                <a:cxn ang="0">
                  <a:pos x="2780" y="882"/>
                </a:cxn>
                <a:cxn ang="0">
                  <a:pos x="2820" y="845"/>
                </a:cxn>
                <a:cxn ang="0">
                  <a:pos x="2573" y="758"/>
                </a:cxn>
                <a:cxn ang="0">
                  <a:pos x="2301" y="560"/>
                </a:cxn>
                <a:cxn ang="0">
                  <a:pos x="2265" y="361"/>
                </a:cxn>
                <a:cxn ang="0">
                  <a:pos x="2238" y="384"/>
                </a:cxn>
                <a:cxn ang="0">
                  <a:pos x="2231" y="519"/>
                </a:cxn>
                <a:cxn ang="0">
                  <a:pos x="2381" y="695"/>
                </a:cxn>
                <a:cxn ang="0">
                  <a:pos x="2327" y="703"/>
                </a:cxn>
                <a:cxn ang="0">
                  <a:pos x="2174" y="721"/>
                </a:cxn>
                <a:cxn ang="0">
                  <a:pos x="1943" y="739"/>
                </a:cxn>
                <a:cxn ang="0">
                  <a:pos x="1648" y="747"/>
                </a:cxn>
                <a:cxn ang="0">
                  <a:pos x="1310" y="738"/>
                </a:cxn>
                <a:cxn ang="0">
                  <a:pos x="1198" y="785"/>
                </a:cxn>
                <a:cxn ang="0">
                  <a:pos x="1069" y="908"/>
                </a:cxn>
                <a:cxn ang="0">
                  <a:pos x="871" y="920"/>
                </a:cxn>
                <a:cxn ang="0">
                  <a:pos x="968" y="832"/>
                </a:cxn>
                <a:cxn ang="0">
                  <a:pos x="925" y="703"/>
                </a:cxn>
                <a:cxn ang="0">
                  <a:pos x="788" y="646"/>
                </a:cxn>
                <a:cxn ang="0">
                  <a:pos x="653" y="551"/>
                </a:cxn>
                <a:cxn ang="0">
                  <a:pos x="572" y="519"/>
                </a:cxn>
                <a:cxn ang="0">
                  <a:pos x="459" y="478"/>
                </a:cxn>
                <a:cxn ang="0">
                  <a:pos x="290" y="468"/>
                </a:cxn>
                <a:cxn ang="0">
                  <a:pos x="139" y="414"/>
                </a:cxn>
                <a:cxn ang="0">
                  <a:pos x="47" y="378"/>
                </a:cxn>
                <a:cxn ang="0">
                  <a:pos x="11" y="226"/>
                </a:cxn>
                <a:cxn ang="0">
                  <a:pos x="126" y="247"/>
                </a:cxn>
                <a:cxn ang="0">
                  <a:pos x="338" y="183"/>
                </a:cxn>
                <a:cxn ang="0">
                  <a:pos x="336" y="102"/>
                </a:cxn>
                <a:cxn ang="0">
                  <a:pos x="304" y="12"/>
                </a:cxn>
                <a:cxn ang="0">
                  <a:pos x="491" y="67"/>
                </a:cxn>
                <a:cxn ang="0">
                  <a:pos x="615" y="110"/>
                </a:cxn>
                <a:cxn ang="0">
                  <a:pos x="698" y="96"/>
                </a:cxn>
                <a:cxn ang="0">
                  <a:pos x="905" y="68"/>
                </a:cxn>
                <a:cxn ang="0">
                  <a:pos x="1342" y="115"/>
                </a:cxn>
                <a:cxn ang="0">
                  <a:pos x="1616" y="141"/>
                </a:cxn>
                <a:cxn ang="0">
                  <a:pos x="1852" y="127"/>
                </a:cxn>
                <a:cxn ang="0">
                  <a:pos x="2060" y="90"/>
                </a:cxn>
                <a:cxn ang="0">
                  <a:pos x="2255" y="52"/>
                </a:cxn>
                <a:cxn ang="0">
                  <a:pos x="2449" y="31"/>
                </a:cxn>
                <a:cxn ang="0">
                  <a:pos x="2760" y="52"/>
                </a:cxn>
                <a:cxn ang="0">
                  <a:pos x="3039" y="137"/>
                </a:cxn>
                <a:cxn ang="0">
                  <a:pos x="3203" y="302"/>
                </a:cxn>
                <a:cxn ang="0">
                  <a:pos x="3316" y="274"/>
                </a:cxn>
                <a:cxn ang="0">
                  <a:pos x="3498" y="239"/>
                </a:cxn>
                <a:cxn ang="0">
                  <a:pos x="3554" y="341"/>
                </a:cxn>
                <a:cxn ang="0">
                  <a:pos x="3449" y="454"/>
                </a:cxn>
                <a:cxn ang="0">
                  <a:pos x="3419" y="596"/>
                </a:cxn>
              </a:cxnLst>
              <a:rect l="0" t="0" r="r" b="b"/>
              <a:pathLst>
                <a:path w="3577" h="939">
                  <a:moveTo>
                    <a:pt x="3383" y="627"/>
                  </a:moveTo>
                  <a:lnTo>
                    <a:pt x="3379" y="625"/>
                  </a:lnTo>
                  <a:lnTo>
                    <a:pt x="3370" y="619"/>
                  </a:lnTo>
                  <a:lnTo>
                    <a:pt x="3359" y="609"/>
                  </a:lnTo>
                  <a:lnTo>
                    <a:pt x="3349" y="594"/>
                  </a:lnTo>
                  <a:lnTo>
                    <a:pt x="3343" y="573"/>
                  </a:lnTo>
                  <a:lnTo>
                    <a:pt x="3343" y="547"/>
                  </a:lnTo>
                  <a:lnTo>
                    <a:pt x="3356" y="515"/>
                  </a:lnTo>
                  <a:lnTo>
                    <a:pt x="3383" y="477"/>
                  </a:lnTo>
                  <a:lnTo>
                    <a:pt x="3381" y="476"/>
                  </a:lnTo>
                  <a:lnTo>
                    <a:pt x="3379" y="475"/>
                  </a:lnTo>
                  <a:lnTo>
                    <a:pt x="3376" y="472"/>
                  </a:lnTo>
                  <a:lnTo>
                    <a:pt x="3372" y="468"/>
                  </a:lnTo>
                  <a:lnTo>
                    <a:pt x="3372" y="468"/>
                  </a:lnTo>
                  <a:lnTo>
                    <a:pt x="3365" y="460"/>
                  </a:lnTo>
                  <a:lnTo>
                    <a:pt x="3358" y="450"/>
                  </a:lnTo>
                  <a:lnTo>
                    <a:pt x="3352" y="438"/>
                  </a:lnTo>
                  <a:lnTo>
                    <a:pt x="3350" y="424"/>
                  </a:lnTo>
                  <a:lnTo>
                    <a:pt x="3354" y="408"/>
                  </a:lnTo>
                  <a:lnTo>
                    <a:pt x="3367" y="392"/>
                  </a:lnTo>
                  <a:lnTo>
                    <a:pt x="3388" y="376"/>
                  </a:lnTo>
                  <a:lnTo>
                    <a:pt x="3421" y="359"/>
                  </a:lnTo>
                  <a:lnTo>
                    <a:pt x="3460" y="338"/>
                  </a:lnTo>
                  <a:lnTo>
                    <a:pt x="3482" y="318"/>
                  </a:lnTo>
                  <a:lnTo>
                    <a:pt x="3489" y="300"/>
                  </a:lnTo>
                  <a:lnTo>
                    <a:pt x="3482" y="287"/>
                  </a:lnTo>
                  <a:lnTo>
                    <a:pt x="3466" y="279"/>
                  </a:lnTo>
                  <a:lnTo>
                    <a:pt x="3440" y="278"/>
                  </a:lnTo>
                  <a:lnTo>
                    <a:pt x="3408" y="285"/>
                  </a:lnTo>
                  <a:lnTo>
                    <a:pt x="3370" y="302"/>
                  </a:lnTo>
                  <a:lnTo>
                    <a:pt x="3334" y="321"/>
                  </a:lnTo>
                  <a:lnTo>
                    <a:pt x="3307" y="334"/>
                  </a:lnTo>
                  <a:lnTo>
                    <a:pt x="3287" y="343"/>
                  </a:lnTo>
                  <a:lnTo>
                    <a:pt x="3271" y="347"/>
                  </a:lnTo>
                  <a:lnTo>
                    <a:pt x="3259" y="350"/>
                  </a:lnTo>
                  <a:lnTo>
                    <a:pt x="3244" y="352"/>
                  </a:lnTo>
                  <a:lnTo>
                    <a:pt x="3230" y="354"/>
                  </a:lnTo>
                  <a:lnTo>
                    <a:pt x="3212" y="359"/>
                  </a:lnTo>
                  <a:lnTo>
                    <a:pt x="3212" y="367"/>
                  </a:lnTo>
                  <a:lnTo>
                    <a:pt x="3210" y="390"/>
                  </a:lnTo>
                  <a:lnTo>
                    <a:pt x="3207" y="425"/>
                  </a:lnTo>
                  <a:lnTo>
                    <a:pt x="3196" y="468"/>
                  </a:lnTo>
                  <a:lnTo>
                    <a:pt x="3196" y="468"/>
                  </a:lnTo>
                  <a:lnTo>
                    <a:pt x="3185" y="498"/>
                  </a:lnTo>
                  <a:lnTo>
                    <a:pt x="3172" y="529"/>
                  </a:lnTo>
                  <a:lnTo>
                    <a:pt x="3156" y="562"/>
                  </a:lnTo>
                  <a:lnTo>
                    <a:pt x="3135" y="595"/>
                  </a:lnTo>
                  <a:lnTo>
                    <a:pt x="3108" y="628"/>
                  </a:lnTo>
                  <a:lnTo>
                    <a:pt x="3077" y="660"/>
                  </a:lnTo>
                  <a:lnTo>
                    <a:pt x="3039" y="691"/>
                  </a:lnTo>
                  <a:lnTo>
                    <a:pt x="2994" y="721"/>
                  </a:lnTo>
                  <a:lnTo>
                    <a:pt x="2994" y="723"/>
                  </a:lnTo>
                  <a:lnTo>
                    <a:pt x="2996" y="727"/>
                  </a:lnTo>
                  <a:lnTo>
                    <a:pt x="3001" y="734"/>
                  </a:lnTo>
                  <a:lnTo>
                    <a:pt x="3014" y="741"/>
                  </a:lnTo>
                  <a:lnTo>
                    <a:pt x="3032" y="749"/>
                  </a:lnTo>
                  <a:lnTo>
                    <a:pt x="3059" y="756"/>
                  </a:lnTo>
                  <a:lnTo>
                    <a:pt x="3097" y="762"/>
                  </a:lnTo>
                  <a:lnTo>
                    <a:pt x="3147" y="765"/>
                  </a:lnTo>
                  <a:lnTo>
                    <a:pt x="3144" y="769"/>
                  </a:lnTo>
                  <a:lnTo>
                    <a:pt x="3133" y="780"/>
                  </a:lnTo>
                  <a:lnTo>
                    <a:pt x="3115" y="797"/>
                  </a:lnTo>
                  <a:lnTo>
                    <a:pt x="3091" y="819"/>
                  </a:lnTo>
                  <a:lnTo>
                    <a:pt x="3061" y="844"/>
                  </a:lnTo>
                  <a:lnTo>
                    <a:pt x="3027" y="870"/>
                  </a:lnTo>
                  <a:lnTo>
                    <a:pt x="2985" y="898"/>
                  </a:lnTo>
                  <a:lnTo>
                    <a:pt x="2938" y="924"/>
                  </a:lnTo>
                  <a:lnTo>
                    <a:pt x="2751" y="924"/>
                  </a:lnTo>
                  <a:lnTo>
                    <a:pt x="2755" y="913"/>
                  </a:lnTo>
                  <a:lnTo>
                    <a:pt x="2760" y="902"/>
                  </a:lnTo>
                  <a:lnTo>
                    <a:pt x="2769" y="892"/>
                  </a:lnTo>
                  <a:lnTo>
                    <a:pt x="2780" y="882"/>
                  </a:lnTo>
                  <a:lnTo>
                    <a:pt x="2793" y="873"/>
                  </a:lnTo>
                  <a:lnTo>
                    <a:pt x="2807" y="865"/>
                  </a:lnTo>
                  <a:lnTo>
                    <a:pt x="2823" y="858"/>
                  </a:lnTo>
                  <a:lnTo>
                    <a:pt x="2843" y="851"/>
                  </a:lnTo>
                  <a:lnTo>
                    <a:pt x="2838" y="850"/>
                  </a:lnTo>
                  <a:lnTo>
                    <a:pt x="2820" y="845"/>
                  </a:lnTo>
                  <a:lnTo>
                    <a:pt x="2794" y="838"/>
                  </a:lnTo>
                  <a:lnTo>
                    <a:pt x="2760" y="828"/>
                  </a:lnTo>
                  <a:lnTo>
                    <a:pt x="2721" y="815"/>
                  </a:lnTo>
                  <a:lnTo>
                    <a:pt x="2674" y="799"/>
                  </a:lnTo>
                  <a:lnTo>
                    <a:pt x="2625" y="780"/>
                  </a:lnTo>
                  <a:lnTo>
                    <a:pt x="2573" y="758"/>
                  </a:lnTo>
                  <a:lnTo>
                    <a:pt x="2521" y="733"/>
                  </a:lnTo>
                  <a:lnTo>
                    <a:pt x="2471" y="705"/>
                  </a:lnTo>
                  <a:lnTo>
                    <a:pt x="2422" y="673"/>
                  </a:lnTo>
                  <a:lnTo>
                    <a:pt x="2377" y="638"/>
                  </a:lnTo>
                  <a:lnTo>
                    <a:pt x="2336" y="601"/>
                  </a:lnTo>
                  <a:lnTo>
                    <a:pt x="2301" y="560"/>
                  </a:lnTo>
                  <a:lnTo>
                    <a:pt x="2276" y="515"/>
                  </a:lnTo>
                  <a:lnTo>
                    <a:pt x="2260" y="468"/>
                  </a:lnTo>
                  <a:lnTo>
                    <a:pt x="2264" y="468"/>
                  </a:lnTo>
                  <a:lnTo>
                    <a:pt x="2258" y="434"/>
                  </a:lnTo>
                  <a:lnTo>
                    <a:pt x="2260" y="399"/>
                  </a:lnTo>
                  <a:lnTo>
                    <a:pt x="2265" y="361"/>
                  </a:lnTo>
                  <a:lnTo>
                    <a:pt x="2278" y="322"/>
                  </a:lnTo>
                  <a:lnTo>
                    <a:pt x="2276" y="325"/>
                  </a:lnTo>
                  <a:lnTo>
                    <a:pt x="2269" y="333"/>
                  </a:lnTo>
                  <a:lnTo>
                    <a:pt x="2260" y="346"/>
                  </a:lnTo>
                  <a:lnTo>
                    <a:pt x="2249" y="363"/>
                  </a:lnTo>
                  <a:lnTo>
                    <a:pt x="2238" y="384"/>
                  </a:lnTo>
                  <a:lnTo>
                    <a:pt x="2229" y="409"/>
                  </a:lnTo>
                  <a:lnTo>
                    <a:pt x="2224" y="437"/>
                  </a:lnTo>
                  <a:lnTo>
                    <a:pt x="2222" y="468"/>
                  </a:lnTo>
                  <a:lnTo>
                    <a:pt x="2222" y="468"/>
                  </a:lnTo>
                  <a:lnTo>
                    <a:pt x="2224" y="493"/>
                  </a:lnTo>
                  <a:lnTo>
                    <a:pt x="2231" y="519"/>
                  </a:lnTo>
                  <a:lnTo>
                    <a:pt x="2242" y="546"/>
                  </a:lnTo>
                  <a:lnTo>
                    <a:pt x="2256" y="575"/>
                  </a:lnTo>
                  <a:lnTo>
                    <a:pt x="2278" y="604"/>
                  </a:lnTo>
                  <a:lnTo>
                    <a:pt x="2305" y="634"/>
                  </a:lnTo>
                  <a:lnTo>
                    <a:pt x="2339" y="664"/>
                  </a:lnTo>
                  <a:lnTo>
                    <a:pt x="2381" y="695"/>
                  </a:lnTo>
                  <a:lnTo>
                    <a:pt x="2379" y="695"/>
                  </a:lnTo>
                  <a:lnTo>
                    <a:pt x="2375" y="696"/>
                  </a:lnTo>
                  <a:lnTo>
                    <a:pt x="2366" y="697"/>
                  </a:lnTo>
                  <a:lnTo>
                    <a:pt x="2355" y="699"/>
                  </a:lnTo>
                  <a:lnTo>
                    <a:pt x="2343" y="701"/>
                  </a:lnTo>
                  <a:lnTo>
                    <a:pt x="2327" y="703"/>
                  </a:lnTo>
                  <a:lnTo>
                    <a:pt x="2307" y="706"/>
                  </a:lnTo>
                  <a:lnTo>
                    <a:pt x="2285" y="709"/>
                  </a:lnTo>
                  <a:lnTo>
                    <a:pt x="2262" y="712"/>
                  </a:lnTo>
                  <a:lnTo>
                    <a:pt x="2235" y="715"/>
                  </a:lnTo>
                  <a:lnTo>
                    <a:pt x="2206" y="718"/>
                  </a:lnTo>
                  <a:lnTo>
                    <a:pt x="2174" y="721"/>
                  </a:lnTo>
                  <a:lnTo>
                    <a:pt x="2141" y="724"/>
                  </a:lnTo>
                  <a:lnTo>
                    <a:pt x="2105" y="728"/>
                  </a:lnTo>
                  <a:lnTo>
                    <a:pt x="2068" y="731"/>
                  </a:lnTo>
                  <a:lnTo>
                    <a:pt x="2028" y="733"/>
                  </a:lnTo>
                  <a:lnTo>
                    <a:pt x="1987" y="736"/>
                  </a:lnTo>
                  <a:lnTo>
                    <a:pt x="1943" y="739"/>
                  </a:lnTo>
                  <a:lnTo>
                    <a:pt x="1897" y="741"/>
                  </a:lnTo>
                  <a:lnTo>
                    <a:pt x="1850" y="743"/>
                  </a:lnTo>
                  <a:lnTo>
                    <a:pt x="1803" y="745"/>
                  </a:lnTo>
                  <a:lnTo>
                    <a:pt x="1753" y="746"/>
                  </a:lnTo>
                  <a:lnTo>
                    <a:pt x="1700" y="747"/>
                  </a:lnTo>
                  <a:lnTo>
                    <a:pt x="1648" y="747"/>
                  </a:lnTo>
                  <a:lnTo>
                    <a:pt x="1594" y="747"/>
                  </a:lnTo>
                  <a:lnTo>
                    <a:pt x="1540" y="747"/>
                  </a:lnTo>
                  <a:lnTo>
                    <a:pt x="1484" y="746"/>
                  </a:lnTo>
                  <a:lnTo>
                    <a:pt x="1427" y="744"/>
                  </a:lnTo>
                  <a:lnTo>
                    <a:pt x="1369" y="741"/>
                  </a:lnTo>
                  <a:lnTo>
                    <a:pt x="1310" y="738"/>
                  </a:lnTo>
                  <a:lnTo>
                    <a:pt x="1251" y="734"/>
                  </a:lnTo>
                  <a:lnTo>
                    <a:pt x="1191" y="729"/>
                  </a:lnTo>
                  <a:lnTo>
                    <a:pt x="1193" y="733"/>
                  </a:lnTo>
                  <a:lnTo>
                    <a:pt x="1198" y="745"/>
                  </a:lnTo>
                  <a:lnTo>
                    <a:pt x="1200" y="763"/>
                  </a:lnTo>
                  <a:lnTo>
                    <a:pt x="1198" y="785"/>
                  </a:lnTo>
                  <a:lnTo>
                    <a:pt x="1189" y="811"/>
                  </a:lnTo>
                  <a:lnTo>
                    <a:pt x="1168" y="839"/>
                  </a:lnTo>
                  <a:lnTo>
                    <a:pt x="1132" y="867"/>
                  </a:lnTo>
                  <a:lnTo>
                    <a:pt x="1076" y="895"/>
                  </a:lnTo>
                  <a:lnTo>
                    <a:pt x="1074" y="898"/>
                  </a:lnTo>
                  <a:lnTo>
                    <a:pt x="1069" y="908"/>
                  </a:lnTo>
                  <a:lnTo>
                    <a:pt x="1058" y="922"/>
                  </a:lnTo>
                  <a:lnTo>
                    <a:pt x="1042" y="939"/>
                  </a:lnTo>
                  <a:lnTo>
                    <a:pt x="869" y="939"/>
                  </a:lnTo>
                  <a:lnTo>
                    <a:pt x="869" y="937"/>
                  </a:lnTo>
                  <a:lnTo>
                    <a:pt x="869" y="930"/>
                  </a:lnTo>
                  <a:lnTo>
                    <a:pt x="871" y="920"/>
                  </a:lnTo>
                  <a:lnTo>
                    <a:pt x="876" y="907"/>
                  </a:lnTo>
                  <a:lnTo>
                    <a:pt x="887" y="891"/>
                  </a:lnTo>
                  <a:lnTo>
                    <a:pt x="905" y="874"/>
                  </a:lnTo>
                  <a:lnTo>
                    <a:pt x="932" y="855"/>
                  </a:lnTo>
                  <a:lnTo>
                    <a:pt x="970" y="836"/>
                  </a:lnTo>
                  <a:lnTo>
                    <a:pt x="968" y="832"/>
                  </a:lnTo>
                  <a:lnTo>
                    <a:pt x="961" y="815"/>
                  </a:lnTo>
                  <a:lnTo>
                    <a:pt x="954" y="779"/>
                  </a:lnTo>
                  <a:lnTo>
                    <a:pt x="948" y="716"/>
                  </a:lnTo>
                  <a:lnTo>
                    <a:pt x="945" y="713"/>
                  </a:lnTo>
                  <a:lnTo>
                    <a:pt x="937" y="709"/>
                  </a:lnTo>
                  <a:lnTo>
                    <a:pt x="925" y="703"/>
                  </a:lnTo>
                  <a:lnTo>
                    <a:pt x="909" y="696"/>
                  </a:lnTo>
                  <a:lnTo>
                    <a:pt x="889" y="689"/>
                  </a:lnTo>
                  <a:lnTo>
                    <a:pt x="866" y="680"/>
                  </a:lnTo>
                  <a:lnTo>
                    <a:pt x="840" y="670"/>
                  </a:lnTo>
                  <a:lnTo>
                    <a:pt x="815" y="658"/>
                  </a:lnTo>
                  <a:lnTo>
                    <a:pt x="788" y="646"/>
                  </a:lnTo>
                  <a:lnTo>
                    <a:pt x="763" y="633"/>
                  </a:lnTo>
                  <a:lnTo>
                    <a:pt x="736" y="618"/>
                  </a:lnTo>
                  <a:lnTo>
                    <a:pt x="713" y="603"/>
                  </a:lnTo>
                  <a:lnTo>
                    <a:pt x="689" y="587"/>
                  </a:lnTo>
                  <a:lnTo>
                    <a:pt x="669" y="569"/>
                  </a:lnTo>
                  <a:lnTo>
                    <a:pt x="653" y="551"/>
                  </a:lnTo>
                  <a:lnTo>
                    <a:pt x="641" y="532"/>
                  </a:lnTo>
                  <a:lnTo>
                    <a:pt x="637" y="532"/>
                  </a:lnTo>
                  <a:lnTo>
                    <a:pt x="628" y="531"/>
                  </a:lnTo>
                  <a:lnTo>
                    <a:pt x="612" y="529"/>
                  </a:lnTo>
                  <a:lnTo>
                    <a:pt x="594" y="525"/>
                  </a:lnTo>
                  <a:lnTo>
                    <a:pt x="572" y="519"/>
                  </a:lnTo>
                  <a:lnTo>
                    <a:pt x="547" y="509"/>
                  </a:lnTo>
                  <a:lnTo>
                    <a:pt x="522" y="495"/>
                  </a:lnTo>
                  <a:lnTo>
                    <a:pt x="497" y="477"/>
                  </a:lnTo>
                  <a:lnTo>
                    <a:pt x="491" y="477"/>
                  </a:lnTo>
                  <a:lnTo>
                    <a:pt x="479" y="478"/>
                  </a:lnTo>
                  <a:lnTo>
                    <a:pt x="459" y="478"/>
                  </a:lnTo>
                  <a:lnTo>
                    <a:pt x="432" y="478"/>
                  </a:lnTo>
                  <a:lnTo>
                    <a:pt x="399" y="478"/>
                  </a:lnTo>
                  <a:lnTo>
                    <a:pt x="365" y="476"/>
                  </a:lnTo>
                  <a:lnTo>
                    <a:pt x="327" y="473"/>
                  </a:lnTo>
                  <a:lnTo>
                    <a:pt x="290" y="468"/>
                  </a:lnTo>
                  <a:lnTo>
                    <a:pt x="290" y="468"/>
                  </a:lnTo>
                  <a:lnTo>
                    <a:pt x="261" y="463"/>
                  </a:lnTo>
                  <a:lnTo>
                    <a:pt x="232" y="457"/>
                  </a:lnTo>
                  <a:lnTo>
                    <a:pt x="205" y="449"/>
                  </a:lnTo>
                  <a:lnTo>
                    <a:pt x="180" y="440"/>
                  </a:lnTo>
                  <a:lnTo>
                    <a:pt x="158" y="428"/>
                  </a:lnTo>
                  <a:lnTo>
                    <a:pt x="139" y="414"/>
                  </a:lnTo>
                  <a:lnTo>
                    <a:pt x="122" y="398"/>
                  </a:lnTo>
                  <a:lnTo>
                    <a:pt x="112" y="379"/>
                  </a:lnTo>
                  <a:lnTo>
                    <a:pt x="106" y="381"/>
                  </a:lnTo>
                  <a:lnTo>
                    <a:pt x="90" y="384"/>
                  </a:lnTo>
                  <a:lnTo>
                    <a:pt x="70" y="384"/>
                  </a:lnTo>
                  <a:lnTo>
                    <a:pt x="47" y="378"/>
                  </a:lnTo>
                  <a:lnTo>
                    <a:pt x="25" y="363"/>
                  </a:lnTo>
                  <a:lnTo>
                    <a:pt x="7" y="334"/>
                  </a:lnTo>
                  <a:lnTo>
                    <a:pt x="0" y="288"/>
                  </a:lnTo>
                  <a:lnTo>
                    <a:pt x="4" y="221"/>
                  </a:lnTo>
                  <a:lnTo>
                    <a:pt x="5" y="222"/>
                  </a:lnTo>
                  <a:lnTo>
                    <a:pt x="11" y="226"/>
                  </a:lnTo>
                  <a:lnTo>
                    <a:pt x="22" y="231"/>
                  </a:lnTo>
                  <a:lnTo>
                    <a:pt x="36" y="237"/>
                  </a:lnTo>
                  <a:lnTo>
                    <a:pt x="52" y="243"/>
                  </a:lnTo>
                  <a:lnTo>
                    <a:pt x="74" y="246"/>
                  </a:lnTo>
                  <a:lnTo>
                    <a:pt x="97" y="248"/>
                  </a:lnTo>
                  <a:lnTo>
                    <a:pt x="126" y="247"/>
                  </a:lnTo>
                  <a:lnTo>
                    <a:pt x="157" y="243"/>
                  </a:lnTo>
                  <a:lnTo>
                    <a:pt x="193" y="236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2" y="200"/>
                  </a:lnTo>
                  <a:lnTo>
                    <a:pt x="338" y="183"/>
                  </a:lnTo>
                  <a:lnTo>
                    <a:pt x="374" y="162"/>
                  </a:lnTo>
                  <a:lnTo>
                    <a:pt x="405" y="139"/>
                  </a:lnTo>
                  <a:lnTo>
                    <a:pt x="399" y="137"/>
                  </a:lnTo>
                  <a:lnTo>
                    <a:pt x="383" y="130"/>
                  </a:lnTo>
                  <a:lnTo>
                    <a:pt x="360" y="118"/>
                  </a:lnTo>
                  <a:lnTo>
                    <a:pt x="336" y="102"/>
                  </a:lnTo>
                  <a:lnTo>
                    <a:pt x="311" y="82"/>
                  </a:lnTo>
                  <a:lnTo>
                    <a:pt x="293" y="58"/>
                  </a:lnTo>
                  <a:lnTo>
                    <a:pt x="282" y="31"/>
                  </a:lnTo>
                  <a:lnTo>
                    <a:pt x="284" y="0"/>
                  </a:lnTo>
                  <a:lnTo>
                    <a:pt x="290" y="3"/>
                  </a:lnTo>
                  <a:lnTo>
                    <a:pt x="304" y="12"/>
                  </a:lnTo>
                  <a:lnTo>
                    <a:pt x="327" y="23"/>
                  </a:lnTo>
                  <a:lnTo>
                    <a:pt x="356" y="36"/>
                  </a:lnTo>
                  <a:lnTo>
                    <a:pt x="389" y="49"/>
                  </a:lnTo>
                  <a:lnTo>
                    <a:pt x="423" y="60"/>
                  </a:lnTo>
                  <a:lnTo>
                    <a:pt x="457" y="66"/>
                  </a:lnTo>
                  <a:lnTo>
                    <a:pt x="491" y="67"/>
                  </a:lnTo>
                  <a:lnTo>
                    <a:pt x="522" y="67"/>
                  </a:lnTo>
                  <a:lnTo>
                    <a:pt x="547" y="71"/>
                  </a:lnTo>
                  <a:lnTo>
                    <a:pt x="570" y="79"/>
                  </a:lnTo>
                  <a:lnTo>
                    <a:pt x="590" y="90"/>
                  </a:lnTo>
                  <a:lnTo>
                    <a:pt x="605" y="100"/>
                  </a:lnTo>
                  <a:lnTo>
                    <a:pt x="615" y="110"/>
                  </a:lnTo>
                  <a:lnTo>
                    <a:pt x="623" y="116"/>
                  </a:lnTo>
                  <a:lnTo>
                    <a:pt x="624" y="119"/>
                  </a:lnTo>
                  <a:lnTo>
                    <a:pt x="641" y="114"/>
                  </a:lnTo>
                  <a:lnTo>
                    <a:pt x="659" y="109"/>
                  </a:lnTo>
                  <a:lnTo>
                    <a:pt x="677" y="103"/>
                  </a:lnTo>
                  <a:lnTo>
                    <a:pt x="698" y="96"/>
                  </a:lnTo>
                  <a:lnTo>
                    <a:pt x="723" y="89"/>
                  </a:lnTo>
                  <a:lnTo>
                    <a:pt x="750" y="83"/>
                  </a:lnTo>
                  <a:lnTo>
                    <a:pt x="781" y="77"/>
                  </a:lnTo>
                  <a:lnTo>
                    <a:pt x="817" y="73"/>
                  </a:lnTo>
                  <a:lnTo>
                    <a:pt x="858" y="70"/>
                  </a:lnTo>
                  <a:lnTo>
                    <a:pt x="905" y="68"/>
                  </a:lnTo>
                  <a:lnTo>
                    <a:pt x="959" y="69"/>
                  </a:lnTo>
                  <a:lnTo>
                    <a:pt x="1018" y="72"/>
                  </a:lnTo>
                  <a:lnTo>
                    <a:pt x="1087" y="78"/>
                  </a:lnTo>
                  <a:lnTo>
                    <a:pt x="1162" y="86"/>
                  </a:lnTo>
                  <a:lnTo>
                    <a:pt x="1249" y="99"/>
                  </a:lnTo>
                  <a:lnTo>
                    <a:pt x="1342" y="115"/>
                  </a:lnTo>
                  <a:lnTo>
                    <a:pt x="1391" y="123"/>
                  </a:lnTo>
                  <a:lnTo>
                    <a:pt x="1438" y="130"/>
                  </a:lnTo>
                  <a:lnTo>
                    <a:pt x="1484" y="135"/>
                  </a:lnTo>
                  <a:lnTo>
                    <a:pt x="1529" y="138"/>
                  </a:lnTo>
                  <a:lnTo>
                    <a:pt x="1573" y="140"/>
                  </a:lnTo>
                  <a:lnTo>
                    <a:pt x="1616" y="141"/>
                  </a:lnTo>
                  <a:lnTo>
                    <a:pt x="1657" y="141"/>
                  </a:lnTo>
                  <a:lnTo>
                    <a:pt x="1699" y="140"/>
                  </a:lnTo>
                  <a:lnTo>
                    <a:pt x="1736" y="138"/>
                  </a:lnTo>
                  <a:lnTo>
                    <a:pt x="1776" y="135"/>
                  </a:lnTo>
                  <a:lnTo>
                    <a:pt x="1814" y="131"/>
                  </a:lnTo>
                  <a:lnTo>
                    <a:pt x="1852" y="127"/>
                  </a:lnTo>
                  <a:lnTo>
                    <a:pt x="1888" y="122"/>
                  </a:lnTo>
                  <a:lnTo>
                    <a:pt x="1924" y="116"/>
                  </a:lnTo>
                  <a:lnTo>
                    <a:pt x="1958" y="110"/>
                  </a:lnTo>
                  <a:lnTo>
                    <a:pt x="1992" y="104"/>
                  </a:lnTo>
                  <a:lnTo>
                    <a:pt x="2026" y="97"/>
                  </a:lnTo>
                  <a:lnTo>
                    <a:pt x="2060" y="90"/>
                  </a:lnTo>
                  <a:lnTo>
                    <a:pt x="2093" y="84"/>
                  </a:lnTo>
                  <a:lnTo>
                    <a:pt x="2127" y="77"/>
                  </a:lnTo>
                  <a:lnTo>
                    <a:pt x="2159" y="70"/>
                  </a:lnTo>
                  <a:lnTo>
                    <a:pt x="2192" y="64"/>
                  </a:lnTo>
                  <a:lnTo>
                    <a:pt x="2224" y="58"/>
                  </a:lnTo>
                  <a:lnTo>
                    <a:pt x="2255" y="52"/>
                  </a:lnTo>
                  <a:lnTo>
                    <a:pt x="2287" y="47"/>
                  </a:lnTo>
                  <a:lnTo>
                    <a:pt x="2319" y="42"/>
                  </a:lnTo>
                  <a:lnTo>
                    <a:pt x="2352" y="38"/>
                  </a:lnTo>
                  <a:lnTo>
                    <a:pt x="2384" y="35"/>
                  </a:lnTo>
                  <a:lnTo>
                    <a:pt x="2417" y="32"/>
                  </a:lnTo>
                  <a:lnTo>
                    <a:pt x="2449" y="31"/>
                  </a:lnTo>
                  <a:lnTo>
                    <a:pt x="2481" y="30"/>
                  </a:lnTo>
                  <a:lnTo>
                    <a:pt x="2516" y="31"/>
                  </a:lnTo>
                  <a:lnTo>
                    <a:pt x="2582" y="34"/>
                  </a:lnTo>
                  <a:lnTo>
                    <a:pt x="2643" y="38"/>
                  </a:lnTo>
                  <a:lnTo>
                    <a:pt x="2704" y="44"/>
                  </a:lnTo>
                  <a:lnTo>
                    <a:pt x="2760" y="52"/>
                  </a:lnTo>
                  <a:lnTo>
                    <a:pt x="2816" y="61"/>
                  </a:lnTo>
                  <a:lnTo>
                    <a:pt x="2866" y="72"/>
                  </a:lnTo>
                  <a:lnTo>
                    <a:pt x="2915" y="85"/>
                  </a:lnTo>
                  <a:lnTo>
                    <a:pt x="2960" y="100"/>
                  </a:lnTo>
                  <a:lnTo>
                    <a:pt x="3001" y="117"/>
                  </a:lnTo>
                  <a:lnTo>
                    <a:pt x="3039" y="137"/>
                  </a:lnTo>
                  <a:lnTo>
                    <a:pt x="3075" y="158"/>
                  </a:lnTo>
                  <a:lnTo>
                    <a:pt x="3108" y="182"/>
                  </a:lnTo>
                  <a:lnTo>
                    <a:pt x="3136" y="208"/>
                  </a:lnTo>
                  <a:lnTo>
                    <a:pt x="3162" y="237"/>
                  </a:lnTo>
                  <a:lnTo>
                    <a:pt x="3183" y="268"/>
                  </a:lnTo>
                  <a:lnTo>
                    <a:pt x="3203" y="302"/>
                  </a:lnTo>
                  <a:lnTo>
                    <a:pt x="3208" y="301"/>
                  </a:lnTo>
                  <a:lnTo>
                    <a:pt x="3219" y="299"/>
                  </a:lnTo>
                  <a:lnTo>
                    <a:pt x="3239" y="295"/>
                  </a:lnTo>
                  <a:lnTo>
                    <a:pt x="3262" y="290"/>
                  </a:lnTo>
                  <a:lnTo>
                    <a:pt x="3289" y="283"/>
                  </a:lnTo>
                  <a:lnTo>
                    <a:pt x="3316" y="274"/>
                  </a:lnTo>
                  <a:lnTo>
                    <a:pt x="3345" y="263"/>
                  </a:lnTo>
                  <a:lnTo>
                    <a:pt x="3370" y="251"/>
                  </a:lnTo>
                  <a:lnTo>
                    <a:pt x="3397" y="240"/>
                  </a:lnTo>
                  <a:lnTo>
                    <a:pt x="3430" y="234"/>
                  </a:lnTo>
                  <a:lnTo>
                    <a:pt x="3464" y="234"/>
                  </a:lnTo>
                  <a:lnTo>
                    <a:pt x="3498" y="239"/>
                  </a:lnTo>
                  <a:lnTo>
                    <a:pt x="3529" y="248"/>
                  </a:lnTo>
                  <a:lnTo>
                    <a:pt x="3554" y="262"/>
                  </a:lnTo>
                  <a:lnTo>
                    <a:pt x="3572" y="279"/>
                  </a:lnTo>
                  <a:lnTo>
                    <a:pt x="3577" y="299"/>
                  </a:lnTo>
                  <a:lnTo>
                    <a:pt x="3570" y="323"/>
                  </a:lnTo>
                  <a:lnTo>
                    <a:pt x="3554" y="341"/>
                  </a:lnTo>
                  <a:lnTo>
                    <a:pt x="3532" y="353"/>
                  </a:lnTo>
                  <a:lnTo>
                    <a:pt x="3509" y="365"/>
                  </a:lnTo>
                  <a:lnTo>
                    <a:pt x="3485" y="378"/>
                  </a:lnTo>
                  <a:lnTo>
                    <a:pt x="3466" y="395"/>
                  </a:lnTo>
                  <a:lnTo>
                    <a:pt x="3453" y="419"/>
                  </a:lnTo>
                  <a:lnTo>
                    <a:pt x="3449" y="454"/>
                  </a:lnTo>
                  <a:lnTo>
                    <a:pt x="3478" y="465"/>
                  </a:lnTo>
                  <a:lnTo>
                    <a:pt x="3487" y="485"/>
                  </a:lnTo>
                  <a:lnTo>
                    <a:pt x="3482" y="511"/>
                  </a:lnTo>
                  <a:lnTo>
                    <a:pt x="3466" y="540"/>
                  </a:lnTo>
                  <a:lnTo>
                    <a:pt x="3444" y="570"/>
                  </a:lnTo>
                  <a:lnTo>
                    <a:pt x="3419" y="596"/>
                  </a:lnTo>
                  <a:lnTo>
                    <a:pt x="3397" y="616"/>
                  </a:lnTo>
                  <a:lnTo>
                    <a:pt x="3383" y="6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653" name="Freeform 174"/>
            <p:cNvSpPr>
              <a:spLocks/>
            </p:cNvSpPr>
            <p:nvPr/>
          </p:nvSpPr>
          <p:spPr bwMode="auto">
            <a:xfrm>
              <a:off x="2484" y="1822"/>
              <a:ext cx="126" cy="1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4" y="1"/>
                </a:cxn>
                <a:cxn ang="0">
                  <a:pos x="80" y="3"/>
                </a:cxn>
                <a:cxn ang="0">
                  <a:pos x="105" y="4"/>
                </a:cxn>
                <a:cxn ang="0">
                  <a:pos x="130" y="5"/>
                </a:cxn>
                <a:cxn ang="0">
                  <a:pos x="155" y="6"/>
                </a:cxn>
                <a:cxn ang="0">
                  <a:pos x="180" y="6"/>
                </a:cxn>
                <a:cxn ang="0">
                  <a:pos x="204" y="5"/>
                </a:cxn>
                <a:cxn ang="0">
                  <a:pos x="229" y="3"/>
                </a:cxn>
                <a:cxn ang="0">
                  <a:pos x="231" y="6"/>
                </a:cxn>
                <a:cxn ang="0">
                  <a:pos x="238" y="13"/>
                </a:cxn>
                <a:cxn ang="0">
                  <a:pos x="245" y="24"/>
                </a:cxn>
                <a:cxn ang="0">
                  <a:pos x="250" y="38"/>
                </a:cxn>
                <a:cxn ang="0">
                  <a:pos x="252" y="54"/>
                </a:cxn>
                <a:cxn ang="0">
                  <a:pos x="247" y="72"/>
                </a:cxn>
                <a:cxn ang="0">
                  <a:pos x="231" y="91"/>
                </a:cxn>
                <a:cxn ang="0">
                  <a:pos x="204" y="109"/>
                </a:cxn>
                <a:cxn ang="0">
                  <a:pos x="200" y="114"/>
                </a:cxn>
                <a:cxn ang="0">
                  <a:pos x="193" y="126"/>
                </a:cxn>
                <a:cxn ang="0">
                  <a:pos x="179" y="143"/>
                </a:cxn>
                <a:cxn ang="0">
                  <a:pos x="161" y="161"/>
                </a:cxn>
                <a:cxn ang="0">
                  <a:pos x="0" y="161"/>
                </a:cxn>
                <a:cxn ang="0">
                  <a:pos x="0" y="158"/>
                </a:cxn>
                <a:cxn ang="0">
                  <a:pos x="2" y="151"/>
                </a:cxn>
                <a:cxn ang="0">
                  <a:pos x="4" y="140"/>
                </a:cxn>
                <a:cxn ang="0">
                  <a:pos x="9" y="126"/>
                </a:cxn>
                <a:cxn ang="0">
                  <a:pos x="18" y="111"/>
                </a:cxn>
                <a:cxn ang="0">
                  <a:pos x="31" y="95"/>
                </a:cxn>
                <a:cxn ang="0">
                  <a:pos x="49" y="79"/>
                </a:cxn>
                <a:cxn ang="0">
                  <a:pos x="72" y="65"/>
                </a:cxn>
                <a:cxn ang="0">
                  <a:pos x="29" y="0"/>
                </a:cxn>
              </a:cxnLst>
              <a:rect l="0" t="0" r="r" b="b"/>
              <a:pathLst>
                <a:path w="252" h="161">
                  <a:moveTo>
                    <a:pt x="29" y="0"/>
                  </a:moveTo>
                  <a:lnTo>
                    <a:pt x="54" y="1"/>
                  </a:lnTo>
                  <a:lnTo>
                    <a:pt x="80" y="3"/>
                  </a:lnTo>
                  <a:lnTo>
                    <a:pt x="105" y="4"/>
                  </a:lnTo>
                  <a:lnTo>
                    <a:pt x="130" y="5"/>
                  </a:lnTo>
                  <a:lnTo>
                    <a:pt x="155" y="6"/>
                  </a:lnTo>
                  <a:lnTo>
                    <a:pt x="180" y="6"/>
                  </a:lnTo>
                  <a:lnTo>
                    <a:pt x="204" y="5"/>
                  </a:lnTo>
                  <a:lnTo>
                    <a:pt x="229" y="3"/>
                  </a:lnTo>
                  <a:lnTo>
                    <a:pt x="231" y="6"/>
                  </a:lnTo>
                  <a:lnTo>
                    <a:pt x="238" y="13"/>
                  </a:lnTo>
                  <a:lnTo>
                    <a:pt x="245" y="24"/>
                  </a:lnTo>
                  <a:lnTo>
                    <a:pt x="250" y="38"/>
                  </a:lnTo>
                  <a:lnTo>
                    <a:pt x="252" y="54"/>
                  </a:lnTo>
                  <a:lnTo>
                    <a:pt x="247" y="72"/>
                  </a:lnTo>
                  <a:lnTo>
                    <a:pt x="231" y="91"/>
                  </a:lnTo>
                  <a:lnTo>
                    <a:pt x="204" y="109"/>
                  </a:lnTo>
                  <a:lnTo>
                    <a:pt x="200" y="114"/>
                  </a:lnTo>
                  <a:lnTo>
                    <a:pt x="193" y="126"/>
                  </a:lnTo>
                  <a:lnTo>
                    <a:pt x="179" y="143"/>
                  </a:lnTo>
                  <a:lnTo>
                    <a:pt x="161" y="161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2" y="151"/>
                  </a:lnTo>
                  <a:lnTo>
                    <a:pt x="4" y="140"/>
                  </a:lnTo>
                  <a:lnTo>
                    <a:pt x="9" y="126"/>
                  </a:lnTo>
                  <a:lnTo>
                    <a:pt x="18" y="111"/>
                  </a:lnTo>
                  <a:lnTo>
                    <a:pt x="31" y="95"/>
                  </a:lnTo>
                  <a:lnTo>
                    <a:pt x="49" y="79"/>
                  </a:lnTo>
                  <a:lnTo>
                    <a:pt x="72" y="6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654" name="Freeform 175"/>
            <p:cNvSpPr>
              <a:spLocks/>
            </p:cNvSpPr>
            <p:nvPr/>
          </p:nvSpPr>
          <p:spPr bwMode="auto">
            <a:xfrm>
              <a:off x="2958" y="1785"/>
              <a:ext cx="161" cy="195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27" y="21"/>
                </a:cxn>
                <a:cxn ang="0">
                  <a:pos x="48" y="19"/>
                </a:cxn>
                <a:cxn ang="0">
                  <a:pos x="70" y="17"/>
                </a:cxn>
                <a:cxn ang="0">
                  <a:pos x="93" y="15"/>
                </a:cxn>
                <a:cxn ang="0">
                  <a:pos x="115" y="12"/>
                </a:cxn>
                <a:cxn ang="0">
                  <a:pos x="138" y="9"/>
                </a:cxn>
                <a:cxn ang="0">
                  <a:pos x="162" y="5"/>
                </a:cxn>
                <a:cxn ang="0">
                  <a:pos x="187" y="0"/>
                </a:cxn>
                <a:cxn ang="0">
                  <a:pos x="194" y="3"/>
                </a:cxn>
                <a:cxn ang="0">
                  <a:pos x="214" y="10"/>
                </a:cxn>
                <a:cxn ang="0">
                  <a:pos x="241" y="21"/>
                </a:cxn>
                <a:cxn ang="0">
                  <a:pos x="271" y="35"/>
                </a:cxn>
                <a:cxn ang="0">
                  <a:pos x="297" y="51"/>
                </a:cxn>
                <a:cxn ang="0">
                  <a:pos x="316" y="69"/>
                </a:cxn>
                <a:cxn ang="0">
                  <a:pos x="322" y="88"/>
                </a:cxn>
                <a:cxn ang="0">
                  <a:pos x="309" y="107"/>
                </a:cxn>
                <a:cxn ang="0">
                  <a:pos x="284" y="128"/>
                </a:cxn>
                <a:cxn ang="0">
                  <a:pos x="262" y="144"/>
                </a:cxn>
                <a:cxn ang="0">
                  <a:pos x="246" y="155"/>
                </a:cxn>
                <a:cxn ang="0">
                  <a:pos x="232" y="164"/>
                </a:cxn>
                <a:cxn ang="0">
                  <a:pos x="221" y="171"/>
                </a:cxn>
                <a:cxn ang="0">
                  <a:pos x="212" y="178"/>
                </a:cxn>
                <a:cxn ang="0">
                  <a:pos x="205" y="186"/>
                </a:cxn>
                <a:cxn ang="0">
                  <a:pos x="198" y="195"/>
                </a:cxn>
                <a:cxn ang="0">
                  <a:pos x="3" y="195"/>
                </a:cxn>
                <a:cxn ang="0">
                  <a:pos x="1" y="193"/>
                </a:cxn>
                <a:cxn ang="0">
                  <a:pos x="0" y="188"/>
                </a:cxn>
                <a:cxn ang="0">
                  <a:pos x="0" y="180"/>
                </a:cxn>
                <a:cxn ang="0">
                  <a:pos x="5" y="168"/>
                </a:cxn>
                <a:cxn ang="0">
                  <a:pos x="16" y="153"/>
                </a:cxn>
                <a:cxn ang="0">
                  <a:pos x="37" y="136"/>
                </a:cxn>
                <a:cxn ang="0">
                  <a:pos x="70" y="115"/>
                </a:cxn>
                <a:cxn ang="0">
                  <a:pos x="118" y="91"/>
                </a:cxn>
                <a:cxn ang="0">
                  <a:pos x="3" y="23"/>
                </a:cxn>
              </a:cxnLst>
              <a:rect l="0" t="0" r="r" b="b"/>
              <a:pathLst>
                <a:path w="322" h="195">
                  <a:moveTo>
                    <a:pt x="3" y="23"/>
                  </a:moveTo>
                  <a:lnTo>
                    <a:pt x="27" y="21"/>
                  </a:lnTo>
                  <a:lnTo>
                    <a:pt x="48" y="19"/>
                  </a:lnTo>
                  <a:lnTo>
                    <a:pt x="70" y="17"/>
                  </a:lnTo>
                  <a:lnTo>
                    <a:pt x="93" y="15"/>
                  </a:lnTo>
                  <a:lnTo>
                    <a:pt x="115" y="12"/>
                  </a:lnTo>
                  <a:lnTo>
                    <a:pt x="138" y="9"/>
                  </a:lnTo>
                  <a:lnTo>
                    <a:pt x="162" y="5"/>
                  </a:lnTo>
                  <a:lnTo>
                    <a:pt x="187" y="0"/>
                  </a:lnTo>
                  <a:lnTo>
                    <a:pt x="194" y="3"/>
                  </a:lnTo>
                  <a:lnTo>
                    <a:pt x="214" y="10"/>
                  </a:lnTo>
                  <a:lnTo>
                    <a:pt x="241" y="21"/>
                  </a:lnTo>
                  <a:lnTo>
                    <a:pt x="271" y="35"/>
                  </a:lnTo>
                  <a:lnTo>
                    <a:pt x="297" y="51"/>
                  </a:lnTo>
                  <a:lnTo>
                    <a:pt x="316" y="69"/>
                  </a:lnTo>
                  <a:lnTo>
                    <a:pt x="322" y="88"/>
                  </a:lnTo>
                  <a:lnTo>
                    <a:pt x="309" y="107"/>
                  </a:lnTo>
                  <a:lnTo>
                    <a:pt x="284" y="128"/>
                  </a:lnTo>
                  <a:lnTo>
                    <a:pt x="262" y="144"/>
                  </a:lnTo>
                  <a:lnTo>
                    <a:pt x="246" y="155"/>
                  </a:lnTo>
                  <a:lnTo>
                    <a:pt x="232" y="164"/>
                  </a:lnTo>
                  <a:lnTo>
                    <a:pt x="221" y="171"/>
                  </a:lnTo>
                  <a:lnTo>
                    <a:pt x="212" y="178"/>
                  </a:lnTo>
                  <a:lnTo>
                    <a:pt x="205" y="186"/>
                  </a:lnTo>
                  <a:lnTo>
                    <a:pt x="198" y="195"/>
                  </a:lnTo>
                  <a:lnTo>
                    <a:pt x="3" y="195"/>
                  </a:lnTo>
                  <a:lnTo>
                    <a:pt x="1" y="193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5" y="168"/>
                  </a:lnTo>
                  <a:lnTo>
                    <a:pt x="16" y="153"/>
                  </a:lnTo>
                  <a:lnTo>
                    <a:pt x="37" y="136"/>
                  </a:lnTo>
                  <a:lnTo>
                    <a:pt x="70" y="115"/>
                  </a:lnTo>
                  <a:lnTo>
                    <a:pt x="118" y="91"/>
                  </a:lnTo>
                  <a:lnTo>
                    <a:pt x="3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655" name="Freeform 176"/>
            <p:cNvSpPr>
              <a:spLocks/>
            </p:cNvSpPr>
            <p:nvPr/>
          </p:nvSpPr>
          <p:spPr bwMode="auto">
            <a:xfrm>
              <a:off x="2026" y="1282"/>
              <a:ext cx="53" cy="59"/>
            </a:xfrm>
            <a:custGeom>
              <a:avLst/>
              <a:gdLst/>
              <a:ahLst/>
              <a:cxnLst>
                <a:cxn ang="0">
                  <a:pos x="51" y="59"/>
                </a:cxn>
                <a:cxn ang="0">
                  <a:pos x="62" y="58"/>
                </a:cxn>
                <a:cxn ang="0">
                  <a:pos x="72" y="57"/>
                </a:cxn>
                <a:cxn ang="0">
                  <a:pos x="81" y="54"/>
                </a:cxn>
                <a:cxn ang="0">
                  <a:pos x="90" y="50"/>
                </a:cxn>
                <a:cxn ang="0">
                  <a:pos x="98" y="46"/>
                </a:cxn>
                <a:cxn ang="0">
                  <a:pos x="103" y="41"/>
                </a:cxn>
                <a:cxn ang="0">
                  <a:pos x="105" y="35"/>
                </a:cxn>
                <a:cxn ang="0">
                  <a:pos x="107" y="29"/>
                </a:cxn>
                <a:cxn ang="0">
                  <a:pos x="105" y="23"/>
                </a:cxn>
                <a:cxn ang="0">
                  <a:pos x="103" y="18"/>
                </a:cxn>
                <a:cxn ang="0">
                  <a:pos x="98" y="14"/>
                </a:cxn>
                <a:cxn ang="0">
                  <a:pos x="90" y="8"/>
                </a:cxn>
                <a:cxn ang="0">
                  <a:pos x="81" y="5"/>
                </a:cxn>
                <a:cxn ang="0">
                  <a:pos x="72" y="2"/>
                </a:cxn>
                <a:cxn ang="0">
                  <a:pos x="62" y="1"/>
                </a:cxn>
                <a:cxn ang="0">
                  <a:pos x="51" y="0"/>
                </a:cxn>
                <a:cxn ang="0">
                  <a:pos x="31" y="2"/>
                </a:cxn>
                <a:cxn ang="0">
                  <a:pos x="15" y="8"/>
                </a:cxn>
                <a:cxn ang="0">
                  <a:pos x="4" y="18"/>
                </a:cxn>
                <a:cxn ang="0">
                  <a:pos x="0" y="29"/>
                </a:cxn>
                <a:cxn ang="0">
                  <a:pos x="4" y="41"/>
                </a:cxn>
                <a:cxn ang="0">
                  <a:pos x="15" y="50"/>
                </a:cxn>
                <a:cxn ang="0">
                  <a:pos x="31" y="57"/>
                </a:cxn>
                <a:cxn ang="0">
                  <a:pos x="51" y="59"/>
                </a:cxn>
              </a:cxnLst>
              <a:rect l="0" t="0" r="r" b="b"/>
              <a:pathLst>
                <a:path w="107" h="59">
                  <a:moveTo>
                    <a:pt x="51" y="59"/>
                  </a:moveTo>
                  <a:lnTo>
                    <a:pt x="62" y="58"/>
                  </a:lnTo>
                  <a:lnTo>
                    <a:pt x="72" y="57"/>
                  </a:lnTo>
                  <a:lnTo>
                    <a:pt x="81" y="54"/>
                  </a:lnTo>
                  <a:lnTo>
                    <a:pt x="90" y="50"/>
                  </a:lnTo>
                  <a:lnTo>
                    <a:pt x="98" y="46"/>
                  </a:lnTo>
                  <a:lnTo>
                    <a:pt x="103" y="41"/>
                  </a:lnTo>
                  <a:lnTo>
                    <a:pt x="105" y="35"/>
                  </a:lnTo>
                  <a:lnTo>
                    <a:pt x="107" y="29"/>
                  </a:lnTo>
                  <a:lnTo>
                    <a:pt x="105" y="23"/>
                  </a:lnTo>
                  <a:lnTo>
                    <a:pt x="103" y="18"/>
                  </a:lnTo>
                  <a:lnTo>
                    <a:pt x="98" y="14"/>
                  </a:lnTo>
                  <a:lnTo>
                    <a:pt x="90" y="8"/>
                  </a:lnTo>
                  <a:lnTo>
                    <a:pt x="81" y="5"/>
                  </a:lnTo>
                  <a:lnTo>
                    <a:pt x="72" y="2"/>
                  </a:lnTo>
                  <a:lnTo>
                    <a:pt x="62" y="1"/>
                  </a:lnTo>
                  <a:lnTo>
                    <a:pt x="51" y="0"/>
                  </a:lnTo>
                  <a:lnTo>
                    <a:pt x="31" y="2"/>
                  </a:lnTo>
                  <a:lnTo>
                    <a:pt x="15" y="8"/>
                  </a:lnTo>
                  <a:lnTo>
                    <a:pt x="4" y="18"/>
                  </a:lnTo>
                  <a:lnTo>
                    <a:pt x="0" y="29"/>
                  </a:lnTo>
                  <a:lnTo>
                    <a:pt x="4" y="41"/>
                  </a:lnTo>
                  <a:lnTo>
                    <a:pt x="15" y="50"/>
                  </a:lnTo>
                  <a:lnTo>
                    <a:pt x="31" y="57"/>
                  </a:lnTo>
                  <a:lnTo>
                    <a:pt x="51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88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1238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GB" sz="4000" dirty="0" smtClean="0">
                <a:latin typeface="+mn-ea"/>
                <a:ea typeface="+mn-ea"/>
              </a:rPr>
              <a:t>新型インフルエンザ出現のメカニズム </a:t>
            </a:r>
            <a:r>
              <a:rPr lang="en-GB" altLang="ja-JP" sz="4000" dirty="0" smtClean="0">
                <a:latin typeface="+mn-ea"/>
                <a:ea typeface="+mn-ea"/>
              </a:rPr>
              <a:t>(1)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 flipH="1">
            <a:off x="3048000" y="3429000"/>
            <a:ext cx="1912938" cy="1049338"/>
            <a:chOff x="1848" y="1056"/>
            <a:chExt cx="1789" cy="939"/>
          </a:xfrm>
        </p:grpSpPr>
        <p:sp>
          <p:nvSpPr>
            <p:cNvPr id="36359" name="Freeform 4"/>
            <p:cNvSpPr>
              <a:spLocks/>
            </p:cNvSpPr>
            <p:nvPr/>
          </p:nvSpPr>
          <p:spPr bwMode="auto">
            <a:xfrm>
              <a:off x="1848" y="1056"/>
              <a:ext cx="1789" cy="939"/>
            </a:xfrm>
            <a:custGeom>
              <a:avLst/>
              <a:gdLst>
                <a:gd name="T0" fmla="*/ 14 w 3577"/>
                <a:gd name="T1" fmla="*/ 573 h 939"/>
                <a:gd name="T2" fmla="*/ 14 w 3577"/>
                <a:gd name="T3" fmla="*/ 472 h 939"/>
                <a:gd name="T4" fmla="*/ 14 w 3577"/>
                <a:gd name="T5" fmla="*/ 424 h 939"/>
                <a:gd name="T6" fmla="*/ 14 w 3577"/>
                <a:gd name="T7" fmla="*/ 318 h 939"/>
                <a:gd name="T8" fmla="*/ 14 w 3577"/>
                <a:gd name="T9" fmla="*/ 302 h 939"/>
                <a:gd name="T10" fmla="*/ 13 w 3577"/>
                <a:gd name="T11" fmla="*/ 352 h 939"/>
                <a:gd name="T12" fmla="*/ 13 w 3577"/>
                <a:gd name="T13" fmla="*/ 468 h 939"/>
                <a:gd name="T14" fmla="*/ 13 w 3577"/>
                <a:gd name="T15" fmla="*/ 628 h 939"/>
                <a:gd name="T16" fmla="*/ 12 w 3577"/>
                <a:gd name="T17" fmla="*/ 734 h 939"/>
                <a:gd name="T18" fmla="*/ 13 w 3577"/>
                <a:gd name="T19" fmla="*/ 769 h 939"/>
                <a:gd name="T20" fmla="*/ 12 w 3577"/>
                <a:gd name="T21" fmla="*/ 898 h 939"/>
                <a:gd name="T22" fmla="*/ 11 w 3577"/>
                <a:gd name="T23" fmla="*/ 882 h 939"/>
                <a:gd name="T24" fmla="*/ 12 w 3577"/>
                <a:gd name="T25" fmla="*/ 845 h 939"/>
                <a:gd name="T26" fmla="*/ 11 w 3577"/>
                <a:gd name="T27" fmla="*/ 758 h 939"/>
                <a:gd name="T28" fmla="*/ 9 w 3577"/>
                <a:gd name="T29" fmla="*/ 560 h 939"/>
                <a:gd name="T30" fmla="*/ 9 w 3577"/>
                <a:gd name="T31" fmla="*/ 361 h 939"/>
                <a:gd name="T32" fmla="*/ 9 w 3577"/>
                <a:gd name="T33" fmla="*/ 384 h 939"/>
                <a:gd name="T34" fmla="*/ 9 w 3577"/>
                <a:gd name="T35" fmla="*/ 519 h 939"/>
                <a:gd name="T36" fmla="*/ 10 w 3577"/>
                <a:gd name="T37" fmla="*/ 695 h 939"/>
                <a:gd name="T38" fmla="*/ 10 w 3577"/>
                <a:gd name="T39" fmla="*/ 703 h 939"/>
                <a:gd name="T40" fmla="*/ 9 w 3577"/>
                <a:gd name="T41" fmla="*/ 721 h 939"/>
                <a:gd name="T42" fmla="*/ 8 w 3577"/>
                <a:gd name="T43" fmla="*/ 739 h 939"/>
                <a:gd name="T44" fmla="*/ 7 w 3577"/>
                <a:gd name="T45" fmla="*/ 747 h 939"/>
                <a:gd name="T46" fmla="*/ 6 w 3577"/>
                <a:gd name="T47" fmla="*/ 738 h 939"/>
                <a:gd name="T48" fmla="*/ 5 w 3577"/>
                <a:gd name="T49" fmla="*/ 785 h 939"/>
                <a:gd name="T50" fmla="*/ 5 w 3577"/>
                <a:gd name="T51" fmla="*/ 908 h 939"/>
                <a:gd name="T52" fmla="*/ 4 w 3577"/>
                <a:gd name="T53" fmla="*/ 920 h 939"/>
                <a:gd name="T54" fmla="*/ 4 w 3577"/>
                <a:gd name="T55" fmla="*/ 832 h 939"/>
                <a:gd name="T56" fmla="*/ 4 w 3577"/>
                <a:gd name="T57" fmla="*/ 703 h 939"/>
                <a:gd name="T58" fmla="*/ 4 w 3577"/>
                <a:gd name="T59" fmla="*/ 646 h 939"/>
                <a:gd name="T60" fmla="*/ 3 w 3577"/>
                <a:gd name="T61" fmla="*/ 551 h 939"/>
                <a:gd name="T62" fmla="*/ 3 w 3577"/>
                <a:gd name="T63" fmla="*/ 519 h 939"/>
                <a:gd name="T64" fmla="*/ 2 w 3577"/>
                <a:gd name="T65" fmla="*/ 478 h 939"/>
                <a:gd name="T66" fmla="*/ 2 w 3577"/>
                <a:gd name="T67" fmla="*/ 468 h 939"/>
                <a:gd name="T68" fmla="*/ 1 w 3577"/>
                <a:gd name="T69" fmla="*/ 414 h 939"/>
                <a:gd name="T70" fmla="*/ 1 w 3577"/>
                <a:gd name="T71" fmla="*/ 378 h 939"/>
                <a:gd name="T72" fmla="*/ 1 w 3577"/>
                <a:gd name="T73" fmla="*/ 226 h 939"/>
                <a:gd name="T74" fmla="*/ 1 w 3577"/>
                <a:gd name="T75" fmla="*/ 247 h 939"/>
                <a:gd name="T76" fmla="*/ 2 w 3577"/>
                <a:gd name="T77" fmla="*/ 183 h 939"/>
                <a:gd name="T78" fmla="*/ 2 w 3577"/>
                <a:gd name="T79" fmla="*/ 102 h 939"/>
                <a:gd name="T80" fmla="*/ 2 w 3577"/>
                <a:gd name="T81" fmla="*/ 12 h 939"/>
                <a:gd name="T82" fmla="*/ 2 w 3577"/>
                <a:gd name="T83" fmla="*/ 67 h 939"/>
                <a:gd name="T84" fmla="*/ 3 w 3577"/>
                <a:gd name="T85" fmla="*/ 110 h 939"/>
                <a:gd name="T86" fmla="*/ 3 w 3577"/>
                <a:gd name="T87" fmla="*/ 96 h 939"/>
                <a:gd name="T88" fmla="*/ 4 w 3577"/>
                <a:gd name="T89" fmla="*/ 68 h 939"/>
                <a:gd name="T90" fmla="*/ 6 w 3577"/>
                <a:gd name="T91" fmla="*/ 115 h 939"/>
                <a:gd name="T92" fmla="*/ 7 w 3577"/>
                <a:gd name="T93" fmla="*/ 141 h 939"/>
                <a:gd name="T94" fmla="*/ 8 w 3577"/>
                <a:gd name="T95" fmla="*/ 127 h 939"/>
                <a:gd name="T96" fmla="*/ 9 w 3577"/>
                <a:gd name="T97" fmla="*/ 90 h 939"/>
                <a:gd name="T98" fmla="*/ 9 w 3577"/>
                <a:gd name="T99" fmla="*/ 52 h 939"/>
                <a:gd name="T100" fmla="*/ 10 w 3577"/>
                <a:gd name="T101" fmla="*/ 31 h 939"/>
                <a:gd name="T102" fmla="*/ 11 w 3577"/>
                <a:gd name="T103" fmla="*/ 52 h 939"/>
                <a:gd name="T104" fmla="*/ 12 w 3577"/>
                <a:gd name="T105" fmla="*/ 137 h 939"/>
                <a:gd name="T106" fmla="*/ 13 w 3577"/>
                <a:gd name="T107" fmla="*/ 302 h 939"/>
                <a:gd name="T108" fmla="*/ 13 w 3577"/>
                <a:gd name="T109" fmla="*/ 274 h 939"/>
                <a:gd name="T110" fmla="*/ 14 w 3577"/>
                <a:gd name="T111" fmla="*/ 239 h 939"/>
                <a:gd name="T112" fmla="*/ 14 w 3577"/>
                <a:gd name="T113" fmla="*/ 341 h 939"/>
                <a:gd name="T114" fmla="*/ 14 w 3577"/>
                <a:gd name="T115" fmla="*/ 454 h 939"/>
                <a:gd name="T116" fmla="*/ 14 w 3577"/>
                <a:gd name="T117" fmla="*/ 596 h 9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77"/>
                <a:gd name="T178" fmla="*/ 0 h 939"/>
                <a:gd name="T179" fmla="*/ 3577 w 3577"/>
                <a:gd name="T180" fmla="*/ 939 h 9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77" h="939">
                  <a:moveTo>
                    <a:pt x="3383" y="627"/>
                  </a:moveTo>
                  <a:lnTo>
                    <a:pt x="3379" y="625"/>
                  </a:lnTo>
                  <a:lnTo>
                    <a:pt x="3370" y="619"/>
                  </a:lnTo>
                  <a:lnTo>
                    <a:pt x="3359" y="609"/>
                  </a:lnTo>
                  <a:lnTo>
                    <a:pt x="3349" y="594"/>
                  </a:lnTo>
                  <a:lnTo>
                    <a:pt x="3343" y="573"/>
                  </a:lnTo>
                  <a:lnTo>
                    <a:pt x="3343" y="547"/>
                  </a:lnTo>
                  <a:lnTo>
                    <a:pt x="3356" y="515"/>
                  </a:lnTo>
                  <a:lnTo>
                    <a:pt x="3383" y="477"/>
                  </a:lnTo>
                  <a:lnTo>
                    <a:pt x="3381" y="476"/>
                  </a:lnTo>
                  <a:lnTo>
                    <a:pt x="3379" y="475"/>
                  </a:lnTo>
                  <a:lnTo>
                    <a:pt x="3376" y="472"/>
                  </a:lnTo>
                  <a:lnTo>
                    <a:pt x="3372" y="468"/>
                  </a:lnTo>
                  <a:lnTo>
                    <a:pt x="3365" y="460"/>
                  </a:lnTo>
                  <a:lnTo>
                    <a:pt x="3358" y="450"/>
                  </a:lnTo>
                  <a:lnTo>
                    <a:pt x="3352" y="438"/>
                  </a:lnTo>
                  <a:lnTo>
                    <a:pt x="3350" y="424"/>
                  </a:lnTo>
                  <a:lnTo>
                    <a:pt x="3354" y="408"/>
                  </a:lnTo>
                  <a:lnTo>
                    <a:pt x="3367" y="392"/>
                  </a:lnTo>
                  <a:lnTo>
                    <a:pt x="3388" y="376"/>
                  </a:lnTo>
                  <a:lnTo>
                    <a:pt x="3421" y="359"/>
                  </a:lnTo>
                  <a:lnTo>
                    <a:pt x="3460" y="338"/>
                  </a:lnTo>
                  <a:lnTo>
                    <a:pt x="3482" y="318"/>
                  </a:lnTo>
                  <a:lnTo>
                    <a:pt x="3489" y="300"/>
                  </a:lnTo>
                  <a:lnTo>
                    <a:pt x="3482" y="287"/>
                  </a:lnTo>
                  <a:lnTo>
                    <a:pt x="3466" y="279"/>
                  </a:lnTo>
                  <a:lnTo>
                    <a:pt x="3440" y="278"/>
                  </a:lnTo>
                  <a:lnTo>
                    <a:pt x="3408" y="285"/>
                  </a:lnTo>
                  <a:lnTo>
                    <a:pt x="3370" y="302"/>
                  </a:lnTo>
                  <a:lnTo>
                    <a:pt x="3334" y="321"/>
                  </a:lnTo>
                  <a:lnTo>
                    <a:pt x="3307" y="334"/>
                  </a:lnTo>
                  <a:lnTo>
                    <a:pt x="3287" y="343"/>
                  </a:lnTo>
                  <a:lnTo>
                    <a:pt x="3271" y="347"/>
                  </a:lnTo>
                  <a:lnTo>
                    <a:pt x="3259" y="350"/>
                  </a:lnTo>
                  <a:lnTo>
                    <a:pt x="3244" y="352"/>
                  </a:lnTo>
                  <a:lnTo>
                    <a:pt x="3230" y="354"/>
                  </a:lnTo>
                  <a:lnTo>
                    <a:pt x="3212" y="359"/>
                  </a:lnTo>
                  <a:lnTo>
                    <a:pt x="3212" y="367"/>
                  </a:lnTo>
                  <a:lnTo>
                    <a:pt x="3210" y="390"/>
                  </a:lnTo>
                  <a:lnTo>
                    <a:pt x="3207" y="425"/>
                  </a:lnTo>
                  <a:lnTo>
                    <a:pt x="3196" y="468"/>
                  </a:lnTo>
                  <a:lnTo>
                    <a:pt x="3185" y="498"/>
                  </a:lnTo>
                  <a:lnTo>
                    <a:pt x="3172" y="529"/>
                  </a:lnTo>
                  <a:lnTo>
                    <a:pt x="3156" y="562"/>
                  </a:lnTo>
                  <a:lnTo>
                    <a:pt x="3135" y="595"/>
                  </a:lnTo>
                  <a:lnTo>
                    <a:pt x="3108" y="628"/>
                  </a:lnTo>
                  <a:lnTo>
                    <a:pt x="3077" y="660"/>
                  </a:lnTo>
                  <a:lnTo>
                    <a:pt x="3039" y="691"/>
                  </a:lnTo>
                  <a:lnTo>
                    <a:pt x="2994" y="721"/>
                  </a:lnTo>
                  <a:lnTo>
                    <a:pt x="2994" y="723"/>
                  </a:lnTo>
                  <a:lnTo>
                    <a:pt x="2996" y="727"/>
                  </a:lnTo>
                  <a:lnTo>
                    <a:pt x="3001" y="734"/>
                  </a:lnTo>
                  <a:lnTo>
                    <a:pt x="3014" y="741"/>
                  </a:lnTo>
                  <a:lnTo>
                    <a:pt x="3032" y="749"/>
                  </a:lnTo>
                  <a:lnTo>
                    <a:pt x="3059" y="756"/>
                  </a:lnTo>
                  <a:lnTo>
                    <a:pt x="3097" y="762"/>
                  </a:lnTo>
                  <a:lnTo>
                    <a:pt x="3147" y="765"/>
                  </a:lnTo>
                  <a:lnTo>
                    <a:pt x="3144" y="769"/>
                  </a:lnTo>
                  <a:lnTo>
                    <a:pt x="3133" y="780"/>
                  </a:lnTo>
                  <a:lnTo>
                    <a:pt x="3115" y="797"/>
                  </a:lnTo>
                  <a:lnTo>
                    <a:pt x="3091" y="819"/>
                  </a:lnTo>
                  <a:lnTo>
                    <a:pt x="3061" y="844"/>
                  </a:lnTo>
                  <a:lnTo>
                    <a:pt x="3027" y="870"/>
                  </a:lnTo>
                  <a:lnTo>
                    <a:pt x="2985" y="898"/>
                  </a:lnTo>
                  <a:lnTo>
                    <a:pt x="2938" y="924"/>
                  </a:lnTo>
                  <a:lnTo>
                    <a:pt x="2751" y="924"/>
                  </a:lnTo>
                  <a:lnTo>
                    <a:pt x="2755" y="913"/>
                  </a:lnTo>
                  <a:lnTo>
                    <a:pt x="2760" y="902"/>
                  </a:lnTo>
                  <a:lnTo>
                    <a:pt x="2769" y="892"/>
                  </a:lnTo>
                  <a:lnTo>
                    <a:pt x="2780" y="882"/>
                  </a:lnTo>
                  <a:lnTo>
                    <a:pt x="2793" y="873"/>
                  </a:lnTo>
                  <a:lnTo>
                    <a:pt x="2807" y="865"/>
                  </a:lnTo>
                  <a:lnTo>
                    <a:pt x="2823" y="858"/>
                  </a:lnTo>
                  <a:lnTo>
                    <a:pt x="2843" y="851"/>
                  </a:lnTo>
                  <a:lnTo>
                    <a:pt x="2838" y="850"/>
                  </a:lnTo>
                  <a:lnTo>
                    <a:pt x="2820" y="845"/>
                  </a:lnTo>
                  <a:lnTo>
                    <a:pt x="2794" y="838"/>
                  </a:lnTo>
                  <a:lnTo>
                    <a:pt x="2760" y="828"/>
                  </a:lnTo>
                  <a:lnTo>
                    <a:pt x="2721" y="815"/>
                  </a:lnTo>
                  <a:lnTo>
                    <a:pt x="2674" y="799"/>
                  </a:lnTo>
                  <a:lnTo>
                    <a:pt x="2625" y="780"/>
                  </a:lnTo>
                  <a:lnTo>
                    <a:pt x="2573" y="758"/>
                  </a:lnTo>
                  <a:lnTo>
                    <a:pt x="2521" y="733"/>
                  </a:lnTo>
                  <a:lnTo>
                    <a:pt x="2471" y="705"/>
                  </a:lnTo>
                  <a:lnTo>
                    <a:pt x="2422" y="673"/>
                  </a:lnTo>
                  <a:lnTo>
                    <a:pt x="2377" y="638"/>
                  </a:lnTo>
                  <a:lnTo>
                    <a:pt x="2336" y="601"/>
                  </a:lnTo>
                  <a:lnTo>
                    <a:pt x="2301" y="560"/>
                  </a:lnTo>
                  <a:lnTo>
                    <a:pt x="2276" y="515"/>
                  </a:lnTo>
                  <a:lnTo>
                    <a:pt x="2260" y="468"/>
                  </a:lnTo>
                  <a:lnTo>
                    <a:pt x="2264" y="468"/>
                  </a:lnTo>
                  <a:lnTo>
                    <a:pt x="2258" y="434"/>
                  </a:lnTo>
                  <a:lnTo>
                    <a:pt x="2260" y="399"/>
                  </a:lnTo>
                  <a:lnTo>
                    <a:pt x="2265" y="361"/>
                  </a:lnTo>
                  <a:lnTo>
                    <a:pt x="2278" y="322"/>
                  </a:lnTo>
                  <a:lnTo>
                    <a:pt x="2276" y="325"/>
                  </a:lnTo>
                  <a:lnTo>
                    <a:pt x="2269" y="333"/>
                  </a:lnTo>
                  <a:lnTo>
                    <a:pt x="2260" y="346"/>
                  </a:lnTo>
                  <a:lnTo>
                    <a:pt x="2249" y="363"/>
                  </a:lnTo>
                  <a:lnTo>
                    <a:pt x="2238" y="384"/>
                  </a:lnTo>
                  <a:lnTo>
                    <a:pt x="2229" y="409"/>
                  </a:lnTo>
                  <a:lnTo>
                    <a:pt x="2224" y="437"/>
                  </a:lnTo>
                  <a:lnTo>
                    <a:pt x="2222" y="468"/>
                  </a:lnTo>
                  <a:lnTo>
                    <a:pt x="2224" y="493"/>
                  </a:lnTo>
                  <a:lnTo>
                    <a:pt x="2231" y="519"/>
                  </a:lnTo>
                  <a:lnTo>
                    <a:pt x="2242" y="546"/>
                  </a:lnTo>
                  <a:lnTo>
                    <a:pt x="2256" y="575"/>
                  </a:lnTo>
                  <a:lnTo>
                    <a:pt x="2278" y="604"/>
                  </a:lnTo>
                  <a:lnTo>
                    <a:pt x="2305" y="634"/>
                  </a:lnTo>
                  <a:lnTo>
                    <a:pt x="2339" y="664"/>
                  </a:lnTo>
                  <a:lnTo>
                    <a:pt x="2381" y="695"/>
                  </a:lnTo>
                  <a:lnTo>
                    <a:pt x="2379" y="695"/>
                  </a:lnTo>
                  <a:lnTo>
                    <a:pt x="2375" y="696"/>
                  </a:lnTo>
                  <a:lnTo>
                    <a:pt x="2366" y="697"/>
                  </a:lnTo>
                  <a:lnTo>
                    <a:pt x="2355" y="699"/>
                  </a:lnTo>
                  <a:lnTo>
                    <a:pt x="2343" y="701"/>
                  </a:lnTo>
                  <a:lnTo>
                    <a:pt x="2327" y="703"/>
                  </a:lnTo>
                  <a:lnTo>
                    <a:pt x="2307" y="706"/>
                  </a:lnTo>
                  <a:lnTo>
                    <a:pt x="2285" y="709"/>
                  </a:lnTo>
                  <a:lnTo>
                    <a:pt x="2262" y="712"/>
                  </a:lnTo>
                  <a:lnTo>
                    <a:pt x="2235" y="715"/>
                  </a:lnTo>
                  <a:lnTo>
                    <a:pt x="2206" y="718"/>
                  </a:lnTo>
                  <a:lnTo>
                    <a:pt x="2174" y="721"/>
                  </a:lnTo>
                  <a:lnTo>
                    <a:pt x="2141" y="724"/>
                  </a:lnTo>
                  <a:lnTo>
                    <a:pt x="2105" y="728"/>
                  </a:lnTo>
                  <a:lnTo>
                    <a:pt x="2068" y="731"/>
                  </a:lnTo>
                  <a:lnTo>
                    <a:pt x="2028" y="733"/>
                  </a:lnTo>
                  <a:lnTo>
                    <a:pt x="1987" y="736"/>
                  </a:lnTo>
                  <a:lnTo>
                    <a:pt x="1943" y="739"/>
                  </a:lnTo>
                  <a:lnTo>
                    <a:pt x="1897" y="741"/>
                  </a:lnTo>
                  <a:lnTo>
                    <a:pt x="1850" y="743"/>
                  </a:lnTo>
                  <a:lnTo>
                    <a:pt x="1803" y="745"/>
                  </a:lnTo>
                  <a:lnTo>
                    <a:pt x="1753" y="746"/>
                  </a:lnTo>
                  <a:lnTo>
                    <a:pt x="1700" y="747"/>
                  </a:lnTo>
                  <a:lnTo>
                    <a:pt x="1648" y="747"/>
                  </a:lnTo>
                  <a:lnTo>
                    <a:pt x="1594" y="747"/>
                  </a:lnTo>
                  <a:lnTo>
                    <a:pt x="1540" y="747"/>
                  </a:lnTo>
                  <a:lnTo>
                    <a:pt x="1484" y="746"/>
                  </a:lnTo>
                  <a:lnTo>
                    <a:pt x="1427" y="744"/>
                  </a:lnTo>
                  <a:lnTo>
                    <a:pt x="1369" y="741"/>
                  </a:lnTo>
                  <a:lnTo>
                    <a:pt x="1310" y="738"/>
                  </a:lnTo>
                  <a:lnTo>
                    <a:pt x="1251" y="734"/>
                  </a:lnTo>
                  <a:lnTo>
                    <a:pt x="1191" y="729"/>
                  </a:lnTo>
                  <a:lnTo>
                    <a:pt x="1193" y="733"/>
                  </a:lnTo>
                  <a:lnTo>
                    <a:pt x="1198" y="745"/>
                  </a:lnTo>
                  <a:lnTo>
                    <a:pt x="1200" y="763"/>
                  </a:lnTo>
                  <a:lnTo>
                    <a:pt x="1198" y="785"/>
                  </a:lnTo>
                  <a:lnTo>
                    <a:pt x="1189" y="811"/>
                  </a:lnTo>
                  <a:lnTo>
                    <a:pt x="1168" y="839"/>
                  </a:lnTo>
                  <a:lnTo>
                    <a:pt x="1132" y="867"/>
                  </a:lnTo>
                  <a:lnTo>
                    <a:pt x="1076" y="895"/>
                  </a:lnTo>
                  <a:lnTo>
                    <a:pt x="1074" y="898"/>
                  </a:lnTo>
                  <a:lnTo>
                    <a:pt x="1069" y="908"/>
                  </a:lnTo>
                  <a:lnTo>
                    <a:pt x="1058" y="922"/>
                  </a:lnTo>
                  <a:lnTo>
                    <a:pt x="1042" y="939"/>
                  </a:lnTo>
                  <a:lnTo>
                    <a:pt x="869" y="939"/>
                  </a:lnTo>
                  <a:lnTo>
                    <a:pt x="869" y="937"/>
                  </a:lnTo>
                  <a:lnTo>
                    <a:pt x="869" y="930"/>
                  </a:lnTo>
                  <a:lnTo>
                    <a:pt x="871" y="920"/>
                  </a:lnTo>
                  <a:lnTo>
                    <a:pt x="876" y="907"/>
                  </a:lnTo>
                  <a:lnTo>
                    <a:pt x="887" y="891"/>
                  </a:lnTo>
                  <a:lnTo>
                    <a:pt x="905" y="874"/>
                  </a:lnTo>
                  <a:lnTo>
                    <a:pt x="932" y="855"/>
                  </a:lnTo>
                  <a:lnTo>
                    <a:pt x="970" y="836"/>
                  </a:lnTo>
                  <a:lnTo>
                    <a:pt x="968" y="832"/>
                  </a:lnTo>
                  <a:lnTo>
                    <a:pt x="961" y="815"/>
                  </a:lnTo>
                  <a:lnTo>
                    <a:pt x="954" y="779"/>
                  </a:lnTo>
                  <a:lnTo>
                    <a:pt x="948" y="716"/>
                  </a:lnTo>
                  <a:lnTo>
                    <a:pt x="945" y="713"/>
                  </a:lnTo>
                  <a:lnTo>
                    <a:pt x="937" y="709"/>
                  </a:lnTo>
                  <a:lnTo>
                    <a:pt x="925" y="703"/>
                  </a:lnTo>
                  <a:lnTo>
                    <a:pt x="909" y="696"/>
                  </a:lnTo>
                  <a:lnTo>
                    <a:pt x="889" y="689"/>
                  </a:lnTo>
                  <a:lnTo>
                    <a:pt x="866" y="680"/>
                  </a:lnTo>
                  <a:lnTo>
                    <a:pt x="840" y="670"/>
                  </a:lnTo>
                  <a:lnTo>
                    <a:pt x="815" y="658"/>
                  </a:lnTo>
                  <a:lnTo>
                    <a:pt x="788" y="646"/>
                  </a:lnTo>
                  <a:lnTo>
                    <a:pt x="763" y="633"/>
                  </a:lnTo>
                  <a:lnTo>
                    <a:pt x="736" y="618"/>
                  </a:lnTo>
                  <a:lnTo>
                    <a:pt x="713" y="603"/>
                  </a:lnTo>
                  <a:lnTo>
                    <a:pt x="689" y="587"/>
                  </a:lnTo>
                  <a:lnTo>
                    <a:pt x="669" y="569"/>
                  </a:lnTo>
                  <a:lnTo>
                    <a:pt x="653" y="551"/>
                  </a:lnTo>
                  <a:lnTo>
                    <a:pt x="641" y="532"/>
                  </a:lnTo>
                  <a:lnTo>
                    <a:pt x="637" y="532"/>
                  </a:lnTo>
                  <a:lnTo>
                    <a:pt x="628" y="531"/>
                  </a:lnTo>
                  <a:lnTo>
                    <a:pt x="612" y="529"/>
                  </a:lnTo>
                  <a:lnTo>
                    <a:pt x="594" y="525"/>
                  </a:lnTo>
                  <a:lnTo>
                    <a:pt x="572" y="519"/>
                  </a:lnTo>
                  <a:lnTo>
                    <a:pt x="547" y="509"/>
                  </a:lnTo>
                  <a:lnTo>
                    <a:pt x="522" y="495"/>
                  </a:lnTo>
                  <a:lnTo>
                    <a:pt x="497" y="477"/>
                  </a:lnTo>
                  <a:lnTo>
                    <a:pt x="491" y="477"/>
                  </a:lnTo>
                  <a:lnTo>
                    <a:pt x="479" y="478"/>
                  </a:lnTo>
                  <a:lnTo>
                    <a:pt x="459" y="478"/>
                  </a:lnTo>
                  <a:lnTo>
                    <a:pt x="432" y="478"/>
                  </a:lnTo>
                  <a:lnTo>
                    <a:pt x="399" y="478"/>
                  </a:lnTo>
                  <a:lnTo>
                    <a:pt x="365" y="476"/>
                  </a:lnTo>
                  <a:lnTo>
                    <a:pt x="327" y="473"/>
                  </a:lnTo>
                  <a:lnTo>
                    <a:pt x="290" y="468"/>
                  </a:lnTo>
                  <a:lnTo>
                    <a:pt x="261" y="463"/>
                  </a:lnTo>
                  <a:lnTo>
                    <a:pt x="232" y="457"/>
                  </a:lnTo>
                  <a:lnTo>
                    <a:pt x="205" y="449"/>
                  </a:lnTo>
                  <a:lnTo>
                    <a:pt x="180" y="440"/>
                  </a:lnTo>
                  <a:lnTo>
                    <a:pt x="158" y="428"/>
                  </a:lnTo>
                  <a:lnTo>
                    <a:pt x="139" y="414"/>
                  </a:lnTo>
                  <a:lnTo>
                    <a:pt x="122" y="398"/>
                  </a:lnTo>
                  <a:lnTo>
                    <a:pt x="112" y="379"/>
                  </a:lnTo>
                  <a:lnTo>
                    <a:pt x="106" y="381"/>
                  </a:lnTo>
                  <a:lnTo>
                    <a:pt x="90" y="384"/>
                  </a:lnTo>
                  <a:lnTo>
                    <a:pt x="70" y="384"/>
                  </a:lnTo>
                  <a:lnTo>
                    <a:pt x="47" y="378"/>
                  </a:lnTo>
                  <a:lnTo>
                    <a:pt x="25" y="363"/>
                  </a:lnTo>
                  <a:lnTo>
                    <a:pt x="7" y="334"/>
                  </a:lnTo>
                  <a:lnTo>
                    <a:pt x="0" y="288"/>
                  </a:lnTo>
                  <a:lnTo>
                    <a:pt x="4" y="221"/>
                  </a:lnTo>
                  <a:lnTo>
                    <a:pt x="5" y="222"/>
                  </a:lnTo>
                  <a:lnTo>
                    <a:pt x="11" y="226"/>
                  </a:lnTo>
                  <a:lnTo>
                    <a:pt x="22" y="231"/>
                  </a:lnTo>
                  <a:lnTo>
                    <a:pt x="36" y="237"/>
                  </a:lnTo>
                  <a:lnTo>
                    <a:pt x="52" y="243"/>
                  </a:lnTo>
                  <a:lnTo>
                    <a:pt x="74" y="246"/>
                  </a:lnTo>
                  <a:lnTo>
                    <a:pt x="97" y="248"/>
                  </a:lnTo>
                  <a:lnTo>
                    <a:pt x="126" y="247"/>
                  </a:lnTo>
                  <a:lnTo>
                    <a:pt x="157" y="243"/>
                  </a:lnTo>
                  <a:lnTo>
                    <a:pt x="193" y="236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2" y="200"/>
                  </a:lnTo>
                  <a:lnTo>
                    <a:pt x="338" y="183"/>
                  </a:lnTo>
                  <a:lnTo>
                    <a:pt x="374" y="162"/>
                  </a:lnTo>
                  <a:lnTo>
                    <a:pt x="405" y="139"/>
                  </a:lnTo>
                  <a:lnTo>
                    <a:pt x="399" y="137"/>
                  </a:lnTo>
                  <a:lnTo>
                    <a:pt x="383" y="130"/>
                  </a:lnTo>
                  <a:lnTo>
                    <a:pt x="360" y="118"/>
                  </a:lnTo>
                  <a:lnTo>
                    <a:pt x="336" y="102"/>
                  </a:lnTo>
                  <a:lnTo>
                    <a:pt x="311" y="82"/>
                  </a:lnTo>
                  <a:lnTo>
                    <a:pt x="293" y="58"/>
                  </a:lnTo>
                  <a:lnTo>
                    <a:pt x="282" y="31"/>
                  </a:lnTo>
                  <a:lnTo>
                    <a:pt x="284" y="0"/>
                  </a:lnTo>
                  <a:lnTo>
                    <a:pt x="290" y="3"/>
                  </a:lnTo>
                  <a:lnTo>
                    <a:pt x="304" y="12"/>
                  </a:lnTo>
                  <a:lnTo>
                    <a:pt x="327" y="23"/>
                  </a:lnTo>
                  <a:lnTo>
                    <a:pt x="356" y="36"/>
                  </a:lnTo>
                  <a:lnTo>
                    <a:pt x="389" y="49"/>
                  </a:lnTo>
                  <a:lnTo>
                    <a:pt x="423" y="60"/>
                  </a:lnTo>
                  <a:lnTo>
                    <a:pt x="457" y="66"/>
                  </a:lnTo>
                  <a:lnTo>
                    <a:pt x="491" y="67"/>
                  </a:lnTo>
                  <a:lnTo>
                    <a:pt x="522" y="67"/>
                  </a:lnTo>
                  <a:lnTo>
                    <a:pt x="547" y="71"/>
                  </a:lnTo>
                  <a:lnTo>
                    <a:pt x="570" y="79"/>
                  </a:lnTo>
                  <a:lnTo>
                    <a:pt x="590" y="90"/>
                  </a:lnTo>
                  <a:lnTo>
                    <a:pt x="605" y="100"/>
                  </a:lnTo>
                  <a:lnTo>
                    <a:pt x="615" y="110"/>
                  </a:lnTo>
                  <a:lnTo>
                    <a:pt x="623" y="116"/>
                  </a:lnTo>
                  <a:lnTo>
                    <a:pt x="624" y="119"/>
                  </a:lnTo>
                  <a:lnTo>
                    <a:pt x="641" y="114"/>
                  </a:lnTo>
                  <a:lnTo>
                    <a:pt x="659" y="109"/>
                  </a:lnTo>
                  <a:lnTo>
                    <a:pt x="677" y="103"/>
                  </a:lnTo>
                  <a:lnTo>
                    <a:pt x="698" y="96"/>
                  </a:lnTo>
                  <a:lnTo>
                    <a:pt x="723" y="89"/>
                  </a:lnTo>
                  <a:lnTo>
                    <a:pt x="750" y="83"/>
                  </a:lnTo>
                  <a:lnTo>
                    <a:pt x="781" y="77"/>
                  </a:lnTo>
                  <a:lnTo>
                    <a:pt x="817" y="73"/>
                  </a:lnTo>
                  <a:lnTo>
                    <a:pt x="858" y="70"/>
                  </a:lnTo>
                  <a:lnTo>
                    <a:pt x="905" y="68"/>
                  </a:lnTo>
                  <a:lnTo>
                    <a:pt x="959" y="69"/>
                  </a:lnTo>
                  <a:lnTo>
                    <a:pt x="1018" y="72"/>
                  </a:lnTo>
                  <a:lnTo>
                    <a:pt x="1087" y="78"/>
                  </a:lnTo>
                  <a:lnTo>
                    <a:pt x="1162" y="86"/>
                  </a:lnTo>
                  <a:lnTo>
                    <a:pt x="1249" y="99"/>
                  </a:lnTo>
                  <a:lnTo>
                    <a:pt x="1342" y="115"/>
                  </a:lnTo>
                  <a:lnTo>
                    <a:pt x="1391" y="123"/>
                  </a:lnTo>
                  <a:lnTo>
                    <a:pt x="1438" y="130"/>
                  </a:lnTo>
                  <a:lnTo>
                    <a:pt x="1484" y="135"/>
                  </a:lnTo>
                  <a:lnTo>
                    <a:pt x="1529" y="138"/>
                  </a:lnTo>
                  <a:lnTo>
                    <a:pt x="1573" y="140"/>
                  </a:lnTo>
                  <a:lnTo>
                    <a:pt x="1616" y="141"/>
                  </a:lnTo>
                  <a:lnTo>
                    <a:pt x="1657" y="141"/>
                  </a:lnTo>
                  <a:lnTo>
                    <a:pt x="1699" y="140"/>
                  </a:lnTo>
                  <a:lnTo>
                    <a:pt x="1736" y="138"/>
                  </a:lnTo>
                  <a:lnTo>
                    <a:pt x="1776" y="135"/>
                  </a:lnTo>
                  <a:lnTo>
                    <a:pt x="1814" y="131"/>
                  </a:lnTo>
                  <a:lnTo>
                    <a:pt x="1852" y="127"/>
                  </a:lnTo>
                  <a:lnTo>
                    <a:pt x="1888" y="122"/>
                  </a:lnTo>
                  <a:lnTo>
                    <a:pt x="1924" y="116"/>
                  </a:lnTo>
                  <a:lnTo>
                    <a:pt x="1958" y="110"/>
                  </a:lnTo>
                  <a:lnTo>
                    <a:pt x="1992" y="104"/>
                  </a:lnTo>
                  <a:lnTo>
                    <a:pt x="2026" y="97"/>
                  </a:lnTo>
                  <a:lnTo>
                    <a:pt x="2060" y="90"/>
                  </a:lnTo>
                  <a:lnTo>
                    <a:pt x="2093" y="84"/>
                  </a:lnTo>
                  <a:lnTo>
                    <a:pt x="2127" y="77"/>
                  </a:lnTo>
                  <a:lnTo>
                    <a:pt x="2159" y="70"/>
                  </a:lnTo>
                  <a:lnTo>
                    <a:pt x="2192" y="64"/>
                  </a:lnTo>
                  <a:lnTo>
                    <a:pt x="2224" y="58"/>
                  </a:lnTo>
                  <a:lnTo>
                    <a:pt x="2255" y="52"/>
                  </a:lnTo>
                  <a:lnTo>
                    <a:pt x="2287" y="47"/>
                  </a:lnTo>
                  <a:lnTo>
                    <a:pt x="2319" y="42"/>
                  </a:lnTo>
                  <a:lnTo>
                    <a:pt x="2352" y="38"/>
                  </a:lnTo>
                  <a:lnTo>
                    <a:pt x="2384" y="35"/>
                  </a:lnTo>
                  <a:lnTo>
                    <a:pt x="2417" y="32"/>
                  </a:lnTo>
                  <a:lnTo>
                    <a:pt x="2449" y="31"/>
                  </a:lnTo>
                  <a:lnTo>
                    <a:pt x="2481" y="30"/>
                  </a:lnTo>
                  <a:lnTo>
                    <a:pt x="2516" y="31"/>
                  </a:lnTo>
                  <a:lnTo>
                    <a:pt x="2582" y="34"/>
                  </a:lnTo>
                  <a:lnTo>
                    <a:pt x="2643" y="38"/>
                  </a:lnTo>
                  <a:lnTo>
                    <a:pt x="2704" y="44"/>
                  </a:lnTo>
                  <a:lnTo>
                    <a:pt x="2760" y="52"/>
                  </a:lnTo>
                  <a:lnTo>
                    <a:pt x="2816" y="61"/>
                  </a:lnTo>
                  <a:lnTo>
                    <a:pt x="2866" y="72"/>
                  </a:lnTo>
                  <a:lnTo>
                    <a:pt x="2915" y="85"/>
                  </a:lnTo>
                  <a:lnTo>
                    <a:pt x="2960" y="100"/>
                  </a:lnTo>
                  <a:lnTo>
                    <a:pt x="3001" y="117"/>
                  </a:lnTo>
                  <a:lnTo>
                    <a:pt x="3039" y="137"/>
                  </a:lnTo>
                  <a:lnTo>
                    <a:pt x="3075" y="158"/>
                  </a:lnTo>
                  <a:lnTo>
                    <a:pt x="3108" y="182"/>
                  </a:lnTo>
                  <a:lnTo>
                    <a:pt x="3136" y="208"/>
                  </a:lnTo>
                  <a:lnTo>
                    <a:pt x="3162" y="237"/>
                  </a:lnTo>
                  <a:lnTo>
                    <a:pt x="3183" y="268"/>
                  </a:lnTo>
                  <a:lnTo>
                    <a:pt x="3203" y="302"/>
                  </a:lnTo>
                  <a:lnTo>
                    <a:pt x="3208" y="301"/>
                  </a:lnTo>
                  <a:lnTo>
                    <a:pt x="3219" y="299"/>
                  </a:lnTo>
                  <a:lnTo>
                    <a:pt x="3239" y="295"/>
                  </a:lnTo>
                  <a:lnTo>
                    <a:pt x="3262" y="290"/>
                  </a:lnTo>
                  <a:lnTo>
                    <a:pt x="3289" y="283"/>
                  </a:lnTo>
                  <a:lnTo>
                    <a:pt x="3316" y="274"/>
                  </a:lnTo>
                  <a:lnTo>
                    <a:pt x="3345" y="263"/>
                  </a:lnTo>
                  <a:lnTo>
                    <a:pt x="3370" y="251"/>
                  </a:lnTo>
                  <a:lnTo>
                    <a:pt x="3397" y="240"/>
                  </a:lnTo>
                  <a:lnTo>
                    <a:pt x="3430" y="234"/>
                  </a:lnTo>
                  <a:lnTo>
                    <a:pt x="3464" y="234"/>
                  </a:lnTo>
                  <a:lnTo>
                    <a:pt x="3498" y="239"/>
                  </a:lnTo>
                  <a:lnTo>
                    <a:pt x="3529" y="248"/>
                  </a:lnTo>
                  <a:lnTo>
                    <a:pt x="3554" y="262"/>
                  </a:lnTo>
                  <a:lnTo>
                    <a:pt x="3572" y="279"/>
                  </a:lnTo>
                  <a:lnTo>
                    <a:pt x="3577" y="299"/>
                  </a:lnTo>
                  <a:lnTo>
                    <a:pt x="3570" y="323"/>
                  </a:lnTo>
                  <a:lnTo>
                    <a:pt x="3554" y="341"/>
                  </a:lnTo>
                  <a:lnTo>
                    <a:pt x="3532" y="353"/>
                  </a:lnTo>
                  <a:lnTo>
                    <a:pt x="3509" y="365"/>
                  </a:lnTo>
                  <a:lnTo>
                    <a:pt x="3485" y="378"/>
                  </a:lnTo>
                  <a:lnTo>
                    <a:pt x="3466" y="395"/>
                  </a:lnTo>
                  <a:lnTo>
                    <a:pt x="3453" y="419"/>
                  </a:lnTo>
                  <a:lnTo>
                    <a:pt x="3449" y="454"/>
                  </a:lnTo>
                  <a:lnTo>
                    <a:pt x="3478" y="465"/>
                  </a:lnTo>
                  <a:lnTo>
                    <a:pt x="3487" y="485"/>
                  </a:lnTo>
                  <a:lnTo>
                    <a:pt x="3482" y="511"/>
                  </a:lnTo>
                  <a:lnTo>
                    <a:pt x="3466" y="540"/>
                  </a:lnTo>
                  <a:lnTo>
                    <a:pt x="3444" y="570"/>
                  </a:lnTo>
                  <a:lnTo>
                    <a:pt x="3419" y="596"/>
                  </a:lnTo>
                  <a:lnTo>
                    <a:pt x="3397" y="616"/>
                  </a:lnTo>
                  <a:lnTo>
                    <a:pt x="3383" y="627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60" name="Freeform 5"/>
            <p:cNvSpPr>
              <a:spLocks/>
            </p:cNvSpPr>
            <p:nvPr/>
          </p:nvSpPr>
          <p:spPr bwMode="auto">
            <a:xfrm>
              <a:off x="2484" y="1822"/>
              <a:ext cx="126" cy="161"/>
            </a:xfrm>
            <a:custGeom>
              <a:avLst/>
              <a:gdLst>
                <a:gd name="T0" fmla="*/ 1 w 252"/>
                <a:gd name="T1" fmla="*/ 0 h 161"/>
                <a:gd name="T2" fmla="*/ 1 w 252"/>
                <a:gd name="T3" fmla="*/ 1 h 161"/>
                <a:gd name="T4" fmla="*/ 1 w 252"/>
                <a:gd name="T5" fmla="*/ 3 h 161"/>
                <a:gd name="T6" fmla="*/ 1 w 252"/>
                <a:gd name="T7" fmla="*/ 4 h 161"/>
                <a:gd name="T8" fmla="*/ 1 w 252"/>
                <a:gd name="T9" fmla="*/ 5 h 161"/>
                <a:gd name="T10" fmla="*/ 1 w 252"/>
                <a:gd name="T11" fmla="*/ 6 h 161"/>
                <a:gd name="T12" fmla="*/ 1 w 252"/>
                <a:gd name="T13" fmla="*/ 6 h 161"/>
                <a:gd name="T14" fmla="*/ 1 w 252"/>
                <a:gd name="T15" fmla="*/ 5 h 161"/>
                <a:gd name="T16" fmla="*/ 1 w 252"/>
                <a:gd name="T17" fmla="*/ 3 h 161"/>
                <a:gd name="T18" fmla="*/ 1 w 252"/>
                <a:gd name="T19" fmla="*/ 6 h 161"/>
                <a:gd name="T20" fmla="*/ 1 w 252"/>
                <a:gd name="T21" fmla="*/ 13 h 161"/>
                <a:gd name="T22" fmla="*/ 1 w 252"/>
                <a:gd name="T23" fmla="*/ 24 h 161"/>
                <a:gd name="T24" fmla="*/ 1 w 252"/>
                <a:gd name="T25" fmla="*/ 38 h 161"/>
                <a:gd name="T26" fmla="*/ 1 w 252"/>
                <a:gd name="T27" fmla="*/ 54 h 161"/>
                <a:gd name="T28" fmla="*/ 1 w 252"/>
                <a:gd name="T29" fmla="*/ 72 h 161"/>
                <a:gd name="T30" fmla="*/ 1 w 252"/>
                <a:gd name="T31" fmla="*/ 91 h 161"/>
                <a:gd name="T32" fmla="*/ 1 w 252"/>
                <a:gd name="T33" fmla="*/ 109 h 161"/>
                <a:gd name="T34" fmla="*/ 1 w 252"/>
                <a:gd name="T35" fmla="*/ 114 h 161"/>
                <a:gd name="T36" fmla="*/ 1 w 252"/>
                <a:gd name="T37" fmla="*/ 126 h 161"/>
                <a:gd name="T38" fmla="*/ 1 w 252"/>
                <a:gd name="T39" fmla="*/ 143 h 161"/>
                <a:gd name="T40" fmla="*/ 1 w 252"/>
                <a:gd name="T41" fmla="*/ 161 h 161"/>
                <a:gd name="T42" fmla="*/ 0 w 252"/>
                <a:gd name="T43" fmla="*/ 161 h 161"/>
                <a:gd name="T44" fmla="*/ 0 w 252"/>
                <a:gd name="T45" fmla="*/ 158 h 161"/>
                <a:gd name="T46" fmla="*/ 1 w 252"/>
                <a:gd name="T47" fmla="*/ 151 h 161"/>
                <a:gd name="T48" fmla="*/ 1 w 252"/>
                <a:gd name="T49" fmla="*/ 140 h 161"/>
                <a:gd name="T50" fmla="*/ 1 w 252"/>
                <a:gd name="T51" fmla="*/ 126 h 161"/>
                <a:gd name="T52" fmla="*/ 1 w 252"/>
                <a:gd name="T53" fmla="*/ 111 h 161"/>
                <a:gd name="T54" fmla="*/ 1 w 252"/>
                <a:gd name="T55" fmla="*/ 95 h 161"/>
                <a:gd name="T56" fmla="*/ 1 w 252"/>
                <a:gd name="T57" fmla="*/ 79 h 161"/>
                <a:gd name="T58" fmla="*/ 1 w 252"/>
                <a:gd name="T59" fmla="*/ 65 h 161"/>
                <a:gd name="T60" fmla="*/ 1 w 252"/>
                <a:gd name="T61" fmla="*/ 0 h 1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161"/>
                <a:gd name="T95" fmla="*/ 252 w 252"/>
                <a:gd name="T96" fmla="*/ 161 h 1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161">
                  <a:moveTo>
                    <a:pt x="29" y="0"/>
                  </a:moveTo>
                  <a:lnTo>
                    <a:pt x="54" y="1"/>
                  </a:lnTo>
                  <a:lnTo>
                    <a:pt x="80" y="3"/>
                  </a:lnTo>
                  <a:lnTo>
                    <a:pt x="105" y="4"/>
                  </a:lnTo>
                  <a:lnTo>
                    <a:pt x="130" y="5"/>
                  </a:lnTo>
                  <a:lnTo>
                    <a:pt x="155" y="6"/>
                  </a:lnTo>
                  <a:lnTo>
                    <a:pt x="180" y="6"/>
                  </a:lnTo>
                  <a:lnTo>
                    <a:pt x="204" y="5"/>
                  </a:lnTo>
                  <a:lnTo>
                    <a:pt x="229" y="3"/>
                  </a:lnTo>
                  <a:lnTo>
                    <a:pt x="231" y="6"/>
                  </a:lnTo>
                  <a:lnTo>
                    <a:pt x="238" y="13"/>
                  </a:lnTo>
                  <a:lnTo>
                    <a:pt x="245" y="24"/>
                  </a:lnTo>
                  <a:lnTo>
                    <a:pt x="250" y="38"/>
                  </a:lnTo>
                  <a:lnTo>
                    <a:pt x="252" y="54"/>
                  </a:lnTo>
                  <a:lnTo>
                    <a:pt x="247" y="72"/>
                  </a:lnTo>
                  <a:lnTo>
                    <a:pt x="231" y="91"/>
                  </a:lnTo>
                  <a:lnTo>
                    <a:pt x="204" y="109"/>
                  </a:lnTo>
                  <a:lnTo>
                    <a:pt x="200" y="114"/>
                  </a:lnTo>
                  <a:lnTo>
                    <a:pt x="193" y="126"/>
                  </a:lnTo>
                  <a:lnTo>
                    <a:pt x="179" y="143"/>
                  </a:lnTo>
                  <a:lnTo>
                    <a:pt x="161" y="161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2" y="151"/>
                  </a:lnTo>
                  <a:lnTo>
                    <a:pt x="4" y="140"/>
                  </a:lnTo>
                  <a:lnTo>
                    <a:pt x="9" y="126"/>
                  </a:lnTo>
                  <a:lnTo>
                    <a:pt x="18" y="111"/>
                  </a:lnTo>
                  <a:lnTo>
                    <a:pt x="31" y="95"/>
                  </a:lnTo>
                  <a:lnTo>
                    <a:pt x="49" y="79"/>
                  </a:lnTo>
                  <a:lnTo>
                    <a:pt x="72" y="6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61" name="Freeform 6"/>
            <p:cNvSpPr>
              <a:spLocks/>
            </p:cNvSpPr>
            <p:nvPr/>
          </p:nvSpPr>
          <p:spPr bwMode="auto">
            <a:xfrm>
              <a:off x="2958" y="1785"/>
              <a:ext cx="161" cy="195"/>
            </a:xfrm>
            <a:custGeom>
              <a:avLst/>
              <a:gdLst>
                <a:gd name="T0" fmla="*/ 1 w 322"/>
                <a:gd name="T1" fmla="*/ 23 h 195"/>
                <a:gd name="T2" fmla="*/ 1 w 322"/>
                <a:gd name="T3" fmla="*/ 21 h 195"/>
                <a:gd name="T4" fmla="*/ 1 w 322"/>
                <a:gd name="T5" fmla="*/ 19 h 195"/>
                <a:gd name="T6" fmla="*/ 1 w 322"/>
                <a:gd name="T7" fmla="*/ 17 h 195"/>
                <a:gd name="T8" fmla="*/ 1 w 322"/>
                <a:gd name="T9" fmla="*/ 15 h 195"/>
                <a:gd name="T10" fmla="*/ 1 w 322"/>
                <a:gd name="T11" fmla="*/ 12 h 195"/>
                <a:gd name="T12" fmla="*/ 1 w 322"/>
                <a:gd name="T13" fmla="*/ 9 h 195"/>
                <a:gd name="T14" fmla="*/ 1 w 322"/>
                <a:gd name="T15" fmla="*/ 5 h 195"/>
                <a:gd name="T16" fmla="*/ 1 w 322"/>
                <a:gd name="T17" fmla="*/ 0 h 195"/>
                <a:gd name="T18" fmla="*/ 1 w 322"/>
                <a:gd name="T19" fmla="*/ 3 h 195"/>
                <a:gd name="T20" fmla="*/ 1 w 322"/>
                <a:gd name="T21" fmla="*/ 10 h 195"/>
                <a:gd name="T22" fmla="*/ 1 w 322"/>
                <a:gd name="T23" fmla="*/ 21 h 195"/>
                <a:gd name="T24" fmla="*/ 1 w 322"/>
                <a:gd name="T25" fmla="*/ 35 h 195"/>
                <a:gd name="T26" fmla="*/ 1 w 322"/>
                <a:gd name="T27" fmla="*/ 51 h 195"/>
                <a:gd name="T28" fmla="*/ 1 w 322"/>
                <a:gd name="T29" fmla="*/ 69 h 195"/>
                <a:gd name="T30" fmla="*/ 1 w 322"/>
                <a:gd name="T31" fmla="*/ 88 h 195"/>
                <a:gd name="T32" fmla="*/ 1 w 322"/>
                <a:gd name="T33" fmla="*/ 107 h 195"/>
                <a:gd name="T34" fmla="*/ 1 w 322"/>
                <a:gd name="T35" fmla="*/ 128 h 195"/>
                <a:gd name="T36" fmla="*/ 1 w 322"/>
                <a:gd name="T37" fmla="*/ 144 h 195"/>
                <a:gd name="T38" fmla="*/ 1 w 322"/>
                <a:gd name="T39" fmla="*/ 155 h 195"/>
                <a:gd name="T40" fmla="*/ 1 w 322"/>
                <a:gd name="T41" fmla="*/ 164 h 195"/>
                <a:gd name="T42" fmla="*/ 1 w 322"/>
                <a:gd name="T43" fmla="*/ 171 h 195"/>
                <a:gd name="T44" fmla="*/ 1 w 322"/>
                <a:gd name="T45" fmla="*/ 178 h 195"/>
                <a:gd name="T46" fmla="*/ 1 w 322"/>
                <a:gd name="T47" fmla="*/ 186 h 195"/>
                <a:gd name="T48" fmla="*/ 1 w 322"/>
                <a:gd name="T49" fmla="*/ 195 h 195"/>
                <a:gd name="T50" fmla="*/ 1 w 322"/>
                <a:gd name="T51" fmla="*/ 195 h 195"/>
                <a:gd name="T52" fmla="*/ 1 w 322"/>
                <a:gd name="T53" fmla="*/ 193 h 195"/>
                <a:gd name="T54" fmla="*/ 0 w 322"/>
                <a:gd name="T55" fmla="*/ 188 h 195"/>
                <a:gd name="T56" fmla="*/ 0 w 322"/>
                <a:gd name="T57" fmla="*/ 180 h 195"/>
                <a:gd name="T58" fmla="*/ 1 w 322"/>
                <a:gd name="T59" fmla="*/ 168 h 195"/>
                <a:gd name="T60" fmla="*/ 1 w 322"/>
                <a:gd name="T61" fmla="*/ 153 h 195"/>
                <a:gd name="T62" fmla="*/ 1 w 322"/>
                <a:gd name="T63" fmla="*/ 136 h 195"/>
                <a:gd name="T64" fmla="*/ 1 w 322"/>
                <a:gd name="T65" fmla="*/ 115 h 195"/>
                <a:gd name="T66" fmla="*/ 1 w 322"/>
                <a:gd name="T67" fmla="*/ 91 h 195"/>
                <a:gd name="T68" fmla="*/ 1 w 322"/>
                <a:gd name="T69" fmla="*/ 23 h 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2"/>
                <a:gd name="T106" fmla="*/ 0 h 195"/>
                <a:gd name="T107" fmla="*/ 322 w 322"/>
                <a:gd name="T108" fmla="*/ 195 h 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2" h="195">
                  <a:moveTo>
                    <a:pt x="3" y="23"/>
                  </a:moveTo>
                  <a:lnTo>
                    <a:pt x="27" y="21"/>
                  </a:lnTo>
                  <a:lnTo>
                    <a:pt x="48" y="19"/>
                  </a:lnTo>
                  <a:lnTo>
                    <a:pt x="70" y="17"/>
                  </a:lnTo>
                  <a:lnTo>
                    <a:pt x="93" y="15"/>
                  </a:lnTo>
                  <a:lnTo>
                    <a:pt x="115" y="12"/>
                  </a:lnTo>
                  <a:lnTo>
                    <a:pt x="138" y="9"/>
                  </a:lnTo>
                  <a:lnTo>
                    <a:pt x="162" y="5"/>
                  </a:lnTo>
                  <a:lnTo>
                    <a:pt x="187" y="0"/>
                  </a:lnTo>
                  <a:lnTo>
                    <a:pt x="194" y="3"/>
                  </a:lnTo>
                  <a:lnTo>
                    <a:pt x="214" y="10"/>
                  </a:lnTo>
                  <a:lnTo>
                    <a:pt x="241" y="21"/>
                  </a:lnTo>
                  <a:lnTo>
                    <a:pt x="271" y="35"/>
                  </a:lnTo>
                  <a:lnTo>
                    <a:pt x="297" y="51"/>
                  </a:lnTo>
                  <a:lnTo>
                    <a:pt x="316" y="69"/>
                  </a:lnTo>
                  <a:lnTo>
                    <a:pt x="322" y="88"/>
                  </a:lnTo>
                  <a:lnTo>
                    <a:pt x="309" y="107"/>
                  </a:lnTo>
                  <a:lnTo>
                    <a:pt x="284" y="128"/>
                  </a:lnTo>
                  <a:lnTo>
                    <a:pt x="262" y="144"/>
                  </a:lnTo>
                  <a:lnTo>
                    <a:pt x="246" y="155"/>
                  </a:lnTo>
                  <a:lnTo>
                    <a:pt x="232" y="164"/>
                  </a:lnTo>
                  <a:lnTo>
                    <a:pt x="221" y="171"/>
                  </a:lnTo>
                  <a:lnTo>
                    <a:pt x="212" y="178"/>
                  </a:lnTo>
                  <a:lnTo>
                    <a:pt x="205" y="186"/>
                  </a:lnTo>
                  <a:lnTo>
                    <a:pt x="198" y="195"/>
                  </a:lnTo>
                  <a:lnTo>
                    <a:pt x="3" y="195"/>
                  </a:lnTo>
                  <a:lnTo>
                    <a:pt x="1" y="193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5" y="168"/>
                  </a:lnTo>
                  <a:lnTo>
                    <a:pt x="16" y="153"/>
                  </a:lnTo>
                  <a:lnTo>
                    <a:pt x="37" y="136"/>
                  </a:lnTo>
                  <a:lnTo>
                    <a:pt x="70" y="115"/>
                  </a:lnTo>
                  <a:lnTo>
                    <a:pt x="118" y="9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62" name="Freeform 7"/>
            <p:cNvSpPr>
              <a:spLocks/>
            </p:cNvSpPr>
            <p:nvPr/>
          </p:nvSpPr>
          <p:spPr bwMode="auto">
            <a:xfrm>
              <a:off x="2026" y="1282"/>
              <a:ext cx="53" cy="59"/>
            </a:xfrm>
            <a:custGeom>
              <a:avLst/>
              <a:gdLst>
                <a:gd name="T0" fmla="*/ 0 w 107"/>
                <a:gd name="T1" fmla="*/ 59 h 59"/>
                <a:gd name="T2" fmla="*/ 0 w 107"/>
                <a:gd name="T3" fmla="*/ 58 h 59"/>
                <a:gd name="T4" fmla="*/ 0 w 107"/>
                <a:gd name="T5" fmla="*/ 57 h 59"/>
                <a:gd name="T6" fmla="*/ 0 w 107"/>
                <a:gd name="T7" fmla="*/ 54 h 59"/>
                <a:gd name="T8" fmla="*/ 0 w 107"/>
                <a:gd name="T9" fmla="*/ 50 h 59"/>
                <a:gd name="T10" fmla="*/ 0 w 107"/>
                <a:gd name="T11" fmla="*/ 46 h 59"/>
                <a:gd name="T12" fmla="*/ 0 w 107"/>
                <a:gd name="T13" fmla="*/ 41 h 59"/>
                <a:gd name="T14" fmla="*/ 0 w 107"/>
                <a:gd name="T15" fmla="*/ 35 h 59"/>
                <a:gd name="T16" fmla="*/ 0 w 107"/>
                <a:gd name="T17" fmla="*/ 29 h 59"/>
                <a:gd name="T18" fmla="*/ 0 w 107"/>
                <a:gd name="T19" fmla="*/ 23 h 59"/>
                <a:gd name="T20" fmla="*/ 0 w 107"/>
                <a:gd name="T21" fmla="*/ 18 h 59"/>
                <a:gd name="T22" fmla="*/ 0 w 107"/>
                <a:gd name="T23" fmla="*/ 14 h 59"/>
                <a:gd name="T24" fmla="*/ 0 w 107"/>
                <a:gd name="T25" fmla="*/ 8 h 59"/>
                <a:gd name="T26" fmla="*/ 0 w 107"/>
                <a:gd name="T27" fmla="*/ 5 h 59"/>
                <a:gd name="T28" fmla="*/ 0 w 107"/>
                <a:gd name="T29" fmla="*/ 2 h 59"/>
                <a:gd name="T30" fmla="*/ 0 w 107"/>
                <a:gd name="T31" fmla="*/ 1 h 59"/>
                <a:gd name="T32" fmla="*/ 0 w 107"/>
                <a:gd name="T33" fmla="*/ 0 h 59"/>
                <a:gd name="T34" fmla="*/ 0 w 107"/>
                <a:gd name="T35" fmla="*/ 2 h 59"/>
                <a:gd name="T36" fmla="*/ 0 w 107"/>
                <a:gd name="T37" fmla="*/ 8 h 59"/>
                <a:gd name="T38" fmla="*/ 0 w 107"/>
                <a:gd name="T39" fmla="*/ 18 h 59"/>
                <a:gd name="T40" fmla="*/ 0 w 107"/>
                <a:gd name="T41" fmla="*/ 29 h 59"/>
                <a:gd name="T42" fmla="*/ 0 w 107"/>
                <a:gd name="T43" fmla="*/ 41 h 59"/>
                <a:gd name="T44" fmla="*/ 0 w 107"/>
                <a:gd name="T45" fmla="*/ 50 h 59"/>
                <a:gd name="T46" fmla="*/ 0 w 107"/>
                <a:gd name="T47" fmla="*/ 57 h 59"/>
                <a:gd name="T48" fmla="*/ 0 w 107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59"/>
                <a:gd name="T77" fmla="*/ 107 w 107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59">
                  <a:moveTo>
                    <a:pt x="51" y="59"/>
                  </a:moveTo>
                  <a:lnTo>
                    <a:pt x="62" y="58"/>
                  </a:lnTo>
                  <a:lnTo>
                    <a:pt x="72" y="57"/>
                  </a:lnTo>
                  <a:lnTo>
                    <a:pt x="81" y="54"/>
                  </a:lnTo>
                  <a:lnTo>
                    <a:pt x="90" y="50"/>
                  </a:lnTo>
                  <a:lnTo>
                    <a:pt x="98" y="46"/>
                  </a:lnTo>
                  <a:lnTo>
                    <a:pt x="103" y="41"/>
                  </a:lnTo>
                  <a:lnTo>
                    <a:pt x="105" y="35"/>
                  </a:lnTo>
                  <a:lnTo>
                    <a:pt x="107" y="29"/>
                  </a:lnTo>
                  <a:lnTo>
                    <a:pt x="105" y="23"/>
                  </a:lnTo>
                  <a:lnTo>
                    <a:pt x="103" y="18"/>
                  </a:lnTo>
                  <a:lnTo>
                    <a:pt x="98" y="14"/>
                  </a:lnTo>
                  <a:lnTo>
                    <a:pt x="90" y="8"/>
                  </a:lnTo>
                  <a:lnTo>
                    <a:pt x="81" y="5"/>
                  </a:lnTo>
                  <a:lnTo>
                    <a:pt x="72" y="2"/>
                  </a:lnTo>
                  <a:lnTo>
                    <a:pt x="62" y="1"/>
                  </a:lnTo>
                  <a:lnTo>
                    <a:pt x="51" y="0"/>
                  </a:lnTo>
                  <a:lnTo>
                    <a:pt x="31" y="2"/>
                  </a:lnTo>
                  <a:lnTo>
                    <a:pt x="15" y="8"/>
                  </a:lnTo>
                  <a:lnTo>
                    <a:pt x="4" y="18"/>
                  </a:lnTo>
                  <a:lnTo>
                    <a:pt x="0" y="29"/>
                  </a:lnTo>
                  <a:lnTo>
                    <a:pt x="4" y="41"/>
                  </a:lnTo>
                  <a:lnTo>
                    <a:pt x="15" y="50"/>
                  </a:lnTo>
                  <a:lnTo>
                    <a:pt x="31" y="57"/>
                  </a:lnTo>
                  <a:lnTo>
                    <a:pt x="51" y="59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44" name="Group 8"/>
          <p:cNvGrpSpPr>
            <a:grpSpLocks/>
          </p:cNvGrpSpPr>
          <p:nvPr/>
        </p:nvGrpSpPr>
        <p:grpSpPr bwMode="auto">
          <a:xfrm>
            <a:off x="7848600" y="1828800"/>
            <a:ext cx="460375" cy="1008063"/>
            <a:chOff x="4433" y="1541"/>
            <a:chExt cx="792" cy="2000"/>
          </a:xfrm>
        </p:grpSpPr>
        <p:sp>
          <p:nvSpPr>
            <p:cNvPr id="36357" name="Freeform 9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58" name="Freeform 10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5845" name="Line 11"/>
          <p:cNvSpPr>
            <a:spLocks noChangeShapeType="1"/>
          </p:cNvSpPr>
          <p:nvPr/>
        </p:nvSpPr>
        <p:spPr bwMode="auto">
          <a:xfrm flipV="1">
            <a:off x="2057400" y="41910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35846" name="Line 12"/>
          <p:cNvSpPr>
            <a:spLocks noChangeShapeType="1"/>
          </p:cNvSpPr>
          <p:nvPr/>
        </p:nvSpPr>
        <p:spPr bwMode="auto">
          <a:xfrm>
            <a:off x="1905000" y="2743200"/>
            <a:ext cx="762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35847" name="Line 13"/>
          <p:cNvSpPr>
            <a:spLocks noChangeShapeType="1"/>
          </p:cNvSpPr>
          <p:nvPr/>
        </p:nvSpPr>
        <p:spPr bwMode="auto">
          <a:xfrm flipH="1">
            <a:off x="7162800" y="2590800"/>
            <a:ext cx="574675" cy="625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35848" name="Line 14"/>
          <p:cNvSpPr>
            <a:spLocks noChangeShapeType="1"/>
          </p:cNvSpPr>
          <p:nvPr/>
        </p:nvSpPr>
        <p:spPr bwMode="auto">
          <a:xfrm flipH="1" flipV="1">
            <a:off x="7162800" y="4419600"/>
            <a:ext cx="693738" cy="423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35849" name="Line 15"/>
          <p:cNvSpPr>
            <a:spLocks noChangeShapeType="1"/>
          </p:cNvSpPr>
          <p:nvPr/>
        </p:nvSpPr>
        <p:spPr bwMode="auto">
          <a:xfrm flipH="1" flipV="1">
            <a:off x="7127875" y="3757613"/>
            <a:ext cx="69373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35850" name="Group 16"/>
          <p:cNvGrpSpPr>
            <a:grpSpLocks/>
          </p:cNvGrpSpPr>
          <p:nvPr/>
        </p:nvGrpSpPr>
        <p:grpSpPr bwMode="auto">
          <a:xfrm flipH="1">
            <a:off x="130625" y="4343400"/>
            <a:ext cx="1828800" cy="1295400"/>
            <a:chOff x="373" y="1429"/>
            <a:chExt cx="1116" cy="837"/>
          </a:xfrm>
        </p:grpSpPr>
        <p:sp>
          <p:nvSpPr>
            <p:cNvPr id="36292" name="Freeform 17"/>
            <p:cNvSpPr>
              <a:spLocks/>
            </p:cNvSpPr>
            <p:nvPr/>
          </p:nvSpPr>
          <p:spPr bwMode="auto">
            <a:xfrm>
              <a:off x="373" y="1429"/>
              <a:ext cx="1116" cy="837"/>
            </a:xfrm>
            <a:custGeom>
              <a:avLst/>
              <a:gdLst>
                <a:gd name="T0" fmla="*/ 0 w 3348"/>
                <a:gd name="T1" fmla="*/ 0 h 2511"/>
                <a:gd name="T2" fmla="*/ 0 w 3348"/>
                <a:gd name="T3" fmla="*/ 0 h 2511"/>
                <a:gd name="T4" fmla="*/ 0 w 3348"/>
                <a:gd name="T5" fmla="*/ 0 h 2511"/>
                <a:gd name="T6" fmla="*/ 0 w 3348"/>
                <a:gd name="T7" fmla="*/ 0 h 2511"/>
                <a:gd name="T8" fmla="*/ 0 w 3348"/>
                <a:gd name="T9" fmla="*/ 0 h 2511"/>
                <a:gd name="T10" fmla="*/ 0 w 3348"/>
                <a:gd name="T11" fmla="*/ 0 h 2511"/>
                <a:gd name="T12" fmla="*/ 0 w 3348"/>
                <a:gd name="T13" fmla="*/ 0 h 2511"/>
                <a:gd name="T14" fmla="*/ 0 w 3348"/>
                <a:gd name="T15" fmla="*/ 0 h 2511"/>
                <a:gd name="T16" fmla="*/ 0 w 3348"/>
                <a:gd name="T17" fmla="*/ 0 h 2511"/>
                <a:gd name="T18" fmla="*/ 0 w 3348"/>
                <a:gd name="T19" fmla="*/ 0 h 2511"/>
                <a:gd name="T20" fmla="*/ 0 w 3348"/>
                <a:gd name="T21" fmla="*/ 0 h 2511"/>
                <a:gd name="T22" fmla="*/ 0 w 3348"/>
                <a:gd name="T23" fmla="*/ 0 h 2511"/>
                <a:gd name="T24" fmla="*/ 0 w 3348"/>
                <a:gd name="T25" fmla="*/ 0 h 2511"/>
                <a:gd name="T26" fmla="*/ 0 w 3348"/>
                <a:gd name="T27" fmla="*/ 0 h 2511"/>
                <a:gd name="T28" fmla="*/ 1 w 3348"/>
                <a:gd name="T29" fmla="*/ 0 h 2511"/>
                <a:gd name="T30" fmla="*/ 1 w 3348"/>
                <a:gd name="T31" fmla="*/ 0 h 2511"/>
                <a:gd name="T32" fmla="*/ 0 w 3348"/>
                <a:gd name="T33" fmla="*/ 0 h 2511"/>
                <a:gd name="T34" fmla="*/ 0 w 3348"/>
                <a:gd name="T35" fmla="*/ 0 h 2511"/>
                <a:gd name="T36" fmla="*/ 0 w 3348"/>
                <a:gd name="T37" fmla="*/ 0 h 2511"/>
                <a:gd name="T38" fmla="*/ 0 w 3348"/>
                <a:gd name="T39" fmla="*/ 0 h 2511"/>
                <a:gd name="T40" fmla="*/ 0 w 3348"/>
                <a:gd name="T41" fmla="*/ 0 h 2511"/>
                <a:gd name="T42" fmla="*/ 0 w 3348"/>
                <a:gd name="T43" fmla="*/ 0 h 2511"/>
                <a:gd name="T44" fmla="*/ 0 w 3348"/>
                <a:gd name="T45" fmla="*/ 0 h 2511"/>
                <a:gd name="T46" fmla="*/ 0 w 3348"/>
                <a:gd name="T47" fmla="*/ 0 h 2511"/>
                <a:gd name="T48" fmla="*/ 0 w 3348"/>
                <a:gd name="T49" fmla="*/ 0 h 2511"/>
                <a:gd name="T50" fmla="*/ 0 w 3348"/>
                <a:gd name="T51" fmla="*/ 0 h 2511"/>
                <a:gd name="T52" fmla="*/ 0 w 3348"/>
                <a:gd name="T53" fmla="*/ 0 h 2511"/>
                <a:gd name="T54" fmla="*/ 0 w 3348"/>
                <a:gd name="T55" fmla="*/ 0 h 2511"/>
                <a:gd name="T56" fmla="*/ 0 w 3348"/>
                <a:gd name="T57" fmla="*/ 0 h 2511"/>
                <a:gd name="T58" fmla="*/ 0 w 3348"/>
                <a:gd name="T59" fmla="*/ 0 h 2511"/>
                <a:gd name="T60" fmla="*/ 0 w 3348"/>
                <a:gd name="T61" fmla="*/ 0 h 2511"/>
                <a:gd name="T62" fmla="*/ 0 w 3348"/>
                <a:gd name="T63" fmla="*/ 0 h 2511"/>
                <a:gd name="T64" fmla="*/ 0 w 3348"/>
                <a:gd name="T65" fmla="*/ 0 h 2511"/>
                <a:gd name="T66" fmla="*/ 0 w 3348"/>
                <a:gd name="T67" fmla="*/ 0 h 2511"/>
                <a:gd name="T68" fmla="*/ 0 w 3348"/>
                <a:gd name="T69" fmla="*/ 0 h 2511"/>
                <a:gd name="T70" fmla="*/ 0 w 3348"/>
                <a:gd name="T71" fmla="*/ 0 h 2511"/>
                <a:gd name="T72" fmla="*/ 0 w 3348"/>
                <a:gd name="T73" fmla="*/ 0 h 2511"/>
                <a:gd name="T74" fmla="*/ 0 w 3348"/>
                <a:gd name="T75" fmla="*/ 0 h 2511"/>
                <a:gd name="T76" fmla="*/ 0 w 3348"/>
                <a:gd name="T77" fmla="*/ 0 h 2511"/>
                <a:gd name="T78" fmla="*/ 0 w 3348"/>
                <a:gd name="T79" fmla="*/ 0 h 2511"/>
                <a:gd name="T80" fmla="*/ 0 w 3348"/>
                <a:gd name="T81" fmla="*/ 0 h 2511"/>
                <a:gd name="T82" fmla="*/ 0 w 3348"/>
                <a:gd name="T83" fmla="*/ 0 h 2511"/>
                <a:gd name="T84" fmla="*/ 0 w 3348"/>
                <a:gd name="T85" fmla="*/ 0 h 2511"/>
                <a:gd name="T86" fmla="*/ 0 w 3348"/>
                <a:gd name="T87" fmla="*/ 0 h 2511"/>
                <a:gd name="T88" fmla="*/ 0 w 3348"/>
                <a:gd name="T89" fmla="*/ 0 h 2511"/>
                <a:gd name="T90" fmla="*/ 0 w 3348"/>
                <a:gd name="T91" fmla="*/ 0 h 2511"/>
                <a:gd name="T92" fmla="*/ 0 w 3348"/>
                <a:gd name="T93" fmla="*/ 0 h 2511"/>
                <a:gd name="T94" fmla="*/ 0 w 3348"/>
                <a:gd name="T95" fmla="*/ 0 h 2511"/>
                <a:gd name="T96" fmla="*/ 0 w 3348"/>
                <a:gd name="T97" fmla="*/ 0 h 2511"/>
                <a:gd name="T98" fmla="*/ 0 w 3348"/>
                <a:gd name="T99" fmla="*/ 0 h 2511"/>
                <a:gd name="T100" fmla="*/ 0 w 3348"/>
                <a:gd name="T101" fmla="*/ 0 h 2511"/>
                <a:gd name="T102" fmla="*/ 0 w 3348"/>
                <a:gd name="T103" fmla="*/ 0 h 2511"/>
                <a:gd name="T104" fmla="*/ 0 w 3348"/>
                <a:gd name="T105" fmla="*/ 0 h 2511"/>
                <a:gd name="T106" fmla="*/ 0 w 3348"/>
                <a:gd name="T107" fmla="*/ 0 h 2511"/>
                <a:gd name="T108" fmla="*/ 0 w 3348"/>
                <a:gd name="T109" fmla="*/ 0 h 2511"/>
                <a:gd name="T110" fmla="*/ 0 w 3348"/>
                <a:gd name="T111" fmla="*/ 0 h 2511"/>
                <a:gd name="T112" fmla="*/ 0 w 3348"/>
                <a:gd name="T113" fmla="*/ 0 h 2511"/>
                <a:gd name="T114" fmla="*/ 0 w 3348"/>
                <a:gd name="T115" fmla="*/ 0 h 2511"/>
                <a:gd name="T116" fmla="*/ 0 w 3348"/>
                <a:gd name="T117" fmla="*/ 0 h 2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48"/>
                <a:gd name="T178" fmla="*/ 0 h 2511"/>
                <a:gd name="T179" fmla="*/ 3348 w 3348"/>
                <a:gd name="T180" fmla="*/ 2511 h 2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48" h="2511">
                  <a:moveTo>
                    <a:pt x="958" y="56"/>
                  </a:moveTo>
                  <a:lnTo>
                    <a:pt x="1061" y="131"/>
                  </a:lnTo>
                  <a:lnTo>
                    <a:pt x="1105" y="191"/>
                  </a:lnTo>
                  <a:lnTo>
                    <a:pt x="1157" y="290"/>
                  </a:lnTo>
                  <a:lnTo>
                    <a:pt x="1170" y="338"/>
                  </a:lnTo>
                  <a:lnTo>
                    <a:pt x="1179" y="425"/>
                  </a:lnTo>
                  <a:lnTo>
                    <a:pt x="1174" y="484"/>
                  </a:lnTo>
                  <a:lnTo>
                    <a:pt x="1157" y="564"/>
                  </a:lnTo>
                  <a:lnTo>
                    <a:pt x="1109" y="718"/>
                  </a:lnTo>
                  <a:lnTo>
                    <a:pt x="1024" y="878"/>
                  </a:lnTo>
                  <a:lnTo>
                    <a:pt x="1015" y="938"/>
                  </a:lnTo>
                  <a:lnTo>
                    <a:pt x="1052" y="1011"/>
                  </a:lnTo>
                  <a:lnTo>
                    <a:pt x="1080" y="1026"/>
                  </a:lnTo>
                  <a:lnTo>
                    <a:pt x="1146" y="1018"/>
                  </a:lnTo>
                  <a:lnTo>
                    <a:pt x="1235" y="994"/>
                  </a:lnTo>
                  <a:lnTo>
                    <a:pt x="1570" y="931"/>
                  </a:lnTo>
                  <a:lnTo>
                    <a:pt x="1774" y="897"/>
                  </a:lnTo>
                  <a:lnTo>
                    <a:pt x="1860" y="886"/>
                  </a:lnTo>
                  <a:lnTo>
                    <a:pt x="1956" y="882"/>
                  </a:lnTo>
                  <a:lnTo>
                    <a:pt x="2083" y="893"/>
                  </a:lnTo>
                  <a:lnTo>
                    <a:pt x="2268" y="917"/>
                  </a:lnTo>
                  <a:lnTo>
                    <a:pt x="2410" y="945"/>
                  </a:lnTo>
                  <a:lnTo>
                    <a:pt x="2576" y="987"/>
                  </a:lnTo>
                  <a:lnTo>
                    <a:pt x="2715" y="1035"/>
                  </a:lnTo>
                  <a:lnTo>
                    <a:pt x="2781" y="1052"/>
                  </a:lnTo>
                  <a:lnTo>
                    <a:pt x="2940" y="1106"/>
                  </a:lnTo>
                  <a:lnTo>
                    <a:pt x="3079" y="1136"/>
                  </a:lnTo>
                  <a:lnTo>
                    <a:pt x="3196" y="1151"/>
                  </a:lnTo>
                  <a:lnTo>
                    <a:pt x="3204" y="1157"/>
                  </a:lnTo>
                  <a:lnTo>
                    <a:pt x="3180" y="1181"/>
                  </a:lnTo>
                  <a:lnTo>
                    <a:pt x="3030" y="1287"/>
                  </a:lnTo>
                  <a:lnTo>
                    <a:pt x="3111" y="1283"/>
                  </a:lnTo>
                  <a:lnTo>
                    <a:pt x="3143" y="1265"/>
                  </a:lnTo>
                  <a:lnTo>
                    <a:pt x="3148" y="1270"/>
                  </a:lnTo>
                  <a:lnTo>
                    <a:pt x="3148" y="1287"/>
                  </a:lnTo>
                  <a:lnTo>
                    <a:pt x="3139" y="1301"/>
                  </a:lnTo>
                  <a:lnTo>
                    <a:pt x="3143" y="1304"/>
                  </a:lnTo>
                  <a:lnTo>
                    <a:pt x="3204" y="1273"/>
                  </a:lnTo>
                  <a:lnTo>
                    <a:pt x="3254" y="1220"/>
                  </a:lnTo>
                  <a:lnTo>
                    <a:pt x="3254" y="1246"/>
                  </a:lnTo>
                  <a:lnTo>
                    <a:pt x="3204" y="1328"/>
                  </a:lnTo>
                  <a:lnTo>
                    <a:pt x="3200" y="1332"/>
                  </a:lnTo>
                  <a:lnTo>
                    <a:pt x="3221" y="1339"/>
                  </a:lnTo>
                  <a:lnTo>
                    <a:pt x="3320" y="1356"/>
                  </a:lnTo>
                  <a:lnTo>
                    <a:pt x="3348" y="1367"/>
                  </a:lnTo>
                  <a:lnTo>
                    <a:pt x="3348" y="1399"/>
                  </a:lnTo>
                  <a:lnTo>
                    <a:pt x="3335" y="1412"/>
                  </a:lnTo>
                  <a:lnTo>
                    <a:pt x="3287" y="1440"/>
                  </a:lnTo>
                  <a:lnTo>
                    <a:pt x="3209" y="1465"/>
                  </a:lnTo>
                  <a:lnTo>
                    <a:pt x="3167" y="1476"/>
                  </a:lnTo>
                  <a:lnTo>
                    <a:pt x="3086" y="1549"/>
                  </a:lnTo>
                  <a:lnTo>
                    <a:pt x="2919" y="1629"/>
                  </a:lnTo>
                  <a:lnTo>
                    <a:pt x="2879" y="1642"/>
                  </a:lnTo>
                  <a:lnTo>
                    <a:pt x="2776" y="1712"/>
                  </a:lnTo>
                  <a:lnTo>
                    <a:pt x="2687" y="1818"/>
                  </a:lnTo>
                  <a:lnTo>
                    <a:pt x="2622" y="1870"/>
                  </a:lnTo>
                  <a:lnTo>
                    <a:pt x="2558" y="1894"/>
                  </a:lnTo>
                  <a:lnTo>
                    <a:pt x="2394" y="1992"/>
                  </a:lnTo>
                  <a:lnTo>
                    <a:pt x="2279" y="2033"/>
                  </a:lnTo>
                  <a:lnTo>
                    <a:pt x="2218" y="2047"/>
                  </a:lnTo>
                  <a:lnTo>
                    <a:pt x="2067" y="2057"/>
                  </a:lnTo>
                  <a:lnTo>
                    <a:pt x="2039" y="2057"/>
                  </a:lnTo>
                  <a:lnTo>
                    <a:pt x="1949" y="2062"/>
                  </a:lnTo>
                  <a:lnTo>
                    <a:pt x="1941" y="2096"/>
                  </a:lnTo>
                  <a:lnTo>
                    <a:pt x="1904" y="2131"/>
                  </a:lnTo>
                  <a:lnTo>
                    <a:pt x="1899" y="2176"/>
                  </a:lnTo>
                  <a:lnTo>
                    <a:pt x="1908" y="2242"/>
                  </a:lnTo>
                  <a:lnTo>
                    <a:pt x="1928" y="2281"/>
                  </a:lnTo>
                  <a:lnTo>
                    <a:pt x="1928" y="2302"/>
                  </a:lnTo>
                  <a:lnTo>
                    <a:pt x="1916" y="2309"/>
                  </a:lnTo>
                  <a:lnTo>
                    <a:pt x="1879" y="2302"/>
                  </a:lnTo>
                  <a:lnTo>
                    <a:pt x="1810" y="2414"/>
                  </a:lnTo>
                  <a:lnTo>
                    <a:pt x="1692" y="2434"/>
                  </a:lnTo>
                  <a:lnTo>
                    <a:pt x="1602" y="2479"/>
                  </a:lnTo>
                  <a:lnTo>
                    <a:pt x="1574" y="2501"/>
                  </a:lnTo>
                  <a:lnTo>
                    <a:pt x="1561" y="2511"/>
                  </a:lnTo>
                  <a:lnTo>
                    <a:pt x="1557" y="2507"/>
                  </a:lnTo>
                  <a:lnTo>
                    <a:pt x="1557" y="2487"/>
                  </a:lnTo>
                  <a:lnTo>
                    <a:pt x="1574" y="2459"/>
                  </a:lnTo>
                  <a:lnTo>
                    <a:pt x="1574" y="2445"/>
                  </a:lnTo>
                  <a:lnTo>
                    <a:pt x="1561" y="2434"/>
                  </a:lnTo>
                  <a:lnTo>
                    <a:pt x="1497" y="2434"/>
                  </a:lnTo>
                  <a:lnTo>
                    <a:pt x="1469" y="2442"/>
                  </a:lnTo>
                  <a:lnTo>
                    <a:pt x="1460" y="2442"/>
                  </a:lnTo>
                  <a:lnTo>
                    <a:pt x="1456" y="2438"/>
                  </a:lnTo>
                  <a:lnTo>
                    <a:pt x="1456" y="2428"/>
                  </a:lnTo>
                  <a:lnTo>
                    <a:pt x="1578" y="2372"/>
                  </a:lnTo>
                  <a:lnTo>
                    <a:pt x="1585" y="2365"/>
                  </a:lnTo>
                  <a:lnTo>
                    <a:pt x="1554" y="2344"/>
                  </a:lnTo>
                  <a:lnTo>
                    <a:pt x="1500" y="2344"/>
                  </a:lnTo>
                  <a:lnTo>
                    <a:pt x="1533" y="2324"/>
                  </a:lnTo>
                  <a:lnTo>
                    <a:pt x="1591" y="2309"/>
                  </a:lnTo>
                  <a:lnTo>
                    <a:pt x="1700" y="2288"/>
                  </a:lnTo>
                  <a:lnTo>
                    <a:pt x="1770" y="2285"/>
                  </a:lnTo>
                  <a:lnTo>
                    <a:pt x="1810" y="2242"/>
                  </a:lnTo>
                  <a:lnTo>
                    <a:pt x="1827" y="2138"/>
                  </a:lnTo>
                  <a:lnTo>
                    <a:pt x="1818" y="2093"/>
                  </a:lnTo>
                  <a:lnTo>
                    <a:pt x="1810" y="2086"/>
                  </a:lnTo>
                  <a:lnTo>
                    <a:pt x="1810" y="2047"/>
                  </a:lnTo>
                  <a:lnTo>
                    <a:pt x="1814" y="2044"/>
                  </a:lnTo>
                  <a:lnTo>
                    <a:pt x="1814" y="2033"/>
                  </a:lnTo>
                  <a:lnTo>
                    <a:pt x="1639" y="1995"/>
                  </a:lnTo>
                  <a:lnTo>
                    <a:pt x="1631" y="1995"/>
                  </a:lnTo>
                  <a:lnTo>
                    <a:pt x="1614" y="2023"/>
                  </a:lnTo>
                  <a:lnTo>
                    <a:pt x="1619" y="2102"/>
                  </a:lnTo>
                  <a:lnTo>
                    <a:pt x="1652" y="2148"/>
                  </a:lnTo>
                  <a:lnTo>
                    <a:pt x="1652" y="2176"/>
                  </a:lnTo>
                  <a:lnTo>
                    <a:pt x="1611" y="2167"/>
                  </a:lnTo>
                  <a:lnTo>
                    <a:pt x="1585" y="2169"/>
                  </a:lnTo>
                  <a:lnTo>
                    <a:pt x="1570" y="2218"/>
                  </a:lnTo>
                  <a:lnTo>
                    <a:pt x="1541" y="2232"/>
                  </a:lnTo>
                  <a:lnTo>
                    <a:pt x="1476" y="2242"/>
                  </a:lnTo>
                  <a:lnTo>
                    <a:pt x="1370" y="2264"/>
                  </a:lnTo>
                  <a:lnTo>
                    <a:pt x="1329" y="2281"/>
                  </a:lnTo>
                  <a:lnTo>
                    <a:pt x="1312" y="2275"/>
                  </a:lnTo>
                  <a:lnTo>
                    <a:pt x="1321" y="2253"/>
                  </a:lnTo>
                  <a:lnTo>
                    <a:pt x="1342" y="2232"/>
                  </a:lnTo>
                  <a:lnTo>
                    <a:pt x="1329" y="2218"/>
                  </a:lnTo>
                  <a:lnTo>
                    <a:pt x="1220" y="2204"/>
                  </a:lnTo>
                  <a:lnTo>
                    <a:pt x="1220" y="2201"/>
                  </a:lnTo>
                  <a:lnTo>
                    <a:pt x="1214" y="2197"/>
                  </a:lnTo>
                  <a:lnTo>
                    <a:pt x="1227" y="2186"/>
                  </a:lnTo>
                  <a:lnTo>
                    <a:pt x="1264" y="2184"/>
                  </a:lnTo>
                  <a:lnTo>
                    <a:pt x="1301" y="2176"/>
                  </a:lnTo>
                  <a:lnTo>
                    <a:pt x="1305" y="2173"/>
                  </a:lnTo>
                  <a:lnTo>
                    <a:pt x="1288" y="2162"/>
                  </a:lnTo>
                  <a:lnTo>
                    <a:pt x="1227" y="2152"/>
                  </a:lnTo>
                  <a:lnTo>
                    <a:pt x="1227" y="2141"/>
                  </a:lnTo>
                  <a:lnTo>
                    <a:pt x="1375" y="2138"/>
                  </a:lnTo>
                  <a:lnTo>
                    <a:pt x="1508" y="2128"/>
                  </a:lnTo>
                  <a:lnTo>
                    <a:pt x="1528" y="2117"/>
                  </a:lnTo>
                  <a:lnTo>
                    <a:pt x="1541" y="2100"/>
                  </a:lnTo>
                  <a:lnTo>
                    <a:pt x="1533" y="1999"/>
                  </a:lnTo>
                  <a:lnTo>
                    <a:pt x="1525" y="1973"/>
                  </a:lnTo>
                  <a:lnTo>
                    <a:pt x="1493" y="1954"/>
                  </a:lnTo>
                  <a:lnTo>
                    <a:pt x="1378" y="1915"/>
                  </a:lnTo>
                  <a:lnTo>
                    <a:pt x="1255" y="1883"/>
                  </a:lnTo>
                  <a:lnTo>
                    <a:pt x="1174" y="1852"/>
                  </a:lnTo>
                  <a:lnTo>
                    <a:pt x="941" y="1807"/>
                  </a:lnTo>
                  <a:lnTo>
                    <a:pt x="729" y="1786"/>
                  </a:lnTo>
                  <a:lnTo>
                    <a:pt x="640" y="1751"/>
                  </a:lnTo>
                  <a:lnTo>
                    <a:pt x="563" y="1709"/>
                  </a:lnTo>
                  <a:lnTo>
                    <a:pt x="522" y="1691"/>
                  </a:lnTo>
                  <a:lnTo>
                    <a:pt x="452" y="1629"/>
                  </a:lnTo>
                  <a:lnTo>
                    <a:pt x="355" y="1489"/>
                  </a:lnTo>
                  <a:lnTo>
                    <a:pt x="351" y="1465"/>
                  </a:lnTo>
                  <a:lnTo>
                    <a:pt x="347" y="1461"/>
                  </a:lnTo>
                  <a:lnTo>
                    <a:pt x="338" y="1420"/>
                  </a:lnTo>
                  <a:lnTo>
                    <a:pt x="351" y="1263"/>
                  </a:lnTo>
                  <a:lnTo>
                    <a:pt x="395" y="1168"/>
                  </a:lnTo>
                  <a:lnTo>
                    <a:pt x="456" y="1063"/>
                  </a:lnTo>
                  <a:lnTo>
                    <a:pt x="677" y="850"/>
                  </a:lnTo>
                  <a:lnTo>
                    <a:pt x="729" y="785"/>
                  </a:lnTo>
                  <a:lnTo>
                    <a:pt x="775" y="704"/>
                  </a:lnTo>
                  <a:lnTo>
                    <a:pt x="803" y="611"/>
                  </a:lnTo>
                  <a:lnTo>
                    <a:pt x="812" y="564"/>
                  </a:lnTo>
                  <a:lnTo>
                    <a:pt x="795" y="481"/>
                  </a:lnTo>
                  <a:lnTo>
                    <a:pt x="786" y="471"/>
                  </a:lnTo>
                  <a:lnTo>
                    <a:pt x="566" y="436"/>
                  </a:lnTo>
                  <a:lnTo>
                    <a:pt x="489" y="400"/>
                  </a:lnTo>
                  <a:lnTo>
                    <a:pt x="436" y="376"/>
                  </a:lnTo>
                  <a:lnTo>
                    <a:pt x="269" y="373"/>
                  </a:lnTo>
                  <a:lnTo>
                    <a:pt x="61" y="376"/>
                  </a:lnTo>
                  <a:lnTo>
                    <a:pt x="37" y="387"/>
                  </a:lnTo>
                  <a:lnTo>
                    <a:pt x="0" y="380"/>
                  </a:lnTo>
                  <a:lnTo>
                    <a:pt x="0" y="359"/>
                  </a:lnTo>
                  <a:lnTo>
                    <a:pt x="24" y="320"/>
                  </a:lnTo>
                  <a:lnTo>
                    <a:pt x="118" y="275"/>
                  </a:lnTo>
                  <a:lnTo>
                    <a:pt x="367" y="236"/>
                  </a:lnTo>
                  <a:lnTo>
                    <a:pt x="399" y="223"/>
                  </a:lnTo>
                  <a:lnTo>
                    <a:pt x="472" y="157"/>
                  </a:lnTo>
                  <a:lnTo>
                    <a:pt x="537" y="101"/>
                  </a:lnTo>
                  <a:lnTo>
                    <a:pt x="559" y="69"/>
                  </a:lnTo>
                  <a:lnTo>
                    <a:pt x="624" y="24"/>
                  </a:lnTo>
                  <a:lnTo>
                    <a:pt x="672" y="10"/>
                  </a:lnTo>
                  <a:lnTo>
                    <a:pt x="755" y="0"/>
                  </a:lnTo>
                  <a:lnTo>
                    <a:pt x="864" y="21"/>
                  </a:lnTo>
                  <a:lnTo>
                    <a:pt x="958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93" name="Freeform 18"/>
            <p:cNvSpPr>
              <a:spLocks/>
            </p:cNvSpPr>
            <p:nvPr/>
          </p:nvSpPr>
          <p:spPr bwMode="auto">
            <a:xfrm>
              <a:off x="523" y="1435"/>
              <a:ext cx="236" cy="241"/>
            </a:xfrm>
            <a:custGeom>
              <a:avLst/>
              <a:gdLst>
                <a:gd name="T0" fmla="*/ 0 w 708"/>
                <a:gd name="T1" fmla="*/ 0 h 723"/>
                <a:gd name="T2" fmla="*/ 0 w 708"/>
                <a:gd name="T3" fmla="*/ 0 h 723"/>
                <a:gd name="T4" fmla="*/ 0 w 708"/>
                <a:gd name="T5" fmla="*/ 0 h 723"/>
                <a:gd name="T6" fmla="*/ 0 w 708"/>
                <a:gd name="T7" fmla="*/ 0 h 723"/>
                <a:gd name="T8" fmla="*/ 0 w 708"/>
                <a:gd name="T9" fmla="*/ 0 h 723"/>
                <a:gd name="T10" fmla="*/ 0 w 708"/>
                <a:gd name="T11" fmla="*/ 0 h 723"/>
                <a:gd name="T12" fmla="*/ 0 w 708"/>
                <a:gd name="T13" fmla="*/ 0 h 723"/>
                <a:gd name="T14" fmla="*/ 0 w 708"/>
                <a:gd name="T15" fmla="*/ 0 h 723"/>
                <a:gd name="T16" fmla="*/ 0 w 708"/>
                <a:gd name="T17" fmla="*/ 0 h 723"/>
                <a:gd name="T18" fmla="*/ 0 w 708"/>
                <a:gd name="T19" fmla="*/ 0 h 723"/>
                <a:gd name="T20" fmla="*/ 0 w 708"/>
                <a:gd name="T21" fmla="*/ 0 h 723"/>
                <a:gd name="T22" fmla="*/ 0 w 708"/>
                <a:gd name="T23" fmla="*/ 0 h 723"/>
                <a:gd name="T24" fmla="*/ 0 w 708"/>
                <a:gd name="T25" fmla="*/ 0 h 723"/>
                <a:gd name="T26" fmla="*/ 0 w 708"/>
                <a:gd name="T27" fmla="*/ 0 h 723"/>
                <a:gd name="T28" fmla="*/ 0 w 708"/>
                <a:gd name="T29" fmla="*/ 0 h 723"/>
                <a:gd name="T30" fmla="*/ 0 w 708"/>
                <a:gd name="T31" fmla="*/ 0 h 723"/>
                <a:gd name="T32" fmla="*/ 0 w 708"/>
                <a:gd name="T33" fmla="*/ 0 h 723"/>
                <a:gd name="T34" fmla="*/ 0 w 708"/>
                <a:gd name="T35" fmla="*/ 0 h 723"/>
                <a:gd name="T36" fmla="*/ 0 w 708"/>
                <a:gd name="T37" fmla="*/ 0 h 723"/>
                <a:gd name="T38" fmla="*/ 0 w 708"/>
                <a:gd name="T39" fmla="*/ 0 h 723"/>
                <a:gd name="T40" fmla="*/ 0 w 708"/>
                <a:gd name="T41" fmla="*/ 0 h 723"/>
                <a:gd name="T42" fmla="*/ 0 w 708"/>
                <a:gd name="T43" fmla="*/ 0 h 723"/>
                <a:gd name="T44" fmla="*/ 0 w 708"/>
                <a:gd name="T45" fmla="*/ 0 h 723"/>
                <a:gd name="T46" fmla="*/ 0 w 708"/>
                <a:gd name="T47" fmla="*/ 0 h 723"/>
                <a:gd name="T48" fmla="*/ 0 w 708"/>
                <a:gd name="T49" fmla="*/ 0 h 723"/>
                <a:gd name="T50" fmla="*/ 0 w 708"/>
                <a:gd name="T51" fmla="*/ 0 h 723"/>
                <a:gd name="T52" fmla="*/ 0 w 708"/>
                <a:gd name="T53" fmla="*/ 0 h 723"/>
                <a:gd name="T54" fmla="*/ 0 w 708"/>
                <a:gd name="T55" fmla="*/ 0 h 723"/>
                <a:gd name="T56" fmla="*/ 0 w 708"/>
                <a:gd name="T57" fmla="*/ 0 h 723"/>
                <a:gd name="T58" fmla="*/ 0 w 708"/>
                <a:gd name="T59" fmla="*/ 0 h 723"/>
                <a:gd name="T60" fmla="*/ 0 w 708"/>
                <a:gd name="T61" fmla="*/ 0 h 723"/>
                <a:gd name="T62" fmla="*/ 0 w 708"/>
                <a:gd name="T63" fmla="*/ 0 h 723"/>
                <a:gd name="T64" fmla="*/ 0 w 708"/>
                <a:gd name="T65" fmla="*/ 0 h 723"/>
                <a:gd name="T66" fmla="*/ 0 w 708"/>
                <a:gd name="T67" fmla="*/ 0 h 723"/>
                <a:gd name="T68" fmla="*/ 0 w 708"/>
                <a:gd name="T69" fmla="*/ 0 h 723"/>
                <a:gd name="T70" fmla="*/ 0 w 708"/>
                <a:gd name="T71" fmla="*/ 0 h 723"/>
                <a:gd name="T72" fmla="*/ 0 w 708"/>
                <a:gd name="T73" fmla="*/ 0 h 7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8"/>
                <a:gd name="T112" fmla="*/ 0 h 723"/>
                <a:gd name="T113" fmla="*/ 708 w 708"/>
                <a:gd name="T114" fmla="*/ 723 h 7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8" h="723">
                  <a:moveTo>
                    <a:pt x="513" y="63"/>
                  </a:moveTo>
                  <a:lnTo>
                    <a:pt x="575" y="105"/>
                  </a:lnTo>
                  <a:lnTo>
                    <a:pt x="636" y="174"/>
                  </a:lnTo>
                  <a:lnTo>
                    <a:pt x="697" y="286"/>
                  </a:lnTo>
                  <a:lnTo>
                    <a:pt x="708" y="422"/>
                  </a:lnTo>
                  <a:lnTo>
                    <a:pt x="701" y="516"/>
                  </a:lnTo>
                  <a:lnTo>
                    <a:pt x="631" y="719"/>
                  </a:lnTo>
                  <a:lnTo>
                    <a:pt x="627" y="723"/>
                  </a:lnTo>
                  <a:lnTo>
                    <a:pt x="603" y="687"/>
                  </a:lnTo>
                  <a:lnTo>
                    <a:pt x="555" y="659"/>
                  </a:lnTo>
                  <a:lnTo>
                    <a:pt x="488" y="650"/>
                  </a:lnTo>
                  <a:lnTo>
                    <a:pt x="403" y="659"/>
                  </a:lnTo>
                  <a:lnTo>
                    <a:pt x="354" y="669"/>
                  </a:lnTo>
                  <a:lnTo>
                    <a:pt x="378" y="551"/>
                  </a:lnTo>
                  <a:lnTo>
                    <a:pt x="374" y="471"/>
                  </a:lnTo>
                  <a:lnTo>
                    <a:pt x="366" y="464"/>
                  </a:lnTo>
                  <a:lnTo>
                    <a:pt x="366" y="456"/>
                  </a:lnTo>
                  <a:lnTo>
                    <a:pt x="403" y="454"/>
                  </a:lnTo>
                  <a:lnTo>
                    <a:pt x="411" y="447"/>
                  </a:lnTo>
                  <a:lnTo>
                    <a:pt x="407" y="437"/>
                  </a:lnTo>
                  <a:lnTo>
                    <a:pt x="306" y="432"/>
                  </a:lnTo>
                  <a:lnTo>
                    <a:pt x="121" y="402"/>
                  </a:lnTo>
                  <a:lnTo>
                    <a:pt x="60" y="377"/>
                  </a:lnTo>
                  <a:lnTo>
                    <a:pt x="40" y="356"/>
                  </a:lnTo>
                  <a:lnTo>
                    <a:pt x="40" y="335"/>
                  </a:lnTo>
                  <a:lnTo>
                    <a:pt x="20" y="301"/>
                  </a:lnTo>
                  <a:lnTo>
                    <a:pt x="0" y="282"/>
                  </a:lnTo>
                  <a:lnTo>
                    <a:pt x="20" y="230"/>
                  </a:lnTo>
                  <a:lnTo>
                    <a:pt x="16" y="195"/>
                  </a:lnTo>
                  <a:lnTo>
                    <a:pt x="7" y="189"/>
                  </a:lnTo>
                  <a:lnTo>
                    <a:pt x="7" y="179"/>
                  </a:lnTo>
                  <a:lnTo>
                    <a:pt x="101" y="95"/>
                  </a:lnTo>
                  <a:lnTo>
                    <a:pt x="142" y="49"/>
                  </a:lnTo>
                  <a:lnTo>
                    <a:pt x="212" y="11"/>
                  </a:lnTo>
                  <a:lnTo>
                    <a:pt x="289" y="0"/>
                  </a:lnTo>
                  <a:lnTo>
                    <a:pt x="394" y="15"/>
                  </a:lnTo>
                  <a:lnTo>
                    <a:pt x="51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94" name="Freeform 19"/>
            <p:cNvSpPr>
              <a:spLocks/>
            </p:cNvSpPr>
            <p:nvPr/>
          </p:nvSpPr>
          <p:spPr bwMode="auto">
            <a:xfrm>
              <a:off x="535" y="1439"/>
              <a:ext cx="167" cy="58"/>
            </a:xfrm>
            <a:custGeom>
              <a:avLst/>
              <a:gdLst>
                <a:gd name="T0" fmla="*/ 0 w 503"/>
                <a:gd name="T1" fmla="*/ 0 h 174"/>
                <a:gd name="T2" fmla="*/ 0 w 503"/>
                <a:gd name="T3" fmla="*/ 0 h 174"/>
                <a:gd name="T4" fmla="*/ 0 w 503"/>
                <a:gd name="T5" fmla="*/ 0 h 174"/>
                <a:gd name="T6" fmla="*/ 0 w 503"/>
                <a:gd name="T7" fmla="*/ 0 h 174"/>
                <a:gd name="T8" fmla="*/ 0 w 503"/>
                <a:gd name="T9" fmla="*/ 0 h 174"/>
                <a:gd name="T10" fmla="*/ 0 w 503"/>
                <a:gd name="T11" fmla="*/ 0 h 174"/>
                <a:gd name="T12" fmla="*/ 0 w 503"/>
                <a:gd name="T13" fmla="*/ 0 h 174"/>
                <a:gd name="T14" fmla="*/ 0 w 503"/>
                <a:gd name="T15" fmla="*/ 0 h 174"/>
                <a:gd name="T16" fmla="*/ 0 w 503"/>
                <a:gd name="T17" fmla="*/ 0 h 174"/>
                <a:gd name="T18" fmla="*/ 0 w 503"/>
                <a:gd name="T19" fmla="*/ 0 h 174"/>
                <a:gd name="T20" fmla="*/ 0 w 503"/>
                <a:gd name="T21" fmla="*/ 0 h 174"/>
                <a:gd name="T22" fmla="*/ 0 w 503"/>
                <a:gd name="T23" fmla="*/ 0 h 174"/>
                <a:gd name="T24" fmla="*/ 0 w 503"/>
                <a:gd name="T25" fmla="*/ 0 h 174"/>
                <a:gd name="T26" fmla="*/ 0 w 503"/>
                <a:gd name="T27" fmla="*/ 0 h 174"/>
                <a:gd name="T28" fmla="*/ 0 w 503"/>
                <a:gd name="T29" fmla="*/ 0 h 174"/>
                <a:gd name="T30" fmla="*/ 0 w 503"/>
                <a:gd name="T31" fmla="*/ 0 h 174"/>
                <a:gd name="T32" fmla="*/ 0 w 503"/>
                <a:gd name="T33" fmla="*/ 0 h 174"/>
                <a:gd name="T34" fmla="*/ 0 w 503"/>
                <a:gd name="T35" fmla="*/ 0 h 174"/>
                <a:gd name="T36" fmla="*/ 0 w 503"/>
                <a:gd name="T37" fmla="*/ 0 h 174"/>
                <a:gd name="T38" fmla="*/ 0 w 503"/>
                <a:gd name="T39" fmla="*/ 0 h 174"/>
                <a:gd name="T40" fmla="*/ 0 w 503"/>
                <a:gd name="T41" fmla="*/ 0 h 174"/>
                <a:gd name="T42" fmla="*/ 0 w 503"/>
                <a:gd name="T43" fmla="*/ 0 h 174"/>
                <a:gd name="T44" fmla="*/ 0 w 503"/>
                <a:gd name="T45" fmla="*/ 0 h 174"/>
                <a:gd name="T46" fmla="*/ 0 w 503"/>
                <a:gd name="T47" fmla="*/ 0 h 174"/>
                <a:gd name="T48" fmla="*/ 0 w 503"/>
                <a:gd name="T49" fmla="*/ 0 h 174"/>
                <a:gd name="T50" fmla="*/ 0 w 503"/>
                <a:gd name="T51" fmla="*/ 0 h 174"/>
                <a:gd name="T52" fmla="*/ 0 w 503"/>
                <a:gd name="T53" fmla="*/ 0 h 174"/>
                <a:gd name="T54" fmla="*/ 0 w 503"/>
                <a:gd name="T55" fmla="*/ 0 h 174"/>
                <a:gd name="T56" fmla="*/ 0 w 503"/>
                <a:gd name="T57" fmla="*/ 0 h 174"/>
                <a:gd name="T58" fmla="*/ 0 w 503"/>
                <a:gd name="T59" fmla="*/ 0 h 174"/>
                <a:gd name="T60" fmla="*/ 0 w 503"/>
                <a:gd name="T61" fmla="*/ 0 h 174"/>
                <a:gd name="T62" fmla="*/ 0 w 503"/>
                <a:gd name="T63" fmla="*/ 0 h 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3"/>
                <a:gd name="T97" fmla="*/ 0 h 174"/>
                <a:gd name="T98" fmla="*/ 503 w 503"/>
                <a:gd name="T99" fmla="*/ 174 h 1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3" h="174">
                  <a:moveTo>
                    <a:pt x="283" y="0"/>
                  </a:moveTo>
                  <a:lnTo>
                    <a:pt x="307" y="2"/>
                  </a:lnTo>
                  <a:lnTo>
                    <a:pt x="330" y="5"/>
                  </a:lnTo>
                  <a:lnTo>
                    <a:pt x="352" y="10"/>
                  </a:lnTo>
                  <a:lnTo>
                    <a:pt x="372" y="17"/>
                  </a:lnTo>
                  <a:lnTo>
                    <a:pt x="392" y="26"/>
                  </a:lnTo>
                  <a:lnTo>
                    <a:pt x="409" y="36"/>
                  </a:lnTo>
                  <a:lnTo>
                    <a:pt x="426" y="47"/>
                  </a:lnTo>
                  <a:lnTo>
                    <a:pt x="442" y="58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77" y="94"/>
                  </a:lnTo>
                  <a:lnTo>
                    <a:pt x="486" y="106"/>
                  </a:lnTo>
                  <a:lnTo>
                    <a:pt x="493" y="117"/>
                  </a:lnTo>
                  <a:lnTo>
                    <a:pt x="499" y="128"/>
                  </a:lnTo>
                  <a:lnTo>
                    <a:pt x="502" y="138"/>
                  </a:lnTo>
                  <a:lnTo>
                    <a:pt x="503" y="146"/>
                  </a:lnTo>
                  <a:lnTo>
                    <a:pt x="502" y="150"/>
                  </a:lnTo>
                  <a:lnTo>
                    <a:pt x="502" y="152"/>
                  </a:lnTo>
                  <a:lnTo>
                    <a:pt x="499" y="156"/>
                  </a:lnTo>
                  <a:lnTo>
                    <a:pt x="497" y="157"/>
                  </a:lnTo>
                  <a:lnTo>
                    <a:pt x="489" y="160"/>
                  </a:lnTo>
                  <a:lnTo>
                    <a:pt x="480" y="161"/>
                  </a:lnTo>
                  <a:lnTo>
                    <a:pt x="468" y="161"/>
                  </a:lnTo>
                  <a:lnTo>
                    <a:pt x="453" y="160"/>
                  </a:lnTo>
                  <a:lnTo>
                    <a:pt x="438" y="156"/>
                  </a:lnTo>
                  <a:lnTo>
                    <a:pt x="421" y="154"/>
                  </a:lnTo>
                  <a:lnTo>
                    <a:pt x="381" y="145"/>
                  </a:lnTo>
                  <a:lnTo>
                    <a:pt x="337" y="138"/>
                  </a:lnTo>
                  <a:lnTo>
                    <a:pt x="313" y="134"/>
                  </a:lnTo>
                  <a:lnTo>
                    <a:pt x="288" y="131"/>
                  </a:lnTo>
                  <a:lnTo>
                    <a:pt x="264" y="129"/>
                  </a:lnTo>
                  <a:lnTo>
                    <a:pt x="240" y="128"/>
                  </a:lnTo>
                  <a:lnTo>
                    <a:pt x="216" y="129"/>
                  </a:lnTo>
                  <a:lnTo>
                    <a:pt x="192" y="132"/>
                  </a:lnTo>
                  <a:lnTo>
                    <a:pt x="169" y="135"/>
                  </a:lnTo>
                  <a:lnTo>
                    <a:pt x="148" y="140"/>
                  </a:lnTo>
                  <a:lnTo>
                    <a:pt x="106" y="150"/>
                  </a:lnTo>
                  <a:lnTo>
                    <a:pt x="71" y="161"/>
                  </a:lnTo>
                  <a:lnTo>
                    <a:pt x="41" y="171"/>
                  </a:lnTo>
                  <a:lnTo>
                    <a:pt x="20" y="174"/>
                  </a:lnTo>
                  <a:lnTo>
                    <a:pt x="11" y="174"/>
                  </a:lnTo>
                  <a:lnTo>
                    <a:pt x="5" y="173"/>
                  </a:lnTo>
                  <a:lnTo>
                    <a:pt x="3" y="171"/>
                  </a:lnTo>
                  <a:lnTo>
                    <a:pt x="1" y="168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1" y="154"/>
                  </a:lnTo>
                  <a:lnTo>
                    <a:pt x="7" y="143"/>
                  </a:lnTo>
                  <a:lnTo>
                    <a:pt x="15" y="132"/>
                  </a:lnTo>
                  <a:lnTo>
                    <a:pt x="25" y="120"/>
                  </a:lnTo>
                  <a:lnTo>
                    <a:pt x="40" y="106"/>
                  </a:lnTo>
                  <a:lnTo>
                    <a:pt x="55" y="93"/>
                  </a:lnTo>
                  <a:lnTo>
                    <a:pt x="74" y="79"/>
                  </a:lnTo>
                  <a:lnTo>
                    <a:pt x="92" y="66"/>
                  </a:lnTo>
                  <a:lnTo>
                    <a:pt x="114" y="53"/>
                  </a:lnTo>
                  <a:lnTo>
                    <a:pt x="136" y="41"/>
                  </a:lnTo>
                  <a:lnTo>
                    <a:pt x="160" y="30"/>
                  </a:lnTo>
                  <a:lnTo>
                    <a:pt x="185" y="20"/>
                  </a:lnTo>
                  <a:lnTo>
                    <a:pt x="209" y="13"/>
                  </a:lnTo>
                  <a:lnTo>
                    <a:pt x="233" y="6"/>
                  </a:lnTo>
                  <a:lnTo>
                    <a:pt x="246" y="4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95" name="Freeform 20"/>
            <p:cNvSpPr>
              <a:spLocks/>
            </p:cNvSpPr>
            <p:nvPr/>
          </p:nvSpPr>
          <p:spPr bwMode="auto">
            <a:xfrm>
              <a:off x="546" y="1440"/>
              <a:ext cx="153" cy="53"/>
            </a:xfrm>
            <a:custGeom>
              <a:avLst/>
              <a:gdLst>
                <a:gd name="T0" fmla="*/ 0 w 457"/>
                <a:gd name="T1" fmla="*/ 0 h 158"/>
                <a:gd name="T2" fmla="*/ 0 w 457"/>
                <a:gd name="T3" fmla="*/ 0 h 158"/>
                <a:gd name="T4" fmla="*/ 0 w 457"/>
                <a:gd name="T5" fmla="*/ 0 h 158"/>
                <a:gd name="T6" fmla="*/ 0 w 457"/>
                <a:gd name="T7" fmla="*/ 0 h 158"/>
                <a:gd name="T8" fmla="*/ 0 w 457"/>
                <a:gd name="T9" fmla="*/ 0 h 158"/>
                <a:gd name="T10" fmla="*/ 0 w 457"/>
                <a:gd name="T11" fmla="*/ 0 h 158"/>
                <a:gd name="T12" fmla="*/ 0 w 457"/>
                <a:gd name="T13" fmla="*/ 0 h 158"/>
                <a:gd name="T14" fmla="*/ 0 w 457"/>
                <a:gd name="T15" fmla="*/ 0 h 158"/>
                <a:gd name="T16" fmla="*/ 0 w 457"/>
                <a:gd name="T17" fmla="*/ 0 h 158"/>
                <a:gd name="T18" fmla="*/ 0 w 457"/>
                <a:gd name="T19" fmla="*/ 0 h 158"/>
                <a:gd name="T20" fmla="*/ 0 w 457"/>
                <a:gd name="T21" fmla="*/ 0 h 158"/>
                <a:gd name="T22" fmla="*/ 0 w 457"/>
                <a:gd name="T23" fmla="*/ 0 h 158"/>
                <a:gd name="T24" fmla="*/ 0 w 457"/>
                <a:gd name="T25" fmla="*/ 0 h 158"/>
                <a:gd name="T26" fmla="*/ 0 w 457"/>
                <a:gd name="T27" fmla="*/ 0 h 158"/>
                <a:gd name="T28" fmla="*/ 0 w 457"/>
                <a:gd name="T29" fmla="*/ 0 h 158"/>
                <a:gd name="T30" fmla="*/ 0 w 457"/>
                <a:gd name="T31" fmla="*/ 0 h 158"/>
                <a:gd name="T32" fmla="*/ 0 w 457"/>
                <a:gd name="T33" fmla="*/ 0 h 158"/>
                <a:gd name="T34" fmla="*/ 0 w 457"/>
                <a:gd name="T35" fmla="*/ 0 h 158"/>
                <a:gd name="T36" fmla="*/ 0 w 457"/>
                <a:gd name="T37" fmla="*/ 0 h 158"/>
                <a:gd name="T38" fmla="*/ 0 w 457"/>
                <a:gd name="T39" fmla="*/ 0 h 158"/>
                <a:gd name="T40" fmla="*/ 0 w 457"/>
                <a:gd name="T41" fmla="*/ 0 h 158"/>
                <a:gd name="T42" fmla="*/ 0 w 457"/>
                <a:gd name="T43" fmla="*/ 0 h 158"/>
                <a:gd name="T44" fmla="*/ 0 w 457"/>
                <a:gd name="T45" fmla="*/ 0 h 158"/>
                <a:gd name="T46" fmla="*/ 0 w 457"/>
                <a:gd name="T47" fmla="*/ 0 h 158"/>
                <a:gd name="T48" fmla="*/ 0 w 457"/>
                <a:gd name="T49" fmla="*/ 0 h 158"/>
                <a:gd name="T50" fmla="*/ 0 w 457"/>
                <a:gd name="T51" fmla="*/ 0 h 158"/>
                <a:gd name="T52" fmla="*/ 0 w 457"/>
                <a:gd name="T53" fmla="*/ 0 h 158"/>
                <a:gd name="T54" fmla="*/ 0 w 457"/>
                <a:gd name="T55" fmla="*/ 0 h 158"/>
                <a:gd name="T56" fmla="*/ 0 w 457"/>
                <a:gd name="T57" fmla="*/ 0 h 158"/>
                <a:gd name="T58" fmla="*/ 0 w 457"/>
                <a:gd name="T59" fmla="*/ 0 h 158"/>
                <a:gd name="T60" fmla="*/ 0 w 457"/>
                <a:gd name="T61" fmla="*/ 0 h 158"/>
                <a:gd name="T62" fmla="*/ 0 w 457"/>
                <a:gd name="T63" fmla="*/ 0 h 158"/>
                <a:gd name="T64" fmla="*/ 0 w 457"/>
                <a:gd name="T65" fmla="*/ 0 h 158"/>
                <a:gd name="T66" fmla="*/ 0 w 457"/>
                <a:gd name="T67" fmla="*/ 0 h 158"/>
                <a:gd name="T68" fmla="*/ 0 w 457"/>
                <a:gd name="T69" fmla="*/ 0 h 158"/>
                <a:gd name="T70" fmla="*/ 0 w 457"/>
                <a:gd name="T71" fmla="*/ 0 h 158"/>
                <a:gd name="T72" fmla="*/ 0 w 457"/>
                <a:gd name="T73" fmla="*/ 0 h 158"/>
                <a:gd name="T74" fmla="*/ 0 w 457"/>
                <a:gd name="T75" fmla="*/ 0 h 158"/>
                <a:gd name="T76" fmla="*/ 0 w 457"/>
                <a:gd name="T77" fmla="*/ 0 h 158"/>
                <a:gd name="T78" fmla="*/ 0 w 457"/>
                <a:gd name="T79" fmla="*/ 0 h 158"/>
                <a:gd name="T80" fmla="*/ 0 w 457"/>
                <a:gd name="T81" fmla="*/ 0 h 158"/>
                <a:gd name="T82" fmla="*/ 0 w 457"/>
                <a:gd name="T83" fmla="*/ 0 h 158"/>
                <a:gd name="T84" fmla="*/ 0 w 457"/>
                <a:gd name="T85" fmla="*/ 0 h 158"/>
                <a:gd name="T86" fmla="*/ 0 w 457"/>
                <a:gd name="T87" fmla="*/ 0 h 158"/>
                <a:gd name="T88" fmla="*/ 0 w 457"/>
                <a:gd name="T89" fmla="*/ 0 h 158"/>
                <a:gd name="T90" fmla="*/ 0 w 457"/>
                <a:gd name="T91" fmla="*/ 0 h 158"/>
                <a:gd name="T92" fmla="*/ 0 w 457"/>
                <a:gd name="T93" fmla="*/ 0 h 158"/>
                <a:gd name="T94" fmla="*/ 0 w 457"/>
                <a:gd name="T95" fmla="*/ 0 h 158"/>
                <a:gd name="T96" fmla="*/ 0 w 457"/>
                <a:gd name="T97" fmla="*/ 0 h 158"/>
                <a:gd name="T98" fmla="*/ 0 w 457"/>
                <a:gd name="T99" fmla="*/ 0 h 158"/>
                <a:gd name="T100" fmla="*/ 0 w 457"/>
                <a:gd name="T101" fmla="*/ 0 h 158"/>
                <a:gd name="T102" fmla="*/ 0 w 457"/>
                <a:gd name="T103" fmla="*/ 0 h 158"/>
                <a:gd name="T104" fmla="*/ 0 w 457"/>
                <a:gd name="T105" fmla="*/ 0 h 158"/>
                <a:gd name="T106" fmla="*/ 0 w 457"/>
                <a:gd name="T107" fmla="*/ 0 h 158"/>
                <a:gd name="T108" fmla="*/ 0 w 457"/>
                <a:gd name="T109" fmla="*/ 0 h 158"/>
                <a:gd name="T110" fmla="*/ 0 w 457"/>
                <a:gd name="T111" fmla="*/ 0 h 158"/>
                <a:gd name="T112" fmla="*/ 0 w 457"/>
                <a:gd name="T113" fmla="*/ 0 h 158"/>
                <a:gd name="T114" fmla="*/ 0 w 457"/>
                <a:gd name="T115" fmla="*/ 0 h 158"/>
                <a:gd name="T116" fmla="*/ 0 w 457"/>
                <a:gd name="T117" fmla="*/ 0 h 158"/>
                <a:gd name="T118" fmla="*/ 0 w 457"/>
                <a:gd name="T119" fmla="*/ 0 h 158"/>
                <a:gd name="T120" fmla="*/ 0 w 457"/>
                <a:gd name="T121" fmla="*/ 0 h 158"/>
                <a:gd name="T122" fmla="*/ 0 w 457"/>
                <a:gd name="T123" fmla="*/ 0 h 158"/>
                <a:gd name="T124" fmla="*/ 0 w 457"/>
                <a:gd name="T125" fmla="*/ 0 h 1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7"/>
                <a:gd name="T190" fmla="*/ 0 h 158"/>
                <a:gd name="T191" fmla="*/ 457 w 457"/>
                <a:gd name="T192" fmla="*/ 158 h 1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7" h="158">
                  <a:moveTo>
                    <a:pt x="258" y="0"/>
                  </a:moveTo>
                  <a:lnTo>
                    <a:pt x="279" y="1"/>
                  </a:lnTo>
                  <a:lnTo>
                    <a:pt x="300" y="5"/>
                  </a:lnTo>
                  <a:lnTo>
                    <a:pt x="320" y="10"/>
                  </a:lnTo>
                  <a:lnTo>
                    <a:pt x="339" y="16"/>
                  </a:lnTo>
                  <a:lnTo>
                    <a:pt x="356" y="23"/>
                  </a:lnTo>
                  <a:lnTo>
                    <a:pt x="373" y="31"/>
                  </a:lnTo>
                  <a:lnTo>
                    <a:pt x="387" y="41"/>
                  </a:lnTo>
                  <a:lnTo>
                    <a:pt x="401" y="52"/>
                  </a:lnTo>
                  <a:lnTo>
                    <a:pt x="414" y="63"/>
                  </a:lnTo>
                  <a:lnTo>
                    <a:pt x="424" y="74"/>
                  </a:lnTo>
                  <a:lnTo>
                    <a:pt x="434" y="85"/>
                  </a:lnTo>
                  <a:lnTo>
                    <a:pt x="442" y="95"/>
                  </a:lnTo>
                  <a:lnTo>
                    <a:pt x="448" y="106"/>
                  </a:lnTo>
                  <a:lnTo>
                    <a:pt x="452" y="115"/>
                  </a:lnTo>
                  <a:lnTo>
                    <a:pt x="455" y="124"/>
                  </a:lnTo>
                  <a:lnTo>
                    <a:pt x="457" y="132"/>
                  </a:lnTo>
                  <a:lnTo>
                    <a:pt x="457" y="135"/>
                  </a:lnTo>
                  <a:lnTo>
                    <a:pt x="455" y="139"/>
                  </a:lnTo>
                  <a:lnTo>
                    <a:pt x="454" y="141"/>
                  </a:lnTo>
                  <a:lnTo>
                    <a:pt x="451" y="142"/>
                  </a:lnTo>
                  <a:lnTo>
                    <a:pt x="444" y="145"/>
                  </a:lnTo>
                  <a:lnTo>
                    <a:pt x="435" y="146"/>
                  </a:lnTo>
                  <a:lnTo>
                    <a:pt x="425" y="146"/>
                  </a:lnTo>
                  <a:lnTo>
                    <a:pt x="413" y="143"/>
                  </a:lnTo>
                  <a:lnTo>
                    <a:pt x="398" y="141"/>
                  </a:lnTo>
                  <a:lnTo>
                    <a:pt x="381" y="139"/>
                  </a:lnTo>
                  <a:lnTo>
                    <a:pt x="346" y="131"/>
                  </a:lnTo>
                  <a:lnTo>
                    <a:pt x="306" y="124"/>
                  </a:lnTo>
                  <a:lnTo>
                    <a:pt x="285" y="122"/>
                  </a:lnTo>
                  <a:lnTo>
                    <a:pt x="262" y="118"/>
                  </a:lnTo>
                  <a:lnTo>
                    <a:pt x="241" y="117"/>
                  </a:lnTo>
                  <a:lnTo>
                    <a:pt x="218" y="117"/>
                  </a:lnTo>
                  <a:lnTo>
                    <a:pt x="197" y="117"/>
                  </a:lnTo>
                  <a:lnTo>
                    <a:pt x="175" y="119"/>
                  </a:lnTo>
                  <a:lnTo>
                    <a:pt x="154" y="123"/>
                  </a:lnTo>
                  <a:lnTo>
                    <a:pt x="134" y="126"/>
                  </a:lnTo>
                  <a:lnTo>
                    <a:pt x="97" y="136"/>
                  </a:lnTo>
                  <a:lnTo>
                    <a:pt x="66" y="146"/>
                  </a:lnTo>
                  <a:lnTo>
                    <a:pt x="39" y="154"/>
                  </a:lnTo>
                  <a:lnTo>
                    <a:pt x="17" y="158"/>
                  </a:lnTo>
                  <a:lnTo>
                    <a:pt x="10" y="158"/>
                  </a:lnTo>
                  <a:lnTo>
                    <a:pt x="5" y="157"/>
                  </a:lnTo>
                  <a:lnTo>
                    <a:pt x="3" y="154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2" y="139"/>
                  </a:lnTo>
                  <a:lnTo>
                    <a:pt x="7" y="129"/>
                  </a:lnTo>
                  <a:lnTo>
                    <a:pt x="15" y="119"/>
                  </a:lnTo>
                  <a:lnTo>
                    <a:pt x="24" y="108"/>
                  </a:lnTo>
                  <a:lnTo>
                    <a:pt x="36" y="96"/>
                  </a:lnTo>
                  <a:lnTo>
                    <a:pt x="50" y="84"/>
                  </a:lnTo>
                  <a:lnTo>
                    <a:pt x="67" y="72"/>
                  </a:lnTo>
                  <a:lnTo>
                    <a:pt x="84" y="59"/>
                  </a:lnTo>
                  <a:lnTo>
                    <a:pt x="104" y="47"/>
                  </a:lnTo>
                  <a:lnTo>
                    <a:pt x="124" y="36"/>
                  </a:lnTo>
                  <a:lnTo>
                    <a:pt x="145" y="27"/>
                  </a:lnTo>
                  <a:lnTo>
                    <a:pt x="167" y="18"/>
                  </a:lnTo>
                  <a:lnTo>
                    <a:pt x="189" y="11"/>
                  </a:lnTo>
                  <a:lnTo>
                    <a:pt x="212" y="5"/>
                  </a:lnTo>
                  <a:lnTo>
                    <a:pt x="235" y="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96" name="Freeform 21"/>
            <p:cNvSpPr>
              <a:spLocks/>
            </p:cNvSpPr>
            <p:nvPr/>
          </p:nvSpPr>
          <p:spPr bwMode="auto">
            <a:xfrm>
              <a:off x="558" y="1441"/>
              <a:ext cx="137" cy="47"/>
            </a:xfrm>
            <a:custGeom>
              <a:avLst/>
              <a:gdLst>
                <a:gd name="T0" fmla="*/ 0 w 409"/>
                <a:gd name="T1" fmla="*/ 0 h 143"/>
                <a:gd name="T2" fmla="*/ 0 w 409"/>
                <a:gd name="T3" fmla="*/ 0 h 143"/>
                <a:gd name="T4" fmla="*/ 0 w 409"/>
                <a:gd name="T5" fmla="*/ 0 h 143"/>
                <a:gd name="T6" fmla="*/ 0 w 409"/>
                <a:gd name="T7" fmla="*/ 0 h 143"/>
                <a:gd name="T8" fmla="*/ 0 w 409"/>
                <a:gd name="T9" fmla="*/ 0 h 143"/>
                <a:gd name="T10" fmla="*/ 0 w 409"/>
                <a:gd name="T11" fmla="*/ 0 h 143"/>
                <a:gd name="T12" fmla="*/ 0 w 409"/>
                <a:gd name="T13" fmla="*/ 0 h 143"/>
                <a:gd name="T14" fmla="*/ 0 w 409"/>
                <a:gd name="T15" fmla="*/ 0 h 143"/>
                <a:gd name="T16" fmla="*/ 0 w 409"/>
                <a:gd name="T17" fmla="*/ 0 h 143"/>
                <a:gd name="T18" fmla="*/ 0 w 409"/>
                <a:gd name="T19" fmla="*/ 0 h 143"/>
                <a:gd name="T20" fmla="*/ 0 w 409"/>
                <a:gd name="T21" fmla="*/ 0 h 143"/>
                <a:gd name="T22" fmla="*/ 0 w 409"/>
                <a:gd name="T23" fmla="*/ 0 h 143"/>
                <a:gd name="T24" fmla="*/ 0 w 409"/>
                <a:gd name="T25" fmla="*/ 0 h 143"/>
                <a:gd name="T26" fmla="*/ 0 w 409"/>
                <a:gd name="T27" fmla="*/ 0 h 143"/>
                <a:gd name="T28" fmla="*/ 0 w 409"/>
                <a:gd name="T29" fmla="*/ 0 h 143"/>
                <a:gd name="T30" fmla="*/ 0 w 409"/>
                <a:gd name="T31" fmla="*/ 0 h 143"/>
                <a:gd name="T32" fmla="*/ 0 w 409"/>
                <a:gd name="T33" fmla="*/ 0 h 143"/>
                <a:gd name="T34" fmla="*/ 0 w 409"/>
                <a:gd name="T35" fmla="*/ 0 h 143"/>
                <a:gd name="T36" fmla="*/ 0 w 409"/>
                <a:gd name="T37" fmla="*/ 0 h 143"/>
                <a:gd name="T38" fmla="*/ 0 w 409"/>
                <a:gd name="T39" fmla="*/ 0 h 143"/>
                <a:gd name="T40" fmla="*/ 0 w 409"/>
                <a:gd name="T41" fmla="*/ 0 h 143"/>
                <a:gd name="T42" fmla="*/ 0 w 409"/>
                <a:gd name="T43" fmla="*/ 0 h 143"/>
                <a:gd name="T44" fmla="*/ 0 w 409"/>
                <a:gd name="T45" fmla="*/ 0 h 143"/>
                <a:gd name="T46" fmla="*/ 0 w 409"/>
                <a:gd name="T47" fmla="*/ 0 h 143"/>
                <a:gd name="T48" fmla="*/ 0 w 409"/>
                <a:gd name="T49" fmla="*/ 0 h 143"/>
                <a:gd name="T50" fmla="*/ 0 w 409"/>
                <a:gd name="T51" fmla="*/ 0 h 143"/>
                <a:gd name="T52" fmla="*/ 0 w 409"/>
                <a:gd name="T53" fmla="*/ 0 h 143"/>
                <a:gd name="T54" fmla="*/ 0 w 409"/>
                <a:gd name="T55" fmla="*/ 0 h 143"/>
                <a:gd name="T56" fmla="*/ 0 w 409"/>
                <a:gd name="T57" fmla="*/ 0 h 143"/>
                <a:gd name="T58" fmla="*/ 0 w 409"/>
                <a:gd name="T59" fmla="*/ 0 h 143"/>
                <a:gd name="T60" fmla="*/ 0 w 409"/>
                <a:gd name="T61" fmla="*/ 0 h 143"/>
                <a:gd name="T62" fmla="*/ 0 w 409"/>
                <a:gd name="T63" fmla="*/ 0 h 143"/>
                <a:gd name="T64" fmla="*/ 0 w 409"/>
                <a:gd name="T65" fmla="*/ 0 h 143"/>
                <a:gd name="T66" fmla="*/ 0 w 409"/>
                <a:gd name="T67" fmla="*/ 0 h 143"/>
                <a:gd name="T68" fmla="*/ 0 w 409"/>
                <a:gd name="T69" fmla="*/ 0 h 143"/>
                <a:gd name="T70" fmla="*/ 0 w 409"/>
                <a:gd name="T71" fmla="*/ 0 h 143"/>
                <a:gd name="T72" fmla="*/ 0 w 409"/>
                <a:gd name="T73" fmla="*/ 0 h 143"/>
                <a:gd name="T74" fmla="*/ 0 w 409"/>
                <a:gd name="T75" fmla="*/ 0 h 143"/>
                <a:gd name="T76" fmla="*/ 0 w 409"/>
                <a:gd name="T77" fmla="*/ 0 h 143"/>
                <a:gd name="T78" fmla="*/ 0 w 409"/>
                <a:gd name="T79" fmla="*/ 0 h 143"/>
                <a:gd name="T80" fmla="*/ 0 w 409"/>
                <a:gd name="T81" fmla="*/ 0 h 143"/>
                <a:gd name="T82" fmla="*/ 0 w 409"/>
                <a:gd name="T83" fmla="*/ 0 h 143"/>
                <a:gd name="T84" fmla="*/ 0 w 409"/>
                <a:gd name="T85" fmla="*/ 0 h 143"/>
                <a:gd name="T86" fmla="*/ 0 w 409"/>
                <a:gd name="T87" fmla="*/ 0 h 143"/>
                <a:gd name="T88" fmla="*/ 0 w 409"/>
                <a:gd name="T89" fmla="*/ 0 h 143"/>
                <a:gd name="T90" fmla="*/ 0 w 409"/>
                <a:gd name="T91" fmla="*/ 0 h 143"/>
                <a:gd name="T92" fmla="*/ 0 w 409"/>
                <a:gd name="T93" fmla="*/ 0 h 143"/>
                <a:gd name="T94" fmla="*/ 0 w 409"/>
                <a:gd name="T95" fmla="*/ 0 h 143"/>
                <a:gd name="T96" fmla="*/ 0 w 409"/>
                <a:gd name="T97" fmla="*/ 0 h 143"/>
                <a:gd name="T98" fmla="*/ 0 w 409"/>
                <a:gd name="T99" fmla="*/ 0 h 143"/>
                <a:gd name="T100" fmla="*/ 0 w 409"/>
                <a:gd name="T101" fmla="*/ 0 h 143"/>
                <a:gd name="T102" fmla="*/ 0 w 409"/>
                <a:gd name="T103" fmla="*/ 0 h 143"/>
                <a:gd name="T104" fmla="*/ 0 w 409"/>
                <a:gd name="T105" fmla="*/ 0 h 143"/>
                <a:gd name="T106" fmla="*/ 0 w 409"/>
                <a:gd name="T107" fmla="*/ 0 h 143"/>
                <a:gd name="T108" fmla="*/ 0 w 409"/>
                <a:gd name="T109" fmla="*/ 0 h 143"/>
                <a:gd name="T110" fmla="*/ 0 w 409"/>
                <a:gd name="T111" fmla="*/ 0 h 143"/>
                <a:gd name="T112" fmla="*/ 0 w 409"/>
                <a:gd name="T113" fmla="*/ 0 h 143"/>
                <a:gd name="T114" fmla="*/ 0 w 409"/>
                <a:gd name="T115" fmla="*/ 0 h 143"/>
                <a:gd name="T116" fmla="*/ 0 w 409"/>
                <a:gd name="T117" fmla="*/ 0 h 1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9"/>
                <a:gd name="T178" fmla="*/ 0 h 143"/>
                <a:gd name="T179" fmla="*/ 409 w 409"/>
                <a:gd name="T180" fmla="*/ 143 h 1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9" h="143">
                  <a:moveTo>
                    <a:pt x="230" y="0"/>
                  </a:moveTo>
                  <a:lnTo>
                    <a:pt x="250" y="1"/>
                  </a:lnTo>
                  <a:lnTo>
                    <a:pt x="269" y="4"/>
                  </a:lnTo>
                  <a:lnTo>
                    <a:pt x="287" y="9"/>
                  </a:lnTo>
                  <a:lnTo>
                    <a:pt x="303" y="14"/>
                  </a:lnTo>
                  <a:lnTo>
                    <a:pt x="318" y="21"/>
                  </a:lnTo>
                  <a:lnTo>
                    <a:pt x="334" y="29"/>
                  </a:lnTo>
                  <a:lnTo>
                    <a:pt x="347" y="38"/>
                  </a:lnTo>
                  <a:lnTo>
                    <a:pt x="360" y="47"/>
                  </a:lnTo>
                  <a:lnTo>
                    <a:pt x="371" y="56"/>
                  </a:lnTo>
                  <a:lnTo>
                    <a:pt x="381" y="66"/>
                  </a:lnTo>
                  <a:lnTo>
                    <a:pt x="389" y="76"/>
                  </a:lnTo>
                  <a:lnTo>
                    <a:pt x="397" y="85"/>
                  </a:lnTo>
                  <a:lnTo>
                    <a:pt x="402" y="95"/>
                  </a:lnTo>
                  <a:lnTo>
                    <a:pt x="406" y="104"/>
                  </a:lnTo>
                  <a:lnTo>
                    <a:pt x="408" y="112"/>
                  </a:lnTo>
                  <a:lnTo>
                    <a:pt x="409" y="120"/>
                  </a:lnTo>
                  <a:lnTo>
                    <a:pt x="409" y="122"/>
                  </a:lnTo>
                  <a:lnTo>
                    <a:pt x="408" y="124"/>
                  </a:lnTo>
                  <a:lnTo>
                    <a:pt x="406" y="127"/>
                  </a:lnTo>
                  <a:lnTo>
                    <a:pt x="405" y="128"/>
                  </a:lnTo>
                  <a:lnTo>
                    <a:pt x="398" y="130"/>
                  </a:lnTo>
                  <a:lnTo>
                    <a:pt x="391" y="132"/>
                  </a:lnTo>
                  <a:lnTo>
                    <a:pt x="369" y="129"/>
                  </a:lnTo>
                  <a:lnTo>
                    <a:pt x="342" y="124"/>
                  </a:lnTo>
                  <a:lnTo>
                    <a:pt x="310" y="118"/>
                  </a:lnTo>
                  <a:lnTo>
                    <a:pt x="274" y="112"/>
                  </a:lnTo>
                  <a:lnTo>
                    <a:pt x="254" y="109"/>
                  </a:lnTo>
                  <a:lnTo>
                    <a:pt x="234" y="106"/>
                  </a:lnTo>
                  <a:lnTo>
                    <a:pt x="216" y="105"/>
                  </a:lnTo>
                  <a:lnTo>
                    <a:pt x="196" y="105"/>
                  </a:lnTo>
                  <a:lnTo>
                    <a:pt x="176" y="105"/>
                  </a:lnTo>
                  <a:lnTo>
                    <a:pt x="156" y="107"/>
                  </a:lnTo>
                  <a:lnTo>
                    <a:pt x="138" y="110"/>
                  </a:lnTo>
                  <a:lnTo>
                    <a:pt x="121" y="113"/>
                  </a:lnTo>
                  <a:lnTo>
                    <a:pt x="87" y="122"/>
                  </a:lnTo>
                  <a:lnTo>
                    <a:pt x="58" y="132"/>
                  </a:lnTo>
                  <a:lnTo>
                    <a:pt x="34" y="139"/>
                  </a:lnTo>
                  <a:lnTo>
                    <a:pt x="16" y="143"/>
                  </a:lnTo>
                  <a:lnTo>
                    <a:pt x="8" y="143"/>
                  </a:lnTo>
                  <a:lnTo>
                    <a:pt x="4" y="140"/>
                  </a:lnTo>
                  <a:lnTo>
                    <a:pt x="1" y="138"/>
                  </a:lnTo>
                  <a:lnTo>
                    <a:pt x="0" y="132"/>
                  </a:lnTo>
                  <a:lnTo>
                    <a:pt x="1" y="124"/>
                  </a:lnTo>
                  <a:lnTo>
                    <a:pt x="6" y="116"/>
                  </a:lnTo>
                  <a:lnTo>
                    <a:pt x="13" y="107"/>
                  </a:lnTo>
                  <a:lnTo>
                    <a:pt x="21" y="96"/>
                  </a:lnTo>
                  <a:lnTo>
                    <a:pt x="33" y="87"/>
                  </a:lnTo>
                  <a:lnTo>
                    <a:pt x="45" y="76"/>
                  </a:lnTo>
                  <a:lnTo>
                    <a:pt x="60" y="65"/>
                  </a:lnTo>
                  <a:lnTo>
                    <a:pt x="75" y="54"/>
                  </a:lnTo>
                  <a:lnTo>
                    <a:pt x="92" y="43"/>
                  </a:lnTo>
                  <a:lnTo>
                    <a:pt x="111" y="33"/>
                  </a:lnTo>
                  <a:lnTo>
                    <a:pt x="131" y="25"/>
                  </a:lnTo>
                  <a:lnTo>
                    <a:pt x="149" y="16"/>
                  </a:lnTo>
                  <a:lnTo>
                    <a:pt x="170" y="10"/>
                  </a:lnTo>
                  <a:lnTo>
                    <a:pt x="190" y="5"/>
                  </a:lnTo>
                  <a:lnTo>
                    <a:pt x="210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97" name="Freeform 22"/>
            <p:cNvSpPr>
              <a:spLocks/>
            </p:cNvSpPr>
            <p:nvPr/>
          </p:nvSpPr>
          <p:spPr bwMode="auto">
            <a:xfrm>
              <a:off x="570" y="1442"/>
              <a:ext cx="121" cy="41"/>
            </a:xfrm>
            <a:custGeom>
              <a:avLst/>
              <a:gdLst>
                <a:gd name="T0" fmla="*/ 0 w 363"/>
                <a:gd name="T1" fmla="*/ 0 h 125"/>
                <a:gd name="T2" fmla="*/ 0 w 363"/>
                <a:gd name="T3" fmla="*/ 0 h 125"/>
                <a:gd name="T4" fmla="*/ 0 w 363"/>
                <a:gd name="T5" fmla="*/ 0 h 125"/>
                <a:gd name="T6" fmla="*/ 0 w 363"/>
                <a:gd name="T7" fmla="*/ 0 h 125"/>
                <a:gd name="T8" fmla="*/ 0 w 363"/>
                <a:gd name="T9" fmla="*/ 0 h 125"/>
                <a:gd name="T10" fmla="*/ 0 w 363"/>
                <a:gd name="T11" fmla="*/ 0 h 125"/>
                <a:gd name="T12" fmla="*/ 0 w 363"/>
                <a:gd name="T13" fmla="*/ 0 h 125"/>
                <a:gd name="T14" fmla="*/ 0 w 363"/>
                <a:gd name="T15" fmla="*/ 0 h 125"/>
                <a:gd name="T16" fmla="*/ 0 w 363"/>
                <a:gd name="T17" fmla="*/ 0 h 125"/>
                <a:gd name="T18" fmla="*/ 0 w 363"/>
                <a:gd name="T19" fmla="*/ 0 h 125"/>
                <a:gd name="T20" fmla="*/ 0 w 363"/>
                <a:gd name="T21" fmla="*/ 0 h 125"/>
                <a:gd name="T22" fmla="*/ 0 w 363"/>
                <a:gd name="T23" fmla="*/ 0 h 125"/>
                <a:gd name="T24" fmla="*/ 0 w 363"/>
                <a:gd name="T25" fmla="*/ 0 h 125"/>
                <a:gd name="T26" fmla="*/ 0 w 363"/>
                <a:gd name="T27" fmla="*/ 0 h 125"/>
                <a:gd name="T28" fmla="*/ 0 w 363"/>
                <a:gd name="T29" fmla="*/ 0 h 125"/>
                <a:gd name="T30" fmla="*/ 0 w 363"/>
                <a:gd name="T31" fmla="*/ 0 h 125"/>
                <a:gd name="T32" fmla="*/ 0 w 363"/>
                <a:gd name="T33" fmla="*/ 0 h 125"/>
                <a:gd name="T34" fmla="*/ 0 w 363"/>
                <a:gd name="T35" fmla="*/ 0 h 125"/>
                <a:gd name="T36" fmla="*/ 0 w 363"/>
                <a:gd name="T37" fmla="*/ 0 h 125"/>
                <a:gd name="T38" fmla="*/ 0 w 363"/>
                <a:gd name="T39" fmla="*/ 0 h 125"/>
                <a:gd name="T40" fmla="*/ 0 w 363"/>
                <a:gd name="T41" fmla="*/ 0 h 125"/>
                <a:gd name="T42" fmla="*/ 0 w 363"/>
                <a:gd name="T43" fmla="*/ 0 h 125"/>
                <a:gd name="T44" fmla="*/ 0 w 363"/>
                <a:gd name="T45" fmla="*/ 0 h 125"/>
                <a:gd name="T46" fmla="*/ 0 w 363"/>
                <a:gd name="T47" fmla="*/ 0 h 125"/>
                <a:gd name="T48" fmla="*/ 0 w 363"/>
                <a:gd name="T49" fmla="*/ 0 h 125"/>
                <a:gd name="T50" fmla="*/ 0 w 363"/>
                <a:gd name="T51" fmla="*/ 0 h 125"/>
                <a:gd name="T52" fmla="*/ 0 w 363"/>
                <a:gd name="T53" fmla="*/ 0 h 125"/>
                <a:gd name="T54" fmla="*/ 0 w 363"/>
                <a:gd name="T55" fmla="*/ 0 h 125"/>
                <a:gd name="T56" fmla="*/ 0 w 363"/>
                <a:gd name="T57" fmla="*/ 0 h 125"/>
                <a:gd name="T58" fmla="*/ 0 w 363"/>
                <a:gd name="T59" fmla="*/ 0 h 125"/>
                <a:gd name="T60" fmla="*/ 0 w 363"/>
                <a:gd name="T61" fmla="*/ 0 h 125"/>
                <a:gd name="T62" fmla="*/ 0 w 363"/>
                <a:gd name="T63" fmla="*/ 0 h 125"/>
                <a:gd name="T64" fmla="*/ 0 w 363"/>
                <a:gd name="T65" fmla="*/ 0 h 125"/>
                <a:gd name="T66" fmla="*/ 0 w 363"/>
                <a:gd name="T67" fmla="*/ 0 h 125"/>
                <a:gd name="T68" fmla="*/ 0 w 363"/>
                <a:gd name="T69" fmla="*/ 0 h 125"/>
                <a:gd name="T70" fmla="*/ 0 w 363"/>
                <a:gd name="T71" fmla="*/ 0 h 125"/>
                <a:gd name="T72" fmla="*/ 0 w 363"/>
                <a:gd name="T73" fmla="*/ 0 h 125"/>
                <a:gd name="T74" fmla="*/ 0 w 363"/>
                <a:gd name="T75" fmla="*/ 0 h 125"/>
                <a:gd name="T76" fmla="*/ 0 w 363"/>
                <a:gd name="T77" fmla="*/ 0 h 125"/>
                <a:gd name="T78" fmla="*/ 0 w 363"/>
                <a:gd name="T79" fmla="*/ 0 h 125"/>
                <a:gd name="T80" fmla="*/ 0 w 363"/>
                <a:gd name="T81" fmla="*/ 0 h 125"/>
                <a:gd name="T82" fmla="*/ 0 w 363"/>
                <a:gd name="T83" fmla="*/ 0 h 125"/>
                <a:gd name="T84" fmla="*/ 0 w 363"/>
                <a:gd name="T85" fmla="*/ 0 h 125"/>
                <a:gd name="T86" fmla="*/ 0 w 363"/>
                <a:gd name="T87" fmla="*/ 0 h 125"/>
                <a:gd name="T88" fmla="*/ 0 w 363"/>
                <a:gd name="T89" fmla="*/ 0 h 125"/>
                <a:gd name="T90" fmla="*/ 0 w 363"/>
                <a:gd name="T91" fmla="*/ 0 h 125"/>
                <a:gd name="T92" fmla="*/ 0 w 363"/>
                <a:gd name="T93" fmla="*/ 0 h 125"/>
                <a:gd name="T94" fmla="*/ 0 w 363"/>
                <a:gd name="T95" fmla="*/ 0 h 125"/>
                <a:gd name="T96" fmla="*/ 0 w 363"/>
                <a:gd name="T97" fmla="*/ 0 h 125"/>
                <a:gd name="T98" fmla="*/ 0 w 363"/>
                <a:gd name="T99" fmla="*/ 0 h 125"/>
                <a:gd name="T100" fmla="*/ 0 w 363"/>
                <a:gd name="T101" fmla="*/ 0 h 125"/>
                <a:gd name="T102" fmla="*/ 0 w 363"/>
                <a:gd name="T103" fmla="*/ 0 h 125"/>
                <a:gd name="T104" fmla="*/ 0 w 363"/>
                <a:gd name="T105" fmla="*/ 0 h 125"/>
                <a:gd name="T106" fmla="*/ 0 w 363"/>
                <a:gd name="T107" fmla="*/ 0 h 125"/>
                <a:gd name="T108" fmla="*/ 0 w 363"/>
                <a:gd name="T109" fmla="*/ 0 h 125"/>
                <a:gd name="T110" fmla="*/ 0 w 363"/>
                <a:gd name="T111" fmla="*/ 0 h 125"/>
                <a:gd name="T112" fmla="*/ 0 w 363"/>
                <a:gd name="T113" fmla="*/ 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3"/>
                <a:gd name="T172" fmla="*/ 0 h 125"/>
                <a:gd name="T173" fmla="*/ 363 w 363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3" h="125">
                  <a:moveTo>
                    <a:pt x="205" y="0"/>
                  </a:moveTo>
                  <a:lnTo>
                    <a:pt x="222" y="1"/>
                  </a:lnTo>
                  <a:lnTo>
                    <a:pt x="238" y="3"/>
                  </a:lnTo>
                  <a:lnTo>
                    <a:pt x="255" y="7"/>
                  </a:lnTo>
                  <a:lnTo>
                    <a:pt x="269" y="12"/>
                  </a:lnTo>
                  <a:lnTo>
                    <a:pt x="283" y="18"/>
                  </a:lnTo>
                  <a:lnTo>
                    <a:pt x="296" y="25"/>
                  </a:lnTo>
                  <a:lnTo>
                    <a:pt x="307" y="33"/>
                  </a:lnTo>
                  <a:lnTo>
                    <a:pt x="319" y="41"/>
                  </a:lnTo>
                  <a:lnTo>
                    <a:pt x="329" y="50"/>
                  </a:lnTo>
                  <a:lnTo>
                    <a:pt x="337" y="58"/>
                  </a:lnTo>
                  <a:lnTo>
                    <a:pt x="346" y="67"/>
                  </a:lnTo>
                  <a:lnTo>
                    <a:pt x="352" y="75"/>
                  </a:lnTo>
                  <a:lnTo>
                    <a:pt x="357" y="84"/>
                  </a:lnTo>
                  <a:lnTo>
                    <a:pt x="360" y="91"/>
                  </a:lnTo>
                  <a:lnTo>
                    <a:pt x="363" y="98"/>
                  </a:lnTo>
                  <a:lnTo>
                    <a:pt x="363" y="104"/>
                  </a:lnTo>
                  <a:lnTo>
                    <a:pt x="362" y="109"/>
                  </a:lnTo>
                  <a:lnTo>
                    <a:pt x="359" y="113"/>
                  </a:lnTo>
                  <a:lnTo>
                    <a:pt x="353" y="115"/>
                  </a:lnTo>
                  <a:lnTo>
                    <a:pt x="347" y="115"/>
                  </a:lnTo>
                  <a:lnTo>
                    <a:pt x="327" y="114"/>
                  </a:lnTo>
                  <a:lnTo>
                    <a:pt x="303" y="110"/>
                  </a:lnTo>
                  <a:lnTo>
                    <a:pt x="275" y="104"/>
                  </a:lnTo>
                  <a:lnTo>
                    <a:pt x="244" y="98"/>
                  </a:lnTo>
                  <a:lnTo>
                    <a:pt x="226" y="96"/>
                  </a:lnTo>
                  <a:lnTo>
                    <a:pt x="209" y="93"/>
                  </a:lnTo>
                  <a:lnTo>
                    <a:pt x="191" y="92"/>
                  </a:lnTo>
                  <a:lnTo>
                    <a:pt x="174" y="92"/>
                  </a:lnTo>
                  <a:lnTo>
                    <a:pt x="157" y="92"/>
                  </a:lnTo>
                  <a:lnTo>
                    <a:pt x="140" y="95"/>
                  </a:lnTo>
                  <a:lnTo>
                    <a:pt x="123" y="97"/>
                  </a:lnTo>
                  <a:lnTo>
                    <a:pt x="107" y="101"/>
                  </a:lnTo>
                  <a:lnTo>
                    <a:pt x="77" y="108"/>
                  </a:lnTo>
                  <a:lnTo>
                    <a:pt x="52" y="115"/>
                  </a:lnTo>
                  <a:lnTo>
                    <a:pt x="30" y="123"/>
                  </a:lnTo>
                  <a:lnTo>
                    <a:pt x="15" y="125"/>
                  </a:lnTo>
                  <a:lnTo>
                    <a:pt x="9" y="125"/>
                  </a:lnTo>
                  <a:lnTo>
                    <a:pt x="5" y="124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2" y="110"/>
                  </a:lnTo>
                  <a:lnTo>
                    <a:pt x="6" y="103"/>
                  </a:lnTo>
                  <a:lnTo>
                    <a:pt x="12" y="95"/>
                  </a:lnTo>
                  <a:lnTo>
                    <a:pt x="19" y="85"/>
                  </a:lnTo>
                  <a:lnTo>
                    <a:pt x="29" y="76"/>
                  </a:lnTo>
                  <a:lnTo>
                    <a:pt x="40" y="67"/>
                  </a:lnTo>
                  <a:lnTo>
                    <a:pt x="53" y="57"/>
                  </a:lnTo>
                  <a:lnTo>
                    <a:pt x="67" y="47"/>
                  </a:lnTo>
                  <a:lnTo>
                    <a:pt x="83" y="37"/>
                  </a:lnTo>
                  <a:lnTo>
                    <a:pt x="99" y="29"/>
                  </a:lnTo>
                  <a:lnTo>
                    <a:pt x="116" y="20"/>
                  </a:lnTo>
                  <a:lnTo>
                    <a:pt x="133" y="14"/>
                  </a:lnTo>
                  <a:lnTo>
                    <a:pt x="151" y="8"/>
                  </a:lnTo>
                  <a:lnTo>
                    <a:pt x="170" y="3"/>
                  </a:lnTo>
                  <a:lnTo>
                    <a:pt x="187" y="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98" name="Freeform 23"/>
            <p:cNvSpPr>
              <a:spLocks/>
            </p:cNvSpPr>
            <p:nvPr/>
          </p:nvSpPr>
          <p:spPr bwMode="auto">
            <a:xfrm>
              <a:off x="582" y="1442"/>
              <a:ext cx="105" cy="37"/>
            </a:xfrm>
            <a:custGeom>
              <a:avLst/>
              <a:gdLst>
                <a:gd name="T0" fmla="*/ 0 w 316"/>
                <a:gd name="T1" fmla="*/ 0 h 110"/>
                <a:gd name="T2" fmla="*/ 0 w 316"/>
                <a:gd name="T3" fmla="*/ 0 h 110"/>
                <a:gd name="T4" fmla="*/ 0 w 316"/>
                <a:gd name="T5" fmla="*/ 0 h 110"/>
                <a:gd name="T6" fmla="*/ 0 w 316"/>
                <a:gd name="T7" fmla="*/ 0 h 110"/>
                <a:gd name="T8" fmla="*/ 0 w 316"/>
                <a:gd name="T9" fmla="*/ 0 h 110"/>
                <a:gd name="T10" fmla="*/ 0 w 316"/>
                <a:gd name="T11" fmla="*/ 0 h 110"/>
                <a:gd name="T12" fmla="*/ 0 w 316"/>
                <a:gd name="T13" fmla="*/ 0 h 110"/>
                <a:gd name="T14" fmla="*/ 0 w 316"/>
                <a:gd name="T15" fmla="*/ 0 h 110"/>
                <a:gd name="T16" fmla="*/ 0 w 316"/>
                <a:gd name="T17" fmla="*/ 0 h 110"/>
                <a:gd name="T18" fmla="*/ 0 w 316"/>
                <a:gd name="T19" fmla="*/ 0 h 110"/>
                <a:gd name="T20" fmla="*/ 0 w 316"/>
                <a:gd name="T21" fmla="*/ 0 h 110"/>
                <a:gd name="T22" fmla="*/ 0 w 316"/>
                <a:gd name="T23" fmla="*/ 0 h 110"/>
                <a:gd name="T24" fmla="*/ 0 w 316"/>
                <a:gd name="T25" fmla="*/ 0 h 110"/>
                <a:gd name="T26" fmla="*/ 0 w 316"/>
                <a:gd name="T27" fmla="*/ 0 h 110"/>
                <a:gd name="T28" fmla="*/ 0 w 316"/>
                <a:gd name="T29" fmla="*/ 0 h 110"/>
                <a:gd name="T30" fmla="*/ 0 w 316"/>
                <a:gd name="T31" fmla="*/ 0 h 110"/>
                <a:gd name="T32" fmla="*/ 0 w 316"/>
                <a:gd name="T33" fmla="*/ 0 h 110"/>
                <a:gd name="T34" fmla="*/ 0 w 316"/>
                <a:gd name="T35" fmla="*/ 0 h 110"/>
                <a:gd name="T36" fmla="*/ 0 w 316"/>
                <a:gd name="T37" fmla="*/ 0 h 110"/>
                <a:gd name="T38" fmla="*/ 0 w 316"/>
                <a:gd name="T39" fmla="*/ 0 h 110"/>
                <a:gd name="T40" fmla="*/ 0 w 316"/>
                <a:gd name="T41" fmla="*/ 0 h 110"/>
                <a:gd name="T42" fmla="*/ 0 w 316"/>
                <a:gd name="T43" fmla="*/ 0 h 110"/>
                <a:gd name="T44" fmla="*/ 0 w 316"/>
                <a:gd name="T45" fmla="*/ 0 h 110"/>
                <a:gd name="T46" fmla="*/ 0 w 316"/>
                <a:gd name="T47" fmla="*/ 0 h 110"/>
                <a:gd name="T48" fmla="*/ 0 w 316"/>
                <a:gd name="T49" fmla="*/ 0 h 110"/>
                <a:gd name="T50" fmla="*/ 0 w 316"/>
                <a:gd name="T51" fmla="*/ 0 h 110"/>
                <a:gd name="T52" fmla="*/ 0 w 316"/>
                <a:gd name="T53" fmla="*/ 0 h 110"/>
                <a:gd name="T54" fmla="*/ 0 w 316"/>
                <a:gd name="T55" fmla="*/ 0 h 110"/>
                <a:gd name="T56" fmla="*/ 0 w 316"/>
                <a:gd name="T57" fmla="*/ 0 h 110"/>
                <a:gd name="T58" fmla="*/ 0 w 316"/>
                <a:gd name="T59" fmla="*/ 0 h 110"/>
                <a:gd name="T60" fmla="*/ 0 w 316"/>
                <a:gd name="T61" fmla="*/ 0 h 110"/>
                <a:gd name="T62" fmla="*/ 0 w 316"/>
                <a:gd name="T63" fmla="*/ 0 h 110"/>
                <a:gd name="T64" fmla="*/ 0 w 316"/>
                <a:gd name="T65" fmla="*/ 0 h 110"/>
                <a:gd name="T66" fmla="*/ 0 w 316"/>
                <a:gd name="T67" fmla="*/ 0 h 110"/>
                <a:gd name="T68" fmla="*/ 0 w 316"/>
                <a:gd name="T69" fmla="*/ 0 h 110"/>
                <a:gd name="T70" fmla="*/ 0 w 316"/>
                <a:gd name="T71" fmla="*/ 0 h 110"/>
                <a:gd name="T72" fmla="*/ 0 w 316"/>
                <a:gd name="T73" fmla="*/ 0 h 110"/>
                <a:gd name="T74" fmla="*/ 0 w 316"/>
                <a:gd name="T75" fmla="*/ 0 h 110"/>
                <a:gd name="T76" fmla="*/ 0 w 316"/>
                <a:gd name="T77" fmla="*/ 0 h 110"/>
                <a:gd name="T78" fmla="*/ 0 w 316"/>
                <a:gd name="T79" fmla="*/ 0 h 110"/>
                <a:gd name="T80" fmla="*/ 0 w 316"/>
                <a:gd name="T81" fmla="*/ 0 h 110"/>
                <a:gd name="T82" fmla="*/ 0 w 316"/>
                <a:gd name="T83" fmla="*/ 0 h 110"/>
                <a:gd name="T84" fmla="*/ 0 w 316"/>
                <a:gd name="T85" fmla="*/ 0 h 110"/>
                <a:gd name="T86" fmla="*/ 0 w 316"/>
                <a:gd name="T87" fmla="*/ 0 h 110"/>
                <a:gd name="T88" fmla="*/ 0 w 316"/>
                <a:gd name="T89" fmla="*/ 0 h 110"/>
                <a:gd name="T90" fmla="*/ 0 w 316"/>
                <a:gd name="T91" fmla="*/ 0 h 110"/>
                <a:gd name="T92" fmla="*/ 0 w 316"/>
                <a:gd name="T93" fmla="*/ 0 h 110"/>
                <a:gd name="T94" fmla="*/ 0 w 316"/>
                <a:gd name="T95" fmla="*/ 0 h 110"/>
                <a:gd name="T96" fmla="*/ 0 w 316"/>
                <a:gd name="T97" fmla="*/ 0 h 110"/>
                <a:gd name="T98" fmla="*/ 0 w 316"/>
                <a:gd name="T99" fmla="*/ 0 h 110"/>
                <a:gd name="T100" fmla="*/ 0 w 316"/>
                <a:gd name="T101" fmla="*/ 0 h 110"/>
                <a:gd name="T102" fmla="*/ 0 w 316"/>
                <a:gd name="T103" fmla="*/ 0 h 110"/>
                <a:gd name="T104" fmla="*/ 0 w 316"/>
                <a:gd name="T105" fmla="*/ 0 h 110"/>
                <a:gd name="T106" fmla="*/ 0 w 316"/>
                <a:gd name="T107" fmla="*/ 0 h 110"/>
                <a:gd name="T108" fmla="*/ 0 w 316"/>
                <a:gd name="T109" fmla="*/ 0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6"/>
                <a:gd name="T166" fmla="*/ 0 h 110"/>
                <a:gd name="T167" fmla="*/ 316 w 316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6" h="110">
                  <a:moveTo>
                    <a:pt x="178" y="0"/>
                  </a:moveTo>
                  <a:lnTo>
                    <a:pt x="193" y="1"/>
                  </a:lnTo>
                  <a:lnTo>
                    <a:pt x="208" y="3"/>
                  </a:lnTo>
                  <a:lnTo>
                    <a:pt x="222" y="6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9" y="29"/>
                  </a:lnTo>
                  <a:lnTo>
                    <a:pt x="277" y="35"/>
                  </a:lnTo>
                  <a:lnTo>
                    <a:pt x="286" y="44"/>
                  </a:lnTo>
                  <a:lnTo>
                    <a:pt x="294" y="51"/>
                  </a:lnTo>
                  <a:lnTo>
                    <a:pt x="300" y="59"/>
                  </a:lnTo>
                  <a:lnTo>
                    <a:pt x="306" y="66"/>
                  </a:lnTo>
                  <a:lnTo>
                    <a:pt x="310" y="73"/>
                  </a:lnTo>
                  <a:lnTo>
                    <a:pt x="313" y="80"/>
                  </a:lnTo>
                  <a:lnTo>
                    <a:pt x="316" y="87"/>
                  </a:lnTo>
                  <a:lnTo>
                    <a:pt x="316" y="91"/>
                  </a:lnTo>
                  <a:lnTo>
                    <a:pt x="316" y="96"/>
                  </a:lnTo>
                  <a:lnTo>
                    <a:pt x="313" y="99"/>
                  </a:lnTo>
                  <a:lnTo>
                    <a:pt x="307" y="100"/>
                  </a:lnTo>
                  <a:lnTo>
                    <a:pt x="301" y="101"/>
                  </a:lnTo>
                  <a:lnTo>
                    <a:pt x="286" y="100"/>
                  </a:lnTo>
                  <a:lnTo>
                    <a:pt x="264" y="96"/>
                  </a:lnTo>
                  <a:lnTo>
                    <a:pt x="239" y="91"/>
                  </a:lnTo>
                  <a:lnTo>
                    <a:pt x="212" y="87"/>
                  </a:lnTo>
                  <a:lnTo>
                    <a:pt x="182" y="82"/>
                  </a:lnTo>
                  <a:lnTo>
                    <a:pt x="151" y="80"/>
                  </a:lnTo>
                  <a:lnTo>
                    <a:pt x="136" y="82"/>
                  </a:lnTo>
                  <a:lnTo>
                    <a:pt x="121" y="83"/>
                  </a:lnTo>
                  <a:lnTo>
                    <a:pt x="107" y="85"/>
                  </a:lnTo>
                  <a:lnTo>
                    <a:pt x="92" y="88"/>
                  </a:lnTo>
                  <a:lnTo>
                    <a:pt x="67" y="94"/>
                  </a:lnTo>
                  <a:lnTo>
                    <a:pt x="45" y="101"/>
                  </a:lnTo>
                  <a:lnTo>
                    <a:pt x="26" y="107"/>
                  </a:lnTo>
                  <a:lnTo>
                    <a:pt x="13" y="110"/>
                  </a:lnTo>
                  <a:lnTo>
                    <a:pt x="7" y="110"/>
                  </a:lnTo>
                  <a:lnTo>
                    <a:pt x="3" y="108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1" y="96"/>
                  </a:lnTo>
                  <a:lnTo>
                    <a:pt x="4" y="90"/>
                  </a:lnTo>
                  <a:lnTo>
                    <a:pt x="10" y="83"/>
                  </a:lnTo>
                  <a:lnTo>
                    <a:pt x="17" y="74"/>
                  </a:lnTo>
                  <a:lnTo>
                    <a:pt x="26" y="66"/>
                  </a:lnTo>
                  <a:lnTo>
                    <a:pt x="34" y="57"/>
                  </a:lnTo>
                  <a:lnTo>
                    <a:pt x="45" y="49"/>
                  </a:lnTo>
                  <a:lnTo>
                    <a:pt x="58" y="42"/>
                  </a:lnTo>
                  <a:lnTo>
                    <a:pt x="71" y="33"/>
                  </a:lnTo>
                  <a:lnTo>
                    <a:pt x="85" y="26"/>
                  </a:lnTo>
                  <a:lnTo>
                    <a:pt x="101" y="18"/>
                  </a:lnTo>
                  <a:lnTo>
                    <a:pt x="115" y="12"/>
                  </a:lnTo>
                  <a:lnTo>
                    <a:pt x="131" y="7"/>
                  </a:lnTo>
                  <a:lnTo>
                    <a:pt x="146" y="4"/>
                  </a:lnTo>
                  <a:lnTo>
                    <a:pt x="162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99" name="Freeform 24"/>
            <p:cNvSpPr>
              <a:spLocks/>
            </p:cNvSpPr>
            <p:nvPr/>
          </p:nvSpPr>
          <p:spPr bwMode="auto">
            <a:xfrm>
              <a:off x="523" y="1481"/>
              <a:ext cx="149" cy="99"/>
            </a:xfrm>
            <a:custGeom>
              <a:avLst/>
              <a:gdLst>
                <a:gd name="T0" fmla="*/ 0 w 449"/>
                <a:gd name="T1" fmla="*/ 0 h 297"/>
                <a:gd name="T2" fmla="*/ 0 w 449"/>
                <a:gd name="T3" fmla="*/ 0 h 297"/>
                <a:gd name="T4" fmla="*/ 0 w 449"/>
                <a:gd name="T5" fmla="*/ 0 h 297"/>
                <a:gd name="T6" fmla="*/ 0 w 449"/>
                <a:gd name="T7" fmla="*/ 0 h 297"/>
                <a:gd name="T8" fmla="*/ 0 w 449"/>
                <a:gd name="T9" fmla="*/ 0 h 297"/>
                <a:gd name="T10" fmla="*/ 0 w 449"/>
                <a:gd name="T11" fmla="*/ 0 h 297"/>
                <a:gd name="T12" fmla="*/ 0 w 449"/>
                <a:gd name="T13" fmla="*/ 0 h 297"/>
                <a:gd name="T14" fmla="*/ 0 w 449"/>
                <a:gd name="T15" fmla="*/ 0 h 297"/>
                <a:gd name="T16" fmla="*/ 0 w 449"/>
                <a:gd name="T17" fmla="*/ 0 h 297"/>
                <a:gd name="T18" fmla="*/ 0 w 449"/>
                <a:gd name="T19" fmla="*/ 0 h 297"/>
                <a:gd name="T20" fmla="*/ 0 w 449"/>
                <a:gd name="T21" fmla="*/ 0 h 297"/>
                <a:gd name="T22" fmla="*/ 0 w 449"/>
                <a:gd name="T23" fmla="*/ 0 h 297"/>
                <a:gd name="T24" fmla="*/ 0 w 449"/>
                <a:gd name="T25" fmla="*/ 0 h 297"/>
                <a:gd name="T26" fmla="*/ 0 w 449"/>
                <a:gd name="T27" fmla="*/ 0 h 297"/>
                <a:gd name="T28" fmla="*/ 0 w 449"/>
                <a:gd name="T29" fmla="*/ 0 h 297"/>
                <a:gd name="T30" fmla="*/ 0 w 449"/>
                <a:gd name="T31" fmla="*/ 0 h 297"/>
                <a:gd name="T32" fmla="*/ 0 w 449"/>
                <a:gd name="T33" fmla="*/ 0 h 297"/>
                <a:gd name="T34" fmla="*/ 0 w 449"/>
                <a:gd name="T35" fmla="*/ 0 h 297"/>
                <a:gd name="T36" fmla="*/ 0 w 449"/>
                <a:gd name="T37" fmla="*/ 0 h 297"/>
                <a:gd name="T38" fmla="*/ 0 w 449"/>
                <a:gd name="T39" fmla="*/ 0 h 297"/>
                <a:gd name="T40" fmla="*/ 0 w 449"/>
                <a:gd name="T41" fmla="*/ 0 h 297"/>
                <a:gd name="T42" fmla="*/ 0 w 449"/>
                <a:gd name="T43" fmla="*/ 0 h 297"/>
                <a:gd name="T44" fmla="*/ 0 w 449"/>
                <a:gd name="T45" fmla="*/ 0 h 297"/>
                <a:gd name="T46" fmla="*/ 0 w 449"/>
                <a:gd name="T47" fmla="*/ 0 h 297"/>
                <a:gd name="T48" fmla="*/ 0 w 449"/>
                <a:gd name="T49" fmla="*/ 0 h 297"/>
                <a:gd name="T50" fmla="*/ 0 w 449"/>
                <a:gd name="T51" fmla="*/ 0 h 297"/>
                <a:gd name="T52" fmla="*/ 0 w 449"/>
                <a:gd name="T53" fmla="*/ 0 h 297"/>
                <a:gd name="T54" fmla="*/ 0 w 449"/>
                <a:gd name="T55" fmla="*/ 0 h 297"/>
                <a:gd name="T56" fmla="*/ 0 w 449"/>
                <a:gd name="T57" fmla="*/ 0 h 297"/>
                <a:gd name="T58" fmla="*/ 0 w 449"/>
                <a:gd name="T59" fmla="*/ 0 h 297"/>
                <a:gd name="T60" fmla="*/ 0 w 449"/>
                <a:gd name="T61" fmla="*/ 0 h 297"/>
                <a:gd name="T62" fmla="*/ 0 w 449"/>
                <a:gd name="T63" fmla="*/ 0 h 297"/>
                <a:gd name="T64" fmla="*/ 0 w 449"/>
                <a:gd name="T65" fmla="*/ 0 h 297"/>
                <a:gd name="T66" fmla="*/ 0 w 449"/>
                <a:gd name="T67" fmla="*/ 0 h 297"/>
                <a:gd name="T68" fmla="*/ 0 w 449"/>
                <a:gd name="T69" fmla="*/ 0 h 297"/>
                <a:gd name="T70" fmla="*/ 0 w 449"/>
                <a:gd name="T71" fmla="*/ 0 h 297"/>
                <a:gd name="T72" fmla="*/ 0 w 449"/>
                <a:gd name="T73" fmla="*/ 0 h 297"/>
                <a:gd name="T74" fmla="*/ 0 w 449"/>
                <a:gd name="T75" fmla="*/ 0 h 297"/>
                <a:gd name="T76" fmla="*/ 0 w 449"/>
                <a:gd name="T77" fmla="*/ 0 h 297"/>
                <a:gd name="T78" fmla="*/ 0 w 449"/>
                <a:gd name="T79" fmla="*/ 0 h 297"/>
                <a:gd name="T80" fmla="*/ 0 w 449"/>
                <a:gd name="T81" fmla="*/ 0 h 297"/>
                <a:gd name="T82" fmla="*/ 0 w 449"/>
                <a:gd name="T83" fmla="*/ 0 h 297"/>
                <a:gd name="T84" fmla="*/ 0 w 449"/>
                <a:gd name="T85" fmla="*/ 0 h 297"/>
                <a:gd name="T86" fmla="*/ 0 w 449"/>
                <a:gd name="T87" fmla="*/ 0 h 297"/>
                <a:gd name="T88" fmla="*/ 0 w 449"/>
                <a:gd name="T89" fmla="*/ 0 h 297"/>
                <a:gd name="T90" fmla="*/ 0 w 449"/>
                <a:gd name="T91" fmla="*/ 0 h 297"/>
                <a:gd name="T92" fmla="*/ 0 w 449"/>
                <a:gd name="T93" fmla="*/ 0 h 297"/>
                <a:gd name="T94" fmla="*/ 0 w 449"/>
                <a:gd name="T95" fmla="*/ 0 h 297"/>
                <a:gd name="T96" fmla="*/ 0 w 449"/>
                <a:gd name="T97" fmla="*/ 0 h 297"/>
                <a:gd name="T98" fmla="*/ 0 w 449"/>
                <a:gd name="T99" fmla="*/ 0 h 297"/>
                <a:gd name="T100" fmla="*/ 0 w 449"/>
                <a:gd name="T101" fmla="*/ 0 h 297"/>
                <a:gd name="T102" fmla="*/ 0 w 449"/>
                <a:gd name="T103" fmla="*/ 0 h 297"/>
                <a:gd name="T104" fmla="*/ 0 w 449"/>
                <a:gd name="T105" fmla="*/ 0 h 297"/>
                <a:gd name="T106" fmla="*/ 0 w 449"/>
                <a:gd name="T107" fmla="*/ 0 h 297"/>
                <a:gd name="T108" fmla="*/ 0 w 449"/>
                <a:gd name="T109" fmla="*/ 0 h 2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297"/>
                <a:gd name="T167" fmla="*/ 449 w 449"/>
                <a:gd name="T168" fmla="*/ 297 h 2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297">
                  <a:moveTo>
                    <a:pt x="51" y="0"/>
                  </a:moveTo>
                  <a:lnTo>
                    <a:pt x="49" y="11"/>
                  </a:lnTo>
                  <a:lnTo>
                    <a:pt x="46" y="22"/>
                  </a:lnTo>
                  <a:lnTo>
                    <a:pt x="46" y="31"/>
                  </a:lnTo>
                  <a:lnTo>
                    <a:pt x="47" y="41"/>
                  </a:lnTo>
                  <a:lnTo>
                    <a:pt x="49" y="45"/>
                  </a:lnTo>
                  <a:lnTo>
                    <a:pt x="51" y="48"/>
                  </a:lnTo>
                  <a:lnTo>
                    <a:pt x="54" y="52"/>
                  </a:lnTo>
                  <a:lnTo>
                    <a:pt x="57" y="54"/>
                  </a:lnTo>
                  <a:lnTo>
                    <a:pt x="63" y="57"/>
                  </a:lnTo>
                  <a:lnTo>
                    <a:pt x="67" y="59"/>
                  </a:lnTo>
                  <a:lnTo>
                    <a:pt x="74" y="59"/>
                  </a:lnTo>
                  <a:lnTo>
                    <a:pt x="81" y="61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3" y="57"/>
                  </a:lnTo>
                  <a:lnTo>
                    <a:pt x="120" y="57"/>
                  </a:lnTo>
                  <a:lnTo>
                    <a:pt x="123" y="53"/>
                  </a:lnTo>
                  <a:lnTo>
                    <a:pt x="124" y="53"/>
                  </a:lnTo>
                  <a:lnTo>
                    <a:pt x="130" y="51"/>
                  </a:lnTo>
                  <a:lnTo>
                    <a:pt x="135" y="48"/>
                  </a:lnTo>
                  <a:lnTo>
                    <a:pt x="142" y="45"/>
                  </a:lnTo>
                  <a:lnTo>
                    <a:pt x="148" y="41"/>
                  </a:lnTo>
                  <a:lnTo>
                    <a:pt x="155" y="37"/>
                  </a:lnTo>
                  <a:lnTo>
                    <a:pt x="159" y="35"/>
                  </a:lnTo>
                  <a:lnTo>
                    <a:pt x="164" y="33"/>
                  </a:lnTo>
                  <a:lnTo>
                    <a:pt x="164" y="31"/>
                  </a:lnTo>
                  <a:lnTo>
                    <a:pt x="165" y="30"/>
                  </a:lnTo>
                  <a:lnTo>
                    <a:pt x="168" y="29"/>
                  </a:lnTo>
                  <a:lnTo>
                    <a:pt x="172" y="26"/>
                  </a:lnTo>
                  <a:lnTo>
                    <a:pt x="177" y="24"/>
                  </a:lnTo>
                  <a:lnTo>
                    <a:pt x="181" y="22"/>
                  </a:lnTo>
                  <a:lnTo>
                    <a:pt x="184" y="19"/>
                  </a:lnTo>
                  <a:lnTo>
                    <a:pt x="186" y="18"/>
                  </a:lnTo>
                  <a:lnTo>
                    <a:pt x="188" y="16"/>
                  </a:lnTo>
                  <a:lnTo>
                    <a:pt x="191" y="14"/>
                  </a:lnTo>
                  <a:lnTo>
                    <a:pt x="194" y="13"/>
                  </a:lnTo>
                  <a:lnTo>
                    <a:pt x="196" y="12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4" y="8"/>
                  </a:lnTo>
                  <a:lnTo>
                    <a:pt x="204" y="7"/>
                  </a:lnTo>
                  <a:lnTo>
                    <a:pt x="231" y="8"/>
                  </a:lnTo>
                  <a:lnTo>
                    <a:pt x="258" y="9"/>
                  </a:lnTo>
                  <a:lnTo>
                    <a:pt x="285" y="12"/>
                  </a:lnTo>
                  <a:lnTo>
                    <a:pt x="313" y="14"/>
                  </a:lnTo>
                  <a:lnTo>
                    <a:pt x="340" y="17"/>
                  </a:lnTo>
                  <a:lnTo>
                    <a:pt x="366" y="18"/>
                  </a:lnTo>
                  <a:lnTo>
                    <a:pt x="393" y="19"/>
                  </a:lnTo>
                  <a:lnTo>
                    <a:pt x="420" y="20"/>
                  </a:lnTo>
                  <a:lnTo>
                    <a:pt x="420" y="22"/>
                  </a:lnTo>
                  <a:lnTo>
                    <a:pt x="420" y="23"/>
                  </a:lnTo>
                  <a:lnTo>
                    <a:pt x="421" y="23"/>
                  </a:lnTo>
                  <a:lnTo>
                    <a:pt x="421" y="24"/>
                  </a:lnTo>
                  <a:lnTo>
                    <a:pt x="422" y="24"/>
                  </a:lnTo>
                  <a:lnTo>
                    <a:pt x="422" y="25"/>
                  </a:lnTo>
                  <a:lnTo>
                    <a:pt x="425" y="25"/>
                  </a:lnTo>
                  <a:lnTo>
                    <a:pt x="428" y="25"/>
                  </a:lnTo>
                  <a:lnTo>
                    <a:pt x="432" y="26"/>
                  </a:lnTo>
                  <a:lnTo>
                    <a:pt x="437" y="28"/>
                  </a:lnTo>
                  <a:lnTo>
                    <a:pt x="441" y="29"/>
                  </a:lnTo>
                  <a:lnTo>
                    <a:pt x="445" y="30"/>
                  </a:lnTo>
                  <a:lnTo>
                    <a:pt x="448" y="30"/>
                  </a:lnTo>
                  <a:lnTo>
                    <a:pt x="449" y="31"/>
                  </a:lnTo>
                  <a:lnTo>
                    <a:pt x="442" y="31"/>
                  </a:lnTo>
                  <a:lnTo>
                    <a:pt x="435" y="33"/>
                  </a:lnTo>
                  <a:lnTo>
                    <a:pt x="427" y="34"/>
                  </a:lnTo>
                  <a:lnTo>
                    <a:pt x="420" y="35"/>
                  </a:lnTo>
                  <a:lnTo>
                    <a:pt x="413" y="37"/>
                  </a:lnTo>
                  <a:lnTo>
                    <a:pt x="405" y="39"/>
                  </a:lnTo>
                  <a:lnTo>
                    <a:pt x="398" y="39"/>
                  </a:lnTo>
                  <a:lnTo>
                    <a:pt x="391" y="40"/>
                  </a:lnTo>
                  <a:lnTo>
                    <a:pt x="384" y="44"/>
                  </a:lnTo>
                  <a:lnTo>
                    <a:pt x="373" y="46"/>
                  </a:lnTo>
                  <a:lnTo>
                    <a:pt x="360" y="48"/>
                  </a:lnTo>
                  <a:lnTo>
                    <a:pt x="346" y="50"/>
                  </a:lnTo>
                  <a:lnTo>
                    <a:pt x="331" y="51"/>
                  </a:lnTo>
                  <a:lnTo>
                    <a:pt x="317" y="52"/>
                  </a:lnTo>
                  <a:lnTo>
                    <a:pt x="306" y="52"/>
                  </a:lnTo>
                  <a:lnTo>
                    <a:pt x="297" y="52"/>
                  </a:lnTo>
                  <a:lnTo>
                    <a:pt x="296" y="56"/>
                  </a:lnTo>
                  <a:lnTo>
                    <a:pt x="295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89" y="58"/>
                  </a:lnTo>
                  <a:lnTo>
                    <a:pt x="287" y="58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2" y="61"/>
                  </a:lnTo>
                  <a:lnTo>
                    <a:pt x="276" y="62"/>
                  </a:lnTo>
                  <a:lnTo>
                    <a:pt x="270" y="63"/>
                  </a:lnTo>
                  <a:lnTo>
                    <a:pt x="263" y="65"/>
                  </a:lnTo>
                  <a:lnTo>
                    <a:pt x="258" y="68"/>
                  </a:lnTo>
                  <a:lnTo>
                    <a:pt x="250" y="69"/>
                  </a:lnTo>
                  <a:lnTo>
                    <a:pt x="246" y="71"/>
                  </a:lnTo>
                  <a:lnTo>
                    <a:pt x="242" y="73"/>
                  </a:lnTo>
                  <a:lnTo>
                    <a:pt x="231" y="75"/>
                  </a:lnTo>
                  <a:lnTo>
                    <a:pt x="216" y="76"/>
                  </a:lnTo>
                  <a:lnTo>
                    <a:pt x="201" y="76"/>
                  </a:lnTo>
                  <a:lnTo>
                    <a:pt x="184" y="75"/>
                  </a:lnTo>
                  <a:lnTo>
                    <a:pt x="167" y="75"/>
                  </a:lnTo>
                  <a:lnTo>
                    <a:pt x="151" y="75"/>
                  </a:lnTo>
                  <a:lnTo>
                    <a:pt x="145" y="76"/>
                  </a:lnTo>
                  <a:lnTo>
                    <a:pt x="138" y="78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20" y="82"/>
                  </a:lnTo>
                  <a:lnTo>
                    <a:pt x="105" y="82"/>
                  </a:lnTo>
                  <a:lnTo>
                    <a:pt x="88" y="84"/>
                  </a:lnTo>
                  <a:lnTo>
                    <a:pt x="70" y="85"/>
                  </a:lnTo>
                  <a:lnTo>
                    <a:pt x="53" y="86"/>
                  </a:lnTo>
                  <a:lnTo>
                    <a:pt x="37" y="90"/>
                  </a:lnTo>
                  <a:lnTo>
                    <a:pt x="30" y="91"/>
                  </a:lnTo>
                  <a:lnTo>
                    <a:pt x="24" y="93"/>
                  </a:lnTo>
                  <a:lnTo>
                    <a:pt x="20" y="96"/>
                  </a:lnTo>
                  <a:lnTo>
                    <a:pt x="17" y="98"/>
                  </a:lnTo>
                  <a:lnTo>
                    <a:pt x="16" y="101"/>
                  </a:lnTo>
                  <a:lnTo>
                    <a:pt x="16" y="104"/>
                  </a:lnTo>
                  <a:lnTo>
                    <a:pt x="14" y="109"/>
                  </a:lnTo>
                  <a:lnTo>
                    <a:pt x="14" y="115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27"/>
                  </a:lnTo>
                  <a:lnTo>
                    <a:pt x="16" y="129"/>
                  </a:lnTo>
                  <a:lnTo>
                    <a:pt x="16" y="134"/>
                  </a:lnTo>
                  <a:lnTo>
                    <a:pt x="17" y="137"/>
                  </a:lnTo>
                  <a:lnTo>
                    <a:pt x="19" y="142"/>
                  </a:lnTo>
                  <a:lnTo>
                    <a:pt x="22" y="146"/>
                  </a:lnTo>
                  <a:lnTo>
                    <a:pt x="23" y="149"/>
                  </a:lnTo>
                  <a:lnTo>
                    <a:pt x="26" y="152"/>
                  </a:lnTo>
                  <a:lnTo>
                    <a:pt x="30" y="155"/>
                  </a:lnTo>
                  <a:lnTo>
                    <a:pt x="33" y="159"/>
                  </a:lnTo>
                  <a:lnTo>
                    <a:pt x="37" y="162"/>
                  </a:lnTo>
                  <a:lnTo>
                    <a:pt x="41" y="165"/>
                  </a:lnTo>
                  <a:lnTo>
                    <a:pt x="44" y="171"/>
                  </a:lnTo>
                  <a:lnTo>
                    <a:pt x="49" y="179"/>
                  </a:lnTo>
                  <a:lnTo>
                    <a:pt x="53" y="187"/>
                  </a:lnTo>
                  <a:lnTo>
                    <a:pt x="56" y="193"/>
                  </a:lnTo>
                  <a:lnTo>
                    <a:pt x="57" y="199"/>
                  </a:lnTo>
                  <a:lnTo>
                    <a:pt x="59" y="203"/>
                  </a:lnTo>
                  <a:lnTo>
                    <a:pt x="60" y="203"/>
                  </a:lnTo>
                  <a:lnTo>
                    <a:pt x="63" y="203"/>
                  </a:lnTo>
                  <a:lnTo>
                    <a:pt x="148" y="219"/>
                  </a:lnTo>
                  <a:lnTo>
                    <a:pt x="152" y="220"/>
                  </a:lnTo>
                  <a:lnTo>
                    <a:pt x="159" y="222"/>
                  </a:lnTo>
                  <a:lnTo>
                    <a:pt x="167" y="224"/>
                  </a:lnTo>
                  <a:lnTo>
                    <a:pt x="174" y="226"/>
                  </a:lnTo>
                  <a:lnTo>
                    <a:pt x="181" y="228"/>
                  </a:lnTo>
                  <a:lnTo>
                    <a:pt x="188" y="230"/>
                  </a:lnTo>
                  <a:lnTo>
                    <a:pt x="194" y="231"/>
                  </a:lnTo>
                  <a:lnTo>
                    <a:pt x="199" y="231"/>
                  </a:lnTo>
                  <a:lnTo>
                    <a:pt x="199" y="233"/>
                  </a:lnTo>
                  <a:lnTo>
                    <a:pt x="201" y="236"/>
                  </a:lnTo>
                  <a:lnTo>
                    <a:pt x="205" y="238"/>
                  </a:lnTo>
                  <a:lnTo>
                    <a:pt x="209" y="241"/>
                  </a:lnTo>
                  <a:lnTo>
                    <a:pt x="221" y="244"/>
                  </a:lnTo>
                  <a:lnTo>
                    <a:pt x="233" y="247"/>
                  </a:lnTo>
                  <a:lnTo>
                    <a:pt x="246" y="250"/>
                  </a:lnTo>
                  <a:lnTo>
                    <a:pt x="259" y="253"/>
                  </a:lnTo>
                  <a:lnTo>
                    <a:pt x="270" y="256"/>
                  </a:lnTo>
                  <a:lnTo>
                    <a:pt x="277" y="260"/>
                  </a:lnTo>
                  <a:lnTo>
                    <a:pt x="290" y="261"/>
                  </a:lnTo>
                  <a:lnTo>
                    <a:pt x="303" y="263"/>
                  </a:lnTo>
                  <a:lnTo>
                    <a:pt x="316" y="266"/>
                  </a:lnTo>
                  <a:lnTo>
                    <a:pt x="329" y="270"/>
                  </a:lnTo>
                  <a:lnTo>
                    <a:pt x="343" y="273"/>
                  </a:lnTo>
                  <a:lnTo>
                    <a:pt x="356" y="276"/>
                  </a:lnTo>
                  <a:lnTo>
                    <a:pt x="368" y="278"/>
                  </a:lnTo>
                  <a:lnTo>
                    <a:pt x="381" y="280"/>
                  </a:lnTo>
                  <a:lnTo>
                    <a:pt x="383" y="281"/>
                  </a:lnTo>
                  <a:lnTo>
                    <a:pt x="384" y="282"/>
                  </a:lnTo>
                  <a:lnTo>
                    <a:pt x="384" y="283"/>
                  </a:lnTo>
                  <a:lnTo>
                    <a:pt x="386" y="284"/>
                  </a:lnTo>
                  <a:lnTo>
                    <a:pt x="387" y="284"/>
                  </a:lnTo>
                  <a:lnTo>
                    <a:pt x="387" y="286"/>
                  </a:lnTo>
                  <a:lnTo>
                    <a:pt x="387" y="287"/>
                  </a:lnTo>
                  <a:lnTo>
                    <a:pt x="388" y="287"/>
                  </a:lnTo>
                  <a:lnTo>
                    <a:pt x="388" y="288"/>
                  </a:lnTo>
                  <a:lnTo>
                    <a:pt x="390" y="289"/>
                  </a:lnTo>
                  <a:lnTo>
                    <a:pt x="390" y="290"/>
                  </a:lnTo>
                  <a:lnTo>
                    <a:pt x="391" y="292"/>
                  </a:lnTo>
                  <a:lnTo>
                    <a:pt x="391" y="294"/>
                  </a:lnTo>
                  <a:lnTo>
                    <a:pt x="390" y="295"/>
                  </a:lnTo>
                  <a:lnTo>
                    <a:pt x="390" y="297"/>
                  </a:lnTo>
                  <a:lnTo>
                    <a:pt x="306" y="293"/>
                  </a:lnTo>
                  <a:lnTo>
                    <a:pt x="121" y="263"/>
                  </a:lnTo>
                  <a:lnTo>
                    <a:pt x="60" y="238"/>
                  </a:lnTo>
                  <a:lnTo>
                    <a:pt x="40" y="217"/>
                  </a:lnTo>
                  <a:lnTo>
                    <a:pt x="40" y="196"/>
                  </a:lnTo>
                  <a:lnTo>
                    <a:pt x="20" y="162"/>
                  </a:lnTo>
                  <a:lnTo>
                    <a:pt x="0" y="143"/>
                  </a:lnTo>
                  <a:lnTo>
                    <a:pt x="20" y="91"/>
                  </a:lnTo>
                  <a:lnTo>
                    <a:pt x="16" y="56"/>
                  </a:lnTo>
                  <a:lnTo>
                    <a:pt x="7" y="50"/>
                  </a:lnTo>
                  <a:lnTo>
                    <a:pt x="7" y="4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0" name="Freeform 25"/>
            <p:cNvSpPr>
              <a:spLocks/>
            </p:cNvSpPr>
            <p:nvPr/>
          </p:nvSpPr>
          <p:spPr bwMode="auto">
            <a:xfrm>
              <a:off x="580" y="1479"/>
              <a:ext cx="34" cy="27"/>
            </a:xfrm>
            <a:custGeom>
              <a:avLst/>
              <a:gdLst>
                <a:gd name="T0" fmla="*/ 0 w 102"/>
                <a:gd name="T1" fmla="*/ 0 h 80"/>
                <a:gd name="T2" fmla="*/ 0 w 102"/>
                <a:gd name="T3" fmla="*/ 0 h 80"/>
                <a:gd name="T4" fmla="*/ 0 w 102"/>
                <a:gd name="T5" fmla="*/ 0 h 80"/>
                <a:gd name="T6" fmla="*/ 0 w 102"/>
                <a:gd name="T7" fmla="*/ 0 h 80"/>
                <a:gd name="T8" fmla="*/ 0 w 102"/>
                <a:gd name="T9" fmla="*/ 0 h 80"/>
                <a:gd name="T10" fmla="*/ 0 w 102"/>
                <a:gd name="T11" fmla="*/ 0 h 80"/>
                <a:gd name="T12" fmla="*/ 0 w 102"/>
                <a:gd name="T13" fmla="*/ 0 h 80"/>
                <a:gd name="T14" fmla="*/ 0 w 102"/>
                <a:gd name="T15" fmla="*/ 0 h 80"/>
                <a:gd name="T16" fmla="*/ 0 w 102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80"/>
                <a:gd name="T29" fmla="*/ 102 w 10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80">
                  <a:moveTo>
                    <a:pt x="102" y="28"/>
                  </a:moveTo>
                  <a:lnTo>
                    <a:pt x="98" y="62"/>
                  </a:lnTo>
                  <a:lnTo>
                    <a:pt x="70" y="80"/>
                  </a:lnTo>
                  <a:lnTo>
                    <a:pt x="20" y="76"/>
                  </a:lnTo>
                  <a:lnTo>
                    <a:pt x="0" y="56"/>
                  </a:lnTo>
                  <a:lnTo>
                    <a:pt x="8" y="20"/>
                  </a:lnTo>
                  <a:lnTo>
                    <a:pt x="33" y="0"/>
                  </a:lnTo>
                  <a:lnTo>
                    <a:pt x="81" y="7"/>
                  </a:lnTo>
                  <a:lnTo>
                    <a:pt x="102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1" name="Freeform 26"/>
            <p:cNvSpPr>
              <a:spLocks/>
            </p:cNvSpPr>
            <p:nvPr/>
          </p:nvSpPr>
          <p:spPr bwMode="auto">
            <a:xfrm>
              <a:off x="586" y="1486"/>
              <a:ext cx="21" cy="14"/>
            </a:xfrm>
            <a:custGeom>
              <a:avLst/>
              <a:gdLst>
                <a:gd name="T0" fmla="*/ 0 w 61"/>
                <a:gd name="T1" fmla="*/ 0 h 42"/>
                <a:gd name="T2" fmla="*/ 0 w 61"/>
                <a:gd name="T3" fmla="*/ 0 h 42"/>
                <a:gd name="T4" fmla="*/ 0 w 61"/>
                <a:gd name="T5" fmla="*/ 0 h 42"/>
                <a:gd name="T6" fmla="*/ 0 w 61"/>
                <a:gd name="T7" fmla="*/ 0 h 42"/>
                <a:gd name="T8" fmla="*/ 0 w 61"/>
                <a:gd name="T9" fmla="*/ 0 h 42"/>
                <a:gd name="T10" fmla="*/ 0 w 61"/>
                <a:gd name="T11" fmla="*/ 0 h 42"/>
                <a:gd name="T12" fmla="*/ 0 w 61"/>
                <a:gd name="T13" fmla="*/ 0 h 42"/>
                <a:gd name="T14" fmla="*/ 0 w 61"/>
                <a:gd name="T15" fmla="*/ 0 h 42"/>
                <a:gd name="T16" fmla="*/ 0 w 61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42"/>
                <a:gd name="T29" fmla="*/ 61 w 61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42">
                  <a:moveTo>
                    <a:pt x="61" y="15"/>
                  </a:moveTo>
                  <a:lnTo>
                    <a:pt x="58" y="32"/>
                  </a:lnTo>
                  <a:lnTo>
                    <a:pt x="37" y="42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50" y="0"/>
                  </a:lnTo>
                  <a:lnTo>
                    <a:pt x="61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2" name="Freeform 27"/>
            <p:cNvSpPr>
              <a:spLocks/>
            </p:cNvSpPr>
            <p:nvPr/>
          </p:nvSpPr>
          <p:spPr bwMode="auto">
            <a:xfrm>
              <a:off x="381" y="1501"/>
              <a:ext cx="142" cy="51"/>
            </a:xfrm>
            <a:custGeom>
              <a:avLst/>
              <a:gdLst>
                <a:gd name="T0" fmla="*/ 0 w 425"/>
                <a:gd name="T1" fmla="*/ 0 h 155"/>
                <a:gd name="T2" fmla="*/ 0 w 425"/>
                <a:gd name="T3" fmla="*/ 0 h 155"/>
                <a:gd name="T4" fmla="*/ 0 w 425"/>
                <a:gd name="T5" fmla="*/ 0 h 155"/>
                <a:gd name="T6" fmla="*/ 0 w 425"/>
                <a:gd name="T7" fmla="*/ 0 h 155"/>
                <a:gd name="T8" fmla="*/ 0 w 425"/>
                <a:gd name="T9" fmla="*/ 0 h 155"/>
                <a:gd name="T10" fmla="*/ 0 w 425"/>
                <a:gd name="T11" fmla="*/ 0 h 155"/>
                <a:gd name="T12" fmla="*/ 0 w 425"/>
                <a:gd name="T13" fmla="*/ 0 h 155"/>
                <a:gd name="T14" fmla="*/ 0 w 425"/>
                <a:gd name="T15" fmla="*/ 0 h 155"/>
                <a:gd name="T16" fmla="*/ 0 w 425"/>
                <a:gd name="T17" fmla="*/ 0 h 155"/>
                <a:gd name="T18" fmla="*/ 0 w 425"/>
                <a:gd name="T19" fmla="*/ 0 h 155"/>
                <a:gd name="T20" fmla="*/ 0 w 425"/>
                <a:gd name="T21" fmla="*/ 0 h 155"/>
                <a:gd name="T22" fmla="*/ 0 w 425"/>
                <a:gd name="T23" fmla="*/ 0 h 155"/>
                <a:gd name="T24" fmla="*/ 0 w 425"/>
                <a:gd name="T25" fmla="*/ 0 h 155"/>
                <a:gd name="T26" fmla="*/ 0 w 425"/>
                <a:gd name="T27" fmla="*/ 0 h 155"/>
                <a:gd name="T28" fmla="*/ 0 w 425"/>
                <a:gd name="T29" fmla="*/ 0 h 155"/>
                <a:gd name="T30" fmla="*/ 0 w 425"/>
                <a:gd name="T31" fmla="*/ 0 h 155"/>
                <a:gd name="T32" fmla="*/ 0 w 425"/>
                <a:gd name="T33" fmla="*/ 0 h 155"/>
                <a:gd name="T34" fmla="*/ 0 w 425"/>
                <a:gd name="T35" fmla="*/ 0 h 155"/>
                <a:gd name="T36" fmla="*/ 0 w 425"/>
                <a:gd name="T37" fmla="*/ 0 h 155"/>
                <a:gd name="T38" fmla="*/ 0 w 425"/>
                <a:gd name="T39" fmla="*/ 0 h 155"/>
                <a:gd name="T40" fmla="*/ 0 w 425"/>
                <a:gd name="T41" fmla="*/ 0 h 155"/>
                <a:gd name="T42" fmla="*/ 0 w 425"/>
                <a:gd name="T43" fmla="*/ 0 h 1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5"/>
                <a:gd name="T67" fmla="*/ 0 h 155"/>
                <a:gd name="T68" fmla="*/ 425 w 425"/>
                <a:gd name="T69" fmla="*/ 155 h 1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5" h="155">
                  <a:moveTo>
                    <a:pt x="408" y="56"/>
                  </a:moveTo>
                  <a:lnTo>
                    <a:pt x="400" y="71"/>
                  </a:lnTo>
                  <a:lnTo>
                    <a:pt x="404" y="95"/>
                  </a:lnTo>
                  <a:lnTo>
                    <a:pt x="425" y="120"/>
                  </a:lnTo>
                  <a:lnTo>
                    <a:pt x="294" y="129"/>
                  </a:lnTo>
                  <a:lnTo>
                    <a:pt x="151" y="144"/>
                  </a:lnTo>
                  <a:lnTo>
                    <a:pt x="122" y="144"/>
                  </a:lnTo>
                  <a:lnTo>
                    <a:pt x="94" y="140"/>
                  </a:lnTo>
                  <a:lnTo>
                    <a:pt x="98" y="140"/>
                  </a:lnTo>
                  <a:lnTo>
                    <a:pt x="103" y="134"/>
                  </a:lnTo>
                  <a:lnTo>
                    <a:pt x="103" y="123"/>
                  </a:lnTo>
                  <a:lnTo>
                    <a:pt x="94" y="120"/>
                  </a:lnTo>
                  <a:lnTo>
                    <a:pt x="4" y="155"/>
                  </a:lnTo>
                  <a:lnTo>
                    <a:pt x="0" y="151"/>
                  </a:lnTo>
                  <a:lnTo>
                    <a:pt x="17" y="116"/>
                  </a:lnTo>
                  <a:lnTo>
                    <a:pt x="114" y="75"/>
                  </a:lnTo>
                  <a:lnTo>
                    <a:pt x="238" y="54"/>
                  </a:lnTo>
                  <a:lnTo>
                    <a:pt x="310" y="45"/>
                  </a:lnTo>
                  <a:lnTo>
                    <a:pt x="375" y="30"/>
                  </a:lnTo>
                  <a:lnTo>
                    <a:pt x="412" y="0"/>
                  </a:lnTo>
                  <a:lnTo>
                    <a:pt x="425" y="15"/>
                  </a:lnTo>
                  <a:lnTo>
                    <a:pt x="408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3" name="Freeform 28"/>
            <p:cNvSpPr>
              <a:spLocks/>
            </p:cNvSpPr>
            <p:nvPr/>
          </p:nvSpPr>
          <p:spPr bwMode="auto">
            <a:xfrm>
              <a:off x="484" y="1521"/>
              <a:ext cx="18" cy="11"/>
            </a:xfrm>
            <a:custGeom>
              <a:avLst/>
              <a:gdLst>
                <a:gd name="T0" fmla="*/ 0 w 53"/>
                <a:gd name="T1" fmla="*/ 0 h 35"/>
                <a:gd name="T2" fmla="*/ 0 w 53"/>
                <a:gd name="T3" fmla="*/ 0 h 35"/>
                <a:gd name="T4" fmla="*/ 0 w 53"/>
                <a:gd name="T5" fmla="*/ 0 h 35"/>
                <a:gd name="T6" fmla="*/ 0 w 53"/>
                <a:gd name="T7" fmla="*/ 0 h 35"/>
                <a:gd name="T8" fmla="*/ 0 w 53"/>
                <a:gd name="T9" fmla="*/ 0 h 35"/>
                <a:gd name="T10" fmla="*/ 0 w 53"/>
                <a:gd name="T11" fmla="*/ 0 h 35"/>
                <a:gd name="T12" fmla="*/ 0 w 53"/>
                <a:gd name="T13" fmla="*/ 0 h 35"/>
                <a:gd name="T14" fmla="*/ 0 w 53"/>
                <a:gd name="T15" fmla="*/ 0 h 35"/>
                <a:gd name="T16" fmla="*/ 0 w 53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35"/>
                <a:gd name="T29" fmla="*/ 53 w 53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35">
                  <a:moveTo>
                    <a:pt x="41" y="35"/>
                  </a:moveTo>
                  <a:lnTo>
                    <a:pt x="17" y="28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3" y="24"/>
                  </a:lnTo>
                  <a:lnTo>
                    <a:pt x="41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4" name="Freeform 29"/>
            <p:cNvSpPr>
              <a:spLocks/>
            </p:cNvSpPr>
            <p:nvPr/>
          </p:nvSpPr>
          <p:spPr bwMode="auto">
            <a:xfrm>
              <a:off x="498" y="1546"/>
              <a:ext cx="31" cy="6"/>
            </a:xfrm>
            <a:custGeom>
              <a:avLst/>
              <a:gdLst>
                <a:gd name="T0" fmla="*/ 0 w 94"/>
                <a:gd name="T1" fmla="*/ 0 h 18"/>
                <a:gd name="T2" fmla="*/ 0 w 94"/>
                <a:gd name="T3" fmla="*/ 0 h 18"/>
                <a:gd name="T4" fmla="*/ 0 w 94"/>
                <a:gd name="T5" fmla="*/ 0 h 18"/>
                <a:gd name="T6" fmla="*/ 0 w 94"/>
                <a:gd name="T7" fmla="*/ 0 h 18"/>
                <a:gd name="T8" fmla="*/ 0 w 94"/>
                <a:gd name="T9" fmla="*/ 0 h 18"/>
                <a:gd name="T10" fmla="*/ 0 w 94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18"/>
                <a:gd name="T20" fmla="*/ 94 w 94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18">
                  <a:moveTo>
                    <a:pt x="94" y="18"/>
                  </a:moveTo>
                  <a:lnTo>
                    <a:pt x="57" y="11"/>
                  </a:lnTo>
                  <a:lnTo>
                    <a:pt x="0" y="11"/>
                  </a:lnTo>
                  <a:lnTo>
                    <a:pt x="77" y="0"/>
                  </a:lnTo>
                  <a:lnTo>
                    <a:pt x="94" y="0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5" name="Freeform 30"/>
            <p:cNvSpPr>
              <a:spLocks/>
            </p:cNvSpPr>
            <p:nvPr/>
          </p:nvSpPr>
          <p:spPr bwMode="auto">
            <a:xfrm>
              <a:off x="620" y="1664"/>
              <a:ext cx="27" cy="32"/>
            </a:xfrm>
            <a:custGeom>
              <a:avLst/>
              <a:gdLst>
                <a:gd name="T0" fmla="*/ 0 w 81"/>
                <a:gd name="T1" fmla="*/ 0 h 98"/>
                <a:gd name="T2" fmla="*/ 0 w 81"/>
                <a:gd name="T3" fmla="*/ 0 h 98"/>
                <a:gd name="T4" fmla="*/ 0 w 81"/>
                <a:gd name="T5" fmla="*/ 0 h 98"/>
                <a:gd name="T6" fmla="*/ 0 w 81"/>
                <a:gd name="T7" fmla="*/ 0 h 98"/>
                <a:gd name="T8" fmla="*/ 0 w 81"/>
                <a:gd name="T9" fmla="*/ 0 h 98"/>
                <a:gd name="T10" fmla="*/ 0 w 81"/>
                <a:gd name="T11" fmla="*/ 0 h 98"/>
                <a:gd name="T12" fmla="*/ 0 w 81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8"/>
                <a:gd name="T23" fmla="*/ 81 w 81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8">
                  <a:moveTo>
                    <a:pt x="81" y="0"/>
                  </a:moveTo>
                  <a:lnTo>
                    <a:pt x="38" y="90"/>
                  </a:lnTo>
                  <a:lnTo>
                    <a:pt x="24" y="92"/>
                  </a:lnTo>
                  <a:lnTo>
                    <a:pt x="0" y="98"/>
                  </a:lnTo>
                  <a:lnTo>
                    <a:pt x="29" y="47"/>
                  </a:lnTo>
                  <a:lnTo>
                    <a:pt x="48" y="1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6" name="Freeform 31"/>
            <p:cNvSpPr>
              <a:spLocks/>
            </p:cNvSpPr>
            <p:nvPr/>
          </p:nvSpPr>
          <p:spPr bwMode="auto">
            <a:xfrm>
              <a:off x="633" y="1658"/>
              <a:ext cx="38" cy="36"/>
            </a:xfrm>
            <a:custGeom>
              <a:avLst/>
              <a:gdLst>
                <a:gd name="T0" fmla="*/ 0 w 114"/>
                <a:gd name="T1" fmla="*/ 0 h 107"/>
                <a:gd name="T2" fmla="*/ 0 w 114"/>
                <a:gd name="T3" fmla="*/ 0 h 107"/>
                <a:gd name="T4" fmla="*/ 0 w 114"/>
                <a:gd name="T5" fmla="*/ 0 h 107"/>
                <a:gd name="T6" fmla="*/ 0 w 114"/>
                <a:gd name="T7" fmla="*/ 0 h 107"/>
                <a:gd name="T8" fmla="*/ 0 w 114"/>
                <a:gd name="T9" fmla="*/ 0 h 107"/>
                <a:gd name="T10" fmla="*/ 0 w 114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07"/>
                <a:gd name="T20" fmla="*/ 114 w 114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07">
                  <a:moveTo>
                    <a:pt x="0" y="107"/>
                  </a:moveTo>
                  <a:lnTo>
                    <a:pt x="43" y="17"/>
                  </a:lnTo>
                  <a:lnTo>
                    <a:pt x="60" y="10"/>
                  </a:lnTo>
                  <a:lnTo>
                    <a:pt x="114" y="0"/>
                  </a:lnTo>
                  <a:lnTo>
                    <a:pt x="66" y="10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7" name="Freeform 32"/>
            <p:cNvSpPr>
              <a:spLocks/>
            </p:cNvSpPr>
            <p:nvPr/>
          </p:nvSpPr>
          <p:spPr bwMode="auto">
            <a:xfrm>
              <a:off x="655" y="1657"/>
              <a:ext cx="37" cy="36"/>
            </a:xfrm>
            <a:custGeom>
              <a:avLst/>
              <a:gdLst>
                <a:gd name="T0" fmla="*/ 0 w 111"/>
                <a:gd name="T1" fmla="*/ 0 h 108"/>
                <a:gd name="T2" fmla="*/ 0 w 111"/>
                <a:gd name="T3" fmla="*/ 0 h 108"/>
                <a:gd name="T4" fmla="*/ 0 w 111"/>
                <a:gd name="T5" fmla="*/ 0 h 108"/>
                <a:gd name="T6" fmla="*/ 0 w 111"/>
                <a:gd name="T7" fmla="*/ 0 h 108"/>
                <a:gd name="T8" fmla="*/ 0 w 111"/>
                <a:gd name="T9" fmla="*/ 0 h 108"/>
                <a:gd name="T10" fmla="*/ 0 w 111"/>
                <a:gd name="T11" fmla="*/ 0 h 108"/>
                <a:gd name="T12" fmla="*/ 0 w 111"/>
                <a:gd name="T13" fmla="*/ 0 h 108"/>
                <a:gd name="T14" fmla="*/ 0 w 111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108"/>
                <a:gd name="T26" fmla="*/ 111 w 111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108">
                  <a:moveTo>
                    <a:pt x="0" y="106"/>
                  </a:moveTo>
                  <a:lnTo>
                    <a:pt x="48" y="3"/>
                  </a:lnTo>
                  <a:lnTo>
                    <a:pt x="51" y="2"/>
                  </a:lnTo>
                  <a:lnTo>
                    <a:pt x="84" y="0"/>
                  </a:lnTo>
                  <a:lnTo>
                    <a:pt x="111" y="5"/>
                  </a:lnTo>
                  <a:lnTo>
                    <a:pt x="61" y="108"/>
                  </a:lnTo>
                  <a:lnTo>
                    <a:pt x="23" y="10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8" name="Freeform 33"/>
            <p:cNvSpPr>
              <a:spLocks/>
            </p:cNvSpPr>
            <p:nvPr/>
          </p:nvSpPr>
          <p:spPr bwMode="auto">
            <a:xfrm>
              <a:off x="675" y="1659"/>
              <a:ext cx="35" cy="36"/>
            </a:xfrm>
            <a:custGeom>
              <a:avLst/>
              <a:gdLst>
                <a:gd name="T0" fmla="*/ 0 w 105"/>
                <a:gd name="T1" fmla="*/ 0 h 110"/>
                <a:gd name="T2" fmla="*/ 0 w 105"/>
                <a:gd name="T3" fmla="*/ 0 h 110"/>
                <a:gd name="T4" fmla="*/ 0 w 105"/>
                <a:gd name="T5" fmla="*/ 0 h 110"/>
                <a:gd name="T6" fmla="*/ 0 w 105"/>
                <a:gd name="T7" fmla="*/ 0 h 110"/>
                <a:gd name="T8" fmla="*/ 0 w 105"/>
                <a:gd name="T9" fmla="*/ 0 h 110"/>
                <a:gd name="T10" fmla="*/ 0 w 105"/>
                <a:gd name="T11" fmla="*/ 0 h 110"/>
                <a:gd name="T12" fmla="*/ 0 w 105"/>
                <a:gd name="T13" fmla="*/ 0 h 110"/>
                <a:gd name="T14" fmla="*/ 0 w 105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10"/>
                <a:gd name="T26" fmla="*/ 105 w 105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10">
                  <a:moveTo>
                    <a:pt x="0" y="103"/>
                  </a:moveTo>
                  <a:lnTo>
                    <a:pt x="50" y="0"/>
                  </a:lnTo>
                  <a:lnTo>
                    <a:pt x="84" y="4"/>
                  </a:lnTo>
                  <a:lnTo>
                    <a:pt x="105" y="13"/>
                  </a:lnTo>
                  <a:lnTo>
                    <a:pt x="58" y="110"/>
                  </a:lnTo>
                  <a:lnTo>
                    <a:pt x="43" y="10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09" name="Freeform 34"/>
            <p:cNvSpPr>
              <a:spLocks/>
            </p:cNvSpPr>
            <p:nvPr/>
          </p:nvSpPr>
          <p:spPr bwMode="auto">
            <a:xfrm>
              <a:off x="695" y="1663"/>
              <a:ext cx="29" cy="38"/>
            </a:xfrm>
            <a:custGeom>
              <a:avLst/>
              <a:gdLst>
                <a:gd name="T0" fmla="*/ 0 w 87"/>
                <a:gd name="T1" fmla="*/ 0 h 114"/>
                <a:gd name="T2" fmla="*/ 0 w 87"/>
                <a:gd name="T3" fmla="*/ 0 h 114"/>
                <a:gd name="T4" fmla="*/ 0 w 87"/>
                <a:gd name="T5" fmla="*/ 0 h 114"/>
                <a:gd name="T6" fmla="*/ 0 w 87"/>
                <a:gd name="T7" fmla="*/ 0 h 114"/>
                <a:gd name="T8" fmla="*/ 0 w 87"/>
                <a:gd name="T9" fmla="*/ 0 h 114"/>
                <a:gd name="T10" fmla="*/ 0 w 87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14"/>
                <a:gd name="T20" fmla="*/ 87 w 87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14">
                  <a:moveTo>
                    <a:pt x="0" y="97"/>
                  </a:moveTo>
                  <a:lnTo>
                    <a:pt x="47" y="0"/>
                  </a:lnTo>
                  <a:lnTo>
                    <a:pt x="67" y="10"/>
                  </a:lnTo>
                  <a:lnTo>
                    <a:pt x="87" y="47"/>
                  </a:lnTo>
                  <a:lnTo>
                    <a:pt x="56" y="11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0" name="Freeform 35"/>
            <p:cNvSpPr>
              <a:spLocks/>
            </p:cNvSpPr>
            <p:nvPr/>
          </p:nvSpPr>
          <p:spPr bwMode="auto">
            <a:xfrm>
              <a:off x="713" y="1679"/>
              <a:ext cx="12" cy="23"/>
            </a:xfrm>
            <a:custGeom>
              <a:avLst/>
              <a:gdLst>
                <a:gd name="T0" fmla="*/ 0 w 35"/>
                <a:gd name="T1" fmla="*/ 0 h 71"/>
                <a:gd name="T2" fmla="*/ 0 w 35"/>
                <a:gd name="T3" fmla="*/ 0 h 71"/>
                <a:gd name="T4" fmla="*/ 0 w 35"/>
                <a:gd name="T5" fmla="*/ 0 h 71"/>
                <a:gd name="T6" fmla="*/ 0 w 35"/>
                <a:gd name="T7" fmla="*/ 0 h 71"/>
                <a:gd name="T8" fmla="*/ 0 w 35"/>
                <a:gd name="T9" fmla="*/ 0 h 71"/>
                <a:gd name="T10" fmla="*/ 0 w 35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71"/>
                <a:gd name="T20" fmla="*/ 35 w 35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71">
                  <a:moveTo>
                    <a:pt x="0" y="67"/>
                  </a:moveTo>
                  <a:lnTo>
                    <a:pt x="31" y="0"/>
                  </a:lnTo>
                  <a:lnTo>
                    <a:pt x="35" y="8"/>
                  </a:lnTo>
                  <a:lnTo>
                    <a:pt x="31" y="39"/>
                  </a:lnTo>
                  <a:lnTo>
                    <a:pt x="11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1" name="Freeform 36"/>
            <p:cNvSpPr>
              <a:spLocks/>
            </p:cNvSpPr>
            <p:nvPr/>
          </p:nvSpPr>
          <p:spPr bwMode="auto">
            <a:xfrm>
              <a:off x="491" y="1697"/>
              <a:ext cx="236" cy="333"/>
            </a:xfrm>
            <a:custGeom>
              <a:avLst/>
              <a:gdLst>
                <a:gd name="T0" fmla="*/ 0 w 708"/>
                <a:gd name="T1" fmla="*/ 0 h 998"/>
                <a:gd name="T2" fmla="*/ 0 w 708"/>
                <a:gd name="T3" fmla="*/ 0 h 998"/>
                <a:gd name="T4" fmla="*/ 0 w 708"/>
                <a:gd name="T5" fmla="*/ 0 h 998"/>
                <a:gd name="T6" fmla="*/ 0 w 708"/>
                <a:gd name="T7" fmla="*/ 0 h 998"/>
                <a:gd name="T8" fmla="*/ 0 w 708"/>
                <a:gd name="T9" fmla="*/ 0 h 998"/>
                <a:gd name="T10" fmla="*/ 0 w 708"/>
                <a:gd name="T11" fmla="*/ 0 h 998"/>
                <a:gd name="T12" fmla="*/ 0 w 708"/>
                <a:gd name="T13" fmla="*/ 0 h 998"/>
                <a:gd name="T14" fmla="*/ 0 w 708"/>
                <a:gd name="T15" fmla="*/ 0 h 998"/>
                <a:gd name="T16" fmla="*/ 0 w 708"/>
                <a:gd name="T17" fmla="*/ 0 h 998"/>
                <a:gd name="T18" fmla="*/ 0 w 708"/>
                <a:gd name="T19" fmla="*/ 0 h 998"/>
                <a:gd name="T20" fmla="*/ 0 w 708"/>
                <a:gd name="T21" fmla="*/ 0 h 998"/>
                <a:gd name="T22" fmla="*/ 0 w 708"/>
                <a:gd name="T23" fmla="*/ 0 h 998"/>
                <a:gd name="T24" fmla="*/ 0 w 708"/>
                <a:gd name="T25" fmla="*/ 0 h 998"/>
                <a:gd name="T26" fmla="*/ 0 w 708"/>
                <a:gd name="T27" fmla="*/ 0 h 998"/>
                <a:gd name="T28" fmla="*/ 0 w 708"/>
                <a:gd name="T29" fmla="*/ 0 h 998"/>
                <a:gd name="T30" fmla="*/ 0 w 708"/>
                <a:gd name="T31" fmla="*/ 0 h 998"/>
                <a:gd name="T32" fmla="*/ 0 w 708"/>
                <a:gd name="T33" fmla="*/ 0 h 998"/>
                <a:gd name="T34" fmla="*/ 0 w 708"/>
                <a:gd name="T35" fmla="*/ 0 h 998"/>
                <a:gd name="T36" fmla="*/ 0 w 708"/>
                <a:gd name="T37" fmla="*/ 0 h 998"/>
                <a:gd name="T38" fmla="*/ 0 w 708"/>
                <a:gd name="T39" fmla="*/ 0 h 998"/>
                <a:gd name="T40" fmla="*/ 0 w 708"/>
                <a:gd name="T41" fmla="*/ 0 h 998"/>
                <a:gd name="T42" fmla="*/ 0 w 708"/>
                <a:gd name="T43" fmla="*/ 0 h 998"/>
                <a:gd name="T44" fmla="*/ 0 w 708"/>
                <a:gd name="T45" fmla="*/ 0 h 998"/>
                <a:gd name="T46" fmla="*/ 0 w 708"/>
                <a:gd name="T47" fmla="*/ 0 h 998"/>
                <a:gd name="T48" fmla="*/ 0 w 708"/>
                <a:gd name="T49" fmla="*/ 0 h 998"/>
                <a:gd name="T50" fmla="*/ 0 w 708"/>
                <a:gd name="T51" fmla="*/ 0 h 998"/>
                <a:gd name="T52" fmla="*/ 0 w 708"/>
                <a:gd name="T53" fmla="*/ 0 h 998"/>
                <a:gd name="T54" fmla="*/ 0 w 708"/>
                <a:gd name="T55" fmla="*/ 0 h 998"/>
                <a:gd name="T56" fmla="*/ 0 w 708"/>
                <a:gd name="T57" fmla="*/ 0 h 998"/>
                <a:gd name="T58" fmla="*/ 0 w 708"/>
                <a:gd name="T59" fmla="*/ 0 h 998"/>
                <a:gd name="T60" fmla="*/ 0 w 708"/>
                <a:gd name="T61" fmla="*/ 0 h 998"/>
                <a:gd name="T62" fmla="*/ 0 w 708"/>
                <a:gd name="T63" fmla="*/ 0 h 998"/>
                <a:gd name="T64" fmla="*/ 0 w 708"/>
                <a:gd name="T65" fmla="*/ 0 h 998"/>
                <a:gd name="T66" fmla="*/ 0 w 708"/>
                <a:gd name="T67" fmla="*/ 0 h 998"/>
                <a:gd name="T68" fmla="*/ 0 w 708"/>
                <a:gd name="T69" fmla="*/ 0 h 998"/>
                <a:gd name="T70" fmla="*/ 0 w 708"/>
                <a:gd name="T71" fmla="*/ 0 h 998"/>
                <a:gd name="T72" fmla="*/ 0 w 708"/>
                <a:gd name="T73" fmla="*/ 0 h 998"/>
                <a:gd name="T74" fmla="*/ 0 w 708"/>
                <a:gd name="T75" fmla="*/ 0 h 998"/>
                <a:gd name="T76" fmla="*/ 0 w 708"/>
                <a:gd name="T77" fmla="*/ 0 h 998"/>
                <a:gd name="T78" fmla="*/ 0 w 708"/>
                <a:gd name="T79" fmla="*/ 0 h 9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08"/>
                <a:gd name="T121" fmla="*/ 0 h 998"/>
                <a:gd name="T122" fmla="*/ 708 w 708"/>
                <a:gd name="T123" fmla="*/ 998 h 9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08" h="998">
                  <a:moveTo>
                    <a:pt x="649" y="28"/>
                  </a:moveTo>
                  <a:lnTo>
                    <a:pt x="660" y="39"/>
                  </a:lnTo>
                  <a:lnTo>
                    <a:pt x="644" y="123"/>
                  </a:lnTo>
                  <a:lnTo>
                    <a:pt x="656" y="174"/>
                  </a:lnTo>
                  <a:lnTo>
                    <a:pt x="680" y="213"/>
                  </a:lnTo>
                  <a:lnTo>
                    <a:pt x="697" y="223"/>
                  </a:lnTo>
                  <a:lnTo>
                    <a:pt x="706" y="230"/>
                  </a:lnTo>
                  <a:lnTo>
                    <a:pt x="708" y="230"/>
                  </a:lnTo>
                  <a:lnTo>
                    <a:pt x="652" y="301"/>
                  </a:lnTo>
                  <a:lnTo>
                    <a:pt x="644" y="346"/>
                  </a:lnTo>
                  <a:lnTo>
                    <a:pt x="669" y="451"/>
                  </a:lnTo>
                  <a:lnTo>
                    <a:pt x="684" y="475"/>
                  </a:lnTo>
                  <a:lnTo>
                    <a:pt x="607" y="527"/>
                  </a:lnTo>
                  <a:lnTo>
                    <a:pt x="575" y="583"/>
                  </a:lnTo>
                  <a:lnTo>
                    <a:pt x="546" y="600"/>
                  </a:lnTo>
                  <a:lnTo>
                    <a:pt x="538" y="611"/>
                  </a:lnTo>
                  <a:lnTo>
                    <a:pt x="538" y="691"/>
                  </a:lnTo>
                  <a:lnTo>
                    <a:pt x="525" y="733"/>
                  </a:lnTo>
                  <a:lnTo>
                    <a:pt x="534" y="775"/>
                  </a:lnTo>
                  <a:lnTo>
                    <a:pt x="566" y="845"/>
                  </a:lnTo>
                  <a:lnTo>
                    <a:pt x="570" y="904"/>
                  </a:lnTo>
                  <a:lnTo>
                    <a:pt x="595" y="946"/>
                  </a:lnTo>
                  <a:lnTo>
                    <a:pt x="644" y="998"/>
                  </a:lnTo>
                  <a:lnTo>
                    <a:pt x="538" y="981"/>
                  </a:lnTo>
                  <a:lnTo>
                    <a:pt x="374" y="964"/>
                  </a:lnTo>
                  <a:lnTo>
                    <a:pt x="273" y="921"/>
                  </a:lnTo>
                  <a:lnTo>
                    <a:pt x="143" y="845"/>
                  </a:lnTo>
                  <a:lnTo>
                    <a:pt x="60" y="744"/>
                  </a:lnTo>
                  <a:lnTo>
                    <a:pt x="20" y="684"/>
                  </a:lnTo>
                  <a:lnTo>
                    <a:pt x="0" y="632"/>
                  </a:lnTo>
                  <a:lnTo>
                    <a:pt x="16" y="454"/>
                  </a:lnTo>
                  <a:lnTo>
                    <a:pt x="94" y="297"/>
                  </a:lnTo>
                  <a:lnTo>
                    <a:pt x="143" y="234"/>
                  </a:lnTo>
                  <a:lnTo>
                    <a:pt x="199" y="189"/>
                  </a:lnTo>
                  <a:lnTo>
                    <a:pt x="335" y="56"/>
                  </a:lnTo>
                  <a:lnTo>
                    <a:pt x="367" y="21"/>
                  </a:lnTo>
                  <a:lnTo>
                    <a:pt x="431" y="4"/>
                  </a:lnTo>
                  <a:lnTo>
                    <a:pt x="472" y="0"/>
                  </a:lnTo>
                  <a:lnTo>
                    <a:pt x="586" y="8"/>
                  </a:lnTo>
                  <a:lnTo>
                    <a:pt x="649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2" name="Freeform 37"/>
            <p:cNvSpPr>
              <a:spLocks/>
            </p:cNvSpPr>
            <p:nvPr/>
          </p:nvSpPr>
          <p:spPr bwMode="auto">
            <a:xfrm>
              <a:off x="714" y="1727"/>
              <a:ext cx="566" cy="134"/>
            </a:xfrm>
            <a:custGeom>
              <a:avLst/>
              <a:gdLst>
                <a:gd name="T0" fmla="*/ 0 w 1696"/>
                <a:gd name="T1" fmla="*/ 0 h 404"/>
                <a:gd name="T2" fmla="*/ 0 w 1696"/>
                <a:gd name="T3" fmla="*/ 0 h 404"/>
                <a:gd name="T4" fmla="*/ 0 w 1696"/>
                <a:gd name="T5" fmla="*/ 0 h 404"/>
                <a:gd name="T6" fmla="*/ 0 w 1696"/>
                <a:gd name="T7" fmla="*/ 0 h 404"/>
                <a:gd name="T8" fmla="*/ 0 w 1696"/>
                <a:gd name="T9" fmla="*/ 0 h 404"/>
                <a:gd name="T10" fmla="*/ 0 w 1696"/>
                <a:gd name="T11" fmla="*/ 0 h 404"/>
                <a:gd name="T12" fmla="*/ 0 w 1696"/>
                <a:gd name="T13" fmla="*/ 0 h 404"/>
                <a:gd name="T14" fmla="*/ 0 w 1696"/>
                <a:gd name="T15" fmla="*/ 0 h 404"/>
                <a:gd name="T16" fmla="*/ 0 w 1696"/>
                <a:gd name="T17" fmla="*/ 0 h 404"/>
                <a:gd name="T18" fmla="*/ 0 w 1696"/>
                <a:gd name="T19" fmla="*/ 0 h 404"/>
                <a:gd name="T20" fmla="*/ 0 w 1696"/>
                <a:gd name="T21" fmla="*/ 0 h 404"/>
                <a:gd name="T22" fmla="*/ 0 w 1696"/>
                <a:gd name="T23" fmla="*/ 0 h 404"/>
                <a:gd name="T24" fmla="*/ 0 w 1696"/>
                <a:gd name="T25" fmla="*/ 0 h 404"/>
                <a:gd name="T26" fmla="*/ 0 w 1696"/>
                <a:gd name="T27" fmla="*/ 0 h 404"/>
                <a:gd name="T28" fmla="*/ 0 w 1696"/>
                <a:gd name="T29" fmla="*/ 0 h 404"/>
                <a:gd name="T30" fmla="*/ 0 w 1696"/>
                <a:gd name="T31" fmla="*/ 0 h 404"/>
                <a:gd name="T32" fmla="*/ 0 w 1696"/>
                <a:gd name="T33" fmla="*/ 0 h 404"/>
                <a:gd name="T34" fmla="*/ 0 w 1696"/>
                <a:gd name="T35" fmla="*/ 0 h 404"/>
                <a:gd name="T36" fmla="*/ 0 w 1696"/>
                <a:gd name="T37" fmla="*/ 0 h 404"/>
                <a:gd name="T38" fmla="*/ 0 w 1696"/>
                <a:gd name="T39" fmla="*/ 0 h 404"/>
                <a:gd name="T40" fmla="*/ 0 w 1696"/>
                <a:gd name="T41" fmla="*/ 0 h 404"/>
                <a:gd name="T42" fmla="*/ 0 w 1696"/>
                <a:gd name="T43" fmla="*/ 0 h 404"/>
                <a:gd name="T44" fmla="*/ 0 w 1696"/>
                <a:gd name="T45" fmla="*/ 0 h 404"/>
                <a:gd name="T46" fmla="*/ 0 w 1696"/>
                <a:gd name="T47" fmla="*/ 0 h 404"/>
                <a:gd name="T48" fmla="*/ 0 w 1696"/>
                <a:gd name="T49" fmla="*/ 0 h 404"/>
                <a:gd name="T50" fmla="*/ 0 w 1696"/>
                <a:gd name="T51" fmla="*/ 0 h 404"/>
                <a:gd name="T52" fmla="*/ 0 w 1696"/>
                <a:gd name="T53" fmla="*/ 0 h 404"/>
                <a:gd name="T54" fmla="*/ 0 w 1696"/>
                <a:gd name="T55" fmla="*/ 0 h 4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96"/>
                <a:gd name="T85" fmla="*/ 0 h 404"/>
                <a:gd name="T86" fmla="*/ 1696 w 1696"/>
                <a:gd name="T87" fmla="*/ 404 h 4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96" h="404">
                  <a:moveTo>
                    <a:pt x="1305" y="52"/>
                  </a:moveTo>
                  <a:lnTo>
                    <a:pt x="1447" y="77"/>
                  </a:lnTo>
                  <a:lnTo>
                    <a:pt x="1602" y="129"/>
                  </a:lnTo>
                  <a:lnTo>
                    <a:pt x="1696" y="159"/>
                  </a:lnTo>
                  <a:lnTo>
                    <a:pt x="1495" y="254"/>
                  </a:lnTo>
                  <a:lnTo>
                    <a:pt x="1401" y="275"/>
                  </a:lnTo>
                  <a:lnTo>
                    <a:pt x="1218" y="293"/>
                  </a:lnTo>
                  <a:lnTo>
                    <a:pt x="1006" y="327"/>
                  </a:lnTo>
                  <a:lnTo>
                    <a:pt x="908" y="345"/>
                  </a:lnTo>
                  <a:lnTo>
                    <a:pt x="611" y="366"/>
                  </a:lnTo>
                  <a:lnTo>
                    <a:pt x="476" y="345"/>
                  </a:lnTo>
                  <a:lnTo>
                    <a:pt x="285" y="324"/>
                  </a:lnTo>
                  <a:lnTo>
                    <a:pt x="159" y="324"/>
                  </a:lnTo>
                  <a:lnTo>
                    <a:pt x="98" y="345"/>
                  </a:lnTo>
                  <a:lnTo>
                    <a:pt x="76" y="370"/>
                  </a:lnTo>
                  <a:lnTo>
                    <a:pt x="74" y="401"/>
                  </a:lnTo>
                  <a:lnTo>
                    <a:pt x="74" y="404"/>
                  </a:lnTo>
                  <a:lnTo>
                    <a:pt x="45" y="387"/>
                  </a:lnTo>
                  <a:lnTo>
                    <a:pt x="15" y="355"/>
                  </a:lnTo>
                  <a:lnTo>
                    <a:pt x="0" y="240"/>
                  </a:lnTo>
                  <a:lnTo>
                    <a:pt x="11" y="202"/>
                  </a:lnTo>
                  <a:lnTo>
                    <a:pt x="48" y="159"/>
                  </a:lnTo>
                  <a:lnTo>
                    <a:pt x="236" y="111"/>
                  </a:lnTo>
                  <a:lnTo>
                    <a:pt x="504" y="60"/>
                  </a:lnTo>
                  <a:lnTo>
                    <a:pt x="831" y="6"/>
                  </a:lnTo>
                  <a:lnTo>
                    <a:pt x="880" y="0"/>
                  </a:lnTo>
                  <a:lnTo>
                    <a:pt x="1067" y="11"/>
                  </a:lnTo>
                  <a:lnTo>
                    <a:pt x="1305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3" name="Freeform 38"/>
            <p:cNvSpPr>
              <a:spLocks/>
            </p:cNvSpPr>
            <p:nvPr/>
          </p:nvSpPr>
          <p:spPr bwMode="auto">
            <a:xfrm>
              <a:off x="1070" y="1782"/>
              <a:ext cx="277" cy="115"/>
            </a:xfrm>
            <a:custGeom>
              <a:avLst/>
              <a:gdLst>
                <a:gd name="T0" fmla="*/ 0 w 832"/>
                <a:gd name="T1" fmla="*/ 0 h 345"/>
                <a:gd name="T2" fmla="*/ 0 w 832"/>
                <a:gd name="T3" fmla="*/ 0 h 345"/>
                <a:gd name="T4" fmla="*/ 0 w 832"/>
                <a:gd name="T5" fmla="*/ 0 h 345"/>
                <a:gd name="T6" fmla="*/ 0 w 832"/>
                <a:gd name="T7" fmla="*/ 0 h 345"/>
                <a:gd name="T8" fmla="*/ 0 w 832"/>
                <a:gd name="T9" fmla="*/ 0 h 345"/>
                <a:gd name="T10" fmla="*/ 0 w 832"/>
                <a:gd name="T11" fmla="*/ 0 h 345"/>
                <a:gd name="T12" fmla="*/ 0 w 832"/>
                <a:gd name="T13" fmla="*/ 0 h 345"/>
                <a:gd name="T14" fmla="*/ 0 w 832"/>
                <a:gd name="T15" fmla="*/ 0 h 345"/>
                <a:gd name="T16" fmla="*/ 0 w 832"/>
                <a:gd name="T17" fmla="*/ 0 h 345"/>
                <a:gd name="T18" fmla="*/ 0 w 832"/>
                <a:gd name="T19" fmla="*/ 0 h 345"/>
                <a:gd name="T20" fmla="*/ 0 w 832"/>
                <a:gd name="T21" fmla="*/ 0 h 345"/>
                <a:gd name="T22" fmla="*/ 0 w 832"/>
                <a:gd name="T23" fmla="*/ 0 h 345"/>
                <a:gd name="T24" fmla="*/ 0 w 832"/>
                <a:gd name="T25" fmla="*/ 0 h 345"/>
                <a:gd name="T26" fmla="*/ 0 w 832"/>
                <a:gd name="T27" fmla="*/ 0 h 345"/>
                <a:gd name="T28" fmla="*/ 0 w 832"/>
                <a:gd name="T29" fmla="*/ 0 h 345"/>
                <a:gd name="T30" fmla="*/ 0 w 832"/>
                <a:gd name="T31" fmla="*/ 0 h 345"/>
                <a:gd name="T32" fmla="*/ 0 w 832"/>
                <a:gd name="T33" fmla="*/ 0 h 345"/>
                <a:gd name="T34" fmla="*/ 0 w 832"/>
                <a:gd name="T35" fmla="*/ 0 h 345"/>
                <a:gd name="T36" fmla="*/ 0 w 832"/>
                <a:gd name="T37" fmla="*/ 0 h 345"/>
                <a:gd name="T38" fmla="*/ 0 w 832"/>
                <a:gd name="T39" fmla="*/ 0 h 345"/>
                <a:gd name="T40" fmla="*/ 0 w 832"/>
                <a:gd name="T41" fmla="*/ 0 h 345"/>
                <a:gd name="T42" fmla="*/ 0 w 832"/>
                <a:gd name="T43" fmla="*/ 0 h 345"/>
                <a:gd name="T44" fmla="*/ 0 w 832"/>
                <a:gd name="T45" fmla="*/ 0 h 345"/>
                <a:gd name="T46" fmla="*/ 0 w 832"/>
                <a:gd name="T47" fmla="*/ 0 h 345"/>
                <a:gd name="T48" fmla="*/ 0 w 832"/>
                <a:gd name="T49" fmla="*/ 0 h 345"/>
                <a:gd name="T50" fmla="*/ 0 w 832"/>
                <a:gd name="T51" fmla="*/ 0 h 345"/>
                <a:gd name="T52" fmla="*/ 0 w 832"/>
                <a:gd name="T53" fmla="*/ 0 h 3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2"/>
                <a:gd name="T82" fmla="*/ 0 h 345"/>
                <a:gd name="T83" fmla="*/ 832 w 832"/>
                <a:gd name="T84" fmla="*/ 345 h 3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2" h="345">
                  <a:moveTo>
                    <a:pt x="832" y="57"/>
                  </a:moveTo>
                  <a:lnTo>
                    <a:pt x="771" y="95"/>
                  </a:lnTo>
                  <a:lnTo>
                    <a:pt x="617" y="168"/>
                  </a:lnTo>
                  <a:lnTo>
                    <a:pt x="548" y="196"/>
                  </a:lnTo>
                  <a:lnTo>
                    <a:pt x="413" y="255"/>
                  </a:lnTo>
                  <a:lnTo>
                    <a:pt x="218" y="310"/>
                  </a:lnTo>
                  <a:lnTo>
                    <a:pt x="13" y="345"/>
                  </a:lnTo>
                  <a:lnTo>
                    <a:pt x="0" y="345"/>
                  </a:lnTo>
                  <a:lnTo>
                    <a:pt x="66" y="293"/>
                  </a:lnTo>
                  <a:lnTo>
                    <a:pt x="70" y="293"/>
                  </a:lnTo>
                  <a:lnTo>
                    <a:pt x="83" y="283"/>
                  </a:lnTo>
                  <a:lnTo>
                    <a:pt x="78" y="272"/>
                  </a:lnTo>
                  <a:lnTo>
                    <a:pt x="103" y="251"/>
                  </a:lnTo>
                  <a:lnTo>
                    <a:pt x="98" y="231"/>
                  </a:lnTo>
                  <a:lnTo>
                    <a:pt x="151" y="199"/>
                  </a:lnTo>
                  <a:lnTo>
                    <a:pt x="151" y="196"/>
                  </a:lnTo>
                  <a:lnTo>
                    <a:pt x="155" y="192"/>
                  </a:lnTo>
                  <a:lnTo>
                    <a:pt x="135" y="178"/>
                  </a:lnTo>
                  <a:lnTo>
                    <a:pt x="114" y="178"/>
                  </a:lnTo>
                  <a:lnTo>
                    <a:pt x="164" y="140"/>
                  </a:lnTo>
                  <a:lnTo>
                    <a:pt x="225" y="140"/>
                  </a:lnTo>
                  <a:lnTo>
                    <a:pt x="404" y="112"/>
                  </a:lnTo>
                  <a:lnTo>
                    <a:pt x="519" y="63"/>
                  </a:lnTo>
                  <a:lnTo>
                    <a:pt x="633" y="14"/>
                  </a:lnTo>
                  <a:lnTo>
                    <a:pt x="661" y="0"/>
                  </a:lnTo>
                  <a:lnTo>
                    <a:pt x="771" y="35"/>
                  </a:lnTo>
                  <a:lnTo>
                    <a:pt x="832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4" name="Freeform 39"/>
            <p:cNvSpPr>
              <a:spLocks/>
            </p:cNvSpPr>
            <p:nvPr/>
          </p:nvSpPr>
          <p:spPr bwMode="auto">
            <a:xfrm>
              <a:off x="1171" y="1803"/>
              <a:ext cx="193" cy="91"/>
            </a:xfrm>
            <a:custGeom>
              <a:avLst/>
              <a:gdLst>
                <a:gd name="T0" fmla="*/ 0 w 579"/>
                <a:gd name="T1" fmla="*/ 0 h 271"/>
                <a:gd name="T2" fmla="*/ 0 w 579"/>
                <a:gd name="T3" fmla="*/ 0 h 271"/>
                <a:gd name="T4" fmla="*/ 0 w 579"/>
                <a:gd name="T5" fmla="*/ 0 h 271"/>
                <a:gd name="T6" fmla="*/ 0 w 579"/>
                <a:gd name="T7" fmla="*/ 0 h 271"/>
                <a:gd name="T8" fmla="*/ 0 w 579"/>
                <a:gd name="T9" fmla="*/ 0 h 271"/>
                <a:gd name="T10" fmla="*/ 0 w 579"/>
                <a:gd name="T11" fmla="*/ 0 h 271"/>
                <a:gd name="T12" fmla="*/ 0 w 579"/>
                <a:gd name="T13" fmla="*/ 0 h 271"/>
                <a:gd name="T14" fmla="*/ 0 w 579"/>
                <a:gd name="T15" fmla="*/ 0 h 271"/>
                <a:gd name="T16" fmla="*/ 0 w 579"/>
                <a:gd name="T17" fmla="*/ 0 h 271"/>
                <a:gd name="T18" fmla="*/ 0 w 579"/>
                <a:gd name="T19" fmla="*/ 0 h 271"/>
                <a:gd name="T20" fmla="*/ 0 w 579"/>
                <a:gd name="T21" fmla="*/ 0 h 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9"/>
                <a:gd name="T34" fmla="*/ 0 h 271"/>
                <a:gd name="T35" fmla="*/ 579 w 579"/>
                <a:gd name="T36" fmla="*/ 271 h 2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9" h="271">
                  <a:moveTo>
                    <a:pt x="579" y="7"/>
                  </a:moveTo>
                  <a:lnTo>
                    <a:pt x="334" y="142"/>
                  </a:lnTo>
                  <a:lnTo>
                    <a:pt x="146" y="223"/>
                  </a:lnTo>
                  <a:lnTo>
                    <a:pt x="0" y="271"/>
                  </a:lnTo>
                  <a:lnTo>
                    <a:pt x="11" y="241"/>
                  </a:lnTo>
                  <a:lnTo>
                    <a:pt x="195" y="174"/>
                  </a:lnTo>
                  <a:lnTo>
                    <a:pt x="456" y="56"/>
                  </a:lnTo>
                  <a:lnTo>
                    <a:pt x="518" y="24"/>
                  </a:lnTo>
                  <a:lnTo>
                    <a:pt x="553" y="0"/>
                  </a:lnTo>
                  <a:lnTo>
                    <a:pt x="574" y="4"/>
                  </a:lnTo>
                  <a:lnTo>
                    <a:pt x="579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5" name="Freeform 40"/>
            <p:cNvSpPr>
              <a:spLocks/>
            </p:cNvSpPr>
            <p:nvPr/>
          </p:nvSpPr>
          <p:spPr bwMode="auto">
            <a:xfrm>
              <a:off x="1159" y="1808"/>
              <a:ext cx="235" cy="101"/>
            </a:xfrm>
            <a:custGeom>
              <a:avLst/>
              <a:gdLst>
                <a:gd name="T0" fmla="*/ 0 w 705"/>
                <a:gd name="T1" fmla="*/ 0 h 304"/>
                <a:gd name="T2" fmla="*/ 0 w 705"/>
                <a:gd name="T3" fmla="*/ 0 h 304"/>
                <a:gd name="T4" fmla="*/ 0 w 705"/>
                <a:gd name="T5" fmla="*/ 0 h 304"/>
                <a:gd name="T6" fmla="*/ 0 w 705"/>
                <a:gd name="T7" fmla="*/ 0 h 304"/>
                <a:gd name="T8" fmla="*/ 0 w 705"/>
                <a:gd name="T9" fmla="*/ 0 h 304"/>
                <a:gd name="T10" fmla="*/ 0 w 705"/>
                <a:gd name="T11" fmla="*/ 0 h 304"/>
                <a:gd name="T12" fmla="*/ 0 w 705"/>
                <a:gd name="T13" fmla="*/ 0 h 304"/>
                <a:gd name="T14" fmla="*/ 0 w 705"/>
                <a:gd name="T15" fmla="*/ 0 h 304"/>
                <a:gd name="T16" fmla="*/ 0 w 705"/>
                <a:gd name="T17" fmla="*/ 0 h 304"/>
                <a:gd name="T18" fmla="*/ 0 w 705"/>
                <a:gd name="T19" fmla="*/ 0 h 304"/>
                <a:gd name="T20" fmla="*/ 0 w 705"/>
                <a:gd name="T21" fmla="*/ 0 h 304"/>
                <a:gd name="T22" fmla="*/ 0 w 705"/>
                <a:gd name="T23" fmla="*/ 0 h 304"/>
                <a:gd name="T24" fmla="*/ 0 w 705"/>
                <a:gd name="T25" fmla="*/ 0 h 3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5"/>
                <a:gd name="T40" fmla="*/ 0 h 304"/>
                <a:gd name="T41" fmla="*/ 705 w 705"/>
                <a:gd name="T42" fmla="*/ 304 h 3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5" h="304">
                  <a:moveTo>
                    <a:pt x="705" y="11"/>
                  </a:moveTo>
                  <a:lnTo>
                    <a:pt x="530" y="123"/>
                  </a:lnTo>
                  <a:lnTo>
                    <a:pt x="277" y="245"/>
                  </a:lnTo>
                  <a:lnTo>
                    <a:pt x="134" y="284"/>
                  </a:lnTo>
                  <a:lnTo>
                    <a:pt x="9" y="304"/>
                  </a:lnTo>
                  <a:lnTo>
                    <a:pt x="0" y="304"/>
                  </a:lnTo>
                  <a:lnTo>
                    <a:pt x="11" y="287"/>
                  </a:lnTo>
                  <a:lnTo>
                    <a:pt x="24" y="276"/>
                  </a:lnTo>
                  <a:lnTo>
                    <a:pt x="151" y="241"/>
                  </a:lnTo>
                  <a:lnTo>
                    <a:pt x="411" y="129"/>
                  </a:lnTo>
                  <a:lnTo>
                    <a:pt x="644" y="0"/>
                  </a:lnTo>
                  <a:lnTo>
                    <a:pt x="697" y="11"/>
                  </a:lnTo>
                  <a:lnTo>
                    <a:pt x="705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6" name="Freeform 41"/>
            <p:cNvSpPr>
              <a:spLocks/>
            </p:cNvSpPr>
            <p:nvPr/>
          </p:nvSpPr>
          <p:spPr bwMode="auto">
            <a:xfrm>
              <a:off x="1141" y="1814"/>
              <a:ext cx="291" cy="115"/>
            </a:xfrm>
            <a:custGeom>
              <a:avLst/>
              <a:gdLst>
                <a:gd name="T0" fmla="*/ 0 w 873"/>
                <a:gd name="T1" fmla="*/ 0 h 345"/>
                <a:gd name="T2" fmla="*/ 0 w 873"/>
                <a:gd name="T3" fmla="*/ 0 h 345"/>
                <a:gd name="T4" fmla="*/ 0 w 873"/>
                <a:gd name="T5" fmla="*/ 0 h 345"/>
                <a:gd name="T6" fmla="*/ 0 w 873"/>
                <a:gd name="T7" fmla="*/ 0 h 345"/>
                <a:gd name="T8" fmla="*/ 0 w 873"/>
                <a:gd name="T9" fmla="*/ 0 h 345"/>
                <a:gd name="T10" fmla="*/ 0 w 873"/>
                <a:gd name="T11" fmla="*/ 0 h 345"/>
                <a:gd name="T12" fmla="*/ 0 w 873"/>
                <a:gd name="T13" fmla="*/ 0 h 345"/>
                <a:gd name="T14" fmla="*/ 0 w 873"/>
                <a:gd name="T15" fmla="*/ 0 h 345"/>
                <a:gd name="T16" fmla="*/ 0 w 873"/>
                <a:gd name="T17" fmla="*/ 0 h 345"/>
                <a:gd name="T18" fmla="*/ 0 w 873"/>
                <a:gd name="T19" fmla="*/ 0 h 345"/>
                <a:gd name="T20" fmla="*/ 0 w 873"/>
                <a:gd name="T21" fmla="*/ 0 h 345"/>
                <a:gd name="T22" fmla="*/ 0 w 873"/>
                <a:gd name="T23" fmla="*/ 0 h 345"/>
                <a:gd name="T24" fmla="*/ 0 w 873"/>
                <a:gd name="T25" fmla="*/ 0 h 345"/>
                <a:gd name="T26" fmla="*/ 0 w 873"/>
                <a:gd name="T27" fmla="*/ 0 h 345"/>
                <a:gd name="T28" fmla="*/ 0 w 873"/>
                <a:gd name="T29" fmla="*/ 0 h 345"/>
                <a:gd name="T30" fmla="*/ 0 w 873"/>
                <a:gd name="T31" fmla="*/ 0 h 345"/>
                <a:gd name="T32" fmla="*/ 0 w 873"/>
                <a:gd name="T33" fmla="*/ 0 h 345"/>
                <a:gd name="T34" fmla="*/ 0 w 873"/>
                <a:gd name="T35" fmla="*/ 0 h 3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73"/>
                <a:gd name="T55" fmla="*/ 0 h 345"/>
                <a:gd name="T56" fmla="*/ 873 w 873"/>
                <a:gd name="T57" fmla="*/ 345 h 3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73" h="345">
                  <a:moveTo>
                    <a:pt x="808" y="59"/>
                  </a:moveTo>
                  <a:lnTo>
                    <a:pt x="644" y="160"/>
                  </a:lnTo>
                  <a:lnTo>
                    <a:pt x="584" y="194"/>
                  </a:lnTo>
                  <a:lnTo>
                    <a:pt x="286" y="323"/>
                  </a:lnTo>
                  <a:lnTo>
                    <a:pt x="185" y="341"/>
                  </a:lnTo>
                  <a:lnTo>
                    <a:pt x="65" y="341"/>
                  </a:lnTo>
                  <a:lnTo>
                    <a:pt x="9" y="345"/>
                  </a:lnTo>
                  <a:lnTo>
                    <a:pt x="0" y="345"/>
                  </a:lnTo>
                  <a:lnTo>
                    <a:pt x="26" y="313"/>
                  </a:lnTo>
                  <a:lnTo>
                    <a:pt x="37" y="304"/>
                  </a:lnTo>
                  <a:lnTo>
                    <a:pt x="168" y="285"/>
                  </a:lnTo>
                  <a:lnTo>
                    <a:pt x="347" y="237"/>
                  </a:lnTo>
                  <a:lnTo>
                    <a:pt x="572" y="128"/>
                  </a:lnTo>
                  <a:lnTo>
                    <a:pt x="673" y="73"/>
                  </a:lnTo>
                  <a:lnTo>
                    <a:pt x="751" y="20"/>
                  </a:lnTo>
                  <a:lnTo>
                    <a:pt x="788" y="0"/>
                  </a:lnTo>
                  <a:lnTo>
                    <a:pt x="873" y="7"/>
                  </a:lnTo>
                  <a:lnTo>
                    <a:pt x="808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7" name="Freeform 42"/>
            <p:cNvSpPr>
              <a:spLocks/>
            </p:cNvSpPr>
            <p:nvPr/>
          </p:nvSpPr>
          <p:spPr bwMode="auto">
            <a:xfrm>
              <a:off x="938" y="1831"/>
              <a:ext cx="172" cy="74"/>
            </a:xfrm>
            <a:custGeom>
              <a:avLst/>
              <a:gdLst>
                <a:gd name="T0" fmla="*/ 0 w 515"/>
                <a:gd name="T1" fmla="*/ 0 h 222"/>
                <a:gd name="T2" fmla="*/ 0 w 515"/>
                <a:gd name="T3" fmla="*/ 0 h 222"/>
                <a:gd name="T4" fmla="*/ 0 w 515"/>
                <a:gd name="T5" fmla="*/ 0 h 222"/>
                <a:gd name="T6" fmla="*/ 0 w 515"/>
                <a:gd name="T7" fmla="*/ 0 h 222"/>
                <a:gd name="T8" fmla="*/ 0 w 515"/>
                <a:gd name="T9" fmla="*/ 0 h 222"/>
                <a:gd name="T10" fmla="*/ 0 w 515"/>
                <a:gd name="T11" fmla="*/ 0 h 222"/>
                <a:gd name="T12" fmla="*/ 0 w 515"/>
                <a:gd name="T13" fmla="*/ 0 h 222"/>
                <a:gd name="T14" fmla="*/ 0 w 515"/>
                <a:gd name="T15" fmla="*/ 0 h 222"/>
                <a:gd name="T16" fmla="*/ 0 w 515"/>
                <a:gd name="T17" fmla="*/ 0 h 222"/>
                <a:gd name="T18" fmla="*/ 0 w 515"/>
                <a:gd name="T19" fmla="*/ 0 h 222"/>
                <a:gd name="T20" fmla="*/ 0 w 515"/>
                <a:gd name="T21" fmla="*/ 0 h 222"/>
                <a:gd name="T22" fmla="*/ 0 w 515"/>
                <a:gd name="T23" fmla="*/ 0 h 222"/>
                <a:gd name="T24" fmla="*/ 0 w 515"/>
                <a:gd name="T25" fmla="*/ 0 h 222"/>
                <a:gd name="T26" fmla="*/ 0 w 515"/>
                <a:gd name="T27" fmla="*/ 0 h 222"/>
                <a:gd name="T28" fmla="*/ 0 w 515"/>
                <a:gd name="T29" fmla="*/ 0 h 222"/>
                <a:gd name="T30" fmla="*/ 0 w 515"/>
                <a:gd name="T31" fmla="*/ 0 h 222"/>
                <a:gd name="T32" fmla="*/ 0 w 515"/>
                <a:gd name="T33" fmla="*/ 0 h 222"/>
                <a:gd name="T34" fmla="*/ 0 w 515"/>
                <a:gd name="T35" fmla="*/ 0 h 222"/>
                <a:gd name="T36" fmla="*/ 0 w 515"/>
                <a:gd name="T37" fmla="*/ 0 h 222"/>
                <a:gd name="T38" fmla="*/ 0 w 515"/>
                <a:gd name="T39" fmla="*/ 0 h 222"/>
                <a:gd name="T40" fmla="*/ 0 w 515"/>
                <a:gd name="T41" fmla="*/ 0 h 222"/>
                <a:gd name="T42" fmla="*/ 0 w 515"/>
                <a:gd name="T43" fmla="*/ 0 h 222"/>
                <a:gd name="T44" fmla="*/ 0 w 515"/>
                <a:gd name="T45" fmla="*/ 0 h 222"/>
                <a:gd name="T46" fmla="*/ 0 w 515"/>
                <a:gd name="T47" fmla="*/ 0 h 222"/>
                <a:gd name="T48" fmla="*/ 0 w 515"/>
                <a:gd name="T49" fmla="*/ 0 h 222"/>
                <a:gd name="T50" fmla="*/ 0 w 515"/>
                <a:gd name="T51" fmla="*/ 0 h 222"/>
                <a:gd name="T52" fmla="*/ 0 w 515"/>
                <a:gd name="T53" fmla="*/ 0 h 222"/>
                <a:gd name="T54" fmla="*/ 0 w 515"/>
                <a:gd name="T55" fmla="*/ 0 h 222"/>
                <a:gd name="T56" fmla="*/ 0 w 515"/>
                <a:gd name="T57" fmla="*/ 0 h 222"/>
                <a:gd name="T58" fmla="*/ 0 w 515"/>
                <a:gd name="T59" fmla="*/ 0 h 2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5"/>
                <a:gd name="T91" fmla="*/ 0 h 222"/>
                <a:gd name="T92" fmla="*/ 515 w 515"/>
                <a:gd name="T93" fmla="*/ 222 h 2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5" h="222">
                  <a:moveTo>
                    <a:pt x="478" y="39"/>
                  </a:moveTo>
                  <a:lnTo>
                    <a:pt x="498" y="49"/>
                  </a:lnTo>
                  <a:lnTo>
                    <a:pt x="515" y="49"/>
                  </a:lnTo>
                  <a:lnTo>
                    <a:pt x="473" y="73"/>
                  </a:lnTo>
                  <a:lnTo>
                    <a:pt x="469" y="80"/>
                  </a:lnTo>
                  <a:lnTo>
                    <a:pt x="469" y="90"/>
                  </a:lnTo>
                  <a:lnTo>
                    <a:pt x="478" y="97"/>
                  </a:lnTo>
                  <a:lnTo>
                    <a:pt x="449" y="121"/>
                  </a:lnTo>
                  <a:lnTo>
                    <a:pt x="452" y="125"/>
                  </a:lnTo>
                  <a:lnTo>
                    <a:pt x="371" y="187"/>
                  </a:lnTo>
                  <a:lnTo>
                    <a:pt x="310" y="202"/>
                  </a:lnTo>
                  <a:lnTo>
                    <a:pt x="306" y="205"/>
                  </a:lnTo>
                  <a:lnTo>
                    <a:pt x="192" y="220"/>
                  </a:lnTo>
                  <a:lnTo>
                    <a:pt x="135" y="222"/>
                  </a:lnTo>
                  <a:lnTo>
                    <a:pt x="0" y="220"/>
                  </a:lnTo>
                  <a:lnTo>
                    <a:pt x="33" y="202"/>
                  </a:lnTo>
                  <a:lnTo>
                    <a:pt x="65" y="168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118" y="121"/>
                  </a:lnTo>
                  <a:lnTo>
                    <a:pt x="122" y="121"/>
                  </a:lnTo>
                  <a:lnTo>
                    <a:pt x="131" y="114"/>
                  </a:lnTo>
                  <a:lnTo>
                    <a:pt x="127" y="104"/>
                  </a:lnTo>
                  <a:lnTo>
                    <a:pt x="127" y="97"/>
                  </a:lnTo>
                  <a:lnTo>
                    <a:pt x="229" y="49"/>
                  </a:lnTo>
                  <a:lnTo>
                    <a:pt x="367" y="24"/>
                  </a:lnTo>
                  <a:lnTo>
                    <a:pt x="465" y="7"/>
                  </a:lnTo>
                  <a:lnTo>
                    <a:pt x="509" y="0"/>
                  </a:lnTo>
                  <a:lnTo>
                    <a:pt x="478" y="28"/>
                  </a:lnTo>
                  <a:lnTo>
                    <a:pt x="478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8" name="Freeform 43"/>
            <p:cNvSpPr>
              <a:spLocks/>
            </p:cNvSpPr>
            <p:nvPr/>
          </p:nvSpPr>
          <p:spPr bwMode="auto">
            <a:xfrm>
              <a:off x="745" y="1839"/>
              <a:ext cx="135" cy="55"/>
            </a:xfrm>
            <a:custGeom>
              <a:avLst/>
              <a:gdLst>
                <a:gd name="T0" fmla="*/ 0 w 404"/>
                <a:gd name="T1" fmla="*/ 0 h 163"/>
                <a:gd name="T2" fmla="*/ 0 w 404"/>
                <a:gd name="T3" fmla="*/ 0 h 163"/>
                <a:gd name="T4" fmla="*/ 0 w 404"/>
                <a:gd name="T5" fmla="*/ 0 h 163"/>
                <a:gd name="T6" fmla="*/ 0 w 404"/>
                <a:gd name="T7" fmla="*/ 0 h 163"/>
                <a:gd name="T8" fmla="*/ 0 w 404"/>
                <a:gd name="T9" fmla="*/ 0 h 163"/>
                <a:gd name="T10" fmla="*/ 0 w 404"/>
                <a:gd name="T11" fmla="*/ 0 h 163"/>
                <a:gd name="T12" fmla="*/ 0 w 404"/>
                <a:gd name="T13" fmla="*/ 0 h 163"/>
                <a:gd name="T14" fmla="*/ 0 w 404"/>
                <a:gd name="T15" fmla="*/ 0 h 163"/>
                <a:gd name="T16" fmla="*/ 0 w 404"/>
                <a:gd name="T17" fmla="*/ 0 h 163"/>
                <a:gd name="T18" fmla="*/ 0 w 404"/>
                <a:gd name="T19" fmla="*/ 0 h 163"/>
                <a:gd name="T20" fmla="*/ 0 w 404"/>
                <a:gd name="T21" fmla="*/ 0 h 163"/>
                <a:gd name="T22" fmla="*/ 0 w 404"/>
                <a:gd name="T23" fmla="*/ 0 h 163"/>
                <a:gd name="T24" fmla="*/ 0 w 404"/>
                <a:gd name="T25" fmla="*/ 0 h 163"/>
                <a:gd name="T26" fmla="*/ 0 w 404"/>
                <a:gd name="T27" fmla="*/ 0 h 163"/>
                <a:gd name="T28" fmla="*/ 0 w 404"/>
                <a:gd name="T29" fmla="*/ 0 h 163"/>
                <a:gd name="T30" fmla="*/ 0 w 404"/>
                <a:gd name="T31" fmla="*/ 0 h 163"/>
                <a:gd name="T32" fmla="*/ 0 w 404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4"/>
                <a:gd name="T52" fmla="*/ 0 h 163"/>
                <a:gd name="T53" fmla="*/ 404 w 404"/>
                <a:gd name="T54" fmla="*/ 163 h 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4" h="163">
                  <a:moveTo>
                    <a:pt x="273" y="10"/>
                  </a:moveTo>
                  <a:lnTo>
                    <a:pt x="404" y="25"/>
                  </a:lnTo>
                  <a:lnTo>
                    <a:pt x="339" y="45"/>
                  </a:lnTo>
                  <a:lnTo>
                    <a:pt x="339" y="56"/>
                  </a:lnTo>
                  <a:lnTo>
                    <a:pt x="376" y="73"/>
                  </a:lnTo>
                  <a:lnTo>
                    <a:pt x="326" y="88"/>
                  </a:lnTo>
                  <a:lnTo>
                    <a:pt x="310" y="101"/>
                  </a:lnTo>
                  <a:lnTo>
                    <a:pt x="326" y="129"/>
                  </a:lnTo>
                  <a:lnTo>
                    <a:pt x="286" y="153"/>
                  </a:lnTo>
                  <a:lnTo>
                    <a:pt x="253" y="163"/>
                  </a:lnTo>
                  <a:lnTo>
                    <a:pt x="131" y="136"/>
                  </a:lnTo>
                  <a:lnTo>
                    <a:pt x="33" y="90"/>
                  </a:lnTo>
                  <a:lnTo>
                    <a:pt x="0" y="56"/>
                  </a:lnTo>
                  <a:lnTo>
                    <a:pt x="12" y="28"/>
                  </a:lnTo>
                  <a:lnTo>
                    <a:pt x="73" y="0"/>
                  </a:lnTo>
                  <a:lnTo>
                    <a:pt x="155" y="4"/>
                  </a:lnTo>
                  <a:lnTo>
                    <a:pt x="273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19" name="Freeform 44"/>
            <p:cNvSpPr>
              <a:spLocks/>
            </p:cNvSpPr>
            <p:nvPr/>
          </p:nvSpPr>
          <p:spPr bwMode="auto">
            <a:xfrm>
              <a:off x="847" y="1849"/>
              <a:ext cx="150" cy="56"/>
            </a:xfrm>
            <a:custGeom>
              <a:avLst/>
              <a:gdLst>
                <a:gd name="T0" fmla="*/ 0 w 448"/>
                <a:gd name="T1" fmla="*/ 0 h 168"/>
                <a:gd name="T2" fmla="*/ 0 w 448"/>
                <a:gd name="T3" fmla="*/ 0 h 168"/>
                <a:gd name="T4" fmla="*/ 0 w 448"/>
                <a:gd name="T5" fmla="*/ 0 h 168"/>
                <a:gd name="T6" fmla="*/ 0 w 448"/>
                <a:gd name="T7" fmla="*/ 0 h 168"/>
                <a:gd name="T8" fmla="*/ 0 w 448"/>
                <a:gd name="T9" fmla="*/ 0 h 168"/>
                <a:gd name="T10" fmla="*/ 0 w 448"/>
                <a:gd name="T11" fmla="*/ 0 h 168"/>
                <a:gd name="T12" fmla="*/ 0 w 448"/>
                <a:gd name="T13" fmla="*/ 0 h 168"/>
                <a:gd name="T14" fmla="*/ 0 w 448"/>
                <a:gd name="T15" fmla="*/ 0 h 168"/>
                <a:gd name="T16" fmla="*/ 0 w 448"/>
                <a:gd name="T17" fmla="*/ 0 h 168"/>
                <a:gd name="T18" fmla="*/ 0 w 448"/>
                <a:gd name="T19" fmla="*/ 0 h 168"/>
                <a:gd name="T20" fmla="*/ 0 w 448"/>
                <a:gd name="T21" fmla="*/ 0 h 168"/>
                <a:gd name="T22" fmla="*/ 0 w 448"/>
                <a:gd name="T23" fmla="*/ 0 h 168"/>
                <a:gd name="T24" fmla="*/ 0 w 448"/>
                <a:gd name="T25" fmla="*/ 0 h 168"/>
                <a:gd name="T26" fmla="*/ 0 w 448"/>
                <a:gd name="T27" fmla="*/ 0 h 168"/>
                <a:gd name="T28" fmla="*/ 0 w 448"/>
                <a:gd name="T29" fmla="*/ 0 h 168"/>
                <a:gd name="T30" fmla="*/ 0 w 448"/>
                <a:gd name="T31" fmla="*/ 0 h 168"/>
                <a:gd name="T32" fmla="*/ 0 w 448"/>
                <a:gd name="T33" fmla="*/ 0 h 168"/>
                <a:gd name="T34" fmla="*/ 0 w 448"/>
                <a:gd name="T35" fmla="*/ 0 h 168"/>
                <a:gd name="T36" fmla="*/ 0 w 448"/>
                <a:gd name="T37" fmla="*/ 0 h 168"/>
                <a:gd name="T38" fmla="*/ 0 w 448"/>
                <a:gd name="T39" fmla="*/ 0 h 168"/>
                <a:gd name="T40" fmla="*/ 0 w 448"/>
                <a:gd name="T41" fmla="*/ 0 h 168"/>
                <a:gd name="T42" fmla="*/ 0 w 448"/>
                <a:gd name="T43" fmla="*/ 0 h 168"/>
                <a:gd name="T44" fmla="*/ 0 w 448"/>
                <a:gd name="T45" fmla="*/ 0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8"/>
                <a:gd name="T70" fmla="*/ 0 h 168"/>
                <a:gd name="T71" fmla="*/ 448 w 448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8" h="168">
                  <a:moveTo>
                    <a:pt x="375" y="38"/>
                  </a:moveTo>
                  <a:lnTo>
                    <a:pt x="380" y="56"/>
                  </a:lnTo>
                  <a:lnTo>
                    <a:pt x="314" y="73"/>
                  </a:lnTo>
                  <a:lnTo>
                    <a:pt x="314" y="101"/>
                  </a:lnTo>
                  <a:lnTo>
                    <a:pt x="319" y="105"/>
                  </a:lnTo>
                  <a:lnTo>
                    <a:pt x="289" y="135"/>
                  </a:lnTo>
                  <a:lnTo>
                    <a:pt x="229" y="164"/>
                  </a:lnTo>
                  <a:lnTo>
                    <a:pt x="183" y="168"/>
                  </a:lnTo>
                  <a:lnTo>
                    <a:pt x="9" y="144"/>
                  </a:lnTo>
                  <a:lnTo>
                    <a:pt x="0" y="140"/>
                  </a:lnTo>
                  <a:lnTo>
                    <a:pt x="37" y="118"/>
                  </a:lnTo>
                  <a:lnTo>
                    <a:pt x="48" y="105"/>
                  </a:lnTo>
                  <a:lnTo>
                    <a:pt x="33" y="77"/>
                  </a:lnTo>
                  <a:lnTo>
                    <a:pt x="81" y="62"/>
                  </a:lnTo>
                  <a:lnTo>
                    <a:pt x="94" y="52"/>
                  </a:lnTo>
                  <a:lnTo>
                    <a:pt x="90" y="35"/>
                  </a:lnTo>
                  <a:lnTo>
                    <a:pt x="77" y="28"/>
                  </a:lnTo>
                  <a:lnTo>
                    <a:pt x="74" y="24"/>
                  </a:lnTo>
                  <a:lnTo>
                    <a:pt x="138" y="4"/>
                  </a:lnTo>
                  <a:lnTo>
                    <a:pt x="203" y="14"/>
                  </a:lnTo>
                  <a:lnTo>
                    <a:pt x="437" y="0"/>
                  </a:lnTo>
                  <a:lnTo>
                    <a:pt x="448" y="0"/>
                  </a:lnTo>
                  <a:lnTo>
                    <a:pt x="375" y="3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0" name="Freeform 45"/>
            <p:cNvSpPr>
              <a:spLocks/>
            </p:cNvSpPr>
            <p:nvPr/>
          </p:nvSpPr>
          <p:spPr bwMode="auto">
            <a:xfrm>
              <a:off x="1224" y="1857"/>
              <a:ext cx="220" cy="79"/>
            </a:xfrm>
            <a:custGeom>
              <a:avLst/>
              <a:gdLst>
                <a:gd name="T0" fmla="*/ 0 w 661"/>
                <a:gd name="T1" fmla="*/ 0 h 238"/>
                <a:gd name="T2" fmla="*/ 0 w 661"/>
                <a:gd name="T3" fmla="*/ 0 h 238"/>
                <a:gd name="T4" fmla="*/ 0 w 661"/>
                <a:gd name="T5" fmla="*/ 0 h 238"/>
                <a:gd name="T6" fmla="*/ 0 w 661"/>
                <a:gd name="T7" fmla="*/ 0 h 238"/>
                <a:gd name="T8" fmla="*/ 0 w 661"/>
                <a:gd name="T9" fmla="*/ 0 h 238"/>
                <a:gd name="T10" fmla="*/ 0 w 661"/>
                <a:gd name="T11" fmla="*/ 0 h 238"/>
                <a:gd name="T12" fmla="*/ 0 w 661"/>
                <a:gd name="T13" fmla="*/ 0 h 238"/>
                <a:gd name="T14" fmla="*/ 0 w 661"/>
                <a:gd name="T15" fmla="*/ 0 h 238"/>
                <a:gd name="T16" fmla="*/ 0 w 661"/>
                <a:gd name="T17" fmla="*/ 0 h 238"/>
                <a:gd name="T18" fmla="*/ 0 w 661"/>
                <a:gd name="T19" fmla="*/ 0 h 238"/>
                <a:gd name="T20" fmla="*/ 0 w 661"/>
                <a:gd name="T21" fmla="*/ 0 h 238"/>
                <a:gd name="T22" fmla="*/ 0 w 661"/>
                <a:gd name="T23" fmla="*/ 0 h 238"/>
                <a:gd name="T24" fmla="*/ 0 w 661"/>
                <a:gd name="T25" fmla="*/ 0 h 238"/>
                <a:gd name="T26" fmla="*/ 0 w 661"/>
                <a:gd name="T27" fmla="*/ 0 h 238"/>
                <a:gd name="T28" fmla="*/ 0 w 661"/>
                <a:gd name="T29" fmla="*/ 0 h 238"/>
                <a:gd name="T30" fmla="*/ 0 w 661"/>
                <a:gd name="T31" fmla="*/ 0 h 238"/>
                <a:gd name="T32" fmla="*/ 0 w 661"/>
                <a:gd name="T33" fmla="*/ 0 h 238"/>
                <a:gd name="T34" fmla="*/ 0 w 661"/>
                <a:gd name="T35" fmla="*/ 0 h 238"/>
                <a:gd name="T36" fmla="*/ 0 w 661"/>
                <a:gd name="T37" fmla="*/ 0 h 238"/>
                <a:gd name="T38" fmla="*/ 0 w 661"/>
                <a:gd name="T39" fmla="*/ 0 h 2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1"/>
                <a:gd name="T61" fmla="*/ 0 h 238"/>
                <a:gd name="T62" fmla="*/ 661 w 661"/>
                <a:gd name="T63" fmla="*/ 238 h 2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1" h="238">
                  <a:moveTo>
                    <a:pt x="567" y="98"/>
                  </a:moveTo>
                  <a:lnTo>
                    <a:pt x="473" y="157"/>
                  </a:lnTo>
                  <a:lnTo>
                    <a:pt x="273" y="224"/>
                  </a:lnTo>
                  <a:lnTo>
                    <a:pt x="185" y="238"/>
                  </a:lnTo>
                  <a:lnTo>
                    <a:pt x="58" y="230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111" y="185"/>
                  </a:lnTo>
                  <a:lnTo>
                    <a:pt x="323" y="92"/>
                  </a:lnTo>
                  <a:lnTo>
                    <a:pt x="458" y="25"/>
                  </a:lnTo>
                  <a:lnTo>
                    <a:pt x="510" y="18"/>
                  </a:lnTo>
                  <a:lnTo>
                    <a:pt x="550" y="18"/>
                  </a:lnTo>
                  <a:lnTo>
                    <a:pt x="556" y="14"/>
                  </a:lnTo>
                  <a:lnTo>
                    <a:pt x="567" y="14"/>
                  </a:lnTo>
                  <a:lnTo>
                    <a:pt x="556" y="38"/>
                  </a:lnTo>
                  <a:lnTo>
                    <a:pt x="556" y="45"/>
                  </a:lnTo>
                  <a:lnTo>
                    <a:pt x="563" y="53"/>
                  </a:lnTo>
                  <a:lnTo>
                    <a:pt x="661" y="0"/>
                  </a:lnTo>
                  <a:lnTo>
                    <a:pt x="637" y="42"/>
                  </a:lnTo>
                  <a:lnTo>
                    <a:pt x="567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1" name="Freeform 46"/>
            <p:cNvSpPr>
              <a:spLocks/>
            </p:cNvSpPr>
            <p:nvPr/>
          </p:nvSpPr>
          <p:spPr bwMode="auto">
            <a:xfrm>
              <a:off x="673" y="1861"/>
              <a:ext cx="607" cy="249"/>
            </a:xfrm>
            <a:custGeom>
              <a:avLst/>
              <a:gdLst>
                <a:gd name="T0" fmla="*/ 0 w 1819"/>
                <a:gd name="T1" fmla="*/ 0 h 747"/>
                <a:gd name="T2" fmla="*/ 0 w 1819"/>
                <a:gd name="T3" fmla="*/ 0 h 747"/>
                <a:gd name="T4" fmla="*/ 0 w 1819"/>
                <a:gd name="T5" fmla="*/ 0 h 747"/>
                <a:gd name="T6" fmla="*/ 0 w 1819"/>
                <a:gd name="T7" fmla="*/ 0 h 747"/>
                <a:gd name="T8" fmla="*/ 0 w 1819"/>
                <a:gd name="T9" fmla="*/ 0 h 747"/>
                <a:gd name="T10" fmla="*/ 0 w 1819"/>
                <a:gd name="T11" fmla="*/ 0 h 747"/>
                <a:gd name="T12" fmla="*/ 0 w 1819"/>
                <a:gd name="T13" fmla="*/ 0 h 747"/>
                <a:gd name="T14" fmla="*/ 0 w 1819"/>
                <a:gd name="T15" fmla="*/ 0 h 747"/>
                <a:gd name="T16" fmla="*/ 0 w 1819"/>
                <a:gd name="T17" fmla="*/ 0 h 747"/>
                <a:gd name="T18" fmla="*/ 0 w 1819"/>
                <a:gd name="T19" fmla="*/ 0 h 747"/>
                <a:gd name="T20" fmla="*/ 0 w 1819"/>
                <a:gd name="T21" fmla="*/ 0 h 747"/>
                <a:gd name="T22" fmla="*/ 0 w 1819"/>
                <a:gd name="T23" fmla="*/ 0 h 747"/>
                <a:gd name="T24" fmla="*/ 0 w 1819"/>
                <a:gd name="T25" fmla="*/ 0 h 747"/>
                <a:gd name="T26" fmla="*/ 0 w 1819"/>
                <a:gd name="T27" fmla="*/ 0 h 747"/>
                <a:gd name="T28" fmla="*/ 0 w 1819"/>
                <a:gd name="T29" fmla="*/ 0 h 747"/>
                <a:gd name="T30" fmla="*/ 0 w 1819"/>
                <a:gd name="T31" fmla="*/ 0 h 747"/>
                <a:gd name="T32" fmla="*/ 0 w 1819"/>
                <a:gd name="T33" fmla="*/ 0 h 747"/>
                <a:gd name="T34" fmla="*/ 0 w 1819"/>
                <a:gd name="T35" fmla="*/ 0 h 747"/>
                <a:gd name="T36" fmla="*/ 0 w 1819"/>
                <a:gd name="T37" fmla="*/ 0 h 747"/>
                <a:gd name="T38" fmla="*/ 0 w 1819"/>
                <a:gd name="T39" fmla="*/ 0 h 747"/>
                <a:gd name="T40" fmla="*/ 0 w 1819"/>
                <a:gd name="T41" fmla="*/ 0 h 747"/>
                <a:gd name="T42" fmla="*/ 0 w 1819"/>
                <a:gd name="T43" fmla="*/ 0 h 747"/>
                <a:gd name="T44" fmla="*/ 0 w 1819"/>
                <a:gd name="T45" fmla="*/ 0 h 747"/>
                <a:gd name="T46" fmla="*/ 0 w 1819"/>
                <a:gd name="T47" fmla="*/ 0 h 747"/>
                <a:gd name="T48" fmla="*/ 0 w 1819"/>
                <a:gd name="T49" fmla="*/ 0 h 747"/>
                <a:gd name="T50" fmla="*/ 0 w 1819"/>
                <a:gd name="T51" fmla="*/ 0 h 747"/>
                <a:gd name="T52" fmla="*/ 0 w 1819"/>
                <a:gd name="T53" fmla="*/ 0 h 747"/>
                <a:gd name="T54" fmla="*/ 0 w 1819"/>
                <a:gd name="T55" fmla="*/ 0 h 747"/>
                <a:gd name="T56" fmla="*/ 0 w 1819"/>
                <a:gd name="T57" fmla="*/ 0 h 747"/>
                <a:gd name="T58" fmla="*/ 0 w 1819"/>
                <a:gd name="T59" fmla="*/ 0 h 747"/>
                <a:gd name="T60" fmla="*/ 0 w 1819"/>
                <a:gd name="T61" fmla="*/ 0 h 747"/>
                <a:gd name="T62" fmla="*/ 0 w 1819"/>
                <a:gd name="T63" fmla="*/ 0 h 747"/>
                <a:gd name="T64" fmla="*/ 0 w 1819"/>
                <a:gd name="T65" fmla="*/ 0 h 747"/>
                <a:gd name="T66" fmla="*/ 0 w 1819"/>
                <a:gd name="T67" fmla="*/ 0 h 747"/>
                <a:gd name="T68" fmla="*/ 0 w 1819"/>
                <a:gd name="T69" fmla="*/ 0 h 747"/>
                <a:gd name="T70" fmla="*/ 0 w 1819"/>
                <a:gd name="T71" fmla="*/ 0 h 747"/>
                <a:gd name="T72" fmla="*/ 0 w 1819"/>
                <a:gd name="T73" fmla="*/ 0 h 747"/>
                <a:gd name="T74" fmla="*/ 0 w 1819"/>
                <a:gd name="T75" fmla="*/ 0 h 747"/>
                <a:gd name="T76" fmla="*/ 0 w 1819"/>
                <a:gd name="T77" fmla="*/ 0 h 747"/>
                <a:gd name="T78" fmla="*/ 0 w 1819"/>
                <a:gd name="T79" fmla="*/ 0 h 747"/>
                <a:gd name="T80" fmla="*/ 0 w 1819"/>
                <a:gd name="T81" fmla="*/ 0 h 747"/>
                <a:gd name="T82" fmla="*/ 0 w 1819"/>
                <a:gd name="T83" fmla="*/ 0 h 747"/>
                <a:gd name="T84" fmla="*/ 0 w 1819"/>
                <a:gd name="T85" fmla="*/ 0 h 747"/>
                <a:gd name="T86" fmla="*/ 0 w 1819"/>
                <a:gd name="T87" fmla="*/ 0 h 747"/>
                <a:gd name="T88" fmla="*/ 0 w 1819"/>
                <a:gd name="T89" fmla="*/ 0 h 747"/>
                <a:gd name="T90" fmla="*/ 0 w 1819"/>
                <a:gd name="T91" fmla="*/ 0 h 747"/>
                <a:gd name="T92" fmla="*/ 0 w 1819"/>
                <a:gd name="T93" fmla="*/ 0 h 7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9"/>
                <a:gd name="T142" fmla="*/ 0 h 747"/>
                <a:gd name="T143" fmla="*/ 1819 w 1819"/>
                <a:gd name="T144" fmla="*/ 747 h 7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9" h="747">
                  <a:moveTo>
                    <a:pt x="204" y="28"/>
                  </a:moveTo>
                  <a:lnTo>
                    <a:pt x="285" y="67"/>
                  </a:lnTo>
                  <a:lnTo>
                    <a:pt x="437" y="112"/>
                  </a:lnTo>
                  <a:lnTo>
                    <a:pt x="533" y="123"/>
                  </a:lnTo>
                  <a:lnTo>
                    <a:pt x="823" y="168"/>
                  </a:lnTo>
                  <a:lnTo>
                    <a:pt x="941" y="179"/>
                  </a:lnTo>
                  <a:lnTo>
                    <a:pt x="1011" y="181"/>
                  </a:lnTo>
                  <a:lnTo>
                    <a:pt x="1182" y="207"/>
                  </a:lnTo>
                  <a:lnTo>
                    <a:pt x="1268" y="210"/>
                  </a:lnTo>
                  <a:lnTo>
                    <a:pt x="1325" y="216"/>
                  </a:lnTo>
                  <a:lnTo>
                    <a:pt x="1391" y="220"/>
                  </a:lnTo>
                  <a:lnTo>
                    <a:pt x="1546" y="231"/>
                  </a:lnTo>
                  <a:lnTo>
                    <a:pt x="1639" y="261"/>
                  </a:lnTo>
                  <a:lnTo>
                    <a:pt x="1757" y="317"/>
                  </a:lnTo>
                  <a:lnTo>
                    <a:pt x="1807" y="364"/>
                  </a:lnTo>
                  <a:lnTo>
                    <a:pt x="1819" y="405"/>
                  </a:lnTo>
                  <a:lnTo>
                    <a:pt x="1810" y="457"/>
                  </a:lnTo>
                  <a:lnTo>
                    <a:pt x="1766" y="523"/>
                  </a:lnTo>
                  <a:lnTo>
                    <a:pt x="1701" y="566"/>
                  </a:lnTo>
                  <a:lnTo>
                    <a:pt x="1657" y="583"/>
                  </a:lnTo>
                  <a:lnTo>
                    <a:pt x="1476" y="684"/>
                  </a:lnTo>
                  <a:lnTo>
                    <a:pt x="1367" y="726"/>
                  </a:lnTo>
                  <a:lnTo>
                    <a:pt x="1256" y="741"/>
                  </a:lnTo>
                  <a:lnTo>
                    <a:pt x="1065" y="747"/>
                  </a:lnTo>
                  <a:lnTo>
                    <a:pt x="967" y="736"/>
                  </a:lnTo>
                  <a:lnTo>
                    <a:pt x="926" y="723"/>
                  </a:lnTo>
                  <a:lnTo>
                    <a:pt x="725" y="681"/>
                  </a:lnTo>
                  <a:lnTo>
                    <a:pt x="632" y="657"/>
                  </a:lnTo>
                  <a:lnTo>
                    <a:pt x="514" y="614"/>
                  </a:lnTo>
                  <a:lnTo>
                    <a:pt x="359" y="573"/>
                  </a:lnTo>
                  <a:lnTo>
                    <a:pt x="260" y="538"/>
                  </a:lnTo>
                  <a:lnTo>
                    <a:pt x="162" y="513"/>
                  </a:lnTo>
                  <a:lnTo>
                    <a:pt x="118" y="496"/>
                  </a:lnTo>
                  <a:lnTo>
                    <a:pt x="57" y="429"/>
                  </a:lnTo>
                  <a:lnTo>
                    <a:pt x="40" y="394"/>
                  </a:lnTo>
                  <a:lnTo>
                    <a:pt x="40" y="349"/>
                  </a:lnTo>
                  <a:lnTo>
                    <a:pt x="0" y="269"/>
                  </a:lnTo>
                  <a:lnTo>
                    <a:pt x="5" y="220"/>
                  </a:lnTo>
                  <a:lnTo>
                    <a:pt x="12" y="179"/>
                  </a:lnTo>
                  <a:lnTo>
                    <a:pt x="7" y="126"/>
                  </a:lnTo>
                  <a:lnTo>
                    <a:pt x="49" y="97"/>
                  </a:lnTo>
                  <a:lnTo>
                    <a:pt x="61" y="84"/>
                  </a:lnTo>
                  <a:lnTo>
                    <a:pt x="61" y="67"/>
                  </a:lnTo>
                  <a:lnTo>
                    <a:pt x="103" y="24"/>
                  </a:lnTo>
                  <a:lnTo>
                    <a:pt x="147" y="0"/>
                  </a:lnTo>
                  <a:lnTo>
                    <a:pt x="160" y="0"/>
                  </a:lnTo>
                  <a:lnTo>
                    <a:pt x="204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2" name="Freeform 47"/>
            <p:cNvSpPr>
              <a:spLocks/>
            </p:cNvSpPr>
            <p:nvPr/>
          </p:nvSpPr>
          <p:spPr bwMode="auto">
            <a:xfrm>
              <a:off x="673" y="1862"/>
              <a:ext cx="599" cy="248"/>
            </a:xfrm>
            <a:custGeom>
              <a:avLst/>
              <a:gdLst>
                <a:gd name="T0" fmla="*/ 0 w 1797"/>
                <a:gd name="T1" fmla="*/ 0 h 746"/>
                <a:gd name="T2" fmla="*/ 0 w 1797"/>
                <a:gd name="T3" fmla="*/ 0 h 746"/>
                <a:gd name="T4" fmla="*/ 0 w 1797"/>
                <a:gd name="T5" fmla="*/ 0 h 746"/>
                <a:gd name="T6" fmla="*/ 0 w 1797"/>
                <a:gd name="T7" fmla="*/ 0 h 746"/>
                <a:gd name="T8" fmla="*/ 0 w 1797"/>
                <a:gd name="T9" fmla="*/ 0 h 746"/>
                <a:gd name="T10" fmla="*/ 0 w 1797"/>
                <a:gd name="T11" fmla="*/ 0 h 746"/>
                <a:gd name="T12" fmla="*/ 0 w 1797"/>
                <a:gd name="T13" fmla="*/ 0 h 746"/>
                <a:gd name="T14" fmla="*/ 0 w 1797"/>
                <a:gd name="T15" fmla="*/ 0 h 746"/>
                <a:gd name="T16" fmla="*/ 0 w 1797"/>
                <a:gd name="T17" fmla="*/ 0 h 746"/>
                <a:gd name="T18" fmla="*/ 0 w 1797"/>
                <a:gd name="T19" fmla="*/ 0 h 746"/>
                <a:gd name="T20" fmla="*/ 0 w 1797"/>
                <a:gd name="T21" fmla="*/ 0 h 746"/>
                <a:gd name="T22" fmla="*/ 0 w 1797"/>
                <a:gd name="T23" fmla="*/ 0 h 746"/>
                <a:gd name="T24" fmla="*/ 0 w 1797"/>
                <a:gd name="T25" fmla="*/ 0 h 746"/>
                <a:gd name="T26" fmla="*/ 0 w 1797"/>
                <a:gd name="T27" fmla="*/ 0 h 746"/>
                <a:gd name="T28" fmla="*/ 0 w 1797"/>
                <a:gd name="T29" fmla="*/ 0 h 746"/>
                <a:gd name="T30" fmla="*/ 0 w 1797"/>
                <a:gd name="T31" fmla="*/ 0 h 746"/>
                <a:gd name="T32" fmla="*/ 0 w 1797"/>
                <a:gd name="T33" fmla="*/ 0 h 746"/>
                <a:gd name="T34" fmla="*/ 0 w 1797"/>
                <a:gd name="T35" fmla="*/ 0 h 746"/>
                <a:gd name="T36" fmla="*/ 0 w 1797"/>
                <a:gd name="T37" fmla="*/ 0 h 746"/>
                <a:gd name="T38" fmla="*/ 0 w 1797"/>
                <a:gd name="T39" fmla="*/ 0 h 746"/>
                <a:gd name="T40" fmla="*/ 0 w 1797"/>
                <a:gd name="T41" fmla="*/ 0 h 746"/>
                <a:gd name="T42" fmla="*/ 0 w 1797"/>
                <a:gd name="T43" fmla="*/ 0 h 746"/>
                <a:gd name="T44" fmla="*/ 0 w 1797"/>
                <a:gd name="T45" fmla="*/ 0 h 746"/>
                <a:gd name="T46" fmla="*/ 0 w 1797"/>
                <a:gd name="T47" fmla="*/ 0 h 746"/>
                <a:gd name="T48" fmla="*/ 0 w 1797"/>
                <a:gd name="T49" fmla="*/ 0 h 746"/>
                <a:gd name="T50" fmla="*/ 0 w 1797"/>
                <a:gd name="T51" fmla="*/ 0 h 746"/>
                <a:gd name="T52" fmla="*/ 0 w 1797"/>
                <a:gd name="T53" fmla="*/ 0 h 746"/>
                <a:gd name="T54" fmla="*/ 0 w 1797"/>
                <a:gd name="T55" fmla="*/ 0 h 746"/>
                <a:gd name="T56" fmla="*/ 0 w 1797"/>
                <a:gd name="T57" fmla="*/ 0 h 746"/>
                <a:gd name="T58" fmla="*/ 0 w 1797"/>
                <a:gd name="T59" fmla="*/ 0 h 746"/>
                <a:gd name="T60" fmla="*/ 0 w 1797"/>
                <a:gd name="T61" fmla="*/ 0 h 746"/>
                <a:gd name="T62" fmla="*/ 0 w 1797"/>
                <a:gd name="T63" fmla="*/ 0 h 746"/>
                <a:gd name="T64" fmla="*/ 0 w 1797"/>
                <a:gd name="T65" fmla="*/ 0 h 746"/>
                <a:gd name="T66" fmla="*/ 0 w 1797"/>
                <a:gd name="T67" fmla="*/ 0 h 746"/>
                <a:gd name="T68" fmla="*/ 0 w 1797"/>
                <a:gd name="T69" fmla="*/ 0 h 746"/>
                <a:gd name="T70" fmla="*/ 0 w 1797"/>
                <a:gd name="T71" fmla="*/ 0 h 746"/>
                <a:gd name="T72" fmla="*/ 0 w 1797"/>
                <a:gd name="T73" fmla="*/ 0 h 746"/>
                <a:gd name="T74" fmla="*/ 0 w 1797"/>
                <a:gd name="T75" fmla="*/ 0 h 746"/>
                <a:gd name="T76" fmla="*/ 0 w 1797"/>
                <a:gd name="T77" fmla="*/ 0 h 746"/>
                <a:gd name="T78" fmla="*/ 0 w 1797"/>
                <a:gd name="T79" fmla="*/ 0 h 746"/>
                <a:gd name="T80" fmla="*/ 0 w 1797"/>
                <a:gd name="T81" fmla="*/ 0 h 746"/>
                <a:gd name="T82" fmla="*/ 0 w 1797"/>
                <a:gd name="T83" fmla="*/ 0 h 746"/>
                <a:gd name="T84" fmla="*/ 0 w 1797"/>
                <a:gd name="T85" fmla="*/ 0 h 746"/>
                <a:gd name="T86" fmla="*/ 0 w 1797"/>
                <a:gd name="T87" fmla="*/ 0 h 746"/>
                <a:gd name="T88" fmla="*/ 0 w 1797"/>
                <a:gd name="T89" fmla="*/ 0 h 746"/>
                <a:gd name="T90" fmla="*/ 0 w 1797"/>
                <a:gd name="T91" fmla="*/ 0 h 746"/>
                <a:gd name="T92" fmla="*/ 0 w 1797"/>
                <a:gd name="T93" fmla="*/ 0 h 746"/>
                <a:gd name="T94" fmla="*/ 0 w 1797"/>
                <a:gd name="T95" fmla="*/ 0 h 746"/>
                <a:gd name="T96" fmla="*/ 0 w 1797"/>
                <a:gd name="T97" fmla="*/ 0 h 746"/>
                <a:gd name="T98" fmla="*/ 0 w 1797"/>
                <a:gd name="T99" fmla="*/ 0 h 746"/>
                <a:gd name="T100" fmla="*/ 0 w 1797"/>
                <a:gd name="T101" fmla="*/ 0 h 746"/>
                <a:gd name="T102" fmla="*/ 0 w 1797"/>
                <a:gd name="T103" fmla="*/ 0 h 746"/>
                <a:gd name="T104" fmla="*/ 0 w 1797"/>
                <a:gd name="T105" fmla="*/ 0 h 746"/>
                <a:gd name="T106" fmla="*/ 0 w 1797"/>
                <a:gd name="T107" fmla="*/ 0 h 7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7"/>
                <a:gd name="T163" fmla="*/ 0 h 746"/>
                <a:gd name="T164" fmla="*/ 1797 w 1797"/>
                <a:gd name="T165" fmla="*/ 746 h 7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7" h="746">
                  <a:moveTo>
                    <a:pt x="144" y="15"/>
                  </a:moveTo>
                  <a:lnTo>
                    <a:pt x="133" y="45"/>
                  </a:lnTo>
                  <a:lnTo>
                    <a:pt x="125" y="69"/>
                  </a:lnTo>
                  <a:lnTo>
                    <a:pt x="123" y="80"/>
                  </a:lnTo>
                  <a:lnTo>
                    <a:pt x="121" y="90"/>
                  </a:lnTo>
                  <a:lnTo>
                    <a:pt x="121" y="100"/>
                  </a:lnTo>
                  <a:lnTo>
                    <a:pt x="123" y="108"/>
                  </a:lnTo>
                  <a:lnTo>
                    <a:pt x="125" y="117"/>
                  </a:lnTo>
                  <a:lnTo>
                    <a:pt x="128" y="125"/>
                  </a:lnTo>
                  <a:lnTo>
                    <a:pt x="134" y="134"/>
                  </a:lnTo>
                  <a:lnTo>
                    <a:pt x="140" y="144"/>
                  </a:lnTo>
                  <a:lnTo>
                    <a:pt x="154" y="163"/>
                  </a:lnTo>
                  <a:lnTo>
                    <a:pt x="174" y="187"/>
                  </a:lnTo>
                  <a:lnTo>
                    <a:pt x="177" y="194"/>
                  </a:lnTo>
                  <a:lnTo>
                    <a:pt x="179" y="202"/>
                  </a:lnTo>
                  <a:lnTo>
                    <a:pt x="182" y="211"/>
                  </a:lnTo>
                  <a:lnTo>
                    <a:pt x="185" y="219"/>
                  </a:lnTo>
                  <a:lnTo>
                    <a:pt x="187" y="225"/>
                  </a:lnTo>
                  <a:lnTo>
                    <a:pt x="188" y="226"/>
                  </a:lnTo>
                  <a:lnTo>
                    <a:pt x="189" y="223"/>
                  </a:lnTo>
                  <a:lnTo>
                    <a:pt x="189" y="213"/>
                  </a:lnTo>
                  <a:lnTo>
                    <a:pt x="195" y="223"/>
                  </a:lnTo>
                  <a:lnTo>
                    <a:pt x="199" y="232"/>
                  </a:lnTo>
                  <a:lnTo>
                    <a:pt x="204" y="243"/>
                  </a:lnTo>
                  <a:lnTo>
                    <a:pt x="206" y="254"/>
                  </a:lnTo>
                  <a:lnTo>
                    <a:pt x="209" y="265"/>
                  </a:lnTo>
                  <a:lnTo>
                    <a:pt x="211" y="276"/>
                  </a:lnTo>
                  <a:lnTo>
                    <a:pt x="211" y="286"/>
                  </a:lnTo>
                  <a:lnTo>
                    <a:pt x="212" y="296"/>
                  </a:lnTo>
                  <a:lnTo>
                    <a:pt x="215" y="299"/>
                  </a:lnTo>
                  <a:lnTo>
                    <a:pt x="218" y="305"/>
                  </a:lnTo>
                  <a:lnTo>
                    <a:pt x="222" y="314"/>
                  </a:lnTo>
                  <a:lnTo>
                    <a:pt x="226" y="322"/>
                  </a:lnTo>
                  <a:lnTo>
                    <a:pt x="229" y="331"/>
                  </a:lnTo>
                  <a:lnTo>
                    <a:pt x="232" y="340"/>
                  </a:lnTo>
                  <a:lnTo>
                    <a:pt x="233" y="348"/>
                  </a:lnTo>
                  <a:lnTo>
                    <a:pt x="233" y="354"/>
                  </a:lnTo>
                  <a:lnTo>
                    <a:pt x="235" y="348"/>
                  </a:lnTo>
                  <a:lnTo>
                    <a:pt x="238" y="343"/>
                  </a:lnTo>
                  <a:lnTo>
                    <a:pt x="241" y="337"/>
                  </a:lnTo>
                  <a:lnTo>
                    <a:pt x="245" y="331"/>
                  </a:lnTo>
                  <a:lnTo>
                    <a:pt x="249" y="325"/>
                  </a:lnTo>
                  <a:lnTo>
                    <a:pt x="253" y="319"/>
                  </a:lnTo>
                  <a:lnTo>
                    <a:pt x="256" y="314"/>
                  </a:lnTo>
                  <a:lnTo>
                    <a:pt x="256" y="309"/>
                  </a:lnTo>
                  <a:lnTo>
                    <a:pt x="259" y="309"/>
                  </a:lnTo>
                  <a:lnTo>
                    <a:pt x="263" y="308"/>
                  </a:lnTo>
                  <a:lnTo>
                    <a:pt x="268" y="307"/>
                  </a:lnTo>
                  <a:lnTo>
                    <a:pt x="272" y="305"/>
                  </a:lnTo>
                  <a:lnTo>
                    <a:pt x="276" y="304"/>
                  </a:lnTo>
                  <a:lnTo>
                    <a:pt x="280" y="303"/>
                  </a:lnTo>
                  <a:lnTo>
                    <a:pt x="283" y="303"/>
                  </a:lnTo>
                  <a:lnTo>
                    <a:pt x="286" y="302"/>
                  </a:lnTo>
                  <a:lnTo>
                    <a:pt x="290" y="307"/>
                  </a:lnTo>
                  <a:lnTo>
                    <a:pt x="296" y="313"/>
                  </a:lnTo>
                  <a:lnTo>
                    <a:pt x="305" y="320"/>
                  </a:lnTo>
                  <a:lnTo>
                    <a:pt x="312" y="327"/>
                  </a:lnTo>
                  <a:lnTo>
                    <a:pt x="319" y="336"/>
                  </a:lnTo>
                  <a:lnTo>
                    <a:pt x="326" y="343"/>
                  </a:lnTo>
                  <a:lnTo>
                    <a:pt x="330" y="349"/>
                  </a:lnTo>
                  <a:lnTo>
                    <a:pt x="332" y="354"/>
                  </a:lnTo>
                  <a:lnTo>
                    <a:pt x="334" y="350"/>
                  </a:lnTo>
                  <a:lnTo>
                    <a:pt x="340" y="347"/>
                  </a:lnTo>
                  <a:lnTo>
                    <a:pt x="344" y="343"/>
                  </a:lnTo>
                  <a:lnTo>
                    <a:pt x="351" y="338"/>
                  </a:lnTo>
                  <a:lnTo>
                    <a:pt x="357" y="335"/>
                  </a:lnTo>
                  <a:lnTo>
                    <a:pt x="364" y="331"/>
                  </a:lnTo>
                  <a:lnTo>
                    <a:pt x="370" y="329"/>
                  </a:lnTo>
                  <a:lnTo>
                    <a:pt x="376" y="327"/>
                  </a:lnTo>
                  <a:lnTo>
                    <a:pt x="387" y="333"/>
                  </a:lnTo>
                  <a:lnTo>
                    <a:pt x="396" y="340"/>
                  </a:lnTo>
                  <a:lnTo>
                    <a:pt x="404" y="347"/>
                  </a:lnTo>
                  <a:lnTo>
                    <a:pt x="411" y="354"/>
                  </a:lnTo>
                  <a:lnTo>
                    <a:pt x="418" y="363"/>
                  </a:lnTo>
                  <a:lnTo>
                    <a:pt x="424" y="370"/>
                  </a:lnTo>
                  <a:lnTo>
                    <a:pt x="430" y="378"/>
                  </a:lnTo>
                  <a:lnTo>
                    <a:pt x="435" y="386"/>
                  </a:lnTo>
                  <a:lnTo>
                    <a:pt x="442" y="385"/>
                  </a:lnTo>
                  <a:lnTo>
                    <a:pt x="450" y="383"/>
                  </a:lnTo>
                  <a:lnTo>
                    <a:pt x="457" y="380"/>
                  </a:lnTo>
                  <a:lnTo>
                    <a:pt x="462" y="376"/>
                  </a:lnTo>
                  <a:lnTo>
                    <a:pt x="475" y="367"/>
                  </a:lnTo>
                  <a:lnTo>
                    <a:pt x="488" y="355"/>
                  </a:lnTo>
                  <a:lnTo>
                    <a:pt x="501" y="344"/>
                  </a:lnTo>
                  <a:lnTo>
                    <a:pt x="514" y="335"/>
                  </a:lnTo>
                  <a:lnTo>
                    <a:pt x="521" y="330"/>
                  </a:lnTo>
                  <a:lnTo>
                    <a:pt x="526" y="326"/>
                  </a:lnTo>
                  <a:lnTo>
                    <a:pt x="533" y="324"/>
                  </a:lnTo>
                  <a:lnTo>
                    <a:pt x="541" y="321"/>
                  </a:lnTo>
                  <a:lnTo>
                    <a:pt x="552" y="329"/>
                  </a:lnTo>
                  <a:lnTo>
                    <a:pt x="566" y="335"/>
                  </a:lnTo>
                  <a:lnTo>
                    <a:pt x="583" y="341"/>
                  </a:lnTo>
                  <a:lnTo>
                    <a:pt x="602" y="347"/>
                  </a:lnTo>
                  <a:lnTo>
                    <a:pt x="617" y="352"/>
                  </a:lnTo>
                  <a:lnTo>
                    <a:pt x="632" y="357"/>
                  </a:lnTo>
                  <a:lnTo>
                    <a:pt x="637" y="359"/>
                  </a:lnTo>
                  <a:lnTo>
                    <a:pt x="641" y="361"/>
                  </a:lnTo>
                  <a:lnTo>
                    <a:pt x="644" y="364"/>
                  </a:lnTo>
                  <a:lnTo>
                    <a:pt x="646" y="366"/>
                  </a:lnTo>
                  <a:lnTo>
                    <a:pt x="649" y="366"/>
                  </a:lnTo>
                  <a:lnTo>
                    <a:pt x="651" y="367"/>
                  </a:lnTo>
                  <a:lnTo>
                    <a:pt x="654" y="369"/>
                  </a:lnTo>
                  <a:lnTo>
                    <a:pt x="656" y="370"/>
                  </a:lnTo>
                  <a:lnTo>
                    <a:pt x="659" y="371"/>
                  </a:lnTo>
                  <a:lnTo>
                    <a:pt x="661" y="371"/>
                  </a:lnTo>
                  <a:lnTo>
                    <a:pt x="664" y="372"/>
                  </a:lnTo>
                  <a:lnTo>
                    <a:pt x="667" y="372"/>
                  </a:lnTo>
                  <a:lnTo>
                    <a:pt x="669" y="370"/>
                  </a:lnTo>
                  <a:lnTo>
                    <a:pt x="669" y="367"/>
                  </a:lnTo>
                  <a:lnTo>
                    <a:pt x="670" y="365"/>
                  </a:lnTo>
                  <a:lnTo>
                    <a:pt x="671" y="363"/>
                  </a:lnTo>
                  <a:lnTo>
                    <a:pt x="673" y="360"/>
                  </a:lnTo>
                  <a:lnTo>
                    <a:pt x="674" y="358"/>
                  </a:lnTo>
                  <a:lnTo>
                    <a:pt x="674" y="355"/>
                  </a:lnTo>
                  <a:lnTo>
                    <a:pt x="676" y="354"/>
                  </a:lnTo>
                  <a:lnTo>
                    <a:pt x="713" y="358"/>
                  </a:lnTo>
                  <a:lnTo>
                    <a:pt x="751" y="363"/>
                  </a:lnTo>
                  <a:lnTo>
                    <a:pt x="792" y="370"/>
                  </a:lnTo>
                  <a:lnTo>
                    <a:pt x="832" y="378"/>
                  </a:lnTo>
                  <a:lnTo>
                    <a:pt x="873" y="386"/>
                  </a:lnTo>
                  <a:lnTo>
                    <a:pt x="913" y="392"/>
                  </a:lnTo>
                  <a:lnTo>
                    <a:pt x="933" y="394"/>
                  </a:lnTo>
                  <a:lnTo>
                    <a:pt x="951" y="397"/>
                  </a:lnTo>
                  <a:lnTo>
                    <a:pt x="970" y="398"/>
                  </a:lnTo>
                  <a:lnTo>
                    <a:pt x="988" y="398"/>
                  </a:lnTo>
                  <a:lnTo>
                    <a:pt x="974" y="386"/>
                  </a:lnTo>
                  <a:lnTo>
                    <a:pt x="980" y="382"/>
                  </a:lnTo>
                  <a:lnTo>
                    <a:pt x="990" y="380"/>
                  </a:lnTo>
                  <a:lnTo>
                    <a:pt x="1001" y="377"/>
                  </a:lnTo>
                  <a:lnTo>
                    <a:pt x="1015" y="376"/>
                  </a:lnTo>
                  <a:lnTo>
                    <a:pt x="1050" y="374"/>
                  </a:lnTo>
                  <a:lnTo>
                    <a:pt x="1086" y="375"/>
                  </a:lnTo>
                  <a:lnTo>
                    <a:pt x="1123" y="376"/>
                  </a:lnTo>
                  <a:lnTo>
                    <a:pt x="1158" y="380"/>
                  </a:lnTo>
                  <a:lnTo>
                    <a:pt x="1172" y="382"/>
                  </a:lnTo>
                  <a:lnTo>
                    <a:pt x="1183" y="386"/>
                  </a:lnTo>
                  <a:lnTo>
                    <a:pt x="1192" y="388"/>
                  </a:lnTo>
                  <a:lnTo>
                    <a:pt x="1199" y="392"/>
                  </a:lnTo>
                  <a:lnTo>
                    <a:pt x="1204" y="392"/>
                  </a:lnTo>
                  <a:lnTo>
                    <a:pt x="1209" y="392"/>
                  </a:lnTo>
                  <a:lnTo>
                    <a:pt x="1214" y="392"/>
                  </a:lnTo>
                  <a:lnTo>
                    <a:pt x="1220" y="391"/>
                  </a:lnTo>
                  <a:lnTo>
                    <a:pt x="1224" y="391"/>
                  </a:lnTo>
                  <a:lnTo>
                    <a:pt x="1229" y="389"/>
                  </a:lnTo>
                  <a:lnTo>
                    <a:pt x="1233" y="388"/>
                  </a:lnTo>
                  <a:lnTo>
                    <a:pt x="1236" y="386"/>
                  </a:lnTo>
                  <a:lnTo>
                    <a:pt x="1220" y="380"/>
                  </a:lnTo>
                  <a:lnTo>
                    <a:pt x="1220" y="360"/>
                  </a:lnTo>
                  <a:lnTo>
                    <a:pt x="1224" y="359"/>
                  </a:lnTo>
                  <a:lnTo>
                    <a:pt x="1229" y="358"/>
                  </a:lnTo>
                  <a:lnTo>
                    <a:pt x="1233" y="355"/>
                  </a:lnTo>
                  <a:lnTo>
                    <a:pt x="1239" y="353"/>
                  </a:lnTo>
                  <a:lnTo>
                    <a:pt x="1243" y="349"/>
                  </a:lnTo>
                  <a:lnTo>
                    <a:pt x="1247" y="347"/>
                  </a:lnTo>
                  <a:lnTo>
                    <a:pt x="1250" y="343"/>
                  </a:lnTo>
                  <a:lnTo>
                    <a:pt x="1250" y="341"/>
                  </a:lnTo>
                  <a:lnTo>
                    <a:pt x="1267" y="347"/>
                  </a:lnTo>
                  <a:lnTo>
                    <a:pt x="1286" y="353"/>
                  </a:lnTo>
                  <a:lnTo>
                    <a:pt x="1307" y="359"/>
                  </a:lnTo>
                  <a:lnTo>
                    <a:pt x="1330" y="365"/>
                  </a:lnTo>
                  <a:lnTo>
                    <a:pt x="1354" y="370"/>
                  </a:lnTo>
                  <a:lnTo>
                    <a:pt x="1375" y="372"/>
                  </a:lnTo>
                  <a:lnTo>
                    <a:pt x="1386" y="372"/>
                  </a:lnTo>
                  <a:lnTo>
                    <a:pt x="1396" y="371"/>
                  </a:lnTo>
                  <a:lnTo>
                    <a:pt x="1406" y="370"/>
                  </a:lnTo>
                  <a:lnTo>
                    <a:pt x="1415" y="366"/>
                  </a:lnTo>
                  <a:lnTo>
                    <a:pt x="1415" y="335"/>
                  </a:lnTo>
                  <a:lnTo>
                    <a:pt x="1436" y="333"/>
                  </a:lnTo>
                  <a:lnTo>
                    <a:pt x="1456" y="332"/>
                  </a:lnTo>
                  <a:lnTo>
                    <a:pt x="1476" y="331"/>
                  </a:lnTo>
                  <a:lnTo>
                    <a:pt x="1493" y="329"/>
                  </a:lnTo>
                  <a:lnTo>
                    <a:pt x="1527" y="321"/>
                  </a:lnTo>
                  <a:lnTo>
                    <a:pt x="1558" y="314"/>
                  </a:lnTo>
                  <a:lnTo>
                    <a:pt x="1590" y="305"/>
                  </a:lnTo>
                  <a:lnTo>
                    <a:pt x="1621" y="297"/>
                  </a:lnTo>
                  <a:lnTo>
                    <a:pt x="1638" y="293"/>
                  </a:lnTo>
                  <a:lnTo>
                    <a:pt x="1655" y="290"/>
                  </a:lnTo>
                  <a:lnTo>
                    <a:pt x="1672" y="287"/>
                  </a:lnTo>
                  <a:lnTo>
                    <a:pt x="1691" y="285"/>
                  </a:lnTo>
                  <a:lnTo>
                    <a:pt x="1739" y="308"/>
                  </a:lnTo>
                  <a:lnTo>
                    <a:pt x="1743" y="325"/>
                  </a:lnTo>
                  <a:lnTo>
                    <a:pt x="1749" y="343"/>
                  </a:lnTo>
                  <a:lnTo>
                    <a:pt x="1756" y="364"/>
                  </a:lnTo>
                  <a:lnTo>
                    <a:pt x="1765" y="385"/>
                  </a:lnTo>
                  <a:lnTo>
                    <a:pt x="1772" y="406"/>
                  </a:lnTo>
                  <a:lnTo>
                    <a:pt x="1780" y="430"/>
                  </a:lnTo>
                  <a:lnTo>
                    <a:pt x="1789" y="451"/>
                  </a:lnTo>
                  <a:lnTo>
                    <a:pt x="1797" y="475"/>
                  </a:lnTo>
                  <a:lnTo>
                    <a:pt x="1766" y="522"/>
                  </a:lnTo>
                  <a:lnTo>
                    <a:pt x="1701" y="565"/>
                  </a:lnTo>
                  <a:lnTo>
                    <a:pt x="1657" y="582"/>
                  </a:lnTo>
                  <a:lnTo>
                    <a:pt x="1476" y="683"/>
                  </a:lnTo>
                  <a:lnTo>
                    <a:pt x="1367" y="725"/>
                  </a:lnTo>
                  <a:lnTo>
                    <a:pt x="1256" y="740"/>
                  </a:lnTo>
                  <a:lnTo>
                    <a:pt x="1065" y="746"/>
                  </a:lnTo>
                  <a:lnTo>
                    <a:pt x="967" y="735"/>
                  </a:lnTo>
                  <a:lnTo>
                    <a:pt x="926" y="722"/>
                  </a:lnTo>
                  <a:lnTo>
                    <a:pt x="725" y="680"/>
                  </a:lnTo>
                  <a:lnTo>
                    <a:pt x="632" y="656"/>
                  </a:lnTo>
                  <a:lnTo>
                    <a:pt x="514" y="613"/>
                  </a:lnTo>
                  <a:lnTo>
                    <a:pt x="359" y="572"/>
                  </a:lnTo>
                  <a:lnTo>
                    <a:pt x="260" y="537"/>
                  </a:lnTo>
                  <a:lnTo>
                    <a:pt x="162" y="512"/>
                  </a:lnTo>
                  <a:lnTo>
                    <a:pt x="118" y="495"/>
                  </a:lnTo>
                  <a:lnTo>
                    <a:pt x="57" y="428"/>
                  </a:lnTo>
                  <a:lnTo>
                    <a:pt x="40" y="393"/>
                  </a:lnTo>
                  <a:lnTo>
                    <a:pt x="40" y="348"/>
                  </a:lnTo>
                  <a:lnTo>
                    <a:pt x="0" y="268"/>
                  </a:lnTo>
                  <a:lnTo>
                    <a:pt x="5" y="219"/>
                  </a:lnTo>
                  <a:lnTo>
                    <a:pt x="12" y="178"/>
                  </a:lnTo>
                  <a:lnTo>
                    <a:pt x="7" y="125"/>
                  </a:lnTo>
                  <a:lnTo>
                    <a:pt x="49" y="96"/>
                  </a:lnTo>
                  <a:lnTo>
                    <a:pt x="61" y="83"/>
                  </a:lnTo>
                  <a:lnTo>
                    <a:pt x="61" y="66"/>
                  </a:lnTo>
                  <a:lnTo>
                    <a:pt x="103" y="23"/>
                  </a:lnTo>
                  <a:lnTo>
                    <a:pt x="144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3" name="Freeform 48"/>
            <p:cNvSpPr>
              <a:spLocks/>
            </p:cNvSpPr>
            <p:nvPr/>
          </p:nvSpPr>
          <p:spPr bwMode="auto">
            <a:xfrm>
              <a:off x="1386" y="1880"/>
              <a:ext cx="97" cy="35"/>
            </a:xfrm>
            <a:custGeom>
              <a:avLst/>
              <a:gdLst>
                <a:gd name="T0" fmla="*/ 0 w 293"/>
                <a:gd name="T1" fmla="*/ 0 h 106"/>
                <a:gd name="T2" fmla="*/ 0 w 293"/>
                <a:gd name="T3" fmla="*/ 0 h 106"/>
                <a:gd name="T4" fmla="*/ 0 w 293"/>
                <a:gd name="T5" fmla="*/ 0 h 106"/>
                <a:gd name="T6" fmla="*/ 0 w 293"/>
                <a:gd name="T7" fmla="*/ 0 h 106"/>
                <a:gd name="T8" fmla="*/ 0 w 293"/>
                <a:gd name="T9" fmla="*/ 0 h 106"/>
                <a:gd name="T10" fmla="*/ 0 w 293"/>
                <a:gd name="T11" fmla="*/ 0 h 106"/>
                <a:gd name="T12" fmla="*/ 0 w 293"/>
                <a:gd name="T13" fmla="*/ 0 h 106"/>
                <a:gd name="T14" fmla="*/ 0 w 293"/>
                <a:gd name="T15" fmla="*/ 0 h 106"/>
                <a:gd name="T16" fmla="*/ 0 w 293"/>
                <a:gd name="T17" fmla="*/ 0 h 106"/>
                <a:gd name="T18" fmla="*/ 0 w 293"/>
                <a:gd name="T19" fmla="*/ 0 h 106"/>
                <a:gd name="T20" fmla="*/ 0 w 293"/>
                <a:gd name="T21" fmla="*/ 0 h 106"/>
                <a:gd name="T22" fmla="*/ 0 w 293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3"/>
                <a:gd name="T37" fmla="*/ 0 h 106"/>
                <a:gd name="T38" fmla="*/ 293 w 293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3" h="106">
                  <a:moveTo>
                    <a:pt x="269" y="17"/>
                  </a:moveTo>
                  <a:lnTo>
                    <a:pt x="284" y="24"/>
                  </a:lnTo>
                  <a:lnTo>
                    <a:pt x="293" y="24"/>
                  </a:lnTo>
                  <a:lnTo>
                    <a:pt x="284" y="46"/>
                  </a:lnTo>
                  <a:lnTo>
                    <a:pt x="228" y="76"/>
                  </a:lnTo>
                  <a:lnTo>
                    <a:pt x="147" y="98"/>
                  </a:lnTo>
                  <a:lnTo>
                    <a:pt x="85" y="106"/>
                  </a:lnTo>
                  <a:lnTo>
                    <a:pt x="0" y="101"/>
                  </a:lnTo>
                  <a:lnTo>
                    <a:pt x="118" y="24"/>
                  </a:lnTo>
                  <a:lnTo>
                    <a:pt x="151" y="0"/>
                  </a:lnTo>
                  <a:lnTo>
                    <a:pt x="208" y="3"/>
                  </a:lnTo>
                  <a:lnTo>
                    <a:pt x="269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4" name="Freeform 49"/>
            <p:cNvSpPr>
              <a:spLocks/>
            </p:cNvSpPr>
            <p:nvPr/>
          </p:nvSpPr>
          <p:spPr bwMode="auto">
            <a:xfrm>
              <a:off x="1076" y="1885"/>
              <a:ext cx="91" cy="43"/>
            </a:xfrm>
            <a:custGeom>
              <a:avLst/>
              <a:gdLst>
                <a:gd name="T0" fmla="*/ 0 w 273"/>
                <a:gd name="T1" fmla="*/ 0 h 129"/>
                <a:gd name="T2" fmla="*/ 0 w 273"/>
                <a:gd name="T3" fmla="*/ 0 h 129"/>
                <a:gd name="T4" fmla="*/ 0 w 273"/>
                <a:gd name="T5" fmla="*/ 0 h 129"/>
                <a:gd name="T6" fmla="*/ 0 w 273"/>
                <a:gd name="T7" fmla="*/ 0 h 129"/>
                <a:gd name="T8" fmla="*/ 0 w 273"/>
                <a:gd name="T9" fmla="*/ 0 h 129"/>
                <a:gd name="T10" fmla="*/ 0 w 273"/>
                <a:gd name="T11" fmla="*/ 0 h 129"/>
                <a:gd name="T12" fmla="*/ 0 w 273"/>
                <a:gd name="T13" fmla="*/ 0 h 129"/>
                <a:gd name="T14" fmla="*/ 0 w 273"/>
                <a:gd name="T15" fmla="*/ 0 h 129"/>
                <a:gd name="T16" fmla="*/ 0 w 273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29"/>
                <a:gd name="T29" fmla="*/ 273 w 273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29">
                  <a:moveTo>
                    <a:pt x="236" y="60"/>
                  </a:moveTo>
                  <a:lnTo>
                    <a:pt x="164" y="129"/>
                  </a:lnTo>
                  <a:lnTo>
                    <a:pt x="5" y="118"/>
                  </a:lnTo>
                  <a:lnTo>
                    <a:pt x="0" y="116"/>
                  </a:lnTo>
                  <a:lnTo>
                    <a:pt x="49" y="49"/>
                  </a:lnTo>
                  <a:lnTo>
                    <a:pt x="258" y="8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36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5" name="Freeform 50"/>
            <p:cNvSpPr>
              <a:spLocks/>
            </p:cNvSpPr>
            <p:nvPr/>
          </p:nvSpPr>
          <p:spPr bwMode="auto">
            <a:xfrm>
              <a:off x="946" y="1902"/>
              <a:ext cx="135" cy="20"/>
            </a:xfrm>
            <a:custGeom>
              <a:avLst/>
              <a:gdLst>
                <a:gd name="T0" fmla="*/ 0 w 404"/>
                <a:gd name="T1" fmla="*/ 0 h 58"/>
                <a:gd name="T2" fmla="*/ 0 w 404"/>
                <a:gd name="T3" fmla="*/ 0 h 58"/>
                <a:gd name="T4" fmla="*/ 0 w 404"/>
                <a:gd name="T5" fmla="*/ 0 h 58"/>
                <a:gd name="T6" fmla="*/ 0 w 404"/>
                <a:gd name="T7" fmla="*/ 0 h 58"/>
                <a:gd name="T8" fmla="*/ 0 w 404"/>
                <a:gd name="T9" fmla="*/ 0 h 58"/>
                <a:gd name="T10" fmla="*/ 0 w 404"/>
                <a:gd name="T11" fmla="*/ 0 h 58"/>
                <a:gd name="T12" fmla="*/ 0 w 404"/>
                <a:gd name="T13" fmla="*/ 0 h 58"/>
                <a:gd name="T14" fmla="*/ 0 w 404"/>
                <a:gd name="T15" fmla="*/ 0 h 58"/>
                <a:gd name="T16" fmla="*/ 0 w 40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58"/>
                <a:gd name="T29" fmla="*/ 404 w 40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58">
                  <a:moveTo>
                    <a:pt x="380" y="39"/>
                  </a:moveTo>
                  <a:lnTo>
                    <a:pt x="356" y="58"/>
                  </a:lnTo>
                  <a:lnTo>
                    <a:pt x="299" y="58"/>
                  </a:lnTo>
                  <a:lnTo>
                    <a:pt x="142" y="39"/>
                  </a:lnTo>
                  <a:lnTo>
                    <a:pt x="0" y="28"/>
                  </a:lnTo>
                  <a:lnTo>
                    <a:pt x="192" y="24"/>
                  </a:lnTo>
                  <a:lnTo>
                    <a:pt x="393" y="0"/>
                  </a:lnTo>
                  <a:lnTo>
                    <a:pt x="404" y="0"/>
                  </a:lnTo>
                  <a:lnTo>
                    <a:pt x="38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6" name="Freeform 51"/>
            <p:cNvSpPr>
              <a:spLocks/>
            </p:cNvSpPr>
            <p:nvPr/>
          </p:nvSpPr>
          <p:spPr bwMode="auto">
            <a:xfrm>
              <a:off x="1199" y="1921"/>
              <a:ext cx="220" cy="86"/>
            </a:xfrm>
            <a:custGeom>
              <a:avLst/>
              <a:gdLst>
                <a:gd name="T0" fmla="*/ 0 w 660"/>
                <a:gd name="T1" fmla="*/ 0 h 258"/>
                <a:gd name="T2" fmla="*/ 0 w 660"/>
                <a:gd name="T3" fmla="*/ 0 h 258"/>
                <a:gd name="T4" fmla="*/ 0 w 660"/>
                <a:gd name="T5" fmla="*/ 0 h 258"/>
                <a:gd name="T6" fmla="*/ 0 w 660"/>
                <a:gd name="T7" fmla="*/ 0 h 258"/>
                <a:gd name="T8" fmla="*/ 0 w 660"/>
                <a:gd name="T9" fmla="*/ 0 h 258"/>
                <a:gd name="T10" fmla="*/ 0 w 660"/>
                <a:gd name="T11" fmla="*/ 0 h 258"/>
                <a:gd name="T12" fmla="*/ 0 w 660"/>
                <a:gd name="T13" fmla="*/ 0 h 258"/>
                <a:gd name="T14" fmla="*/ 0 w 660"/>
                <a:gd name="T15" fmla="*/ 0 h 258"/>
                <a:gd name="T16" fmla="*/ 0 w 660"/>
                <a:gd name="T17" fmla="*/ 0 h 258"/>
                <a:gd name="T18" fmla="*/ 0 w 660"/>
                <a:gd name="T19" fmla="*/ 0 h 258"/>
                <a:gd name="T20" fmla="*/ 0 w 660"/>
                <a:gd name="T21" fmla="*/ 0 h 258"/>
                <a:gd name="T22" fmla="*/ 0 w 660"/>
                <a:gd name="T23" fmla="*/ 0 h 258"/>
                <a:gd name="T24" fmla="*/ 0 w 660"/>
                <a:gd name="T25" fmla="*/ 0 h 258"/>
                <a:gd name="T26" fmla="*/ 0 w 660"/>
                <a:gd name="T27" fmla="*/ 0 h 258"/>
                <a:gd name="T28" fmla="*/ 0 w 660"/>
                <a:gd name="T29" fmla="*/ 0 h 258"/>
                <a:gd name="T30" fmla="*/ 0 w 660"/>
                <a:gd name="T31" fmla="*/ 0 h 258"/>
                <a:gd name="T32" fmla="*/ 0 w 660"/>
                <a:gd name="T33" fmla="*/ 0 h 258"/>
                <a:gd name="T34" fmla="*/ 0 w 660"/>
                <a:gd name="T35" fmla="*/ 0 h 258"/>
                <a:gd name="T36" fmla="*/ 0 w 660"/>
                <a:gd name="T37" fmla="*/ 0 h 258"/>
                <a:gd name="T38" fmla="*/ 0 w 660"/>
                <a:gd name="T39" fmla="*/ 0 h 258"/>
                <a:gd name="T40" fmla="*/ 0 w 660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0"/>
                <a:gd name="T64" fmla="*/ 0 h 258"/>
                <a:gd name="T65" fmla="*/ 660 w 660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0" h="258">
                  <a:moveTo>
                    <a:pt x="660" y="2"/>
                  </a:moveTo>
                  <a:lnTo>
                    <a:pt x="616" y="52"/>
                  </a:lnTo>
                  <a:lnTo>
                    <a:pt x="437" y="138"/>
                  </a:lnTo>
                  <a:lnTo>
                    <a:pt x="391" y="153"/>
                  </a:lnTo>
                  <a:lnTo>
                    <a:pt x="282" y="230"/>
                  </a:lnTo>
                  <a:lnTo>
                    <a:pt x="265" y="254"/>
                  </a:lnTo>
                  <a:lnTo>
                    <a:pt x="261" y="258"/>
                  </a:lnTo>
                  <a:lnTo>
                    <a:pt x="258" y="191"/>
                  </a:lnTo>
                  <a:lnTo>
                    <a:pt x="224" y="146"/>
                  </a:lnTo>
                  <a:lnTo>
                    <a:pt x="107" y="80"/>
                  </a:lnTo>
                  <a:lnTo>
                    <a:pt x="0" y="41"/>
                  </a:lnTo>
                  <a:lnTo>
                    <a:pt x="29" y="41"/>
                  </a:lnTo>
                  <a:lnTo>
                    <a:pt x="37" y="48"/>
                  </a:lnTo>
                  <a:lnTo>
                    <a:pt x="155" y="58"/>
                  </a:lnTo>
                  <a:lnTo>
                    <a:pt x="229" y="65"/>
                  </a:lnTo>
                  <a:lnTo>
                    <a:pt x="322" y="56"/>
                  </a:lnTo>
                  <a:lnTo>
                    <a:pt x="457" y="13"/>
                  </a:lnTo>
                  <a:lnTo>
                    <a:pt x="497" y="2"/>
                  </a:lnTo>
                  <a:lnTo>
                    <a:pt x="623" y="0"/>
                  </a:lnTo>
                  <a:lnTo>
                    <a:pt x="653" y="2"/>
                  </a:lnTo>
                  <a:lnTo>
                    <a:pt x="66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7" name="Freeform 52"/>
            <p:cNvSpPr>
              <a:spLocks/>
            </p:cNvSpPr>
            <p:nvPr/>
          </p:nvSpPr>
          <p:spPr bwMode="auto">
            <a:xfrm>
              <a:off x="801" y="2087"/>
              <a:ext cx="114" cy="93"/>
            </a:xfrm>
            <a:custGeom>
              <a:avLst/>
              <a:gdLst>
                <a:gd name="T0" fmla="*/ 0 w 342"/>
                <a:gd name="T1" fmla="*/ 0 h 280"/>
                <a:gd name="T2" fmla="*/ 0 w 342"/>
                <a:gd name="T3" fmla="*/ 0 h 280"/>
                <a:gd name="T4" fmla="*/ 0 w 342"/>
                <a:gd name="T5" fmla="*/ 0 h 280"/>
                <a:gd name="T6" fmla="*/ 0 w 342"/>
                <a:gd name="T7" fmla="*/ 0 h 280"/>
                <a:gd name="T8" fmla="*/ 0 w 342"/>
                <a:gd name="T9" fmla="*/ 0 h 280"/>
                <a:gd name="T10" fmla="*/ 0 w 342"/>
                <a:gd name="T11" fmla="*/ 0 h 280"/>
                <a:gd name="T12" fmla="*/ 0 w 342"/>
                <a:gd name="T13" fmla="*/ 0 h 280"/>
                <a:gd name="T14" fmla="*/ 0 w 342"/>
                <a:gd name="T15" fmla="*/ 0 h 280"/>
                <a:gd name="T16" fmla="*/ 0 w 342"/>
                <a:gd name="T17" fmla="*/ 0 h 280"/>
                <a:gd name="T18" fmla="*/ 0 w 342"/>
                <a:gd name="T19" fmla="*/ 0 h 280"/>
                <a:gd name="T20" fmla="*/ 0 w 342"/>
                <a:gd name="T21" fmla="*/ 0 h 280"/>
                <a:gd name="T22" fmla="*/ 0 w 342"/>
                <a:gd name="T23" fmla="*/ 0 h 280"/>
                <a:gd name="T24" fmla="*/ 0 w 342"/>
                <a:gd name="T25" fmla="*/ 0 h 280"/>
                <a:gd name="T26" fmla="*/ 0 w 342"/>
                <a:gd name="T27" fmla="*/ 0 h 280"/>
                <a:gd name="T28" fmla="*/ 0 w 342"/>
                <a:gd name="T29" fmla="*/ 0 h 280"/>
                <a:gd name="T30" fmla="*/ 0 w 342"/>
                <a:gd name="T31" fmla="*/ 0 h 280"/>
                <a:gd name="T32" fmla="*/ 0 w 342"/>
                <a:gd name="T33" fmla="*/ 0 h 280"/>
                <a:gd name="T34" fmla="*/ 0 w 342"/>
                <a:gd name="T35" fmla="*/ 0 h 280"/>
                <a:gd name="T36" fmla="*/ 0 w 342"/>
                <a:gd name="T37" fmla="*/ 0 h 280"/>
                <a:gd name="T38" fmla="*/ 0 w 342"/>
                <a:gd name="T39" fmla="*/ 0 h 280"/>
                <a:gd name="T40" fmla="*/ 0 w 342"/>
                <a:gd name="T41" fmla="*/ 0 h 280"/>
                <a:gd name="T42" fmla="*/ 0 w 342"/>
                <a:gd name="T43" fmla="*/ 0 h 280"/>
                <a:gd name="T44" fmla="*/ 0 w 342"/>
                <a:gd name="T45" fmla="*/ 0 h 280"/>
                <a:gd name="T46" fmla="*/ 0 w 342"/>
                <a:gd name="T47" fmla="*/ 0 h 280"/>
                <a:gd name="T48" fmla="*/ 0 w 342"/>
                <a:gd name="T49" fmla="*/ 0 h 280"/>
                <a:gd name="T50" fmla="*/ 0 w 342"/>
                <a:gd name="T51" fmla="*/ 0 h 280"/>
                <a:gd name="T52" fmla="*/ 0 w 342"/>
                <a:gd name="T53" fmla="*/ 0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280"/>
                <a:gd name="T83" fmla="*/ 342 w 342"/>
                <a:gd name="T84" fmla="*/ 280 h 2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280">
                  <a:moveTo>
                    <a:pt x="314" y="54"/>
                  </a:moveTo>
                  <a:lnTo>
                    <a:pt x="311" y="127"/>
                  </a:lnTo>
                  <a:lnTo>
                    <a:pt x="342" y="175"/>
                  </a:lnTo>
                  <a:lnTo>
                    <a:pt x="294" y="175"/>
                  </a:lnTo>
                  <a:lnTo>
                    <a:pt x="277" y="194"/>
                  </a:lnTo>
                  <a:lnTo>
                    <a:pt x="277" y="220"/>
                  </a:lnTo>
                  <a:lnTo>
                    <a:pt x="266" y="239"/>
                  </a:lnTo>
                  <a:lnTo>
                    <a:pt x="192" y="256"/>
                  </a:lnTo>
                  <a:lnTo>
                    <a:pt x="111" y="267"/>
                  </a:lnTo>
                  <a:lnTo>
                    <a:pt x="65" y="280"/>
                  </a:lnTo>
                  <a:lnTo>
                    <a:pt x="74" y="263"/>
                  </a:lnTo>
                  <a:lnTo>
                    <a:pt x="65" y="239"/>
                  </a:lnTo>
                  <a:lnTo>
                    <a:pt x="28" y="224"/>
                  </a:lnTo>
                  <a:lnTo>
                    <a:pt x="0" y="224"/>
                  </a:lnTo>
                  <a:lnTo>
                    <a:pt x="94" y="203"/>
                  </a:lnTo>
                  <a:lnTo>
                    <a:pt x="102" y="203"/>
                  </a:lnTo>
                  <a:lnTo>
                    <a:pt x="106" y="200"/>
                  </a:lnTo>
                  <a:lnTo>
                    <a:pt x="91" y="189"/>
                  </a:lnTo>
                  <a:lnTo>
                    <a:pt x="45" y="186"/>
                  </a:lnTo>
                  <a:lnTo>
                    <a:pt x="139" y="179"/>
                  </a:lnTo>
                  <a:lnTo>
                    <a:pt x="229" y="172"/>
                  </a:lnTo>
                  <a:lnTo>
                    <a:pt x="261" y="155"/>
                  </a:lnTo>
                  <a:lnTo>
                    <a:pt x="273" y="140"/>
                  </a:lnTo>
                  <a:lnTo>
                    <a:pt x="270" y="26"/>
                  </a:lnTo>
                  <a:lnTo>
                    <a:pt x="261" y="0"/>
                  </a:lnTo>
                  <a:lnTo>
                    <a:pt x="327" y="22"/>
                  </a:lnTo>
                  <a:lnTo>
                    <a:pt x="314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8" name="Freeform 53"/>
            <p:cNvSpPr>
              <a:spLocks/>
            </p:cNvSpPr>
            <p:nvPr/>
          </p:nvSpPr>
          <p:spPr bwMode="auto">
            <a:xfrm>
              <a:off x="886" y="2110"/>
              <a:ext cx="129" cy="140"/>
            </a:xfrm>
            <a:custGeom>
              <a:avLst/>
              <a:gdLst>
                <a:gd name="T0" fmla="*/ 0 w 387"/>
                <a:gd name="T1" fmla="*/ 0 h 418"/>
                <a:gd name="T2" fmla="*/ 0 w 387"/>
                <a:gd name="T3" fmla="*/ 0 h 418"/>
                <a:gd name="T4" fmla="*/ 0 w 387"/>
                <a:gd name="T5" fmla="*/ 0 h 418"/>
                <a:gd name="T6" fmla="*/ 0 w 387"/>
                <a:gd name="T7" fmla="*/ 0 h 418"/>
                <a:gd name="T8" fmla="*/ 0 w 387"/>
                <a:gd name="T9" fmla="*/ 0 h 418"/>
                <a:gd name="T10" fmla="*/ 0 w 387"/>
                <a:gd name="T11" fmla="*/ 0 h 418"/>
                <a:gd name="T12" fmla="*/ 0 w 387"/>
                <a:gd name="T13" fmla="*/ 0 h 418"/>
                <a:gd name="T14" fmla="*/ 0 w 387"/>
                <a:gd name="T15" fmla="*/ 0 h 418"/>
                <a:gd name="T16" fmla="*/ 0 w 387"/>
                <a:gd name="T17" fmla="*/ 0 h 418"/>
                <a:gd name="T18" fmla="*/ 0 w 387"/>
                <a:gd name="T19" fmla="*/ 0 h 418"/>
                <a:gd name="T20" fmla="*/ 0 w 387"/>
                <a:gd name="T21" fmla="*/ 0 h 418"/>
                <a:gd name="T22" fmla="*/ 0 w 387"/>
                <a:gd name="T23" fmla="*/ 0 h 418"/>
                <a:gd name="T24" fmla="*/ 0 w 387"/>
                <a:gd name="T25" fmla="*/ 0 h 418"/>
                <a:gd name="T26" fmla="*/ 0 w 387"/>
                <a:gd name="T27" fmla="*/ 0 h 418"/>
                <a:gd name="T28" fmla="*/ 0 w 387"/>
                <a:gd name="T29" fmla="*/ 0 h 418"/>
                <a:gd name="T30" fmla="*/ 0 w 387"/>
                <a:gd name="T31" fmla="*/ 0 h 418"/>
                <a:gd name="T32" fmla="*/ 0 w 387"/>
                <a:gd name="T33" fmla="*/ 0 h 418"/>
                <a:gd name="T34" fmla="*/ 0 w 387"/>
                <a:gd name="T35" fmla="*/ 0 h 418"/>
                <a:gd name="T36" fmla="*/ 0 w 387"/>
                <a:gd name="T37" fmla="*/ 0 h 418"/>
                <a:gd name="T38" fmla="*/ 0 w 387"/>
                <a:gd name="T39" fmla="*/ 0 h 418"/>
                <a:gd name="T40" fmla="*/ 0 w 387"/>
                <a:gd name="T41" fmla="*/ 0 h 418"/>
                <a:gd name="T42" fmla="*/ 0 w 387"/>
                <a:gd name="T43" fmla="*/ 0 h 418"/>
                <a:gd name="T44" fmla="*/ 0 w 387"/>
                <a:gd name="T45" fmla="*/ 0 h 418"/>
                <a:gd name="T46" fmla="*/ 0 w 387"/>
                <a:gd name="T47" fmla="*/ 0 h 418"/>
                <a:gd name="T48" fmla="*/ 0 w 387"/>
                <a:gd name="T49" fmla="*/ 0 h 418"/>
                <a:gd name="T50" fmla="*/ 0 w 387"/>
                <a:gd name="T51" fmla="*/ 0 h 418"/>
                <a:gd name="T52" fmla="*/ 0 w 387"/>
                <a:gd name="T53" fmla="*/ 0 h 418"/>
                <a:gd name="T54" fmla="*/ 0 w 387"/>
                <a:gd name="T55" fmla="*/ 0 h 418"/>
                <a:gd name="T56" fmla="*/ 0 w 387"/>
                <a:gd name="T57" fmla="*/ 0 h 418"/>
                <a:gd name="T58" fmla="*/ 0 w 387"/>
                <a:gd name="T59" fmla="*/ 0 h 418"/>
                <a:gd name="T60" fmla="*/ 0 w 387"/>
                <a:gd name="T61" fmla="*/ 0 h 418"/>
                <a:gd name="T62" fmla="*/ 0 w 387"/>
                <a:gd name="T63" fmla="*/ 0 h 418"/>
                <a:gd name="T64" fmla="*/ 0 w 387"/>
                <a:gd name="T65" fmla="*/ 0 h 418"/>
                <a:gd name="T66" fmla="*/ 0 w 387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7"/>
                <a:gd name="T103" fmla="*/ 0 h 418"/>
                <a:gd name="T104" fmla="*/ 387 w 387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7" h="418">
                  <a:moveTo>
                    <a:pt x="387" y="13"/>
                  </a:moveTo>
                  <a:lnTo>
                    <a:pt x="387" y="42"/>
                  </a:lnTo>
                  <a:lnTo>
                    <a:pt x="354" y="73"/>
                  </a:lnTo>
                  <a:lnTo>
                    <a:pt x="346" y="104"/>
                  </a:lnTo>
                  <a:lnTo>
                    <a:pt x="350" y="185"/>
                  </a:lnTo>
                  <a:lnTo>
                    <a:pt x="370" y="237"/>
                  </a:lnTo>
                  <a:lnTo>
                    <a:pt x="370" y="244"/>
                  </a:lnTo>
                  <a:lnTo>
                    <a:pt x="350" y="241"/>
                  </a:lnTo>
                  <a:lnTo>
                    <a:pt x="337" y="241"/>
                  </a:lnTo>
                  <a:lnTo>
                    <a:pt x="304" y="276"/>
                  </a:lnTo>
                  <a:lnTo>
                    <a:pt x="268" y="349"/>
                  </a:lnTo>
                  <a:lnTo>
                    <a:pt x="151" y="377"/>
                  </a:lnTo>
                  <a:lnTo>
                    <a:pt x="76" y="409"/>
                  </a:lnTo>
                  <a:lnTo>
                    <a:pt x="60" y="418"/>
                  </a:lnTo>
                  <a:lnTo>
                    <a:pt x="44" y="384"/>
                  </a:lnTo>
                  <a:lnTo>
                    <a:pt x="16" y="373"/>
                  </a:lnTo>
                  <a:lnTo>
                    <a:pt x="3" y="373"/>
                  </a:lnTo>
                  <a:lnTo>
                    <a:pt x="0" y="370"/>
                  </a:lnTo>
                  <a:lnTo>
                    <a:pt x="88" y="325"/>
                  </a:lnTo>
                  <a:lnTo>
                    <a:pt x="101" y="310"/>
                  </a:lnTo>
                  <a:lnTo>
                    <a:pt x="101" y="306"/>
                  </a:lnTo>
                  <a:lnTo>
                    <a:pt x="68" y="304"/>
                  </a:lnTo>
                  <a:lnTo>
                    <a:pt x="40" y="289"/>
                  </a:lnTo>
                  <a:lnTo>
                    <a:pt x="76" y="276"/>
                  </a:lnTo>
                  <a:lnTo>
                    <a:pt x="167" y="261"/>
                  </a:lnTo>
                  <a:lnTo>
                    <a:pt x="239" y="261"/>
                  </a:lnTo>
                  <a:lnTo>
                    <a:pt x="285" y="220"/>
                  </a:lnTo>
                  <a:lnTo>
                    <a:pt x="296" y="177"/>
                  </a:lnTo>
                  <a:lnTo>
                    <a:pt x="304" y="84"/>
                  </a:lnTo>
                  <a:lnTo>
                    <a:pt x="304" y="52"/>
                  </a:lnTo>
                  <a:lnTo>
                    <a:pt x="289" y="28"/>
                  </a:lnTo>
                  <a:lnTo>
                    <a:pt x="296" y="0"/>
                  </a:lnTo>
                  <a:lnTo>
                    <a:pt x="378" y="13"/>
                  </a:lnTo>
                  <a:lnTo>
                    <a:pt x="387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29" name="Freeform 54"/>
            <p:cNvSpPr>
              <a:spLocks/>
            </p:cNvSpPr>
            <p:nvPr/>
          </p:nvSpPr>
          <p:spPr bwMode="auto">
            <a:xfrm>
              <a:off x="590" y="1487"/>
              <a:ext cx="14" cy="12"/>
            </a:xfrm>
            <a:custGeom>
              <a:avLst/>
              <a:gdLst>
                <a:gd name="T0" fmla="*/ 0 w 43"/>
                <a:gd name="T1" fmla="*/ 0 h 36"/>
                <a:gd name="T2" fmla="*/ 0 w 43"/>
                <a:gd name="T3" fmla="*/ 0 h 36"/>
                <a:gd name="T4" fmla="*/ 0 w 43"/>
                <a:gd name="T5" fmla="*/ 0 h 36"/>
                <a:gd name="T6" fmla="*/ 0 w 43"/>
                <a:gd name="T7" fmla="*/ 0 h 36"/>
                <a:gd name="T8" fmla="*/ 0 w 43"/>
                <a:gd name="T9" fmla="*/ 0 h 36"/>
                <a:gd name="T10" fmla="*/ 0 w 43"/>
                <a:gd name="T11" fmla="*/ 0 h 36"/>
                <a:gd name="T12" fmla="*/ 0 w 43"/>
                <a:gd name="T13" fmla="*/ 0 h 36"/>
                <a:gd name="T14" fmla="*/ 0 w 43"/>
                <a:gd name="T15" fmla="*/ 0 h 36"/>
                <a:gd name="T16" fmla="*/ 0 w 43"/>
                <a:gd name="T17" fmla="*/ 0 h 36"/>
                <a:gd name="T18" fmla="*/ 0 w 43"/>
                <a:gd name="T19" fmla="*/ 0 h 36"/>
                <a:gd name="T20" fmla="*/ 0 w 43"/>
                <a:gd name="T21" fmla="*/ 0 h 36"/>
                <a:gd name="T22" fmla="*/ 0 w 43"/>
                <a:gd name="T23" fmla="*/ 0 h 36"/>
                <a:gd name="T24" fmla="*/ 0 w 43"/>
                <a:gd name="T25" fmla="*/ 0 h 36"/>
                <a:gd name="T26" fmla="*/ 0 w 43"/>
                <a:gd name="T27" fmla="*/ 0 h 36"/>
                <a:gd name="T28" fmla="*/ 0 w 43"/>
                <a:gd name="T29" fmla="*/ 0 h 36"/>
                <a:gd name="T30" fmla="*/ 0 w 43"/>
                <a:gd name="T31" fmla="*/ 0 h 36"/>
                <a:gd name="T32" fmla="*/ 0 w 43"/>
                <a:gd name="T33" fmla="*/ 0 h 36"/>
                <a:gd name="T34" fmla="*/ 0 w 43"/>
                <a:gd name="T35" fmla="*/ 0 h 36"/>
                <a:gd name="T36" fmla="*/ 0 w 43"/>
                <a:gd name="T37" fmla="*/ 0 h 36"/>
                <a:gd name="T38" fmla="*/ 0 w 43"/>
                <a:gd name="T39" fmla="*/ 0 h 36"/>
                <a:gd name="T40" fmla="*/ 0 w 43"/>
                <a:gd name="T41" fmla="*/ 0 h 36"/>
                <a:gd name="T42" fmla="*/ 0 w 43"/>
                <a:gd name="T43" fmla="*/ 0 h 36"/>
                <a:gd name="T44" fmla="*/ 0 w 43"/>
                <a:gd name="T45" fmla="*/ 0 h 36"/>
                <a:gd name="T46" fmla="*/ 0 w 43"/>
                <a:gd name="T47" fmla="*/ 0 h 36"/>
                <a:gd name="T48" fmla="*/ 0 w 43"/>
                <a:gd name="T49" fmla="*/ 0 h 36"/>
                <a:gd name="T50" fmla="*/ 0 w 43"/>
                <a:gd name="T51" fmla="*/ 0 h 36"/>
                <a:gd name="T52" fmla="*/ 0 w 43"/>
                <a:gd name="T53" fmla="*/ 0 h 36"/>
                <a:gd name="T54" fmla="*/ 0 w 43"/>
                <a:gd name="T55" fmla="*/ 0 h 36"/>
                <a:gd name="T56" fmla="*/ 0 w 43"/>
                <a:gd name="T57" fmla="*/ 0 h 36"/>
                <a:gd name="T58" fmla="*/ 0 w 43"/>
                <a:gd name="T59" fmla="*/ 0 h 36"/>
                <a:gd name="T60" fmla="*/ 0 w 43"/>
                <a:gd name="T61" fmla="*/ 0 h 36"/>
                <a:gd name="T62" fmla="*/ 0 w 43"/>
                <a:gd name="T63" fmla="*/ 0 h 36"/>
                <a:gd name="T64" fmla="*/ 0 w 43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36"/>
                <a:gd name="T101" fmla="*/ 43 w 43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36">
                  <a:moveTo>
                    <a:pt x="21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0" y="7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5"/>
                  </a:lnTo>
                  <a:lnTo>
                    <a:pt x="40" y="28"/>
                  </a:lnTo>
                  <a:lnTo>
                    <a:pt x="37" y="31"/>
                  </a:lnTo>
                  <a:lnTo>
                    <a:pt x="34" y="34"/>
                  </a:lnTo>
                  <a:lnTo>
                    <a:pt x="30" y="35"/>
                  </a:lnTo>
                  <a:lnTo>
                    <a:pt x="26" y="36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4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0" name="Freeform 55"/>
            <p:cNvSpPr>
              <a:spLocks/>
            </p:cNvSpPr>
            <p:nvPr/>
          </p:nvSpPr>
          <p:spPr bwMode="auto">
            <a:xfrm>
              <a:off x="592" y="1487"/>
              <a:ext cx="6" cy="5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w 16"/>
                <a:gd name="T29" fmla="*/ 0 h 15"/>
                <a:gd name="T30" fmla="*/ 0 w 16"/>
                <a:gd name="T31" fmla="*/ 0 h 15"/>
                <a:gd name="T32" fmla="*/ 0 w 16"/>
                <a:gd name="T33" fmla="*/ 0 h 15"/>
                <a:gd name="T34" fmla="*/ 0 w 16"/>
                <a:gd name="T35" fmla="*/ 0 h 15"/>
                <a:gd name="T36" fmla="*/ 0 w 16"/>
                <a:gd name="T37" fmla="*/ 0 h 15"/>
                <a:gd name="T38" fmla="*/ 0 w 16"/>
                <a:gd name="T39" fmla="*/ 0 h 15"/>
                <a:gd name="T40" fmla="*/ 0 w 16"/>
                <a:gd name="T41" fmla="*/ 0 h 15"/>
                <a:gd name="T42" fmla="*/ 0 w 16"/>
                <a:gd name="T43" fmla="*/ 0 h 15"/>
                <a:gd name="T44" fmla="*/ 0 w 16"/>
                <a:gd name="T45" fmla="*/ 0 h 15"/>
                <a:gd name="T46" fmla="*/ 0 w 16"/>
                <a:gd name="T47" fmla="*/ 0 h 15"/>
                <a:gd name="T48" fmla="*/ 0 w 16"/>
                <a:gd name="T49" fmla="*/ 0 h 15"/>
                <a:gd name="T50" fmla="*/ 0 w 16"/>
                <a:gd name="T51" fmla="*/ 0 h 15"/>
                <a:gd name="T52" fmla="*/ 0 w 16"/>
                <a:gd name="T53" fmla="*/ 0 h 15"/>
                <a:gd name="T54" fmla="*/ 0 w 16"/>
                <a:gd name="T55" fmla="*/ 0 h 15"/>
                <a:gd name="T56" fmla="*/ 0 w 16"/>
                <a:gd name="T57" fmla="*/ 0 h 15"/>
                <a:gd name="T58" fmla="*/ 0 w 16"/>
                <a:gd name="T59" fmla="*/ 0 h 15"/>
                <a:gd name="T60" fmla="*/ 0 w 16"/>
                <a:gd name="T61" fmla="*/ 0 h 15"/>
                <a:gd name="T62" fmla="*/ 0 w 16"/>
                <a:gd name="T63" fmla="*/ 0 h 15"/>
                <a:gd name="T64" fmla="*/ 0 w 16"/>
                <a:gd name="T65" fmla="*/ 0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5"/>
                <a:gd name="T101" fmla="*/ 16 w 16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5">
                  <a:moveTo>
                    <a:pt x="9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1" name="Freeform 56"/>
            <p:cNvSpPr>
              <a:spLocks/>
            </p:cNvSpPr>
            <p:nvPr/>
          </p:nvSpPr>
          <p:spPr bwMode="auto">
            <a:xfrm>
              <a:off x="522" y="1494"/>
              <a:ext cx="185" cy="74"/>
            </a:xfrm>
            <a:custGeom>
              <a:avLst/>
              <a:gdLst>
                <a:gd name="T0" fmla="*/ 0 w 554"/>
                <a:gd name="T1" fmla="*/ 0 h 221"/>
                <a:gd name="T2" fmla="*/ 0 w 554"/>
                <a:gd name="T3" fmla="*/ 0 h 221"/>
                <a:gd name="T4" fmla="*/ 0 w 554"/>
                <a:gd name="T5" fmla="*/ 0 h 221"/>
                <a:gd name="T6" fmla="*/ 0 w 554"/>
                <a:gd name="T7" fmla="*/ 0 h 221"/>
                <a:gd name="T8" fmla="*/ 0 w 554"/>
                <a:gd name="T9" fmla="*/ 0 h 221"/>
                <a:gd name="T10" fmla="*/ 0 w 554"/>
                <a:gd name="T11" fmla="*/ 0 h 221"/>
                <a:gd name="T12" fmla="*/ 0 w 554"/>
                <a:gd name="T13" fmla="*/ 0 h 221"/>
                <a:gd name="T14" fmla="*/ 0 w 554"/>
                <a:gd name="T15" fmla="*/ 0 h 221"/>
                <a:gd name="T16" fmla="*/ 0 w 554"/>
                <a:gd name="T17" fmla="*/ 0 h 221"/>
                <a:gd name="T18" fmla="*/ 0 w 554"/>
                <a:gd name="T19" fmla="*/ 0 h 221"/>
                <a:gd name="T20" fmla="*/ 0 w 554"/>
                <a:gd name="T21" fmla="*/ 0 h 221"/>
                <a:gd name="T22" fmla="*/ 0 w 554"/>
                <a:gd name="T23" fmla="*/ 0 h 221"/>
                <a:gd name="T24" fmla="*/ 0 w 554"/>
                <a:gd name="T25" fmla="*/ 0 h 221"/>
                <a:gd name="T26" fmla="*/ 0 w 554"/>
                <a:gd name="T27" fmla="*/ 0 h 221"/>
                <a:gd name="T28" fmla="*/ 0 w 554"/>
                <a:gd name="T29" fmla="*/ 0 h 221"/>
                <a:gd name="T30" fmla="*/ 0 w 554"/>
                <a:gd name="T31" fmla="*/ 0 h 221"/>
                <a:gd name="T32" fmla="*/ 0 w 554"/>
                <a:gd name="T33" fmla="*/ 0 h 221"/>
                <a:gd name="T34" fmla="*/ 0 w 554"/>
                <a:gd name="T35" fmla="*/ 0 h 221"/>
                <a:gd name="T36" fmla="*/ 0 w 554"/>
                <a:gd name="T37" fmla="*/ 0 h 221"/>
                <a:gd name="T38" fmla="*/ 0 w 554"/>
                <a:gd name="T39" fmla="*/ 0 h 221"/>
                <a:gd name="T40" fmla="*/ 0 w 554"/>
                <a:gd name="T41" fmla="*/ 0 h 221"/>
                <a:gd name="T42" fmla="*/ 0 w 554"/>
                <a:gd name="T43" fmla="*/ 0 h 221"/>
                <a:gd name="T44" fmla="*/ 0 w 554"/>
                <a:gd name="T45" fmla="*/ 0 h 221"/>
                <a:gd name="T46" fmla="*/ 0 w 554"/>
                <a:gd name="T47" fmla="*/ 0 h 221"/>
                <a:gd name="T48" fmla="*/ 0 w 554"/>
                <a:gd name="T49" fmla="*/ 0 h 221"/>
                <a:gd name="T50" fmla="*/ 0 w 554"/>
                <a:gd name="T51" fmla="*/ 0 h 221"/>
                <a:gd name="T52" fmla="*/ 0 w 554"/>
                <a:gd name="T53" fmla="*/ 0 h 221"/>
                <a:gd name="T54" fmla="*/ 0 w 554"/>
                <a:gd name="T55" fmla="*/ 0 h 221"/>
                <a:gd name="T56" fmla="*/ 0 w 554"/>
                <a:gd name="T57" fmla="*/ 0 h 221"/>
                <a:gd name="T58" fmla="*/ 0 w 554"/>
                <a:gd name="T59" fmla="*/ 0 h 221"/>
                <a:gd name="T60" fmla="*/ 0 w 554"/>
                <a:gd name="T61" fmla="*/ 0 h 221"/>
                <a:gd name="T62" fmla="*/ 0 w 554"/>
                <a:gd name="T63" fmla="*/ 0 h 2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221"/>
                <a:gd name="T98" fmla="*/ 554 w 554"/>
                <a:gd name="T99" fmla="*/ 221 h 2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221">
                  <a:moveTo>
                    <a:pt x="304" y="23"/>
                  </a:moveTo>
                  <a:lnTo>
                    <a:pt x="335" y="12"/>
                  </a:lnTo>
                  <a:lnTo>
                    <a:pt x="365" y="6"/>
                  </a:lnTo>
                  <a:lnTo>
                    <a:pt x="392" y="1"/>
                  </a:lnTo>
                  <a:lnTo>
                    <a:pt x="416" y="0"/>
                  </a:lnTo>
                  <a:lnTo>
                    <a:pt x="439" y="1"/>
                  </a:lnTo>
                  <a:lnTo>
                    <a:pt x="460" y="5"/>
                  </a:lnTo>
                  <a:lnTo>
                    <a:pt x="479" y="10"/>
                  </a:lnTo>
                  <a:lnTo>
                    <a:pt x="495" y="17"/>
                  </a:lnTo>
                  <a:lnTo>
                    <a:pt x="509" y="24"/>
                  </a:lnTo>
                  <a:lnTo>
                    <a:pt x="522" y="34"/>
                  </a:lnTo>
                  <a:lnTo>
                    <a:pt x="532" y="45"/>
                  </a:lnTo>
                  <a:lnTo>
                    <a:pt x="540" y="56"/>
                  </a:lnTo>
                  <a:lnTo>
                    <a:pt x="546" y="68"/>
                  </a:lnTo>
                  <a:lnTo>
                    <a:pt x="551" y="79"/>
                  </a:lnTo>
                  <a:lnTo>
                    <a:pt x="553" y="91"/>
                  </a:lnTo>
                  <a:lnTo>
                    <a:pt x="554" y="103"/>
                  </a:lnTo>
                  <a:lnTo>
                    <a:pt x="553" y="114"/>
                  </a:lnTo>
                  <a:lnTo>
                    <a:pt x="550" y="126"/>
                  </a:lnTo>
                  <a:lnTo>
                    <a:pt x="544" y="139"/>
                  </a:lnTo>
                  <a:lnTo>
                    <a:pt x="536" y="151"/>
                  </a:lnTo>
                  <a:lnTo>
                    <a:pt x="526" y="162"/>
                  </a:lnTo>
                  <a:lnTo>
                    <a:pt x="514" y="173"/>
                  </a:lnTo>
                  <a:lnTo>
                    <a:pt x="500" y="184"/>
                  </a:lnTo>
                  <a:lnTo>
                    <a:pt x="483" y="192"/>
                  </a:lnTo>
                  <a:lnTo>
                    <a:pt x="465" y="201"/>
                  </a:lnTo>
                  <a:lnTo>
                    <a:pt x="445" y="208"/>
                  </a:lnTo>
                  <a:lnTo>
                    <a:pt x="422" y="214"/>
                  </a:lnTo>
                  <a:lnTo>
                    <a:pt x="399" y="219"/>
                  </a:lnTo>
                  <a:lnTo>
                    <a:pt x="374" y="221"/>
                  </a:lnTo>
                  <a:lnTo>
                    <a:pt x="347" y="221"/>
                  </a:lnTo>
                  <a:lnTo>
                    <a:pt x="317" y="220"/>
                  </a:lnTo>
                  <a:lnTo>
                    <a:pt x="287" y="216"/>
                  </a:lnTo>
                  <a:lnTo>
                    <a:pt x="257" y="212"/>
                  </a:lnTo>
                  <a:lnTo>
                    <a:pt x="227" y="204"/>
                  </a:lnTo>
                  <a:lnTo>
                    <a:pt x="197" y="197"/>
                  </a:lnTo>
                  <a:lnTo>
                    <a:pt x="170" y="188"/>
                  </a:lnTo>
                  <a:lnTo>
                    <a:pt x="145" y="179"/>
                  </a:lnTo>
                  <a:lnTo>
                    <a:pt x="119" y="169"/>
                  </a:lnTo>
                  <a:lnTo>
                    <a:pt x="96" y="159"/>
                  </a:lnTo>
                  <a:lnTo>
                    <a:pt x="77" y="150"/>
                  </a:lnTo>
                  <a:lnTo>
                    <a:pt x="57" y="139"/>
                  </a:lnTo>
                  <a:lnTo>
                    <a:pt x="41" y="129"/>
                  </a:lnTo>
                  <a:lnTo>
                    <a:pt x="27" y="119"/>
                  </a:lnTo>
                  <a:lnTo>
                    <a:pt x="15" y="111"/>
                  </a:lnTo>
                  <a:lnTo>
                    <a:pt x="7" y="102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4" y="78"/>
                  </a:lnTo>
                  <a:lnTo>
                    <a:pt x="11" y="75"/>
                  </a:lnTo>
                  <a:lnTo>
                    <a:pt x="18" y="73"/>
                  </a:lnTo>
                  <a:lnTo>
                    <a:pt x="30" y="72"/>
                  </a:lnTo>
                  <a:lnTo>
                    <a:pt x="57" y="69"/>
                  </a:lnTo>
                  <a:lnTo>
                    <a:pt x="92" y="67"/>
                  </a:lnTo>
                  <a:lnTo>
                    <a:pt x="112" y="64"/>
                  </a:lnTo>
                  <a:lnTo>
                    <a:pt x="135" y="62"/>
                  </a:lnTo>
                  <a:lnTo>
                    <a:pt x="158" y="58"/>
                  </a:lnTo>
                  <a:lnTo>
                    <a:pt x="185" y="55"/>
                  </a:lnTo>
                  <a:lnTo>
                    <a:pt x="212" y="49"/>
                  </a:lnTo>
                  <a:lnTo>
                    <a:pt x="240" y="41"/>
                  </a:lnTo>
                  <a:lnTo>
                    <a:pt x="271" y="33"/>
                  </a:lnTo>
                  <a:lnTo>
                    <a:pt x="30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2" name="Freeform 57"/>
            <p:cNvSpPr>
              <a:spLocks/>
            </p:cNvSpPr>
            <p:nvPr/>
          </p:nvSpPr>
          <p:spPr bwMode="auto">
            <a:xfrm>
              <a:off x="535" y="1497"/>
              <a:ext cx="167" cy="67"/>
            </a:xfrm>
            <a:custGeom>
              <a:avLst/>
              <a:gdLst>
                <a:gd name="T0" fmla="*/ 0 w 503"/>
                <a:gd name="T1" fmla="*/ 0 h 201"/>
                <a:gd name="T2" fmla="*/ 0 w 503"/>
                <a:gd name="T3" fmla="*/ 0 h 201"/>
                <a:gd name="T4" fmla="*/ 0 w 503"/>
                <a:gd name="T5" fmla="*/ 0 h 201"/>
                <a:gd name="T6" fmla="*/ 0 w 503"/>
                <a:gd name="T7" fmla="*/ 0 h 201"/>
                <a:gd name="T8" fmla="*/ 0 w 503"/>
                <a:gd name="T9" fmla="*/ 0 h 201"/>
                <a:gd name="T10" fmla="*/ 0 w 503"/>
                <a:gd name="T11" fmla="*/ 0 h 201"/>
                <a:gd name="T12" fmla="*/ 0 w 503"/>
                <a:gd name="T13" fmla="*/ 0 h 201"/>
                <a:gd name="T14" fmla="*/ 0 w 503"/>
                <a:gd name="T15" fmla="*/ 0 h 201"/>
                <a:gd name="T16" fmla="*/ 0 w 503"/>
                <a:gd name="T17" fmla="*/ 0 h 201"/>
                <a:gd name="T18" fmla="*/ 0 w 503"/>
                <a:gd name="T19" fmla="*/ 0 h 201"/>
                <a:gd name="T20" fmla="*/ 0 w 503"/>
                <a:gd name="T21" fmla="*/ 0 h 201"/>
                <a:gd name="T22" fmla="*/ 0 w 503"/>
                <a:gd name="T23" fmla="*/ 0 h 201"/>
                <a:gd name="T24" fmla="*/ 0 w 503"/>
                <a:gd name="T25" fmla="*/ 0 h 201"/>
                <a:gd name="T26" fmla="*/ 0 w 503"/>
                <a:gd name="T27" fmla="*/ 0 h 201"/>
                <a:gd name="T28" fmla="*/ 0 w 503"/>
                <a:gd name="T29" fmla="*/ 0 h 201"/>
                <a:gd name="T30" fmla="*/ 0 w 503"/>
                <a:gd name="T31" fmla="*/ 0 h 201"/>
                <a:gd name="T32" fmla="*/ 0 w 503"/>
                <a:gd name="T33" fmla="*/ 0 h 201"/>
                <a:gd name="T34" fmla="*/ 0 w 503"/>
                <a:gd name="T35" fmla="*/ 0 h 201"/>
                <a:gd name="T36" fmla="*/ 0 w 503"/>
                <a:gd name="T37" fmla="*/ 0 h 201"/>
                <a:gd name="T38" fmla="*/ 0 w 503"/>
                <a:gd name="T39" fmla="*/ 0 h 201"/>
                <a:gd name="T40" fmla="*/ 0 w 503"/>
                <a:gd name="T41" fmla="*/ 0 h 201"/>
                <a:gd name="T42" fmla="*/ 0 w 503"/>
                <a:gd name="T43" fmla="*/ 0 h 201"/>
                <a:gd name="T44" fmla="*/ 0 w 503"/>
                <a:gd name="T45" fmla="*/ 0 h 201"/>
                <a:gd name="T46" fmla="*/ 0 w 503"/>
                <a:gd name="T47" fmla="*/ 0 h 201"/>
                <a:gd name="T48" fmla="*/ 0 w 503"/>
                <a:gd name="T49" fmla="*/ 0 h 201"/>
                <a:gd name="T50" fmla="*/ 0 w 503"/>
                <a:gd name="T51" fmla="*/ 0 h 201"/>
                <a:gd name="T52" fmla="*/ 0 w 503"/>
                <a:gd name="T53" fmla="*/ 0 h 201"/>
                <a:gd name="T54" fmla="*/ 0 w 503"/>
                <a:gd name="T55" fmla="*/ 0 h 201"/>
                <a:gd name="T56" fmla="*/ 0 w 503"/>
                <a:gd name="T57" fmla="*/ 0 h 201"/>
                <a:gd name="T58" fmla="*/ 0 w 503"/>
                <a:gd name="T59" fmla="*/ 0 h 201"/>
                <a:gd name="T60" fmla="*/ 0 w 503"/>
                <a:gd name="T61" fmla="*/ 0 h 201"/>
                <a:gd name="T62" fmla="*/ 0 w 503"/>
                <a:gd name="T63" fmla="*/ 0 h 201"/>
                <a:gd name="T64" fmla="*/ 0 w 503"/>
                <a:gd name="T65" fmla="*/ 0 h 201"/>
                <a:gd name="T66" fmla="*/ 0 w 503"/>
                <a:gd name="T67" fmla="*/ 0 h 201"/>
                <a:gd name="T68" fmla="*/ 0 w 503"/>
                <a:gd name="T69" fmla="*/ 0 h 201"/>
                <a:gd name="T70" fmla="*/ 0 w 503"/>
                <a:gd name="T71" fmla="*/ 0 h 201"/>
                <a:gd name="T72" fmla="*/ 0 w 503"/>
                <a:gd name="T73" fmla="*/ 0 h 201"/>
                <a:gd name="T74" fmla="*/ 0 w 503"/>
                <a:gd name="T75" fmla="*/ 0 h 201"/>
                <a:gd name="T76" fmla="*/ 0 w 503"/>
                <a:gd name="T77" fmla="*/ 0 h 201"/>
                <a:gd name="T78" fmla="*/ 0 w 503"/>
                <a:gd name="T79" fmla="*/ 0 h 201"/>
                <a:gd name="T80" fmla="*/ 0 w 503"/>
                <a:gd name="T81" fmla="*/ 0 h 201"/>
                <a:gd name="T82" fmla="*/ 0 w 503"/>
                <a:gd name="T83" fmla="*/ 0 h 201"/>
                <a:gd name="T84" fmla="*/ 0 w 503"/>
                <a:gd name="T85" fmla="*/ 0 h 201"/>
                <a:gd name="T86" fmla="*/ 0 w 503"/>
                <a:gd name="T87" fmla="*/ 0 h 201"/>
                <a:gd name="T88" fmla="*/ 0 w 503"/>
                <a:gd name="T89" fmla="*/ 0 h 201"/>
                <a:gd name="T90" fmla="*/ 0 w 503"/>
                <a:gd name="T91" fmla="*/ 0 h 201"/>
                <a:gd name="T92" fmla="*/ 0 w 503"/>
                <a:gd name="T93" fmla="*/ 0 h 201"/>
                <a:gd name="T94" fmla="*/ 0 w 503"/>
                <a:gd name="T95" fmla="*/ 0 h 201"/>
                <a:gd name="T96" fmla="*/ 0 w 503"/>
                <a:gd name="T97" fmla="*/ 0 h 201"/>
                <a:gd name="T98" fmla="*/ 0 w 503"/>
                <a:gd name="T99" fmla="*/ 0 h 201"/>
                <a:gd name="T100" fmla="*/ 0 w 503"/>
                <a:gd name="T101" fmla="*/ 0 h 201"/>
                <a:gd name="T102" fmla="*/ 0 w 503"/>
                <a:gd name="T103" fmla="*/ 0 h 201"/>
                <a:gd name="T104" fmla="*/ 0 w 503"/>
                <a:gd name="T105" fmla="*/ 0 h 201"/>
                <a:gd name="T106" fmla="*/ 0 w 503"/>
                <a:gd name="T107" fmla="*/ 0 h 201"/>
                <a:gd name="T108" fmla="*/ 0 w 503"/>
                <a:gd name="T109" fmla="*/ 0 h 201"/>
                <a:gd name="T110" fmla="*/ 0 w 503"/>
                <a:gd name="T111" fmla="*/ 0 h 201"/>
                <a:gd name="T112" fmla="*/ 0 w 503"/>
                <a:gd name="T113" fmla="*/ 0 h 201"/>
                <a:gd name="T114" fmla="*/ 0 w 503"/>
                <a:gd name="T115" fmla="*/ 0 h 201"/>
                <a:gd name="T116" fmla="*/ 0 w 503"/>
                <a:gd name="T117" fmla="*/ 0 h 201"/>
                <a:gd name="T118" fmla="*/ 0 w 503"/>
                <a:gd name="T119" fmla="*/ 0 h 201"/>
                <a:gd name="T120" fmla="*/ 0 w 503"/>
                <a:gd name="T121" fmla="*/ 0 h 201"/>
                <a:gd name="T122" fmla="*/ 0 w 503"/>
                <a:gd name="T123" fmla="*/ 0 h 201"/>
                <a:gd name="T124" fmla="*/ 0 w 503"/>
                <a:gd name="T125" fmla="*/ 0 h 2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3"/>
                <a:gd name="T190" fmla="*/ 0 h 201"/>
                <a:gd name="T191" fmla="*/ 503 w 503"/>
                <a:gd name="T192" fmla="*/ 201 h 2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3" h="201">
                  <a:moveTo>
                    <a:pt x="276" y="20"/>
                  </a:moveTo>
                  <a:lnTo>
                    <a:pt x="304" y="11"/>
                  </a:lnTo>
                  <a:lnTo>
                    <a:pt x="331" y="5"/>
                  </a:lnTo>
                  <a:lnTo>
                    <a:pt x="355" y="2"/>
                  </a:lnTo>
                  <a:lnTo>
                    <a:pt x="378" y="0"/>
                  </a:lnTo>
                  <a:lnTo>
                    <a:pt x="399" y="0"/>
                  </a:lnTo>
                  <a:lnTo>
                    <a:pt x="418" y="4"/>
                  </a:lnTo>
                  <a:lnTo>
                    <a:pt x="435" y="9"/>
                  </a:lnTo>
                  <a:lnTo>
                    <a:pt x="449" y="15"/>
                  </a:lnTo>
                  <a:lnTo>
                    <a:pt x="462" y="22"/>
                  </a:lnTo>
                  <a:lnTo>
                    <a:pt x="473" y="31"/>
                  </a:lnTo>
                  <a:lnTo>
                    <a:pt x="483" y="41"/>
                  </a:lnTo>
                  <a:lnTo>
                    <a:pt x="490" y="50"/>
                  </a:lnTo>
                  <a:lnTo>
                    <a:pt x="496" y="61"/>
                  </a:lnTo>
                  <a:lnTo>
                    <a:pt x="500" y="72"/>
                  </a:lnTo>
                  <a:lnTo>
                    <a:pt x="503" y="83"/>
                  </a:lnTo>
                  <a:lnTo>
                    <a:pt x="503" y="93"/>
                  </a:lnTo>
                  <a:lnTo>
                    <a:pt x="503" y="104"/>
                  </a:lnTo>
                  <a:lnTo>
                    <a:pt x="500" y="115"/>
                  </a:lnTo>
                  <a:lnTo>
                    <a:pt x="495" y="126"/>
                  </a:lnTo>
                  <a:lnTo>
                    <a:pt x="487" y="135"/>
                  </a:lnTo>
                  <a:lnTo>
                    <a:pt x="477" y="146"/>
                  </a:lnTo>
                  <a:lnTo>
                    <a:pt x="466" y="156"/>
                  </a:lnTo>
                  <a:lnTo>
                    <a:pt x="453" y="166"/>
                  </a:lnTo>
                  <a:lnTo>
                    <a:pt x="439" y="174"/>
                  </a:lnTo>
                  <a:lnTo>
                    <a:pt x="422" y="182"/>
                  </a:lnTo>
                  <a:lnTo>
                    <a:pt x="404" y="189"/>
                  </a:lnTo>
                  <a:lnTo>
                    <a:pt x="384" y="194"/>
                  </a:lnTo>
                  <a:lnTo>
                    <a:pt x="362" y="197"/>
                  </a:lnTo>
                  <a:lnTo>
                    <a:pt x="340" y="200"/>
                  </a:lnTo>
                  <a:lnTo>
                    <a:pt x="314" y="201"/>
                  </a:lnTo>
                  <a:lnTo>
                    <a:pt x="288" y="200"/>
                  </a:lnTo>
                  <a:lnTo>
                    <a:pt x="261" y="196"/>
                  </a:lnTo>
                  <a:lnTo>
                    <a:pt x="233" y="191"/>
                  </a:lnTo>
                  <a:lnTo>
                    <a:pt x="206" y="185"/>
                  </a:lnTo>
                  <a:lnTo>
                    <a:pt x="180" y="178"/>
                  </a:lnTo>
                  <a:lnTo>
                    <a:pt x="155" y="171"/>
                  </a:lnTo>
                  <a:lnTo>
                    <a:pt x="132" y="162"/>
                  </a:lnTo>
                  <a:lnTo>
                    <a:pt x="109" y="154"/>
                  </a:lnTo>
                  <a:lnTo>
                    <a:pt x="88" y="144"/>
                  </a:lnTo>
                  <a:lnTo>
                    <a:pt x="69" y="135"/>
                  </a:lnTo>
                  <a:lnTo>
                    <a:pt x="52" y="126"/>
                  </a:lnTo>
                  <a:lnTo>
                    <a:pt x="38" y="117"/>
                  </a:lnTo>
                  <a:lnTo>
                    <a:pt x="25" y="107"/>
                  </a:lnTo>
                  <a:lnTo>
                    <a:pt x="14" y="100"/>
                  </a:lnTo>
                  <a:lnTo>
                    <a:pt x="7" y="92"/>
                  </a:lnTo>
                  <a:lnTo>
                    <a:pt x="1" y="86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4" y="71"/>
                  </a:lnTo>
                  <a:lnTo>
                    <a:pt x="10" y="69"/>
                  </a:lnTo>
                  <a:lnTo>
                    <a:pt x="18" y="66"/>
                  </a:lnTo>
                  <a:lnTo>
                    <a:pt x="27" y="65"/>
                  </a:lnTo>
                  <a:lnTo>
                    <a:pt x="52" y="62"/>
                  </a:lnTo>
                  <a:lnTo>
                    <a:pt x="84" y="60"/>
                  </a:lnTo>
                  <a:lnTo>
                    <a:pt x="122" y="56"/>
                  </a:lnTo>
                  <a:lnTo>
                    <a:pt x="168" y="49"/>
                  </a:lnTo>
                  <a:lnTo>
                    <a:pt x="192" y="44"/>
                  </a:lnTo>
                  <a:lnTo>
                    <a:pt x="219" y="38"/>
                  </a:lnTo>
                  <a:lnTo>
                    <a:pt x="247" y="30"/>
                  </a:lnTo>
                  <a:lnTo>
                    <a:pt x="276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3" name="Freeform 58"/>
            <p:cNvSpPr>
              <a:spLocks/>
            </p:cNvSpPr>
            <p:nvPr/>
          </p:nvSpPr>
          <p:spPr bwMode="auto">
            <a:xfrm>
              <a:off x="547" y="1500"/>
              <a:ext cx="151" cy="60"/>
            </a:xfrm>
            <a:custGeom>
              <a:avLst/>
              <a:gdLst>
                <a:gd name="T0" fmla="*/ 0 w 452"/>
                <a:gd name="T1" fmla="*/ 0 h 180"/>
                <a:gd name="T2" fmla="*/ 0 w 452"/>
                <a:gd name="T3" fmla="*/ 0 h 180"/>
                <a:gd name="T4" fmla="*/ 0 w 452"/>
                <a:gd name="T5" fmla="*/ 0 h 180"/>
                <a:gd name="T6" fmla="*/ 0 w 452"/>
                <a:gd name="T7" fmla="*/ 0 h 180"/>
                <a:gd name="T8" fmla="*/ 0 w 452"/>
                <a:gd name="T9" fmla="*/ 0 h 180"/>
                <a:gd name="T10" fmla="*/ 0 w 452"/>
                <a:gd name="T11" fmla="*/ 0 h 180"/>
                <a:gd name="T12" fmla="*/ 0 w 452"/>
                <a:gd name="T13" fmla="*/ 0 h 180"/>
                <a:gd name="T14" fmla="*/ 0 w 452"/>
                <a:gd name="T15" fmla="*/ 0 h 180"/>
                <a:gd name="T16" fmla="*/ 0 w 452"/>
                <a:gd name="T17" fmla="*/ 0 h 180"/>
                <a:gd name="T18" fmla="*/ 0 w 452"/>
                <a:gd name="T19" fmla="*/ 0 h 180"/>
                <a:gd name="T20" fmla="*/ 0 w 452"/>
                <a:gd name="T21" fmla="*/ 0 h 180"/>
                <a:gd name="T22" fmla="*/ 0 w 452"/>
                <a:gd name="T23" fmla="*/ 0 h 180"/>
                <a:gd name="T24" fmla="*/ 0 w 452"/>
                <a:gd name="T25" fmla="*/ 0 h 180"/>
                <a:gd name="T26" fmla="*/ 0 w 452"/>
                <a:gd name="T27" fmla="*/ 0 h 180"/>
                <a:gd name="T28" fmla="*/ 0 w 452"/>
                <a:gd name="T29" fmla="*/ 0 h 180"/>
                <a:gd name="T30" fmla="*/ 0 w 452"/>
                <a:gd name="T31" fmla="*/ 0 h 180"/>
                <a:gd name="T32" fmla="*/ 0 w 452"/>
                <a:gd name="T33" fmla="*/ 0 h 180"/>
                <a:gd name="T34" fmla="*/ 0 w 452"/>
                <a:gd name="T35" fmla="*/ 0 h 180"/>
                <a:gd name="T36" fmla="*/ 0 w 452"/>
                <a:gd name="T37" fmla="*/ 0 h 180"/>
                <a:gd name="T38" fmla="*/ 0 w 452"/>
                <a:gd name="T39" fmla="*/ 0 h 180"/>
                <a:gd name="T40" fmla="*/ 0 w 452"/>
                <a:gd name="T41" fmla="*/ 0 h 180"/>
                <a:gd name="T42" fmla="*/ 0 w 452"/>
                <a:gd name="T43" fmla="*/ 0 h 180"/>
                <a:gd name="T44" fmla="*/ 0 w 452"/>
                <a:gd name="T45" fmla="*/ 0 h 180"/>
                <a:gd name="T46" fmla="*/ 0 w 452"/>
                <a:gd name="T47" fmla="*/ 0 h 180"/>
                <a:gd name="T48" fmla="*/ 0 w 452"/>
                <a:gd name="T49" fmla="*/ 0 h 180"/>
                <a:gd name="T50" fmla="*/ 0 w 452"/>
                <a:gd name="T51" fmla="*/ 0 h 180"/>
                <a:gd name="T52" fmla="*/ 0 w 452"/>
                <a:gd name="T53" fmla="*/ 0 h 180"/>
                <a:gd name="T54" fmla="*/ 0 w 452"/>
                <a:gd name="T55" fmla="*/ 0 h 180"/>
                <a:gd name="T56" fmla="*/ 0 w 452"/>
                <a:gd name="T57" fmla="*/ 0 h 180"/>
                <a:gd name="T58" fmla="*/ 0 w 452"/>
                <a:gd name="T59" fmla="*/ 0 h 180"/>
                <a:gd name="T60" fmla="*/ 0 w 452"/>
                <a:gd name="T61" fmla="*/ 0 h 180"/>
                <a:gd name="T62" fmla="*/ 0 w 452"/>
                <a:gd name="T63" fmla="*/ 0 h 180"/>
                <a:gd name="T64" fmla="*/ 0 w 452"/>
                <a:gd name="T65" fmla="*/ 0 h 180"/>
                <a:gd name="T66" fmla="*/ 0 w 452"/>
                <a:gd name="T67" fmla="*/ 0 h 180"/>
                <a:gd name="T68" fmla="*/ 0 w 452"/>
                <a:gd name="T69" fmla="*/ 0 h 180"/>
                <a:gd name="T70" fmla="*/ 0 w 452"/>
                <a:gd name="T71" fmla="*/ 0 h 180"/>
                <a:gd name="T72" fmla="*/ 0 w 452"/>
                <a:gd name="T73" fmla="*/ 0 h 180"/>
                <a:gd name="T74" fmla="*/ 0 w 452"/>
                <a:gd name="T75" fmla="*/ 0 h 180"/>
                <a:gd name="T76" fmla="*/ 0 w 452"/>
                <a:gd name="T77" fmla="*/ 0 h 180"/>
                <a:gd name="T78" fmla="*/ 0 w 452"/>
                <a:gd name="T79" fmla="*/ 0 h 180"/>
                <a:gd name="T80" fmla="*/ 0 w 452"/>
                <a:gd name="T81" fmla="*/ 0 h 180"/>
                <a:gd name="T82" fmla="*/ 0 w 452"/>
                <a:gd name="T83" fmla="*/ 0 h 180"/>
                <a:gd name="T84" fmla="*/ 0 w 452"/>
                <a:gd name="T85" fmla="*/ 0 h 180"/>
                <a:gd name="T86" fmla="*/ 0 w 452"/>
                <a:gd name="T87" fmla="*/ 0 h 180"/>
                <a:gd name="T88" fmla="*/ 0 w 452"/>
                <a:gd name="T89" fmla="*/ 0 h 180"/>
                <a:gd name="T90" fmla="*/ 0 w 452"/>
                <a:gd name="T91" fmla="*/ 0 h 180"/>
                <a:gd name="T92" fmla="*/ 0 w 452"/>
                <a:gd name="T93" fmla="*/ 0 h 180"/>
                <a:gd name="T94" fmla="*/ 0 w 452"/>
                <a:gd name="T95" fmla="*/ 0 h 180"/>
                <a:gd name="T96" fmla="*/ 0 w 452"/>
                <a:gd name="T97" fmla="*/ 0 h 180"/>
                <a:gd name="T98" fmla="*/ 0 w 452"/>
                <a:gd name="T99" fmla="*/ 0 h 180"/>
                <a:gd name="T100" fmla="*/ 0 w 452"/>
                <a:gd name="T101" fmla="*/ 0 h 180"/>
                <a:gd name="T102" fmla="*/ 0 w 452"/>
                <a:gd name="T103" fmla="*/ 0 h 180"/>
                <a:gd name="T104" fmla="*/ 0 w 452"/>
                <a:gd name="T105" fmla="*/ 0 h 180"/>
                <a:gd name="T106" fmla="*/ 0 w 452"/>
                <a:gd name="T107" fmla="*/ 0 h 180"/>
                <a:gd name="T108" fmla="*/ 0 w 452"/>
                <a:gd name="T109" fmla="*/ 0 h 180"/>
                <a:gd name="T110" fmla="*/ 0 w 452"/>
                <a:gd name="T111" fmla="*/ 0 h 180"/>
                <a:gd name="T112" fmla="*/ 0 w 452"/>
                <a:gd name="T113" fmla="*/ 0 h 180"/>
                <a:gd name="T114" fmla="*/ 0 w 452"/>
                <a:gd name="T115" fmla="*/ 0 h 180"/>
                <a:gd name="T116" fmla="*/ 0 w 452"/>
                <a:gd name="T117" fmla="*/ 0 h 180"/>
                <a:gd name="T118" fmla="*/ 0 w 452"/>
                <a:gd name="T119" fmla="*/ 0 h 180"/>
                <a:gd name="T120" fmla="*/ 0 w 452"/>
                <a:gd name="T121" fmla="*/ 0 h 1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2"/>
                <a:gd name="T184" fmla="*/ 0 h 180"/>
                <a:gd name="T185" fmla="*/ 452 w 452"/>
                <a:gd name="T186" fmla="*/ 180 h 1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2" h="180">
                  <a:moveTo>
                    <a:pt x="248" y="18"/>
                  </a:moveTo>
                  <a:lnTo>
                    <a:pt x="273" y="9"/>
                  </a:lnTo>
                  <a:lnTo>
                    <a:pt x="297" y="5"/>
                  </a:lnTo>
                  <a:lnTo>
                    <a:pt x="319" y="1"/>
                  </a:lnTo>
                  <a:lnTo>
                    <a:pt x="340" y="0"/>
                  </a:lnTo>
                  <a:lnTo>
                    <a:pt x="358" y="1"/>
                  </a:lnTo>
                  <a:lnTo>
                    <a:pt x="374" y="3"/>
                  </a:lnTo>
                  <a:lnTo>
                    <a:pt x="390" y="7"/>
                  </a:lnTo>
                  <a:lnTo>
                    <a:pt x="402" y="13"/>
                  </a:lnTo>
                  <a:lnTo>
                    <a:pt x="414" y="20"/>
                  </a:lnTo>
                  <a:lnTo>
                    <a:pt x="424" y="28"/>
                  </a:lnTo>
                  <a:lnTo>
                    <a:pt x="432" y="36"/>
                  </a:lnTo>
                  <a:lnTo>
                    <a:pt x="439" y="45"/>
                  </a:lnTo>
                  <a:lnTo>
                    <a:pt x="445" y="54"/>
                  </a:lnTo>
                  <a:lnTo>
                    <a:pt x="448" y="64"/>
                  </a:lnTo>
                  <a:lnTo>
                    <a:pt x="451" y="74"/>
                  </a:lnTo>
                  <a:lnTo>
                    <a:pt x="452" y="84"/>
                  </a:lnTo>
                  <a:lnTo>
                    <a:pt x="451" y="93"/>
                  </a:lnTo>
                  <a:lnTo>
                    <a:pt x="448" y="103"/>
                  </a:lnTo>
                  <a:lnTo>
                    <a:pt x="444" y="113"/>
                  </a:lnTo>
                  <a:lnTo>
                    <a:pt x="437" y="121"/>
                  </a:lnTo>
                  <a:lnTo>
                    <a:pt x="428" y="131"/>
                  </a:lnTo>
                  <a:lnTo>
                    <a:pt x="418" y="140"/>
                  </a:lnTo>
                  <a:lnTo>
                    <a:pt x="407" y="148"/>
                  </a:lnTo>
                  <a:lnTo>
                    <a:pt x="394" y="157"/>
                  </a:lnTo>
                  <a:lnTo>
                    <a:pt x="378" y="163"/>
                  </a:lnTo>
                  <a:lnTo>
                    <a:pt x="363" y="169"/>
                  </a:lnTo>
                  <a:lnTo>
                    <a:pt x="344" y="174"/>
                  </a:lnTo>
                  <a:lnTo>
                    <a:pt x="324" y="177"/>
                  </a:lnTo>
                  <a:lnTo>
                    <a:pt x="304" y="180"/>
                  </a:lnTo>
                  <a:lnTo>
                    <a:pt x="282" y="180"/>
                  </a:lnTo>
                  <a:lnTo>
                    <a:pt x="259" y="179"/>
                  </a:lnTo>
                  <a:lnTo>
                    <a:pt x="233" y="176"/>
                  </a:lnTo>
                  <a:lnTo>
                    <a:pt x="209" y="171"/>
                  </a:lnTo>
                  <a:lnTo>
                    <a:pt x="185" y="166"/>
                  </a:lnTo>
                  <a:lnTo>
                    <a:pt x="161" y="159"/>
                  </a:lnTo>
                  <a:lnTo>
                    <a:pt x="139" y="153"/>
                  </a:lnTo>
                  <a:lnTo>
                    <a:pt x="118" y="146"/>
                  </a:lnTo>
                  <a:lnTo>
                    <a:pt x="98" y="137"/>
                  </a:lnTo>
                  <a:lnTo>
                    <a:pt x="78" y="129"/>
                  </a:lnTo>
                  <a:lnTo>
                    <a:pt x="63" y="121"/>
                  </a:lnTo>
                  <a:lnTo>
                    <a:pt x="47" y="113"/>
                  </a:lnTo>
                  <a:lnTo>
                    <a:pt x="33" y="104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6" y="82"/>
                  </a:lnTo>
                  <a:lnTo>
                    <a:pt x="2" y="76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3" y="63"/>
                  </a:lnTo>
                  <a:lnTo>
                    <a:pt x="9" y="61"/>
                  </a:lnTo>
                  <a:lnTo>
                    <a:pt x="16" y="59"/>
                  </a:lnTo>
                  <a:lnTo>
                    <a:pt x="24" y="58"/>
                  </a:lnTo>
                  <a:lnTo>
                    <a:pt x="46" y="56"/>
                  </a:lnTo>
                  <a:lnTo>
                    <a:pt x="76" y="53"/>
                  </a:lnTo>
                  <a:lnTo>
                    <a:pt x="110" y="50"/>
                  </a:lnTo>
                  <a:lnTo>
                    <a:pt x="149" y="43"/>
                  </a:lnTo>
                  <a:lnTo>
                    <a:pt x="172" y="40"/>
                  </a:lnTo>
                  <a:lnTo>
                    <a:pt x="196" y="34"/>
                  </a:lnTo>
                  <a:lnTo>
                    <a:pt x="221" y="26"/>
                  </a:lnTo>
                  <a:lnTo>
                    <a:pt x="248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4" name="Freeform 59"/>
            <p:cNvSpPr>
              <a:spLocks/>
            </p:cNvSpPr>
            <p:nvPr/>
          </p:nvSpPr>
          <p:spPr bwMode="auto">
            <a:xfrm>
              <a:off x="560" y="1502"/>
              <a:ext cx="133" cy="54"/>
            </a:xfrm>
            <a:custGeom>
              <a:avLst/>
              <a:gdLst>
                <a:gd name="T0" fmla="*/ 0 w 401"/>
                <a:gd name="T1" fmla="*/ 0 h 160"/>
                <a:gd name="T2" fmla="*/ 0 w 401"/>
                <a:gd name="T3" fmla="*/ 0 h 160"/>
                <a:gd name="T4" fmla="*/ 0 w 401"/>
                <a:gd name="T5" fmla="*/ 0 h 160"/>
                <a:gd name="T6" fmla="*/ 0 w 401"/>
                <a:gd name="T7" fmla="*/ 0 h 160"/>
                <a:gd name="T8" fmla="*/ 0 w 401"/>
                <a:gd name="T9" fmla="*/ 0 h 160"/>
                <a:gd name="T10" fmla="*/ 0 w 401"/>
                <a:gd name="T11" fmla="*/ 0 h 160"/>
                <a:gd name="T12" fmla="*/ 0 w 401"/>
                <a:gd name="T13" fmla="*/ 0 h 160"/>
                <a:gd name="T14" fmla="*/ 0 w 401"/>
                <a:gd name="T15" fmla="*/ 0 h 160"/>
                <a:gd name="T16" fmla="*/ 0 w 401"/>
                <a:gd name="T17" fmla="*/ 0 h 160"/>
                <a:gd name="T18" fmla="*/ 0 w 401"/>
                <a:gd name="T19" fmla="*/ 0 h 160"/>
                <a:gd name="T20" fmla="*/ 0 w 401"/>
                <a:gd name="T21" fmla="*/ 0 h 160"/>
                <a:gd name="T22" fmla="*/ 0 w 401"/>
                <a:gd name="T23" fmla="*/ 0 h 160"/>
                <a:gd name="T24" fmla="*/ 0 w 401"/>
                <a:gd name="T25" fmla="*/ 0 h 160"/>
                <a:gd name="T26" fmla="*/ 0 w 401"/>
                <a:gd name="T27" fmla="*/ 0 h 160"/>
                <a:gd name="T28" fmla="*/ 0 w 401"/>
                <a:gd name="T29" fmla="*/ 0 h 160"/>
                <a:gd name="T30" fmla="*/ 0 w 401"/>
                <a:gd name="T31" fmla="*/ 0 h 160"/>
                <a:gd name="T32" fmla="*/ 0 w 401"/>
                <a:gd name="T33" fmla="*/ 0 h 160"/>
                <a:gd name="T34" fmla="*/ 0 w 401"/>
                <a:gd name="T35" fmla="*/ 0 h 160"/>
                <a:gd name="T36" fmla="*/ 0 w 401"/>
                <a:gd name="T37" fmla="*/ 0 h 160"/>
                <a:gd name="T38" fmla="*/ 0 w 401"/>
                <a:gd name="T39" fmla="*/ 0 h 160"/>
                <a:gd name="T40" fmla="*/ 0 w 401"/>
                <a:gd name="T41" fmla="*/ 0 h 160"/>
                <a:gd name="T42" fmla="*/ 0 w 401"/>
                <a:gd name="T43" fmla="*/ 0 h 160"/>
                <a:gd name="T44" fmla="*/ 0 w 401"/>
                <a:gd name="T45" fmla="*/ 0 h 160"/>
                <a:gd name="T46" fmla="*/ 0 w 401"/>
                <a:gd name="T47" fmla="*/ 0 h 160"/>
                <a:gd name="T48" fmla="*/ 0 w 401"/>
                <a:gd name="T49" fmla="*/ 0 h 160"/>
                <a:gd name="T50" fmla="*/ 0 w 401"/>
                <a:gd name="T51" fmla="*/ 0 h 160"/>
                <a:gd name="T52" fmla="*/ 0 w 401"/>
                <a:gd name="T53" fmla="*/ 0 h 160"/>
                <a:gd name="T54" fmla="*/ 0 w 401"/>
                <a:gd name="T55" fmla="*/ 0 h 160"/>
                <a:gd name="T56" fmla="*/ 0 w 401"/>
                <a:gd name="T57" fmla="*/ 0 h 160"/>
                <a:gd name="T58" fmla="*/ 0 w 401"/>
                <a:gd name="T59" fmla="*/ 0 h 160"/>
                <a:gd name="T60" fmla="*/ 0 w 401"/>
                <a:gd name="T61" fmla="*/ 0 h 160"/>
                <a:gd name="T62" fmla="*/ 0 w 401"/>
                <a:gd name="T63" fmla="*/ 0 h 160"/>
                <a:gd name="T64" fmla="*/ 0 w 401"/>
                <a:gd name="T65" fmla="*/ 0 h 160"/>
                <a:gd name="T66" fmla="*/ 0 w 401"/>
                <a:gd name="T67" fmla="*/ 0 h 160"/>
                <a:gd name="T68" fmla="*/ 0 w 401"/>
                <a:gd name="T69" fmla="*/ 0 h 160"/>
                <a:gd name="T70" fmla="*/ 0 w 401"/>
                <a:gd name="T71" fmla="*/ 0 h 160"/>
                <a:gd name="T72" fmla="*/ 0 w 401"/>
                <a:gd name="T73" fmla="*/ 0 h 160"/>
                <a:gd name="T74" fmla="*/ 0 w 401"/>
                <a:gd name="T75" fmla="*/ 0 h 160"/>
                <a:gd name="T76" fmla="*/ 0 w 401"/>
                <a:gd name="T77" fmla="*/ 0 h 160"/>
                <a:gd name="T78" fmla="*/ 0 w 401"/>
                <a:gd name="T79" fmla="*/ 0 h 160"/>
                <a:gd name="T80" fmla="*/ 0 w 401"/>
                <a:gd name="T81" fmla="*/ 0 h 160"/>
                <a:gd name="T82" fmla="*/ 0 w 401"/>
                <a:gd name="T83" fmla="*/ 0 h 160"/>
                <a:gd name="T84" fmla="*/ 0 w 401"/>
                <a:gd name="T85" fmla="*/ 0 h 160"/>
                <a:gd name="T86" fmla="*/ 0 w 401"/>
                <a:gd name="T87" fmla="*/ 0 h 160"/>
                <a:gd name="T88" fmla="*/ 0 w 401"/>
                <a:gd name="T89" fmla="*/ 0 h 160"/>
                <a:gd name="T90" fmla="*/ 0 w 401"/>
                <a:gd name="T91" fmla="*/ 0 h 160"/>
                <a:gd name="T92" fmla="*/ 0 w 401"/>
                <a:gd name="T93" fmla="*/ 0 h 160"/>
                <a:gd name="T94" fmla="*/ 0 w 401"/>
                <a:gd name="T95" fmla="*/ 0 h 160"/>
                <a:gd name="T96" fmla="*/ 0 w 401"/>
                <a:gd name="T97" fmla="*/ 0 h 160"/>
                <a:gd name="T98" fmla="*/ 0 w 401"/>
                <a:gd name="T99" fmla="*/ 0 h 160"/>
                <a:gd name="T100" fmla="*/ 0 w 401"/>
                <a:gd name="T101" fmla="*/ 0 h 160"/>
                <a:gd name="T102" fmla="*/ 0 w 401"/>
                <a:gd name="T103" fmla="*/ 0 h 160"/>
                <a:gd name="T104" fmla="*/ 0 w 401"/>
                <a:gd name="T105" fmla="*/ 0 h 160"/>
                <a:gd name="T106" fmla="*/ 0 w 401"/>
                <a:gd name="T107" fmla="*/ 0 h 160"/>
                <a:gd name="T108" fmla="*/ 0 w 401"/>
                <a:gd name="T109" fmla="*/ 0 h 160"/>
                <a:gd name="T110" fmla="*/ 0 w 401"/>
                <a:gd name="T111" fmla="*/ 0 h 160"/>
                <a:gd name="T112" fmla="*/ 0 w 401"/>
                <a:gd name="T113" fmla="*/ 0 h 160"/>
                <a:gd name="T114" fmla="*/ 0 w 401"/>
                <a:gd name="T115" fmla="*/ 0 h 160"/>
                <a:gd name="T116" fmla="*/ 0 w 401"/>
                <a:gd name="T117" fmla="*/ 0 h 160"/>
                <a:gd name="T118" fmla="*/ 0 w 401"/>
                <a:gd name="T119" fmla="*/ 0 h 160"/>
                <a:gd name="T120" fmla="*/ 0 w 401"/>
                <a:gd name="T121" fmla="*/ 0 h 1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1"/>
                <a:gd name="T184" fmla="*/ 0 h 160"/>
                <a:gd name="T185" fmla="*/ 401 w 401"/>
                <a:gd name="T186" fmla="*/ 160 h 1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1" h="160">
                  <a:moveTo>
                    <a:pt x="219" y="16"/>
                  </a:moveTo>
                  <a:lnTo>
                    <a:pt x="242" y="9"/>
                  </a:lnTo>
                  <a:lnTo>
                    <a:pt x="263" y="4"/>
                  </a:lnTo>
                  <a:lnTo>
                    <a:pt x="283" y="0"/>
                  </a:lnTo>
                  <a:lnTo>
                    <a:pt x="302" y="0"/>
                  </a:lnTo>
                  <a:lnTo>
                    <a:pt x="317" y="0"/>
                  </a:lnTo>
                  <a:lnTo>
                    <a:pt x="333" y="3"/>
                  </a:lnTo>
                  <a:lnTo>
                    <a:pt x="346" y="6"/>
                  </a:lnTo>
                  <a:lnTo>
                    <a:pt x="357" y="11"/>
                  </a:lnTo>
                  <a:lnTo>
                    <a:pt x="367" y="17"/>
                  </a:lnTo>
                  <a:lnTo>
                    <a:pt x="377" y="25"/>
                  </a:lnTo>
                  <a:lnTo>
                    <a:pt x="384" y="32"/>
                  </a:lnTo>
                  <a:lnTo>
                    <a:pt x="390" y="39"/>
                  </a:lnTo>
                  <a:lnTo>
                    <a:pt x="394" y="48"/>
                  </a:lnTo>
                  <a:lnTo>
                    <a:pt x="398" y="56"/>
                  </a:lnTo>
                  <a:lnTo>
                    <a:pt x="400" y="65"/>
                  </a:lnTo>
                  <a:lnTo>
                    <a:pt x="401" y="73"/>
                  </a:lnTo>
                  <a:lnTo>
                    <a:pt x="400" y="82"/>
                  </a:lnTo>
                  <a:lnTo>
                    <a:pt x="397" y="90"/>
                  </a:lnTo>
                  <a:lnTo>
                    <a:pt x="394" y="99"/>
                  </a:lnTo>
                  <a:lnTo>
                    <a:pt x="387" y="107"/>
                  </a:lnTo>
                  <a:lnTo>
                    <a:pt x="380" y="116"/>
                  </a:lnTo>
                  <a:lnTo>
                    <a:pt x="371" y="124"/>
                  </a:lnTo>
                  <a:lnTo>
                    <a:pt x="361" y="132"/>
                  </a:lnTo>
                  <a:lnTo>
                    <a:pt x="350" y="138"/>
                  </a:lnTo>
                  <a:lnTo>
                    <a:pt x="336" y="145"/>
                  </a:lnTo>
                  <a:lnTo>
                    <a:pt x="321" y="150"/>
                  </a:lnTo>
                  <a:lnTo>
                    <a:pt x="306" y="153"/>
                  </a:lnTo>
                  <a:lnTo>
                    <a:pt x="289" y="157"/>
                  </a:lnTo>
                  <a:lnTo>
                    <a:pt x="270" y="158"/>
                  </a:lnTo>
                  <a:lnTo>
                    <a:pt x="250" y="160"/>
                  </a:lnTo>
                  <a:lnTo>
                    <a:pt x="229" y="158"/>
                  </a:lnTo>
                  <a:lnTo>
                    <a:pt x="208" y="156"/>
                  </a:lnTo>
                  <a:lnTo>
                    <a:pt x="186" y="151"/>
                  </a:lnTo>
                  <a:lnTo>
                    <a:pt x="164" y="146"/>
                  </a:lnTo>
                  <a:lnTo>
                    <a:pt x="144" y="141"/>
                  </a:lnTo>
                  <a:lnTo>
                    <a:pt x="124" y="135"/>
                  </a:lnTo>
                  <a:lnTo>
                    <a:pt x="105" y="128"/>
                  </a:lnTo>
                  <a:lnTo>
                    <a:pt x="87" y="122"/>
                  </a:lnTo>
                  <a:lnTo>
                    <a:pt x="71" y="115"/>
                  </a:lnTo>
                  <a:lnTo>
                    <a:pt x="56" y="107"/>
                  </a:lnTo>
                  <a:lnTo>
                    <a:pt x="41" y="100"/>
                  </a:lnTo>
                  <a:lnTo>
                    <a:pt x="30" y="93"/>
                  </a:lnTo>
                  <a:lnTo>
                    <a:pt x="20" y="85"/>
                  </a:lnTo>
                  <a:lnTo>
                    <a:pt x="12" y="79"/>
                  </a:lnTo>
                  <a:lnTo>
                    <a:pt x="6" y="73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6"/>
                  </a:lnTo>
                  <a:lnTo>
                    <a:pt x="9" y="54"/>
                  </a:lnTo>
                  <a:lnTo>
                    <a:pt x="14" y="53"/>
                  </a:lnTo>
                  <a:lnTo>
                    <a:pt x="21" y="51"/>
                  </a:lnTo>
                  <a:lnTo>
                    <a:pt x="41" y="49"/>
                  </a:lnTo>
                  <a:lnTo>
                    <a:pt x="67" y="48"/>
                  </a:lnTo>
                  <a:lnTo>
                    <a:pt x="98" y="44"/>
                  </a:lnTo>
                  <a:lnTo>
                    <a:pt x="134" y="39"/>
                  </a:lnTo>
                  <a:lnTo>
                    <a:pt x="154" y="34"/>
                  </a:lnTo>
                  <a:lnTo>
                    <a:pt x="174" y="29"/>
                  </a:lnTo>
                  <a:lnTo>
                    <a:pt x="196" y="23"/>
                  </a:lnTo>
                  <a:lnTo>
                    <a:pt x="219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5" name="Freeform 60"/>
            <p:cNvSpPr>
              <a:spLocks/>
            </p:cNvSpPr>
            <p:nvPr/>
          </p:nvSpPr>
          <p:spPr bwMode="auto">
            <a:xfrm>
              <a:off x="573" y="1505"/>
              <a:ext cx="116" cy="46"/>
            </a:xfrm>
            <a:custGeom>
              <a:avLst/>
              <a:gdLst>
                <a:gd name="T0" fmla="*/ 0 w 348"/>
                <a:gd name="T1" fmla="*/ 0 h 139"/>
                <a:gd name="T2" fmla="*/ 0 w 348"/>
                <a:gd name="T3" fmla="*/ 0 h 139"/>
                <a:gd name="T4" fmla="*/ 0 w 348"/>
                <a:gd name="T5" fmla="*/ 0 h 139"/>
                <a:gd name="T6" fmla="*/ 0 w 348"/>
                <a:gd name="T7" fmla="*/ 0 h 139"/>
                <a:gd name="T8" fmla="*/ 0 w 348"/>
                <a:gd name="T9" fmla="*/ 0 h 139"/>
                <a:gd name="T10" fmla="*/ 0 w 348"/>
                <a:gd name="T11" fmla="*/ 0 h 139"/>
                <a:gd name="T12" fmla="*/ 0 w 348"/>
                <a:gd name="T13" fmla="*/ 0 h 139"/>
                <a:gd name="T14" fmla="*/ 0 w 348"/>
                <a:gd name="T15" fmla="*/ 0 h 139"/>
                <a:gd name="T16" fmla="*/ 0 w 348"/>
                <a:gd name="T17" fmla="*/ 0 h 139"/>
                <a:gd name="T18" fmla="*/ 0 w 348"/>
                <a:gd name="T19" fmla="*/ 0 h 139"/>
                <a:gd name="T20" fmla="*/ 0 w 348"/>
                <a:gd name="T21" fmla="*/ 0 h 139"/>
                <a:gd name="T22" fmla="*/ 0 w 348"/>
                <a:gd name="T23" fmla="*/ 0 h 139"/>
                <a:gd name="T24" fmla="*/ 0 w 348"/>
                <a:gd name="T25" fmla="*/ 0 h 139"/>
                <a:gd name="T26" fmla="*/ 0 w 348"/>
                <a:gd name="T27" fmla="*/ 0 h 139"/>
                <a:gd name="T28" fmla="*/ 0 w 348"/>
                <a:gd name="T29" fmla="*/ 0 h 139"/>
                <a:gd name="T30" fmla="*/ 0 w 348"/>
                <a:gd name="T31" fmla="*/ 0 h 139"/>
                <a:gd name="T32" fmla="*/ 0 w 348"/>
                <a:gd name="T33" fmla="*/ 0 h 139"/>
                <a:gd name="T34" fmla="*/ 0 w 348"/>
                <a:gd name="T35" fmla="*/ 0 h 139"/>
                <a:gd name="T36" fmla="*/ 0 w 348"/>
                <a:gd name="T37" fmla="*/ 0 h 139"/>
                <a:gd name="T38" fmla="*/ 0 w 348"/>
                <a:gd name="T39" fmla="*/ 0 h 139"/>
                <a:gd name="T40" fmla="*/ 0 w 348"/>
                <a:gd name="T41" fmla="*/ 0 h 139"/>
                <a:gd name="T42" fmla="*/ 0 w 348"/>
                <a:gd name="T43" fmla="*/ 0 h 139"/>
                <a:gd name="T44" fmla="*/ 0 w 348"/>
                <a:gd name="T45" fmla="*/ 0 h 139"/>
                <a:gd name="T46" fmla="*/ 0 w 348"/>
                <a:gd name="T47" fmla="*/ 0 h 139"/>
                <a:gd name="T48" fmla="*/ 0 w 348"/>
                <a:gd name="T49" fmla="*/ 0 h 139"/>
                <a:gd name="T50" fmla="*/ 0 w 348"/>
                <a:gd name="T51" fmla="*/ 0 h 139"/>
                <a:gd name="T52" fmla="*/ 0 w 348"/>
                <a:gd name="T53" fmla="*/ 0 h 139"/>
                <a:gd name="T54" fmla="*/ 0 w 348"/>
                <a:gd name="T55" fmla="*/ 0 h 139"/>
                <a:gd name="T56" fmla="*/ 0 w 348"/>
                <a:gd name="T57" fmla="*/ 0 h 139"/>
                <a:gd name="T58" fmla="*/ 0 w 348"/>
                <a:gd name="T59" fmla="*/ 0 h 139"/>
                <a:gd name="T60" fmla="*/ 0 w 348"/>
                <a:gd name="T61" fmla="*/ 0 h 139"/>
                <a:gd name="T62" fmla="*/ 0 w 348"/>
                <a:gd name="T63" fmla="*/ 0 h 139"/>
                <a:gd name="T64" fmla="*/ 0 w 348"/>
                <a:gd name="T65" fmla="*/ 0 h 139"/>
                <a:gd name="T66" fmla="*/ 0 w 348"/>
                <a:gd name="T67" fmla="*/ 0 h 139"/>
                <a:gd name="T68" fmla="*/ 0 w 348"/>
                <a:gd name="T69" fmla="*/ 0 h 139"/>
                <a:gd name="T70" fmla="*/ 0 w 348"/>
                <a:gd name="T71" fmla="*/ 0 h 139"/>
                <a:gd name="T72" fmla="*/ 0 w 348"/>
                <a:gd name="T73" fmla="*/ 0 h 139"/>
                <a:gd name="T74" fmla="*/ 0 w 348"/>
                <a:gd name="T75" fmla="*/ 0 h 139"/>
                <a:gd name="T76" fmla="*/ 0 w 348"/>
                <a:gd name="T77" fmla="*/ 0 h 139"/>
                <a:gd name="T78" fmla="*/ 0 w 348"/>
                <a:gd name="T79" fmla="*/ 0 h 139"/>
                <a:gd name="T80" fmla="*/ 0 w 348"/>
                <a:gd name="T81" fmla="*/ 0 h 139"/>
                <a:gd name="T82" fmla="*/ 0 w 348"/>
                <a:gd name="T83" fmla="*/ 0 h 139"/>
                <a:gd name="T84" fmla="*/ 0 w 348"/>
                <a:gd name="T85" fmla="*/ 0 h 139"/>
                <a:gd name="T86" fmla="*/ 0 w 348"/>
                <a:gd name="T87" fmla="*/ 0 h 139"/>
                <a:gd name="T88" fmla="*/ 0 w 348"/>
                <a:gd name="T89" fmla="*/ 0 h 139"/>
                <a:gd name="T90" fmla="*/ 0 w 348"/>
                <a:gd name="T91" fmla="*/ 0 h 139"/>
                <a:gd name="T92" fmla="*/ 0 w 348"/>
                <a:gd name="T93" fmla="*/ 0 h 139"/>
                <a:gd name="T94" fmla="*/ 0 w 348"/>
                <a:gd name="T95" fmla="*/ 0 h 139"/>
                <a:gd name="T96" fmla="*/ 0 w 348"/>
                <a:gd name="T97" fmla="*/ 0 h 139"/>
                <a:gd name="T98" fmla="*/ 0 w 348"/>
                <a:gd name="T99" fmla="*/ 0 h 139"/>
                <a:gd name="T100" fmla="*/ 0 w 348"/>
                <a:gd name="T101" fmla="*/ 0 h 139"/>
                <a:gd name="T102" fmla="*/ 0 w 348"/>
                <a:gd name="T103" fmla="*/ 0 h 139"/>
                <a:gd name="T104" fmla="*/ 0 w 348"/>
                <a:gd name="T105" fmla="*/ 0 h 139"/>
                <a:gd name="T106" fmla="*/ 0 w 348"/>
                <a:gd name="T107" fmla="*/ 0 h 139"/>
                <a:gd name="T108" fmla="*/ 0 w 348"/>
                <a:gd name="T109" fmla="*/ 0 h 139"/>
                <a:gd name="T110" fmla="*/ 0 w 348"/>
                <a:gd name="T111" fmla="*/ 0 h 139"/>
                <a:gd name="T112" fmla="*/ 0 w 348"/>
                <a:gd name="T113" fmla="*/ 0 h 139"/>
                <a:gd name="T114" fmla="*/ 0 w 348"/>
                <a:gd name="T115" fmla="*/ 0 h 139"/>
                <a:gd name="T116" fmla="*/ 0 w 348"/>
                <a:gd name="T117" fmla="*/ 0 h 1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8"/>
                <a:gd name="T178" fmla="*/ 0 h 139"/>
                <a:gd name="T179" fmla="*/ 348 w 348"/>
                <a:gd name="T180" fmla="*/ 139 h 1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8" h="139">
                  <a:moveTo>
                    <a:pt x="190" y="14"/>
                  </a:moveTo>
                  <a:lnTo>
                    <a:pt x="210" y="8"/>
                  </a:lnTo>
                  <a:lnTo>
                    <a:pt x="228" y="4"/>
                  </a:lnTo>
                  <a:lnTo>
                    <a:pt x="245" y="2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88" y="3"/>
                  </a:lnTo>
                  <a:lnTo>
                    <a:pt x="299" y="7"/>
                  </a:lnTo>
                  <a:lnTo>
                    <a:pt x="309" y="10"/>
                  </a:lnTo>
                  <a:lnTo>
                    <a:pt x="319" y="16"/>
                  </a:lnTo>
                  <a:lnTo>
                    <a:pt x="326" y="21"/>
                  </a:lnTo>
                  <a:lnTo>
                    <a:pt x="334" y="28"/>
                  </a:lnTo>
                  <a:lnTo>
                    <a:pt x="338" y="36"/>
                  </a:lnTo>
                  <a:lnTo>
                    <a:pt x="342" y="43"/>
                  </a:lnTo>
                  <a:lnTo>
                    <a:pt x="345" y="50"/>
                  </a:lnTo>
                  <a:lnTo>
                    <a:pt x="346" y="58"/>
                  </a:lnTo>
                  <a:lnTo>
                    <a:pt x="348" y="65"/>
                  </a:lnTo>
                  <a:lnTo>
                    <a:pt x="346" y="72"/>
                  </a:lnTo>
                  <a:lnTo>
                    <a:pt x="345" y="80"/>
                  </a:lnTo>
                  <a:lnTo>
                    <a:pt x="341" y="87"/>
                  </a:lnTo>
                  <a:lnTo>
                    <a:pt x="336" y="94"/>
                  </a:lnTo>
                  <a:lnTo>
                    <a:pt x="329" y="101"/>
                  </a:lnTo>
                  <a:lnTo>
                    <a:pt x="322" y="109"/>
                  </a:lnTo>
                  <a:lnTo>
                    <a:pt x="314" y="115"/>
                  </a:lnTo>
                  <a:lnTo>
                    <a:pt x="302" y="121"/>
                  </a:lnTo>
                  <a:lnTo>
                    <a:pt x="291" y="127"/>
                  </a:lnTo>
                  <a:lnTo>
                    <a:pt x="278" y="131"/>
                  </a:lnTo>
                  <a:lnTo>
                    <a:pt x="265" y="134"/>
                  </a:lnTo>
                  <a:lnTo>
                    <a:pt x="250" y="138"/>
                  </a:lnTo>
                  <a:lnTo>
                    <a:pt x="234" y="139"/>
                  </a:lnTo>
                  <a:lnTo>
                    <a:pt x="217" y="139"/>
                  </a:lnTo>
                  <a:lnTo>
                    <a:pt x="199" y="139"/>
                  </a:lnTo>
                  <a:lnTo>
                    <a:pt x="180" y="137"/>
                  </a:lnTo>
                  <a:lnTo>
                    <a:pt x="160" y="133"/>
                  </a:lnTo>
                  <a:lnTo>
                    <a:pt x="142" y="128"/>
                  </a:lnTo>
                  <a:lnTo>
                    <a:pt x="123" y="123"/>
                  </a:lnTo>
                  <a:lnTo>
                    <a:pt x="106" y="119"/>
                  </a:lnTo>
                  <a:lnTo>
                    <a:pt x="75" y="106"/>
                  </a:lnTo>
                  <a:lnTo>
                    <a:pt x="46" y="94"/>
                  </a:lnTo>
                  <a:lnTo>
                    <a:pt x="35" y="88"/>
                  </a:lnTo>
                  <a:lnTo>
                    <a:pt x="25" y="81"/>
                  </a:lnTo>
                  <a:lnTo>
                    <a:pt x="17" y="75"/>
                  </a:lnTo>
                  <a:lnTo>
                    <a:pt x="9" y="70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7" y="48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35" y="43"/>
                  </a:lnTo>
                  <a:lnTo>
                    <a:pt x="56" y="42"/>
                  </a:lnTo>
                  <a:lnTo>
                    <a:pt x="83" y="39"/>
                  </a:lnTo>
                  <a:lnTo>
                    <a:pt x="115" y="35"/>
                  </a:lnTo>
                  <a:lnTo>
                    <a:pt x="132" y="31"/>
                  </a:lnTo>
                  <a:lnTo>
                    <a:pt x="150" y="26"/>
                  </a:lnTo>
                  <a:lnTo>
                    <a:pt x="170" y="21"/>
                  </a:lnTo>
                  <a:lnTo>
                    <a:pt x="190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6" name="Freeform 61"/>
            <p:cNvSpPr>
              <a:spLocks/>
            </p:cNvSpPr>
            <p:nvPr/>
          </p:nvSpPr>
          <p:spPr bwMode="auto">
            <a:xfrm>
              <a:off x="645" y="1586"/>
              <a:ext cx="16" cy="14"/>
            </a:xfrm>
            <a:custGeom>
              <a:avLst/>
              <a:gdLst>
                <a:gd name="T0" fmla="*/ 0 w 48"/>
                <a:gd name="T1" fmla="*/ 0 h 40"/>
                <a:gd name="T2" fmla="*/ 0 w 48"/>
                <a:gd name="T3" fmla="*/ 0 h 40"/>
                <a:gd name="T4" fmla="*/ 0 w 48"/>
                <a:gd name="T5" fmla="*/ 0 h 40"/>
                <a:gd name="T6" fmla="*/ 0 w 48"/>
                <a:gd name="T7" fmla="*/ 0 h 40"/>
                <a:gd name="T8" fmla="*/ 0 w 48"/>
                <a:gd name="T9" fmla="*/ 0 h 40"/>
                <a:gd name="T10" fmla="*/ 0 w 48"/>
                <a:gd name="T11" fmla="*/ 0 h 40"/>
                <a:gd name="T12" fmla="*/ 0 w 48"/>
                <a:gd name="T13" fmla="*/ 0 h 40"/>
                <a:gd name="T14" fmla="*/ 0 w 48"/>
                <a:gd name="T15" fmla="*/ 0 h 40"/>
                <a:gd name="T16" fmla="*/ 0 w 48"/>
                <a:gd name="T17" fmla="*/ 0 h 40"/>
                <a:gd name="T18" fmla="*/ 0 w 48"/>
                <a:gd name="T19" fmla="*/ 0 h 40"/>
                <a:gd name="T20" fmla="*/ 0 w 48"/>
                <a:gd name="T21" fmla="*/ 0 h 40"/>
                <a:gd name="T22" fmla="*/ 0 w 48"/>
                <a:gd name="T23" fmla="*/ 0 h 40"/>
                <a:gd name="T24" fmla="*/ 0 w 48"/>
                <a:gd name="T25" fmla="*/ 0 h 40"/>
                <a:gd name="T26" fmla="*/ 0 w 48"/>
                <a:gd name="T27" fmla="*/ 0 h 40"/>
                <a:gd name="T28" fmla="*/ 0 w 48"/>
                <a:gd name="T29" fmla="*/ 0 h 40"/>
                <a:gd name="T30" fmla="*/ 0 w 48"/>
                <a:gd name="T31" fmla="*/ 0 h 40"/>
                <a:gd name="T32" fmla="*/ 0 w 48"/>
                <a:gd name="T33" fmla="*/ 0 h 40"/>
                <a:gd name="T34" fmla="*/ 0 w 48"/>
                <a:gd name="T35" fmla="*/ 0 h 40"/>
                <a:gd name="T36" fmla="*/ 0 w 48"/>
                <a:gd name="T37" fmla="*/ 0 h 40"/>
                <a:gd name="T38" fmla="*/ 0 w 48"/>
                <a:gd name="T39" fmla="*/ 0 h 40"/>
                <a:gd name="T40" fmla="*/ 0 w 48"/>
                <a:gd name="T41" fmla="*/ 0 h 40"/>
                <a:gd name="T42" fmla="*/ 0 w 48"/>
                <a:gd name="T43" fmla="*/ 0 h 40"/>
                <a:gd name="T44" fmla="*/ 0 w 48"/>
                <a:gd name="T45" fmla="*/ 0 h 40"/>
                <a:gd name="T46" fmla="*/ 0 w 48"/>
                <a:gd name="T47" fmla="*/ 0 h 40"/>
                <a:gd name="T48" fmla="*/ 0 w 48"/>
                <a:gd name="T49" fmla="*/ 0 h 40"/>
                <a:gd name="T50" fmla="*/ 0 w 48"/>
                <a:gd name="T51" fmla="*/ 0 h 40"/>
                <a:gd name="T52" fmla="*/ 0 w 48"/>
                <a:gd name="T53" fmla="*/ 0 h 40"/>
                <a:gd name="T54" fmla="*/ 0 w 48"/>
                <a:gd name="T55" fmla="*/ 0 h 40"/>
                <a:gd name="T56" fmla="*/ 0 w 48"/>
                <a:gd name="T57" fmla="*/ 0 h 40"/>
                <a:gd name="T58" fmla="*/ 0 w 48"/>
                <a:gd name="T59" fmla="*/ 0 h 40"/>
                <a:gd name="T60" fmla="*/ 0 w 48"/>
                <a:gd name="T61" fmla="*/ 0 h 40"/>
                <a:gd name="T62" fmla="*/ 0 w 48"/>
                <a:gd name="T63" fmla="*/ 0 h 40"/>
                <a:gd name="T64" fmla="*/ 0 w 48"/>
                <a:gd name="T65" fmla="*/ 0 h 40"/>
                <a:gd name="T66" fmla="*/ 0 w 48"/>
                <a:gd name="T67" fmla="*/ 0 h 40"/>
                <a:gd name="T68" fmla="*/ 0 w 48"/>
                <a:gd name="T69" fmla="*/ 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40"/>
                <a:gd name="T107" fmla="*/ 48 w 48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40">
                  <a:moveTo>
                    <a:pt x="0" y="6"/>
                  </a:moveTo>
                  <a:lnTo>
                    <a:pt x="28" y="6"/>
                  </a:lnTo>
                  <a:lnTo>
                    <a:pt x="28" y="4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6"/>
                  </a:lnTo>
                  <a:lnTo>
                    <a:pt x="32" y="16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5" y="29"/>
                  </a:lnTo>
                  <a:lnTo>
                    <a:pt x="21" y="29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4" y="37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8" y="16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7" name="Freeform 62"/>
            <p:cNvSpPr>
              <a:spLocks/>
            </p:cNvSpPr>
            <p:nvPr/>
          </p:nvSpPr>
          <p:spPr bwMode="auto">
            <a:xfrm flipH="1">
              <a:off x="643" y="1534"/>
              <a:ext cx="105" cy="112"/>
            </a:xfrm>
            <a:custGeom>
              <a:avLst/>
              <a:gdLst>
                <a:gd name="T0" fmla="*/ 0 w 315"/>
                <a:gd name="T1" fmla="*/ 0 h 336"/>
                <a:gd name="T2" fmla="*/ 0 w 315"/>
                <a:gd name="T3" fmla="*/ 0 h 336"/>
                <a:gd name="T4" fmla="*/ 0 w 315"/>
                <a:gd name="T5" fmla="*/ 0 h 336"/>
                <a:gd name="T6" fmla="*/ 0 w 315"/>
                <a:gd name="T7" fmla="*/ 0 h 336"/>
                <a:gd name="T8" fmla="*/ 0 w 315"/>
                <a:gd name="T9" fmla="*/ 0 h 336"/>
                <a:gd name="T10" fmla="*/ 0 w 315"/>
                <a:gd name="T11" fmla="*/ 0 h 336"/>
                <a:gd name="T12" fmla="*/ 0 w 315"/>
                <a:gd name="T13" fmla="*/ 0 h 336"/>
                <a:gd name="T14" fmla="*/ 0 w 315"/>
                <a:gd name="T15" fmla="*/ 0 h 336"/>
                <a:gd name="T16" fmla="*/ 0 w 315"/>
                <a:gd name="T17" fmla="*/ 0 h 336"/>
                <a:gd name="T18" fmla="*/ 0 w 315"/>
                <a:gd name="T19" fmla="*/ 0 h 336"/>
                <a:gd name="T20" fmla="*/ 0 w 315"/>
                <a:gd name="T21" fmla="*/ 0 h 336"/>
                <a:gd name="T22" fmla="*/ 0 w 315"/>
                <a:gd name="T23" fmla="*/ 0 h 336"/>
                <a:gd name="T24" fmla="*/ 0 w 315"/>
                <a:gd name="T25" fmla="*/ 0 h 336"/>
                <a:gd name="T26" fmla="*/ 0 w 315"/>
                <a:gd name="T27" fmla="*/ 0 h 336"/>
                <a:gd name="T28" fmla="*/ 0 w 315"/>
                <a:gd name="T29" fmla="*/ 0 h 336"/>
                <a:gd name="T30" fmla="*/ 0 w 315"/>
                <a:gd name="T31" fmla="*/ 0 h 336"/>
                <a:gd name="T32" fmla="*/ 0 w 315"/>
                <a:gd name="T33" fmla="*/ 0 h 336"/>
                <a:gd name="T34" fmla="*/ 0 w 315"/>
                <a:gd name="T35" fmla="*/ 0 h 336"/>
                <a:gd name="T36" fmla="*/ 0 w 315"/>
                <a:gd name="T37" fmla="*/ 0 h 336"/>
                <a:gd name="T38" fmla="*/ 0 w 315"/>
                <a:gd name="T39" fmla="*/ 0 h 336"/>
                <a:gd name="T40" fmla="*/ 0 w 315"/>
                <a:gd name="T41" fmla="*/ 0 h 336"/>
                <a:gd name="T42" fmla="*/ 0 w 315"/>
                <a:gd name="T43" fmla="*/ 0 h 336"/>
                <a:gd name="T44" fmla="*/ 0 w 315"/>
                <a:gd name="T45" fmla="*/ 0 h 336"/>
                <a:gd name="T46" fmla="*/ 0 w 315"/>
                <a:gd name="T47" fmla="*/ 0 h 336"/>
                <a:gd name="T48" fmla="*/ 0 w 315"/>
                <a:gd name="T49" fmla="*/ 0 h 336"/>
                <a:gd name="T50" fmla="*/ 0 w 315"/>
                <a:gd name="T51" fmla="*/ 0 h 336"/>
                <a:gd name="T52" fmla="*/ 0 w 315"/>
                <a:gd name="T53" fmla="*/ 0 h 336"/>
                <a:gd name="T54" fmla="*/ 0 w 315"/>
                <a:gd name="T55" fmla="*/ 0 h 336"/>
                <a:gd name="T56" fmla="*/ 0 w 315"/>
                <a:gd name="T57" fmla="*/ 0 h 336"/>
                <a:gd name="T58" fmla="*/ 0 w 315"/>
                <a:gd name="T59" fmla="*/ 0 h 336"/>
                <a:gd name="T60" fmla="*/ 0 w 315"/>
                <a:gd name="T61" fmla="*/ 0 h 336"/>
                <a:gd name="T62" fmla="*/ 0 w 315"/>
                <a:gd name="T63" fmla="*/ 0 h 336"/>
                <a:gd name="T64" fmla="*/ 0 w 315"/>
                <a:gd name="T65" fmla="*/ 0 h 336"/>
                <a:gd name="T66" fmla="*/ 0 w 315"/>
                <a:gd name="T67" fmla="*/ 0 h 336"/>
                <a:gd name="T68" fmla="*/ 0 w 315"/>
                <a:gd name="T69" fmla="*/ 0 h 336"/>
                <a:gd name="T70" fmla="*/ 0 w 315"/>
                <a:gd name="T71" fmla="*/ 0 h 336"/>
                <a:gd name="T72" fmla="*/ 0 w 315"/>
                <a:gd name="T73" fmla="*/ 0 h 336"/>
                <a:gd name="T74" fmla="*/ 0 w 315"/>
                <a:gd name="T75" fmla="*/ 0 h 336"/>
                <a:gd name="T76" fmla="*/ 0 w 315"/>
                <a:gd name="T77" fmla="*/ 0 h 336"/>
                <a:gd name="T78" fmla="*/ 0 w 315"/>
                <a:gd name="T79" fmla="*/ 0 h 336"/>
                <a:gd name="T80" fmla="*/ 0 w 315"/>
                <a:gd name="T81" fmla="*/ 0 h 336"/>
                <a:gd name="T82" fmla="*/ 0 w 315"/>
                <a:gd name="T83" fmla="*/ 0 h 336"/>
                <a:gd name="T84" fmla="*/ 0 w 315"/>
                <a:gd name="T85" fmla="*/ 0 h 336"/>
                <a:gd name="T86" fmla="*/ 0 w 315"/>
                <a:gd name="T87" fmla="*/ 0 h 336"/>
                <a:gd name="T88" fmla="*/ 0 w 315"/>
                <a:gd name="T89" fmla="*/ 0 h 336"/>
                <a:gd name="T90" fmla="*/ 0 w 315"/>
                <a:gd name="T91" fmla="*/ 0 h 336"/>
                <a:gd name="T92" fmla="*/ 0 w 315"/>
                <a:gd name="T93" fmla="*/ 0 h 336"/>
                <a:gd name="T94" fmla="*/ 0 w 315"/>
                <a:gd name="T95" fmla="*/ 0 h 336"/>
                <a:gd name="T96" fmla="*/ 0 w 315"/>
                <a:gd name="T97" fmla="*/ 0 h 336"/>
                <a:gd name="T98" fmla="*/ 0 w 315"/>
                <a:gd name="T99" fmla="*/ 0 h 336"/>
                <a:gd name="T100" fmla="*/ 0 w 315"/>
                <a:gd name="T101" fmla="*/ 0 h 336"/>
                <a:gd name="T102" fmla="*/ 0 w 315"/>
                <a:gd name="T103" fmla="*/ 0 h 336"/>
                <a:gd name="T104" fmla="*/ 0 w 315"/>
                <a:gd name="T105" fmla="*/ 0 h 336"/>
                <a:gd name="T106" fmla="*/ 0 w 315"/>
                <a:gd name="T107" fmla="*/ 0 h 336"/>
                <a:gd name="T108" fmla="*/ 0 w 315"/>
                <a:gd name="T109" fmla="*/ 0 h 336"/>
                <a:gd name="T110" fmla="*/ 0 w 315"/>
                <a:gd name="T111" fmla="*/ 0 h 336"/>
                <a:gd name="T112" fmla="*/ 0 w 315"/>
                <a:gd name="T113" fmla="*/ 0 h 336"/>
                <a:gd name="T114" fmla="*/ 0 w 315"/>
                <a:gd name="T115" fmla="*/ 0 h 336"/>
                <a:gd name="T116" fmla="*/ 0 w 315"/>
                <a:gd name="T117" fmla="*/ 0 h 336"/>
                <a:gd name="T118" fmla="*/ 0 w 315"/>
                <a:gd name="T119" fmla="*/ 0 h 336"/>
                <a:gd name="T120" fmla="*/ 0 w 315"/>
                <a:gd name="T121" fmla="*/ 0 h 336"/>
                <a:gd name="T122" fmla="*/ 0 w 315"/>
                <a:gd name="T123" fmla="*/ 0 h 336"/>
                <a:gd name="T124" fmla="*/ 0 w 315"/>
                <a:gd name="T125" fmla="*/ 0 h 3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5"/>
                <a:gd name="T190" fmla="*/ 0 h 336"/>
                <a:gd name="T191" fmla="*/ 315 w 315"/>
                <a:gd name="T192" fmla="*/ 336 h 3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5" h="336">
                  <a:moveTo>
                    <a:pt x="44" y="161"/>
                  </a:moveTo>
                  <a:lnTo>
                    <a:pt x="63" y="157"/>
                  </a:lnTo>
                  <a:lnTo>
                    <a:pt x="79" y="153"/>
                  </a:lnTo>
                  <a:lnTo>
                    <a:pt x="94" y="150"/>
                  </a:lnTo>
                  <a:lnTo>
                    <a:pt x="106" y="147"/>
                  </a:lnTo>
                  <a:lnTo>
                    <a:pt x="115" y="144"/>
                  </a:lnTo>
                  <a:lnTo>
                    <a:pt x="123" y="141"/>
                  </a:lnTo>
                  <a:lnTo>
                    <a:pt x="127" y="139"/>
                  </a:lnTo>
                  <a:lnTo>
                    <a:pt x="130" y="138"/>
                  </a:lnTo>
                  <a:lnTo>
                    <a:pt x="141" y="136"/>
                  </a:lnTo>
                  <a:lnTo>
                    <a:pt x="154" y="134"/>
                  </a:lnTo>
                  <a:lnTo>
                    <a:pt x="168" y="130"/>
                  </a:lnTo>
                  <a:lnTo>
                    <a:pt x="182" y="124"/>
                  </a:lnTo>
                  <a:lnTo>
                    <a:pt x="197" y="118"/>
                  </a:lnTo>
                  <a:lnTo>
                    <a:pt x="211" y="110"/>
                  </a:lnTo>
                  <a:lnTo>
                    <a:pt x="224" y="101"/>
                  </a:lnTo>
                  <a:lnTo>
                    <a:pt x="238" y="91"/>
                  </a:lnTo>
                  <a:lnTo>
                    <a:pt x="251" y="80"/>
                  </a:lnTo>
                  <a:lnTo>
                    <a:pt x="262" y="69"/>
                  </a:lnTo>
                  <a:lnTo>
                    <a:pt x="272" y="58"/>
                  </a:lnTo>
                  <a:lnTo>
                    <a:pt x="282" y="46"/>
                  </a:lnTo>
                  <a:lnTo>
                    <a:pt x="289" y="35"/>
                  </a:lnTo>
                  <a:lnTo>
                    <a:pt x="295" y="23"/>
                  </a:lnTo>
                  <a:lnTo>
                    <a:pt x="297" y="11"/>
                  </a:lnTo>
                  <a:lnTo>
                    <a:pt x="299" y="0"/>
                  </a:lnTo>
                  <a:lnTo>
                    <a:pt x="305" y="4"/>
                  </a:lnTo>
                  <a:lnTo>
                    <a:pt x="307" y="7"/>
                  </a:lnTo>
                  <a:lnTo>
                    <a:pt x="312" y="13"/>
                  </a:lnTo>
                  <a:lnTo>
                    <a:pt x="313" y="21"/>
                  </a:lnTo>
                  <a:lnTo>
                    <a:pt x="315" y="28"/>
                  </a:lnTo>
                  <a:lnTo>
                    <a:pt x="315" y="35"/>
                  </a:lnTo>
                  <a:lnTo>
                    <a:pt x="313" y="44"/>
                  </a:lnTo>
                  <a:lnTo>
                    <a:pt x="313" y="52"/>
                  </a:lnTo>
                  <a:lnTo>
                    <a:pt x="309" y="69"/>
                  </a:lnTo>
                  <a:lnTo>
                    <a:pt x="302" y="84"/>
                  </a:lnTo>
                  <a:lnTo>
                    <a:pt x="297" y="90"/>
                  </a:lnTo>
                  <a:lnTo>
                    <a:pt x="293" y="96"/>
                  </a:lnTo>
                  <a:lnTo>
                    <a:pt x="289" y="100"/>
                  </a:lnTo>
                  <a:lnTo>
                    <a:pt x="285" y="102"/>
                  </a:lnTo>
                  <a:lnTo>
                    <a:pt x="283" y="108"/>
                  </a:lnTo>
                  <a:lnTo>
                    <a:pt x="279" y="113"/>
                  </a:lnTo>
                  <a:lnTo>
                    <a:pt x="273" y="117"/>
                  </a:lnTo>
                  <a:lnTo>
                    <a:pt x="265" y="119"/>
                  </a:lnTo>
                  <a:lnTo>
                    <a:pt x="258" y="122"/>
                  </a:lnTo>
                  <a:lnTo>
                    <a:pt x="249" y="124"/>
                  </a:lnTo>
                  <a:lnTo>
                    <a:pt x="242" y="124"/>
                  </a:lnTo>
                  <a:lnTo>
                    <a:pt x="235" y="125"/>
                  </a:lnTo>
                  <a:lnTo>
                    <a:pt x="233" y="128"/>
                  </a:lnTo>
                  <a:lnTo>
                    <a:pt x="232" y="133"/>
                  </a:lnTo>
                  <a:lnTo>
                    <a:pt x="229" y="136"/>
                  </a:lnTo>
                  <a:lnTo>
                    <a:pt x="225" y="141"/>
                  </a:lnTo>
                  <a:lnTo>
                    <a:pt x="222" y="146"/>
                  </a:lnTo>
                  <a:lnTo>
                    <a:pt x="218" y="150"/>
                  </a:lnTo>
                  <a:lnTo>
                    <a:pt x="214" y="153"/>
                  </a:lnTo>
                  <a:lnTo>
                    <a:pt x="209" y="153"/>
                  </a:lnTo>
                  <a:lnTo>
                    <a:pt x="208" y="157"/>
                  </a:lnTo>
                  <a:lnTo>
                    <a:pt x="205" y="162"/>
                  </a:lnTo>
                  <a:lnTo>
                    <a:pt x="201" y="167"/>
                  </a:lnTo>
                  <a:lnTo>
                    <a:pt x="197" y="172"/>
                  </a:lnTo>
                  <a:lnTo>
                    <a:pt x="191" y="178"/>
                  </a:lnTo>
                  <a:lnTo>
                    <a:pt x="187" y="184"/>
                  </a:lnTo>
                  <a:lnTo>
                    <a:pt x="184" y="190"/>
                  </a:lnTo>
                  <a:lnTo>
                    <a:pt x="184" y="195"/>
                  </a:lnTo>
                  <a:lnTo>
                    <a:pt x="181" y="195"/>
                  </a:lnTo>
                  <a:lnTo>
                    <a:pt x="178" y="195"/>
                  </a:lnTo>
                  <a:lnTo>
                    <a:pt x="175" y="194"/>
                  </a:lnTo>
                  <a:lnTo>
                    <a:pt x="172" y="192"/>
                  </a:lnTo>
                  <a:lnTo>
                    <a:pt x="170" y="191"/>
                  </a:lnTo>
                  <a:lnTo>
                    <a:pt x="167" y="190"/>
                  </a:lnTo>
                  <a:lnTo>
                    <a:pt x="164" y="189"/>
                  </a:lnTo>
                  <a:lnTo>
                    <a:pt x="161" y="189"/>
                  </a:lnTo>
                  <a:lnTo>
                    <a:pt x="154" y="195"/>
                  </a:lnTo>
                  <a:lnTo>
                    <a:pt x="145" y="200"/>
                  </a:lnTo>
                  <a:lnTo>
                    <a:pt x="138" y="204"/>
                  </a:lnTo>
                  <a:lnTo>
                    <a:pt x="130" y="211"/>
                  </a:lnTo>
                  <a:lnTo>
                    <a:pt x="123" y="215"/>
                  </a:lnTo>
                  <a:lnTo>
                    <a:pt x="115" y="220"/>
                  </a:lnTo>
                  <a:lnTo>
                    <a:pt x="110" y="226"/>
                  </a:lnTo>
                  <a:lnTo>
                    <a:pt x="104" y="234"/>
                  </a:lnTo>
                  <a:lnTo>
                    <a:pt x="101" y="219"/>
                  </a:lnTo>
                  <a:lnTo>
                    <a:pt x="97" y="208"/>
                  </a:lnTo>
                  <a:lnTo>
                    <a:pt x="91" y="201"/>
                  </a:lnTo>
                  <a:lnTo>
                    <a:pt x="86" y="197"/>
                  </a:lnTo>
                  <a:lnTo>
                    <a:pt x="83" y="196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3" y="197"/>
                  </a:lnTo>
                  <a:lnTo>
                    <a:pt x="66" y="201"/>
                  </a:lnTo>
                  <a:lnTo>
                    <a:pt x="60" y="207"/>
                  </a:lnTo>
                  <a:lnTo>
                    <a:pt x="54" y="214"/>
                  </a:lnTo>
                  <a:lnTo>
                    <a:pt x="49" y="224"/>
                  </a:lnTo>
                  <a:lnTo>
                    <a:pt x="43" y="235"/>
                  </a:lnTo>
                  <a:lnTo>
                    <a:pt x="39" y="247"/>
                  </a:lnTo>
                  <a:lnTo>
                    <a:pt x="34" y="260"/>
                  </a:lnTo>
                  <a:lnTo>
                    <a:pt x="32" y="275"/>
                  </a:lnTo>
                  <a:lnTo>
                    <a:pt x="30" y="290"/>
                  </a:lnTo>
                  <a:lnTo>
                    <a:pt x="30" y="304"/>
                  </a:lnTo>
                  <a:lnTo>
                    <a:pt x="26" y="301"/>
                  </a:lnTo>
                  <a:lnTo>
                    <a:pt x="22" y="304"/>
                  </a:lnTo>
                  <a:lnTo>
                    <a:pt x="19" y="309"/>
                  </a:lnTo>
                  <a:lnTo>
                    <a:pt x="15" y="314"/>
                  </a:lnTo>
                  <a:lnTo>
                    <a:pt x="12" y="318"/>
                  </a:lnTo>
                  <a:lnTo>
                    <a:pt x="9" y="322"/>
                  </a:lnTo>
                  <a:lnTo>
                    <a:pt x="6" y="327"/>
                  </a:lnTo>
                  <a:lnTo>
                    <a:pt x="3" y="331"/>
                  </a:lnTo>
                  <a:lnTo>
                    <a:pt x="0" y="336"/>
                  </a:lnTo>
                  <a:lnTo>
                    <a:pt x="17" y="253"/>
                  </a:lnTo>
                  <a:lnTo>
                    <a:pt x="15" y="197"/>
                  </a:lnTo>
                  <a:lnTo>
                    <a:pt x="16" y="196"/>
                  </a:lnTo>
                  <a:lnTo>
                    <a:pt x="19" y="195"/>
                  </a:lnTo>
                  <a:lnTo>
                    <a:pt x="20" y="194"/>
                  </a:lnTo>
                  <a:lnTo>
                    <a:pt x="22" y="192"/>
                  </a:lnTo>
                  <a:lnTo>
                    <a:pt x="25" y="190"/>
                  </a:lnTo>
                  <a:lnTo>
                    <a:pt x="26" y="189"/>
                  </a:lnTo>
                  <a:lnTo>
                    <a:pt x="27" y="187"/>
                  </a:lnTo>
                  <a:lnTo>
                    <a:pt x="30" y="186"/>
                  </a:lnTo>
                  <a:lnTo>
                    <a:pt x="30" y="183"/>
                  </a:lnTo>
                  <a:lnTo>
                    <a:pt x="30" y="179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5"/>
                  </a:lnTo>
                  <a:lnTo>
                    <a:pt x="36" y="173"/>
                  </a:lnTo>
                  <a:lnTo>
                    <a:pt x="37" y="170"/>
                  </a:lnTo>
                  <a:lnTo>
                    <a:pt x="40" y="167"/>
                  </a:lnTo>
                  <a:lnTo>
                    <a:pt x="43" y="163"/>
                  </a:lnTo>
                  <a:lnTo>
                    <a:pt x="44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8" name="Freeform 63"/>
            <p:cNvSpPr>
              <a:spLocks/>
            </p:cNvSpPr>
            <p:nvPr/>
          </p:nvSpPr>
          <p:spPr bwMode="auto">
            <a:xfrm>
              <a:off x="703" y="1584"/>
              <a:ext cx="55" cy="92"/>
            </a:xfrm>
            <a:custGeom>
              <a:avLst/>
              <a:gdLst>
                <a:gd name="T0" fmla="*/ 0 w 167"/>
                <a:gd name="T1" fmla="*/ 0 h 274"/>
                <a:gd name="T2" fmla="*/ 0 w 167"/>
                <a:gd name="T3" fmla="*/ 0 h 274"/>
                <a:gd name="T4" fmla="*/ 0 w 167"/>
                <a:gd name="T5" fmla="*/ 0 h 274"/>
                <a:gd name="T6" fmla="*/ 0 w 167"/>
                <a:gd name="T7" fmla="*/ 0 h 274"/>
                <a:gd name="T8" fmla="*/ 0 w 167"/>
                <a:gd name="T9" fmla="*/ 0 h 274"/>
                <a:gd name="T10" fmla="*/ 0 w 167"/>
                <a:gd name="T11" fmla="*/ 0 h 274"/>
                <a:gd name="T12" fmla="*/ 0 w 167"/>
                <a:gd name="T13" fmla="*/ 0 h 274"/>
                <a:gd name="T14" fmla="*/ 0 w 167"/>
                <a:gd name="T15" fmla="*/ 0 h 274"/>
                <a:gd name="T16" fmla="*/ 0 w 167"/>
                <a:gd name="T17" fmla="*/ 0 h 274"/>
                <a:gd name="T18" fmla="*/ 0 w 167"/>
                <a:gd name="T19" fmla="*/ 0 h 274"/>
                <a:gd name="T20" fmla="*/ 0 w 167"/>
                <a:gd name="T21" fmla="*/ 0 h 274"/>
                <a:gd name="T22" fmla="*/ 0 w 167"/>
                <a:gd name="T23" fmla="*/ 0 h 274"/>
                <a:gd name="T24" fmla="*/ 0 w 167"/>
                <a:gd name="T25" fmla="*/ 0 h 274"/>
                <a:gd name="T26" fmla="*/ 0 w 167"/>
                <a:gd name="T27" fmla="*/ 0 h 274"/>
                <a:gd name="T28" fmla="*/ 0 w 167"/>
                <a:gd name="T29" fmla="*/ 0 h 274"/>
                <a:gd name="T30" fmla="*/ 0 w 167"/>
                <a:gd name="T31" fmla="*/ 0 h 274"/>
                <a:gd name="T32" fmla="*/ 0 w 167"/>
                <a:gd name="T33" fmla="*/ 0 h 274"/>
                <a:gd name="T34" fmla="*/ 0 w 167"/>
                <a:gd name="T35" fmla="*/ 0 h 274"/>
                <a:gd name="T36" fmla="*/ 0 w 167"/>
                <a:gd name="T37" fmla="*/ 0 h 274"/>
                <a:gd name="T38" fmla="*/ 0 w 167"/>
                <a:gd name="T39" fmla="*/ 0 h 274"/>
                <a:gd name="T40" fmla="*/ 0 w 167"/>
                <a:gd name="T41" fmla="*/ 0 h 274"/>
                <a:gd name="T42" fmla="*/ 0 w 167"/>
                <a:gd name="T43" fmla="*/ 0 h 274"/>
                <a:gd name="T44" fmla="*/ 0 w 167"/>
                <a:gd name="T45" fmla="*/ 0 h 274"/>
                <a:gd name="T46" fmla="*/ 0 w 167"/>
                <a:gd name="T47" fmla="*/ 0 h 274"/>
                <a:gd name="T48" fmla="*/ 0 w 167"/>
                <a:gd name="T49" fmla="*/ 0 h 274"/>
                <a:gd name="T50" fmla="*/ 0 w 167"/>
                <a:gd name="T51" fmla="*/ 0 h 274"/>
                <a:gd name="T52" fmla="*/ 0 w 167"/>
                <a:gd name="T53" fmla="*/ 0 h 274"/>
                <a:gd name="T54" fmla="*/ 0 w 167"/>
                <a:gd name="T55" fmla="*/ 0 h 274"/>
                <a:gd name="T56" fmla="*/ 0 w 167"/>
                <a:gd name="T57" fmla="*/ 0 h 274"/>
                <a:gd name="T58" fmla="*/ 0 w 167"/>
                <a:gd name="T59" fmla="*/ 0 h 274"/>
                <a:gd name="T60" fmla="*/ 0 w 167"/>
                <a:gd name="T61" fmla="*/ 0 h 274"/>
                <a:gd name="T62" fmla="*/ 0 w 167"/>
                <a:gd name="T63" fmla="*/ 0 h 274"/>
                <a:gd name="T64" fmla="*/ 0 w 167"/>
                <a:gd name="T65" fmla="*/ 0 h 274"/>
                <a:gd name="T66" fmla="*/ 0 w 167"/>
                <a:gd name="T67" fmla="*/ 0 h 274"/>
                <a:gd name="T68" fmla="*/ 0 w 167"/>
                <a:gd name="T69" fmla="*/ 0 h 274"/>
                <a:gd name="T70" fmla="*/ 0 w 167"/>
                <a:gd name="T71" fmla="*/ 0 h 274"/>
                <a:gd name="T72" fmla="*/ 0 w 167"/>
                <a:gd name="T73" fmla="*/ 0 h 274"/>
                <a:gd name="T74" fmla="*/ 0 w 167"/>
                <a:gd name="T75" fmla="*/ 0 h 274"/>
                <a:gd name="T76" fmla="*/ 0 w 167"/>
                <a:gd name="T77" fmla="*/ 0 h 274"/>
                <a:gd name="T78" fmla="*/ 0 w 167"/>
                <a:gd name="T79" fmla="*/ 0 h 274"/>
                <a:gd name="T80" fmla="*/ 0 w 167"/>
                <a:gd name="T81" fmla="*/ 0 h 2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7"/>
                <a:gd name="T124" fmla="*/ 0 h 274"/>
                <a:gd name="T125" fmla="*/ 167 w 167"/>
                <a:gd name="T126" fmla="*/ 274 h 2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7" h="274">
                  <a:moveTo>
                    <a:pt x="167" y="0"/>
                  </a:moveTo>
                  <a:lnTo>
                    <a:pt x="161" y="7"/>
                  </a:lnTo>
                  <a:lnTo>
                    <a:pt x="155" y="16"/>
                  </a:lnTo>
                  <a:lnTo>
                    <a:pt x="148" y="25"/>
                  </a:lnTo>
                  <a:lnTo>
                    <a:pt x="141" y="35"/>
                  </a:lnTo>
                  <a:lnTo>
                    <a:pt x="134" y="45"/>
                  </a:lnTo>
                  <a:lnTo>
                    <a:pt x="128" y="53"/>
                  </a:lnTo>
                  <a:lnTo>
                    <a:pt x="126" y="61"/>
                  </a:lnTo>
                  <a:lnTo>
                    <a:pt x="124" y="67"/>
                  </a:lnTo>
                  <a:lnTo>
                    <a:pt x="120" y="68"/>
                  </a:lnTo>
                  <a:lnTo>
                    <a:pt x="114" y="71"/>
                  </a:lnTo>
                  <a:lnTo>
                    <a:pt x="109" y="75"/>
                  </a:lnTo>
                  <a:lnTo>
                    <a:pt x="103" y="80"/>
                  </a:lnTo>
                  <a:lnTo>
                    <a:pt x="96" y="86"/>
                  </a:lnTo>
                  <a:lnTo>
                    <a:pt x="91" y="91"/>
                  </a:lnTo>
                  <a:lnTo>
                    <a:pt x="87" y="95"/>
                  </a:lnTo>
                  <a:lnTo>
                    <a:pt x="86" y="98"/>
                  </a:lnTo>
                  <a:lnTo>
                    <a:pt x="83" y="100"/>
                  </a:lnTo>
                  <a:lnTo>
                    <a:pt x="77" y="103"/>
                  </a:lnTo>
                  <a:lnTo>
                    <a:pt x="72" y="108"/>
                  </a:lnTo>
                  <a:lnTo>
                    <a:pt x="64" y="114"/>
                  </a:lnTo>
                  <a:lnTo>
                    <a:pt x="59" y="120"/>
                  </a:lnTo>
                  <a:lnTo>
                    <a:pt x="54" y="125"/>
                  </a:lnTo>
                  <a:lnTo>
                    <a:pt x="50" y="129"/>
                  </a:lnTo>
                  <a:lnTo>
                    <a:pt x="49" y="130"/>
                  </a:lnTo>
                  <a:lnTo>
                    <a:pt x="43" y="131"/>
                  </a:lnTo>
                  <a:lnTo>
                    <a:pt x="37" y="133"/>
                  </a:lnTo>
                  <a:lnTo>
                    <a:pt x="33" y="135"/>
                  </a:lnTo>
                  <a:lnTo>
                    <a:pt x="29" y="139"/>
                  </a:lnTo>
                  <a:lnTo>
                    <a:pt x="22" y="148"/>
                  </a:lnTo>
                  <a:lnTo>
                    <a:pt x="15" y="159"/>
                  </a:lnTo>
                  <a:lnTo>
                    <a:pt x="10" y="171"/>
                  </a:lnTo>
                  <a:lnTo>
                    <a:pt x="6" y="185"/>
                  </a:lnTo>
                  <a:lnTo>
                    <a:pt x="3" y="197"/>
                  </a:lnTo>
                  <a:lnTo>
                    <a:pt x="0" y="208"/>
                  </a:lnTo>
                  <a:lnTo>
                    <a:pt x="15" y="210"/>
                  </a:lnTo>
                  <a:lnTo>
                    <a:pt x="63" y="238"/>
                  </a:lnTo>
                  <a:lnTo>
                    <a:pt x="87" y="274"/>
                  </a:lnTo>
                  <a:lnTo>
                    <a:pt x="91" y="270"/>
                  </a:lnTo>
                  <a:lnTo>
                    <a:pt x="161" y="6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39" name="Freeform 64"/>
            <p:cNvSpPr>
              <a:spLocks/>
            </p:cNvSpPr>
            <p:nvPr/>
          </p:nvSpPr>
          <p:spPr bwMode="auto">
            <a:xfrm>
              <a:off x="530" y="1767"/>
              <a:ext cx="186" cy="257"/>
            </a:xfrm>
            <a:custGeom>
              <a:avLst/>
              <a:gdLst>
                <a:gd name="T0" fmla="*/ 0 w 557"/>
                <a:gd name="T1" fmla="*/ 0 h 770"/>
                <a:gd name="T2" fmla="*/ 0 w 557"/>
                <a:gd name="T3" fmla="*/ 0 h 770"/>
                <a:gd name="T4" fmla="*/ 0 w 557"/>
                <a:gd name="T5" fmla="*/ 0 h 770"/>
                <a:gd name="T6" fmla="*/ 0 w 557"/>
                <a:gd name="T7" fmla="*/ 0 h 770"/>
                <a:gd name="T8" fmla="*/ 0 w 557"/>
                <a:gd name="T9" fmla="*/ 0 h 770"/>
                <a:gd name="T10" fmla="*/ 0 w 557"/>
                <a:gd name="T11" fmla="*/ 0 h 770"/>
                <a:gd name="T12" fmla="*/ 0 w 557"/>
                <a:gd name="T13" fmla="*/ 0 h 770"/>
                <a:gd name="T14" fmla="*/ 0 w 557"/>
                <a:gd name="T15" fmla="*/ 0 h 770"/>
                <a:gd name="T16" fmla="*/ 0 w 557"/>
                <a:gd name="T17" fmla="*/ 0 h 770"/>
                <a:gd name="T18" fmla="*/ 0 w 557"/>
                <a:gd name="T19" fmla="*/ 0 h 770"/>
                <a:gd name="T20" fmla="*/ 0 w 557"/>
                <a:gd name="T21" fmla="*/ 0 h 770"/>
                <a:gd name="T22" fmla="*/ 0 w 557"/>
                <a:gd name="T23" fmla="*/ 0 h 770"/>
                <a:gd name="T24" fmla="*/ 0 w 557"/>
                <a:gd name="T25" fmla="*/ 0 h 770"/>
                <a:gd name="T26" fmla="*/ 0 w 557"/>
                <a:gd name="T27" fmla="*/ 0 h 770"/>
                <a:gd name="T28" fmla="*/ 0 w 557"/>
                <a:gd name="T29" fmla="*/ 0 h 770"/>
                <a:gd name="T30" fmla="*/ 0 w 557"/>
                <a:gd name="T31" fmla="*/ 0 h 770"/>
                <a:gd name="T32" fmla="*/ 0 w 557"/>
                <a:gd name="T33" fmla="*/ 0 h 770"/>
                <a:gd name="T34" fmla="*/ 0 w 557"/>
                <a:gd name="T35" fmla="*/ 0 h 770"/>
                <a:gd name="T36" fmla="*/ 0 w 557"/>
                <a:gd name="T37" fmla="*/ 0 h 770"/>
                <a:gd name="T38" fmla="*/ 0 w 557"/>
                <a:gd name="T39" fmla="*/ 0 h 770"/>
                <a:gd name="T40" fmla="*/ 0 w 557"/>
                <a:gd name="T41" fmla="*/ 0 h 770"/>
                <a:gd name="T42" fmla="*/ 0 w 557"/>
                <a:gd name="T43" fmla="*/ 0 h 770"/>
                <a:gd name="T44" fmla="*/ 0 w 557"/>
                <a:gd name="T45" fmla="*/ 0 h 770"/>
                <a:gd name="T46" fmla="*/ 0 w 557"/>
                <a:gd name="T47" fmla="*/ 0 h 770"/>
                <a:gd name="T48" fmla="*/ 0 w 557"/>
                <a:gd name="T49" fmla="*/ 0 h 770"/>
                <a:gd name="T50" fmla="*/ 0 w 557"/>
                <a:gd name="T51" fmla="*/ 0 h 770"/>
                <a:gd name="T52" fmla="*/ 0 w 557"/>
                <a:gd name="T53" fmla="*/ 0 h 770"/>
                <a:gd name="T54" fmla="*/ 0 w 557"/>
                <a:gd name="T55" fmla="*/ 0 h 770"/>
                <a:gd name="T56" fmla="*/ 0 w 557"/>
                <a:gd name="T57" fmla="*/ 0 h 770"/>
                <a:gd name="T58" fmla="*/ 0 w 557"/>
                <a:gd name="T59" fmla="*/ 0 h 770"/>
                <a:gd name="T60" fmla="*/ 0 w 557"/>
                <a:gd name="T61" fmla="*/ 0 h 770"/>
                <a:gd name="T62" fmla="*/ 0 w 557"/>
                <a:gd name="T63" fmla="*/ 0 h 770"/>
                <a:gd name="T64" fmla="*/ 0 w 557"/>
                <a:gd name="T65" fmla="*/ 0 h 770"/>
                <a:gd name="T66" fmla="*/ 0 w 557"/>
                <a:gd name="T67" fmla="*/ 0 h 770"/>
                <a:gd name="T68" fmla="*/ 0 w 557"/>
                <a:gd name="T69" fmla="*/ 0 h 770"/>
                <a:gd name="T70" fmla="*/ 0 w 557"/>
                <a:gd name="T71" fmla="*/ 0 h 770"/>
                <a:gd name="T72" fmla="*/ 0 w 557"/>
                <a:gd name="T73" fmla="*/ 0 h 770"/>
                <a:gd name="T74" fmla="*/ 0 w 557"/>
                <a:gd name="T75" fmla="*/ 0 h 770"/>
                <a:gd name="T76" fmla="*/ 0 w 557"/>
                <a:gd name="T77" fmla="*/ 0 h 770"/>
                <a:gd name="T78" fmla="*/ 0 w 557"/>
                <a:gd name="T79" fmla="*/ 0 h 770"/>
                <a:gd name="T80" fmla="*/ 0 w 557"/>
                <a:gd name="T81" fmla="*/ 0 h 770"/>
                <a:gd name="T82" fmla="*/ 0 w 557"/>
                <a:gd name="T83" fmla="*/ 0 h 770"/>
                <a:gd name="T84" fmla="*/ 0 w 557"/>
                <a:gd name="T85" fmla="*/ 0 h 770"/>
                <a:gd name="T86" fmla="*/ 0 w 557"/>
                <a:gd name="T87" fmla="*/ 0 h 770"/>
                <a:gd name="T88" fmla="*/ 0 w 557"/>
                <a:gd name="T89" fmla="*/ 0 h 770"/>
                <a:gd name="T90" fmla="*/ 0 w 557"/>
                <a:gd name="T91" fmla="*/ 0 h 770"/>
                <a:gd name="T92" fmla="*/ 0 w 557"/>
                <a:gd name="T93" fmla="*/ 0 h 770"/>
                <a:gd name="T94" fmla="*/ 0 w 557"/>
                <a:gd name="T95" fmla="*/ 0 h 770"/>
                <a:gd name="T96" fmla="*/ 0 w 557"/>
                <a:gd name="T97" fmla="*/ 0 h 770"/>
                <a:gd name="T98" fmla="*/ 0 w 557"/>
                <a:gd name="T99" fmla="*/ 0 h 770"/>
                <a:gd name="T100" fmla="*/ 0 w 557"/>
                <a:gd name="T101" fmla="*/ 0 h 770"/>
                <a:gd name="T102" fmla="*/ 0 w 557"/>
                <a:gd name="T103" fmla="*/ 0 h 7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7"/>
                <a:gd name="T157" fmla="*/ 0 h 770"/>
                <a:gd name="T158" fmla="*/ 557 w 557"/>
                <a:gd name="T159" fmla="*/ 770 h 7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7" h="770">
                  <a:moveTo>
                    <a:pt x="556" y="131"/>
                  </a:moveTo>
                  <a:lnTo>
                    <a:pt x="553" y="143"/>
                  </a:lnTo>
                  <a:lnTo>
                    <a:pt x="549" y="154"/>
                  </a:lnTo>
                  <a:lnTo>
                    <a:pt x="544" y="164"/>
                  </a:lnTo>
                  <a:lnTo>
                    <a:pt x="539" y="175"/>
                  </a:lnTo>
                  <a:lnTo>
                    <a:pt x="526" y="193"/>
                  </a:lnTo>
                  <a:lnTo>
                    <a:pt x="512" y="210"/>
                  </a:lnTo>
                  <a:lnTo>
                    <a:pt x="495" y="226"/>
                  </a:lnTo>
                  <a:lnTo>
                    <a:pt x="476" y="242"/>
                  </a:lnTo>
                  <a:lnTo>
                    <a:pt x="458" y="258"/>
                  </a:lnTo>
                  <a:lnTo>
                    <a:pt x="439" y="272"/>
                  </a:lnTo>
                  <a:lnTo>
                    <a:pt x="421" y="288"/>
                  </a:lnTo>
                  <a:lnTo>
                    <a:pt x="402" y="305"/>
                  </a:lnTo>
                  <a:lnTo>
                    <a:pt x="385" y="323"/>
                  </a:lnTo>
                  <a:lnTo>
                    <a:pt x="370" y="344"/>
                  </a:lnTo>
                  <a:lnTo>
                    <a:pt x="363" y="354"/>
                  </a:lnTo>
                  <a:lnTo>
                    <a:pt x="357" y="366"/>
                  </a:lnTo>
                  <a:lnTo>
                    <a:pt x="350" y="378"/>
                  </a:lnTo>
                  <a:lnTo>
                    <a:pt x="345" y="390"/>
                  </a:lnTo>
                  <a:lnTo>
                    <a:pt x="341" y="405"/>
                  </a:lnTo>
                  <a:lnTo>
                    <a:pt x="337" y="418"/>
                  </a:lnTo>
                  <a:lnTo>
                    <a:pt x="334" y="434"/>
                  </a:lnTo>
                  <a:lnTo>
                    <a:pt x="331" y="450"/>
                  </a:lnTo>
                  <a:lnTo>
                    <a:pt x="331" y="467"/>
                  </a:lnTo>
                  <a:lnTo>
                    <a:pt x="331" y="485"/>
                  </a:lnTo>
                  <a:lnTo>
                    <a:pt x="333" y="502"/>
                  </a:lnTo>
                  <a:lnTo>
                    <a:pt x="336" y="520"/>
                  </a:lnTo>
                  <a:lnTo>
                    <a:pt x="344" y="558"/>
                  </a:lnTo>
                  <a:lnTo>
                    <a:pt x="354" y="595"/>
                  </a:lnTo>
                  <a:lnTo>
                    <a:pt x="375" y="663"/>
                  </a:lnTo>
                  <a:lnTo>
                    <a:pt x="391" y="720"/>
                  </a:lnTo>
                  <a:lnTo>
                    <a:pt x="394" y="732"/>
                  </a:lnTo>
                  <a:lnTo>
                    <a:pt x="394" y="742"/>
                  </a:lnTo>
                  <a:lnTo>
                    <a:pt x="394" y="750"/>
                  </a:lnTo>
                  <a:lnTo>
                    <a:pt x="392" y="758"/>
                  </a:lnTo>
                  <a:lnTo>
                    <a:pt x="388" y="764"/>
                  </a:lnTo>
                  <a:lnTo>
                    <a:pt x="382" y="767"/>
                  </a:lnTo>
                  <a:lnTo>
                    <a:pt x="375" y="770"/>
                  </a:lnTo>
                  <a:lnTo>
                    <a:pt x="367" y="770"/>
                  </a:lnTo>
                  <a:lnTo>
                    <a:pt x="355" y="767"/>
                  </a:lnTo>
                  <a:lnTo>
                    <a:pt x="341" y="764"/>
                  </a:lnTo>
                  <a:lnTo>
                    <a:pt x="326" y="758"/>
                  </a:lnTo>
                  <a:lnTo>
                    <a:pt x="306" y="748"/>
                  </a:lnTo>
                  <a:lnTo>
                    <a:pt x="284" y="737"/>
                  </a:lnTo>
                  <a:lnTo>
                    <a:pt x="259" y="722"/>
                  </a:lnTo>
                  <a:lnTo>
                    <a:pt x="232" y="705"/>
                  </a:lnTo>
                  <a:lnTo>
                    <a:pt x="200" y="686"/>
                  </a:lnTo>
                  <a:lnTo>
                    <a:pt x="169" y="665"/>
                  </a:lnTo>
                  <a:lnTo>
                    <a:pt x="141" y="644"/>
                  </a:lnTo>
                  <a:lnTo>
                    <a:pt x="115" y="625"/>
                  </a:lnTo>
                  <a:lnTo>
                    <a:pt x="92" y="607"/>
                  </a:lnTo>
                  <a:lnTo>
                    <a:pt x="72" y="588"/>
                  </a:lnTo>
                  <a:lnTo>
                    <a:pt x="55" y="571"/>
                  </a:lnTo>
                  <a:lnTo>
                    <a:pt x="41" y="554"/>
                  </a:lnTo>
                  <a:lnTo>
                    <a:pt x="28" y="539"/>
                  </a:lnTo>
                  <a:lnTo>
                    <a:pt x="18" y="522"/>
                  </a:lnTo>
                  <a:lnTo>
                    <a:pt x="11" y="507"/>
                  </a:lnTo>
                  <a:lnTo>
                    <a:pt x="6" y="491"/>
                  </a:lnTo>
                  <a:lnTo>
                    <a:pt x="1" y="477"/>
                  </a:lnTo>
                  <a:lnTo>
                    <a:pt x="0" y="461"/>
                  </a:lnTo>
                  <a:lnTo>
                    <a:pt x="0" y="446"/>
                  </a:lnTo>
                  <a:lnTo>
                    <a:pt x="1" y="432"/>
                  </a:lnTo>
                  <a:lnTo>
                    <a:pt x="4" y="417"/>
                  </a:lnTo>
                  <a:lnTo>
                    <a:pt x="9" y="402"/>
                  </a:lnTo>
                  <a:lnTo>
                    <a:pt x="14" y="388"/>
                  </a:lnTo>
                  <a:lnTo>
                    <a:pt x="21" y="373"/>
                  </a:lnTo>
                  <a:lnTo>
                    <a:pt x="28" y="359"/>
                  </a:lnTo>
                  <a:lnTo>
                    <a:pt x="47" y="327"/>
                  </a:lnTo>
                  <a:lnTo>
                    <a:pt x="68" y="295"/>
                  </a:lnTo>
                  <a:lnTo>
                    <a:pt x="92" y="261"/>
                  </a:lnTo>
                  <a:lnTo>
                    <a:pt x="117" y="225"/>
                  </a:lnTo>
                  <a:lnTo>
                    <a:pt x="141" y="186"/>
                  </a:lnTo>
                  <a:lnTo>
                    <a:pt x="165" y="144"/>
                  </a:lnTo>
                  <a:lnTo>
                    <a:pt x="178" y="122"/>
                  </a:lnTo>
                  <a:lnTo>
                    <a:pt x="190" y="104"/>
                  </a:lnTo>
                  <a:lnTo>
                    <a:pt x="203" y="86"/>
                  </a:lnTo>
                  <a:lnTo>
                    <a:pt x="219" y="71"/>
                  </a:lnTo>
                  <a:lnTo>
                    <a:pt x="233" y="57"/>
                  </a:lnTo>
                  <a:lnTo>
                    <a:pt x="249" y="45"/>
                  </a:lnTo>
                  <a:lnTo>
                    <a:pt x="266" y="34"/>
                  </a:lnTo>
                  <a:lnTo>
                    <a:pt x="283" y="25"/>
                  </a:lnTo>
                  <a:lnTo>
                    <a:pt x="299" y="18"/>
                  </a:lnTo>
                  <a:lnTo>
                    <a:pt x="316" y="12"/>
                  </a:lnTo>
                  <a:lnTo>
                    <a:pt x="334" y="7"/>
                  </a:lnTo>
                  <a:lnTo>
                    <a:pt x="351" y="3"/>
                  </a:lnTo>
                  <a:lnTo>
                    <a:pt x="368" y="1"/>
                  </a:lnTo>
                  <a:lnTo>
                    <a:pt x="385" y="0"/>
                  </a:lnTo>
                  <a:lnTo>
                    <a:pt x="401" y="0"/>
                  </a:lnTo>
                  <a:lnTo>
                    <a:pt x="418" y="1"/>
                  </a:lnTo>
                  <a:lnTo>
                    <a:pt x="434" y="3"/>
                  </a:lnTo>
                  <a:lnTo>
                    <a:pt x="449" y="7"/>
                  </a:lnTo>
                  <a:lnTo>
                    <a:pt x="463" y="11"/>
                  </a:lnTo>
                  <a:lnTo>
                    <a:pt x="478" y="17"/>
                  </a:lnTo>
                  <a:lnTo>
                    <a:pt x="490" y="23"/>
                  </a:lnTo>
                  <a:lnTo>
                    <a:pt x="503" y="29"/>
                  </a:lnTo>
                  <a:lnTo>
                    <a:pt x="515" y="37"/>
                  </a:lnTo>
                  <a:lnTo>
                    <a:pt x="525" y="46"/>
                  </a:lnTo>
                  <a:lnTo>
                    <a:pt x="533" y="54"/>
                  </a:lnTo>
                  <a:lnTo>
                    <a:pt x="542" y="64"/>
                  </a:lnTo>
                  <a:lnTo>
                    <a:pt x="547" y="74"/>
                  </a:lnTo>
                  <a:lnTo>
                    <a:pt x="553" y="85"/>
                  </a:lnTo>
                  <a:lnTo>
                    <a:pt x="556" y="96"/>
                  </a:lnTo>
                  <a:lnTo>
                    <a:pt x="557" y="107"/>
                  </a:lnTo>
                  <a:lnTo>
                    <a:pt x="557" y="119"/>
                  </a:lnTo>
                  <a:lnTo>
                    <a:pt x="556" y="131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0" name="Freeform 65"/>
            <p:cNvSpPr>
              <a:spLocks/>
            </p:cNvSpPr>
            <p:nvPr/>
          </p:nvSpPr>
          <p:spPr bwMode="auto">
            <a:xfrm>
              <a:off x="542" y="1777"/>
              <a:ext cx="169" cy="233"/>
            </a:xfrm>
            <a:custGeom>
              <a:avLst/>
              <a:gdLst>
                <a:gd name="T0" fmla="*/ 0 w 506"/>
                <a:gd name="T1" fmla="*/ 0 h 699"/>
                <a:gd name="T2" fmla="*/ 0 w 506"/>
                <a:gd name="T3" fmla="*/ 0 h 699"/>
                <a:gd name="T4" fmla="*/ 0 w 506"/>
                <a:gd name="T5" fmla="*/ 0 h 699"/>
                <a:gd name="T6" fmla="*/ 0 w 506"/>
                <a:gd name="T7" fmla="*/ 0 h 699"/>
                <a:gd name="T8" fmla="*/ 0 w 506"/>
                <a:gd name="T9" fmla="*/ 0 h 699"/>
                <a:gd name="T10" fmla="*/ 0 w 506"/>
                <a:gd name="T11" fmla="*/ 0 h 699"/>
                <a:gd name="T12" fmla="*/ 0 w 506"/>
                <a:gd name="T13" fmla="*/ 0 h 699"/>
                <a:gd name="T14" fmla="*/ 0 w 506"/>
                <a:gd name="T15" fmla="*/ 0 h 699"/>
                <a:gd name="T16" fmla="*/ 0 w 506"/>
                <a:gd name="T17" fmla="*/ 0 h 699"/>
                <a:gd name="T18" fmla="*/ 0 w 506"/>
                <a:gd name="T19" fmla="*/ 0 h 699"/>
                <a:gd name="T20" fmla="*/ 0 w 506"/>
                <a:gd name="T21" fmla="*/ 0 h 699"/>
                <a:gd name="T22" fmla="*/ 0 w 506"/>
                <a:gd name="T23" fmla="*/ 0 h 699"/>
                <a:gd name="T24" fmla="*/ 0 w 506"/>
                <a:gd name="T25" fmla="*/ 0 h 699"/>
                <a:gd name="T26" fmla="*/ 0 w 506"/>
                <a:gd name="T27" fmla="*/ 0 h 699"/>
                <a:gd name="T28" fmla="*/ 0 w 506"/>
                <a:gd name="T29" fmla="*/ 0 h 699"/>
                <a:gd name="T30" fmla="*/ 0 w 506"/>
                <a:gd name="T31" fmla="*/ 0 h 699"/>
                <a:gd name="T32" fmla="*/ 0 w 506"/>
                <a:gd name="T33" fmla="*/ 0 h 699"/>
                <a:gd name="T34" fmla="*/ 0 w 506"/>
                <a:gd name="T35" fmla="*/ 0 h 699"/>
                <a:gd name="T36" fmla="*/ 0 w 506"/>
                <a:gd name="T37" fmla="*/ 0 h 699"/>
                <a:gd name="T38" fmla="*/ 0 w 506"/>
                <a:gd name="T39" fmla="*/ 0 h 699"/>
                <a:gd name="T40" fmla="*/ 0 w 506"/>
                <a:gd name="T41" fmla="*/ 0 h 699"/>
                <a:gd name="T42" fmla="*/ 0 w 506"/>
                <a:gd name="T43" fmla="*/ 0 h 699"/>
                <a:gd name="T44" fmla="*/ 0 w 506"/>
                <a:gd name="T45" fmla="*/ 0 h 699"/>
                <a:gd name="T46" fmla="*/ 0 w 506"/>
                <a:gd name="T47" fmla="*/ 0 h 699"/>
                <a:gd name="T48" fmla="*/ 0 w 506"/>
                <a:gd name="T49" fmla="*/ 0 h 699"/>
                <a:gd name="T50" fmla="*/ 0 w 506"/>
                <a:gd name="T51" fmla="*/ 0 h 699"/>
                <a:gd name="T52" fmla="*/ 0 w 506"/>
                <a:gd name="T53" fmla="*/ 0 h 699"/>
                <a:gd name="T54" fmla="*/ 0 w 506"/>
                <a:gd name="T55" fmla="*/ 0 h 699"/>
                <a:gd name="T56" fmla="*/ 0 w 506"/>
                <a:gd name="T57" fmla="*/ 0 h 699"/>
                <a:gd name="T58" fmla="*/ 0 w 506"/>
                <a:gd name="T59" fmla="*/ 0 h 699"/>
                <a:gd name="T60" fmla="*/ 0 w 506"/>
                <a:gd name="T61" fmla="*/ 0 h 699"/>
                <a:gd name="T62" fmla="*/ 0 w 506"/>
                <a:gd name="T63" fmla="*/ 0 h 699"/>
                <a:gd name="T64" fmla="*/ 0 w 506"/>
                <a:gd name="T65" fmla="*/ 0 h 699"/>
                <a:gd name="T66" fmla="*/ 0 w 506"/>
                <a:gd name="T67" fmla="*/ 0 h 699"/>
                <a:gd name="T68" fmla="*/ 0 w 506"/>
                <a:gd name="T69" fmla="*/ 0 h 699"/>
                <a:gd name="T70" fmla="*/ 0 w 506"/>
                <a:gd name="T71" fmla="*/ 0 h 699"/>
                <a:gd name="T72" fmla="*/ 0 w 506"/>
                <a:gd name="T73" fmla="*/ 0 h 699"/>
                <a:gd name="T74" fmla="*/ 0 w 506"/>
                <a:gd name="T75" fmla="*/ 0 h 699"/>
                <a:gd name="T76" fmla="*/ 0 w 506"/>
                <a:gd name="T77" fmla="*/ 0 h 699"/>
                <a:gd name="T78" fmla="*/ 0 w 506"/>
                <a:gd name="T79" fmla="*/ 0 h 699"/>
                <a:gd name="T80" fmla="*/ 0 w 506"/>
                <a:gd name="T81" fmla="*/ 0 h 699"/>
                <a:gd name="T82" fmla="*/ 0 w 506"/>
                <a:gd name="T83" fmla="*/ 0 h 699"/>
                <a:gd name="T84" fmla="*/ 0 w 506"/>
                <a:gd name="T85" fmla="*/ 0 h 699"/>
                <a:gd name="T86" fmla="*/ 0 w 506"/>
                <a:gd name="T87" fmla="*/ 0 h 699"/>
                <a:gd name="T88" fmla="*/ 0 w 506"/>
                <a:gd name="T89" fmla="*/ 0 h 699"/>
                <a:gd name="T90" fmla="*/ 0 w 506"/>
                <a:gd name="T91" fmla="*/ 0 h 699"/>
                <a:gd name="T92" fmla="*/ 0 w 506"/>
                <a:gd name="T93" fmla="*/ 0 h 699"/>
                <a:gd name="T94" fmla="*/ 0 w 506"/>
                <a:gd name="T95" fmla="*/ 0 h 699"/>
                <a:gd name="T96" fmla="*/ 0 w 506"/>
                <a:gd name="T97" fmla="*/ 0 h 699"/>
                <a:gd name="T98" fmla="*/ 0 w 506"/>
                <a:gd name="T99" fmla="*/ 0 h 699"/>
                <a:gd name="T100" fmla="*/ 0 w 506"/>
                <a:gd name="T101" fmla="*/ 0 h 6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6"/>
                <a:gd name="T154" fmla="*/ 0 h 699"/>
                <a:gd name="T155" fmla="*/ 506 w 506"/>
                <a:gd name="T156" fmla="*/ 699 h 6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6" h="699">
                  <a:moveTo>
                    <a:pt x="504" y="119"/>
                  </a:moveTo>
                  <a:lnTo>
                    <a:pt x="501" y="129"/>
                  </a:lnTo>
                  <a:lnTo>
                    <a:pt x="499" y="140"/>
                  </a:lnTo>
                  <a:lnTo>
                    <a:pt x="494" y="149"/>
                  </a:lnTo>
                  <a:lnTo>
                    <a:pt x="489" y="158"/>
                  </a:lnTo>
                  <a:lnTo>
                    <a:pt x="477" y="175"/>
                  </a:lnTo>
                  <a:lnTo>
                    <a:pt x="464" y="191"/>
                  </a:lnTo>
                  <a:lnTo>
                    <a:pt x="433" y="220"/>
                  </a:lnTo>
                  <a:lnTo>
                    <a:pt x="399" y="247"/>
                  </a:lnTo>
                  <a:lnTo>
                    <a:pt x="382" y="261"/>
                  </a:lnTo>
                  <a:lnTo>
                    <a:pt x="365" y="277"/>
                  </a:lnTo>
                  <a:lnTo>
                    <a:pt x="349" y="293"/>
                  </a:lnTo>
                  <a:lnTo>
                    <a:pt x="335" y="311"/>
                  </a:lnTo>
                  <a:lnTo>
                    <a:pt x="329" y="321"/>
                  </a:lnTo>
                  <a:lnTo>
                    <a:pt x="324" y="332"/>
                  </a:lnTo>
                  <a:lnTo>
                    <a:pt x="318" y="343"/>
                  </a:lnTo>
                  <a:lnTo>
                    <a:pt x="314" y="355"/>
                  </a:lnTo>
                  <a:lnTo>
                    <a:pt x="309" y="367"/>
                  </a:lnTo>
                  <a:lnTo>
                    <a:pt x="305" y="380"/>
                  </a:lnTo>
                  <a:lnTo>
                    <a:pt x="302" y="394"/>
                  </a:lnTo>
                  <a:lnTo>
                    <a:pt x="301" y="408"/>
                  </a:lnTo>
                  <a:lnTo>
                    <a:pt x="300" y="424"/>
                  </a:lnTo>
                  <a:lnTo>
                    <a:pt x="301" y="440"/>
                  </a:lnTo>
                  <a:lnTo>
                    <a:pt x="302" y="456"/>
                  </a:lnTo>
                  <a:lnTo>
                    <a:pt x="305" y="473"/>
                  </a:lnTo>
                  <a:lnTo>
                    <a:pt x="312" y="506"/>
                  </a:lnTo>
                  <a:lnTo>
                    <a:pt x="321" y="540"/>
                  </a:lnTo>
                  <a:lnTo>
                    <a:pt x="341" y="602"/>
                  </a:lnTo>
                  <a:lnTo>
                    <a:pt x="355" y="654"/>
                  </a:lnTo>
                  <a:lnTo>
                    <a:pt x="356" y="664"/>
                  </a:lnTo>
                  <a:lnTo>
                    <a:pt x="358" y="674"/>
                  </a:lnTo>
                  <a:lnTo>
                    <a:pt x="358" y="681"/>
                  </a:lnTo>
                  <a:lnTo>
                    <a:pt x="355" y="688"/>
                  </a:lnTo>
                  <a:lnTo>
                    <a:pt x="352" y="693"/>
                  </a:lnTo>
                  <a:lnTo>
                    <a:pt x="348" y="697"/>
                  </a:lnTo>
                  <a:lnTo>
                    <a:pt x="341" y="699"/>
                  </a:lnTo>
                  <a:lnTo>
                    <a:pt x="332" y="699"/>
                  </a:lnTo>
                  <a:lnTo>
                    <a:pt x="322" y="697"/>
                  </a:lnTo>
                  <a:lnTo>
                    <a:pt x="309" y="693"/>
                  </a:lnTo>
                  <a:lnTo>
                    <a:pt x="295" y="687"/>
                  </a:lnTo>
                  <a:lnTo>
                    <a:pt x="278" y="680"/>
                  </a:lnTo>
                  <a:lnTo>
                    <a:pt x="258" y="669"/>
                  </a:lnTo>
                  <a:lnTo>
                    <a:pt x="236" y="655"/>
                  </a:lnTo>
                  <a:lnTo>
                    <a:pt x="210" y="641"/>
                  </a:lnTo>
                  <a:lnTo>
                    <a:pt x="182" y="622"/>
                  </a:lnTo>
                  <a:lnTo>
                    <a:pt x="153" y="603"/>
                  </a:lnTo>
                  <a:lnTo>
                    <a:pt x="127" y="585"/>
                  </a:lnTo>
                  <a:lnTo>
                    <a:pt x="103" y="568"/>
                  </a:lnTo>
                  <a:lnTo>
                    <a:pt x="83" y="551"/>
                  </a:lnTo>
                  <a:lnTo>
                    <a:pt x="65" y="535"/>
                  </a:lnTo>
                  <a:lnTo>
                    <a:pt x="49" y="519"/>
                  </a:lnTo>
                  <a:lnTo>
                    <a:pt x="36" y="503"/>
                  </a:lnTo>
                  <a:lnTo>
                    <a:pt x="25" y="489"/>
                  </a:lnTo>
                  <a:lnTo>
                    <a:pt x="17" y="474"/>
                  </a:lnTo>
                  <a:lnTo>
                    <a:pt x="9" y="459"/>
                  </a:lnTo>
                  <a:lnTo>
                    <a:pt x="4" y="446"/>
                  </a:lnTo>
                  <a:lnTo>
                    <a:pt x="1" y="431"/>
                  </a:lnTo>
                  <a:lnTo>
                    <a:pt x="0" y="418"/>
                  </a:lnTo>
                  <a:lnTo>
                    <a:pt x="0" y="405"/>
                  </a:lnTo>
                  <a:lnTo>
                    <a:pt x="1" y="391"/>
                  </a:lnTo>
                  <a:lnTo>
                    <a:pt x="4" y="379"/>
                  </a:lnTo>
                  <a:lnTo>
                    <a:pt x="7" y="366"/>
                  </a:lnTo>
                  <a:lnTo>
                    <a:pt x="12" y="352"/>
                  </a:lnTo>
                  <a:lnTo>
                    <a:pt x="18" y="339"/>
                  </a:lnTo>
                  <a:lnTo>
                    <a:pt x="25" y="324"/>
                  </a:lnTo>
                  <a:lnTo>
                    <a:pt x="42" y="296"/>
                  </a:lnTo>
                  <a:lnTo>
                    <a:pt x="62" y="267"/>
                  </a:lnTo>
                  <a:lnTo>
                    <a:pt x="83" y="237"/>
                  </a:lnTo>
                  <a:lnTo>
                    <a:pt x="105" y="204"/>
                  </a:lnTo>
                  <a:lnTo>
                    <a:pt x="127" y="169"/>
                  </a:lnTo>
                  <a:lnTo>
                    <a:pt x="149" y="130"/>
                  </a:lnTo>
                  <a:lnTo>
                    <a:pt x="160" y="112"/>
                  </a:lnTo>
                  <a:lnTo>
                    <a:pt x="172" y="93"/>
                  </a:lnTo>
                  <a:lnTo>
                    <a:pt x="184" y="79"/>
                  </a:lnTo>
                  <a:lnTo>
                    <a:pt x="199" y="64"/>
                  </a:lnTo>
                  <a:lnTo>
                    <a:pt x="211" y="52"/>
                  </a:lnTo>
                  <a:lnTo>
                    <a:pt x="226" y="40"/>
                  </a:lnTo>
                  <a:lnTo>
                    <a:pt x="241" y="30"/>
                  </a:lnTo>
                  <a:lnTo>
                    <a:pt x="255" y="23"/>
                  </a:lnTo>
                  <a:lnTo>
                    <a:pt x="271" y="15"/>
                  </a:lnTo>
                  <a:lnTo>
                    <a:pt x="287" y="9"/>
                  </a:lnTo>
                  <a:lnTo>
                    <a:pt x="302" y="6"/>
                  </a:lnTo>
                  <a:lnTo>
                    <a:pt x="318" y="2"/>
                  </a:lnTo>
                  <a:lnTo>
                    <a:pt x="334" y="0"/>
                  </a:lnTo>
                  <a:lnTo>
                    <a:pt x="349" y="0"/>
                  </a:lnTo>
                  <a:lnTo>
                    <a:pt x="363" y="0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8" y="6"/>
                  </a:lnTo>
                  <a:lnTo>
                    <a:pt x="420" y="9"/>
                  </a:lnTo>
                  <a:lnTo>
                    <a:pt x="433" y="14"/>
                  </a:lnTo>
                  <a:lnTo>
                    <a:pt x="446" y="20"/>
                  </a:lnTo>
                  <a:lnTo>
                    <a:pt x="456" y="26"/>
                  </a:lnTo>
                  <a:lnTo>
                    <a:pt x="467" y="34"/>
                  </a:lnTo>
                  <a:lnTo>
                    <a:pt x="476" y="41"/>
                  </a:lnTo>
                  <a:lnTo>
                    <a:pt x="484" y="48"/>
                  </a:lnTo>
                  <a:lnTo>
                    <a:pt x="491" y="58"/>
                  </a:lnTo>
                  <a:lnTo>
                    <a:pt x="497" y="67"/>
                  </a:lnTo>
                  <a:lnTo>
                    <a:pt x="501" y="76"/>
                  </a:lnTo>
                  <a:lnTo>
                    <a:pt x="504" y="86"/>
                  </a:lnTo>
                  <a:lnTo>
                    <a:pt x="506" y="97"/>
                  </a:lnTo>
                  <a:lnTo>
                    <a:pt x="506" y="108"/>
                  </a:lnTo>
                  <a:lnTo>
                    <a:pt x="504" y="1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1" name="Freeform 66"/>
            <p:cNvSpPr>
              <a:spLocks/>
            </p:cNvSpPr>
            <p:nvPr/>
          </p:nvSpPr>
          <p:spPr bwMode="auto">
            <a:xfrm>
              <a:off x="554" y="1785"/>
              <a:ext cx="152" cy="210"/>
            </a:xfrm>
            <a:custGeom>
              <a:avLst/>
              <a:gdLst>
                <a:gd name="T0" fmla="*/ 0 w 456"/>
                <a:gd name="T1" fmla="*/ 0 h 629"/>
                <a:gd name="T2" fmla="*/ 0 w 456"/>
                <a:gd name="T3" fmla="*/ 0 h 629"/>
                <a:gd name="T4" fmla="*/ 0 w 456"/>
                <a:gd name="T5" fmla="*/ 0 h 629"/>
                <a:gd name="T6" fmla="*/ 0 w 456"/>
                <a:gd name="T7" fmla="*/ 0 h 629"/>
                <a:gd name="T8" fmla="*/ 0 w 456"/>
                <a:gd name="T9" fmla="*/ 0 h 629"/>
                <a:gd name="T10" fmla="*/ 0 w 456"/>
                <a:gd name="T11" fmla="*/ 0 h 629"/>
                <a:gd name="T12" fmla="*/ 0 w 456"/>
                <a:gd name="T13" fmla="*/ 0 h 629"/>
                <a:gd name="T14" fmla="*/ 0 w 456"/>
                <a:gd name="T15" fmla="*/ 0 h 629"/>
                <a:gd name="T16" fmla="*/ 0 w 456"/>
                <a:gd name="T17" fmla="*/ 0 h 629"/>
                <a:gd name="T18" fmla="*/ 0 w 456"/>
                <a:gd name="T19" fmla="*/ 0 h 629"/>
                <a:gd name="T20" fmla="*/ 0 w 456"/>
                <a:gd name="T21" fmla="*/ 0 h 629"/>
                <a:gd name="T22" fmla="*/ 0 w 456"/>
                <a:gd name="T23" fmla="*/ 0 h 629"/>
                <a:gd name="T24" fmla="*/ 0 w 456"/>
                <a:gd name="T25" fmla="*/ 0 h 629"/>
                <a:gd name="T26" fmla="*/ 0 w 456"/>
                <a:gd name="T27" fmla="*/ 0 h 629"/>
                <a:gd name="T28" fmla="*/ 0 w 456"/>
                <a:gd name="T29" fmla="*/ 0 h 629"/>
                <a:gd name="T30" fmla="*/ 0 w 456"/>
                <a:gd name="T31" fmla="*/ 0 h 629"/>
                <a:gd name="T32" fmla="*/ 0 w 456"/>
                <a:gd name="T33" fmla="*/ 0 h 629"/>
                <a:gd name="T34" fmla="*/ 0 w 456"/>
                <a:gd name="T35" fmla="*/ 0 h 629"/>
                <a:gd name="T36" fmla="*/ 0 w 456"/>
                <a:gd name="T37" fmla="*/ 0 h 629"/>
                <a:gd name="T38" fmla="*/ 0 w 456"/>
                <a:gd name="T39" fmla="*/ 0 h 629"/>
                <a:gd name="T40" fmla="*/ 0 w 456"/>
                <a:gd name="T41" fmla="*/ 0 h 629"/>
                <a:gd name="T42" fmla="*/ 0 w 456"/>
                <a:gd name="T43" fmla="*/ 0 h 629"/>
                <a:gd name="T44" fmla="*/ 0 w 456"/>
                <a:gd name="T45" fmla="*/ 0 h 629"/>
                <a:gd name="T46" fmla="*/ 0 w 456"/>
                <a:gd name="T47" fmla="*/ 0 h 629"/>
                <a:gd name="T48" fmla="*/ 0 w 456"/>
                <a:gd name="T49" fmla="*/ 0 h 629"/>
                <a:gd name="T50" fmla="*/ 0 w 456"/>
                <a:gd name="T51" fmla="*/ 0 h 629"/>
                <a:gd name="T52" fmla="*/ 0 w 456"/>
                <a:gd name="T53" fmla="*/ 0 h 629"/>
                <a:gd name="T54" fmla="*/ 0 w 456"/>
                <a:gd name="T55" fmla="*/ 0 h 629"/>
                <a:gd name="T56" fmla="*/ 0 w 456"/>
                <a:gd name="T57" fmla="*/ 0 h 629"/>
                <a:gd name="T58" fmla="*/ 0 w 456"/>
                <a:gd name="T59" fmla="*/ 0 h 629"/>
                <a:gd name="T60" fmla="*/ 0 w 456"/>
                <a:gd name="T61" fmla="*/ 0 h 629"/>
                <a:gd name="T62" fmla="*/ 0 w 456"/>
                <a:gd name="T63" fmla="*/ 0 h 629"/>
                <a:gd name="T64" fmla="*/ 0 w 456"/>
                <a:gd name="T65" fmla="*/ 0 h 629"/>
                <a:gd name="T66" fmla="*/ 0 w 456"/>
                <a:gd name="T67" fmla="*/ 0 h 629"/>
                <a:gd name="T68" fmla="*/ 0 w 456"/>
                <a:gd name="T69" fmla="*/ 0 h 629"/>
                <a:gd name="T70" fmla="*/ 0 w 456"/>
                <a:gd name="T71" fmla="*/ 0 h 629"/>
                <a:gd name="T72" fmla="*/ 0 w 456"/>
                <a:gd name="T73" fmla="*/ 0 h 629"/>
                <a:gd name="T74" fmla="*/ 0 w 456"/>
                <a:gd name="T75" fmla="*/ 0 h 629"/>
                <a:gd name="T76" fmla="*/ 0 w 456"/>
                <a:gd name="T77" fmla="*/ 0 h 629"/>
                <a:gd name="T78" fmla="*/ 0 w 456"/>
                <a:gd name="T79" fmla="*/ 0 h 629"/>
                <a:gd name="T80" fmla="*/ 0 w 456"/>
                <a:gd name="T81" fmla="*/ 0 h 629"/>
                <a:gd name="T82" fmla="*/ 0 w 456"/>
                <a:gd name="T83" fmla="*/ 0 h 629"/>
                <a:gd name="T84" fmla="*/ 0 w 456"/>
                <a:gd name="T85" fmla="*/ 0 h 629"/>
                <a:gd name="T86" fmla="*/ 0 w 456"/>
                <a:gd name="T87" fmla="*/ 0 h 629"/>
                <a:gd name="T88" fmla="*/ 0 w 456"/>
                <a:gd name="T89" fmla="*/ 0 h 629"/>
                <a:gd name="T90" fmla="*/ 0 w 456"/>
                <a:gd name="T91" fmla="*/ 0 h 629"/>
                <a:gd name="T92" fmla="*/ 0 w 456"/>
                <a:gd name="T93" fmla="*/ 0 h 629"/>
                <a:gd name="T94" fmla="*/ 0 w 456"/>
                <a:gd name="T95" fmla="*/ 0 h 629"/>
                <a:gd name="T96" fmla="*/ 0 w 456"/>
                <a:gd name="T97" fmla="*/ 0 h 629"/>
                <a:gd name="T98" fmla="*/ 0 w 456"/>
                <a:gd name="T99" fmla="*/ 0 h 629"/>
                <a:gd name="T100" fmla="*/ 0 w 456"/>
                <a:gd name="T101" fmla="*/ 0 h 6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6"/>
                <a:gd name="T154" fmla="*/ 0 h 629"/>
                <a:gd name="T155" fmla="*/ 456 w 456"/>
                <a:gd name="T156" fmla="*/ 629 h 62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6" h="629">
                  <a:moveTo>
                    <a:pt x="455" y="107"/>
                  </a:moveTo>
                  <a:lnTo>
                    <a:pt x="452" y="117"/>
                  </a:lnTo>
                  <a:lnTo>
                    <a:pt x="448" y="127"/>
                  </a:lnTo>
                  <a:lnTo>
                    <a:pt x="445" y="135"/>
                  </a:lnTo>
                  <a:lnTo>
                    <a:pt x="441" y="144"/>
                  </a:lnTo>
                  <a:lnTo>
                    <a:pt x="429" y="159"/>
                  </a:lnTo>
                  <a:lnTo>
                    <a:pt x="418" y="173"/>
                  </a:lnTo>
                  <a:lnTo>
                    <a:pt x="390" y="199"/>
                  </a:lnTo>
                  <a:lnTo>
                    <a:pt x="360" y="223"/>
                  </a:lnTo>
                  <a:lnTo>
                    <a:pt x="344" y="236"/>
                  </a:lnTo>
                  <a:lnTo>
                    <a:pt x="328" y="250"/>
                  </a:lnTo>
                  <a:lnTo>
                    <a:pt x="316" y="266"/>
                  </a:lnTo>
                  <a:lnTo>
                    <a:pt x="303" y="281"/>
                  </a:lnTo>
                  <a:lnTo>
                    <a:pt x="297" y="290"/>
                  </a:lnTo>
                  <a:lnTo>
                    <a:pt x="292" y="300"/>
                  </a:lnTo>
                  <a:lnTo>
                    <a:pt x="286" y="309"/>
                  </a:lnTo>
                  <a:lnTo>
                    <a:pt x="282" y="320"/>
                  </a:lnTo>
                  <a:lnTo>
                    <a:pt x="279" y="331"/>
                  </a:lnTo>
                  <a:lnTo>
                    <a:pt x="276" y="343"/>
                  </a:lnTo>
                  <a:lnTo>
                    <a:pt x="273" y="356"/>
                  </a:lnTo>
                  <a:lnTo>
                    <a:pt x="272" y="369"/>
                  </a:lnTo>
                  <a:lnTo>
                    <a:pt x="270" y="382"/>
                  </a:lnTo>
                  <a:lnTo>
                    <a:pt x="270" y="397"/>
                  </a:lnTo>
                  <a:lnTo>
                    <a:pt x="272" y="412"/>
                  </a:lnTo>
                  <a:lnTo>
                    <a:pt x="274" y="426"/>
                  </a:lnTo>
                  <a:lnTo>
                    <a:pt x="280" y="457"/>
                  </a:lnTo>
                  <a:lnTo>
                    <a:pt x="289" y="486"/>
                  </a:lnTo>
                  <a:lnTo>
                    <a:pt x="307" y="543"/>
                  </a:lnTo>
                  <a:lnTo>
                    <a:pt x="320" y="589"/>
                  </a:lnTo>
                  <a:lnTo>
                    <a:pt x="321" y="599"/>
                  </a:lnTo>
                  <a:lnTo>
                    <a:pt x="323" y="607"/>
                  </a:lnTo>
                  <a:lnTo>
                    <a:pt x="321" y="615"/>
                  </a:lnTo>
                  <a:lnTo>
                    <a:pt x="320" y="621"/>
                  </a:lnTo>
                  <a:lnTo>
                    <a:pt x="317" y="624"/>
                  </a:lnTo>
                  <a:lnTo>
                    <a:pt x="313" y="628"/>
                  </a:lnTo>
                  <a:lnTo>
                    <a:pt x="307" y="629"/>
                  </a:lnTo>
                  <a:lnTo>
                    <a:pt x="300" y="629"/>
                  </a:lnTo>
                  <a:lnTo>
                    <a:pt x="290" y="628"/>
                  </a:lnTo>
                  <a:lnTo>
                    <a:pt x="279" y="624"/>
                  </a:lnTo>
                  <a:lnTo>
                    <a:pt x="266" y="620"/>
                  </a:lnTo>
                  <a:lnTo>
                    <a:pt x="250" y="612"/>
                  </a:lnTo>
                  <a:lnTo>
                    <a:pt x="232" y="603"/>
                  </a:lnTo>
                  <a:lnTo>
                    <a:pt x="212" y="592"/>
                  </a:lnTo>
                  <a:lnTo>
                    <a:pt x="189" y="577"/>
                  </a:lnTo>
                  <a:lnTo>
                    <a:pt x="164" y="561"/>
                  </a:lnTo>
                  <a:lnTo>
                    <a:pt x="138" y="544"/>
                  </a:lnTo>
                  <a:lnTo>
                    <a:pt x="115" y="528"/>
                  </a:lnTo>
                  <a:lnTo>
                    <a:pt x="94" y="513"/>
                  </a:lnTo>
                  <a:lnTo>
                    <a:pt x="75" y="497"/>
                  </a:lnTo>
                  <a:lnTo>
                    <a:pt x="60" y="482"/>
                  </a:lnTo>
                  <a:lnTo>
                    <a:pt x="46" y="468"/>
                  </a:lnTo>
                  <a:lnTo>
                    <a:pt x="33" y="454"/>
                  </a:lnTo>
                  <a:lnTo>
                    <a:pt x="23" y="441"/>
                  </a:lnTo>
                  <a:lnTo>
                    <a:pt x="16" y="427"/>
                  </a:lnTo>
                  <a:lnTo>
                    <a:pt x="9" y="415"/>
                  </a:lnTo>
                  <a:lnTo>
                    <a:pt x="4" y="402"/>
                  </a:lnTo>
                  <a:lnTo>
                    <a:pt x="1" y="390"/>
                  </a:lnTo>
                  <a:lnTo>
                    <a:pt x="0" y="378"/>
                  </a:lnTo>
                  <a:lnTo>
                    <a:pt x="0" y="365"/>
                  </a:lnTo>
                  <a:lnTo>
                    <a:pt x="1" y="354"/>
                  </a:lnTo>
                  <a:lnTo>
                    <a:pt x="3" y="342"/>
                  </a:lnTo>
                  <a:lnTo>
                    <a:pt x="7" y="330"/>
                  </a:lnTo>
                  <a:lnTo>
                    <a:pt x="11" y="318"/>
                  </a:lnTo>
                  <a:lnTo>
                    <a:pt x="17" y="306"/>
                  </a:lnTo>
                  <a:lnTo>
                    <a:pt x="24" y="294"/>
                  </a:lnTo>
                  <a:lnTo>
                    <a:pt x="38" y="268"/>
                  </a:lnTo>
                  <a:lnTo>
                    <a:pt x="56" y="242"/>
                  </a:lnTo>
                  <a:lnTo>
                    <a:pt x="75" y="214"/>
                  </a:lnTo>
                  <a:lnTo>
                    <a:pt x="95" y="185"/>
                  </a:lnTo>
                  <a:lnTo>
                    <a:pt x="115" y="154"/>
                  </a:lnTo>
                  <a:lnTo>
                    <a:pt x="135" y="118"/>
                  </a:lnTo>
                  <a:lnTo>
                    <a:pt x="145" y="101"/>
                  </a:lnTo>
                  <a:lnTo>
                    <a:pt x="155" y="86"/>
                  </a:lnTo>
                  <a:lnTo>
                    <a:pt x="166" y="72"/>
                  </a:lnTo>
                  <a:lnTo>
                    <a:pt x="179" y="59"/>
                  </a:lnTo>
                  <a:lnTo>
                    <a:pt x="191" y="48"/>
                  </a:lnTo>
                  <a:lnTo>
                    <a:pt x="203" y="38"/>
                  </a:lnTo>
                  <a:lnTo>
                    <a:pt x="218" y="28"/>
                  </a:lnTo>
                  <a:lnTo>
                    <a:pt x="230" y="21"/>
                  </a:lnTo>
                  <a:lnTo>
                    <a:pt x="245" y="15"/>
                  </a:lnTo>
                  <a:lnTo>
                    <a:pt x="259" y="10"/>
                  </a:lnTo>
                  <a:lnTo>
                    <a:pt x="273" y="6"/>
                  </a:lnTo>
                  <a:lnTo>
                    <a:pt x="287" y="3"/>
                  </a:lnTo>
                  <a:lnTo>
                    <a:pt x="300" y="2"/>
                  </a:lnTo>
                  <a:lnTo>
                    <a:pt x="314" y="0"/>
                  </a:lnTo>
                  <a:lnTo>
                    <a:pt x="328" y="0"/>
                  </a:lnTo>
                  <a:lnTo>
                    <a:pt x="341" y="2"/>
                  </a:lnTo>
                  <a:lnTo>
                    <a:pt x="354" y="4"/>
                  </a:lnTo>
                  <a:lnTo>
                    <a:pt x="367" y="6"/>
                  </a:lnTo>
                  <a:lnTo>
                    <a:pt x="378" y="10"/>
                  </a:lnTo>
                  <a:lnTo>
                    <a:pt x="390" y="15"/>
                  </a:lnTo>
                  <a:lnTo>
                    <a:pt x="401" y="20"/>
                  </a:lnTo>
                  <a:lnTo>
                    <a:pt x="411" y="25"/>
                  </a:lnTo>
                  <a:lnTo>
                    <a:pt x="421" y="31"/>
                  </a:lnTo>
                  <a:lnTo>
                    <a:pt x="428" y="38"/>
                  </a:lnTo>
                  <a:lnTo>
                    <a:pt x="437" y="45"/>
                  </a:lnTo>
                  <a:lnTo>
                    <a:pt x="442" y="53"/>
                  </a:lnTo>
                  <a:lnTo>
                    <a:pt x="448" y="61"/>
                  </a:lnTo>
                  <a:lnTo>
                    <a:pt x="452" y="70"/>
                  </a:lnTo>
                  <a:lnTo>
                    <a:pt x="454" y="79"/>
                  </a:lnTo>
                  <a:lnTo>
                    <a:pt x="456" y="88"/>
                  </a:lnTo>
                  <a:lnTo>
                    <a:pt x="456" y="98"/>
                  </a:lnTo>
                  <a:lnTo>
                    <a:pt x="455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2" name="Freeform 67"/>
            <p:cNvSpPr>
              <a:spLocks/>
            </p:cNvSpPr>
            <p:nvPr/>
          </p:nvSpPr>
          <p:spPr bwMode="auto">
            <a:xfrm>
              <a:off x="566" y="1795"/>
              <a:ext cx="135" cy="186"/>
            </a:xfrm>
            <a:custGeom>
              <a:avLst/>
              <a:gdLst>
                <a:gd name="T0" fmla="*/ 0 w 405"/>
                <a:gd name="T1" fmla="*/ 0 h 559"/>
                <a:gd name="T2" fmla="*/ 0 w 405"/>
                <a:gd name="T3" fmla="*/ 0 h 559"/>
                <a:gd name="T4" fmla="*/ 0 w 405"/>
                <a:gd name="T5" fmla="*/ 0 h 559"/>
                <a:gd name="T6" fmla="*/ 0 w 405"/>
                <a:gd name="T7" fmla="*/ 0 h 559"/>
                <a:gd name="T8" fmla="*/ 0 w 405"/>
                <a:gd name="T9" fmla="*/ 0 h 559"/>
                <a:gd name="T10" fmla="*/ 0 w 405"/>
                <a:gd name="T11" fmla="*/ 0 h 559"/>
                <a:gd name="T12" fmla="*/ 0 w 405"/>
                <a:gd name="T13" fmla="*/ 0 h 559"/>
                <a:gd name="T14" fmla="*/ 0 w 405"/>
                <a:gd name="T15" fmla="*/ 0 h 559"/>
                <a:gd name="T16" fmla="*/ 0 w 405"/>
                <a:gd name="T17" fmla="*/ 0 h 559"/>
                <a:gd name="T18" fmla="*/ 0 w 405"/>
                <a:gd name="T19" fmla="*/ 0 h 559"/>
                <a:gd name="T20" fmla="*/ 0 w 405"/>
                <a:gd name="T21" fmla="*/ 0 h 559"/>
                <a:gd name="T22" fmla="*/ 0 w 405"/>
                <a:gd name="T23" fmla="*/ 0 h 559"/>
                <a:gd name="T24" fmla="*/ 0 w 405"/>
                <a:gd name="T25" fmla="*/ 0 h 559"/>
                <a:gd name="T26" fmla="*/ 0 w 405"/>
                <a:gd name="T27" fmla="*/ 0 h 559"/>
                <a:gd name="T28" fmla="*/ 0 w 405"/>
                <a:gd name="T29" fmla="*/ 0 h 559"/>
                <a:gd name="T30" fmla="*/ 0 w 405"/>
                <a:gd name="T31" fmla="*/ 0 h 559"/>
                <a:gd name="T32" fmla="*/ 0 w 405"/>
                <a:gd name="T33" fmla="*/ 0 h 559"/>
                <a:gd name="T34" fmla="*/ 0 w 405"/>
                <a:gd name="T35" fmla="*/ 0 h 559"/>
                <a:gd name="T36" fmla="*/ 0 w 405"/>
                <a:gd name="T37" fmla="*/ 0 h 559"/>
                <a:gd name="T38" fmla="*/ 0 w 405"/>
                <a:gd name="T39" fmla="*/ 0 h 559"/>
                <a:gd name="T40" fmla="*/ 0 w 405"/>
                <a:gd name="T41" fmla="*/ 0 h 559"/>
                <a:gd name="T42" fmla="*/ 0 w 405"/>
                <a:gd name="T43" fmla="*/ 0 h 559"/>
                <a:gd name="T44" fmla="*/ 0 w 405"/>
                <a:gd name="T45" fmla="*/ 0 h 559"/>
                <a:gd name="T46" fmla="*/ 0 w 405"/>
                <a:gd name="T47" fmla="*/ 0 h 559"/>
                <a:gd name="T48" fmla="*/ 0 w 405"/>
                <a:gd name="T49" fmla="*/ 0 h 559"/>
                <a:gd name="T50" fmla="*/ 0 w 405"/>
                <a:gd name="T51" fmla="*/ 0 h 559"/>
                <a:gd name="T52" fmla="*/ 0 w 405"/>
                <a:gd name="T53" fmla="*/ 0 h 559"/>
                <a:gd name="T54" fmla="*/ 0 w 405"/>
                <a:gd name="T55" fmla="*/ 0 h 559"/>
                <a:gd name="T56" fmla="*/ 0 w 405"/>
                <a:gd name="T57" fmla="*/ 0 h 559"/>
                <a:gd name="T58" fmla="*/ 0 w 405"/>
                <a:gd name="T59" fmla="*/ 0 h 559"/>
                <a:gd name="T60" fmla="*/ 0 w 405"/>
                <a:gd name="T61" fmla="*/ 0 h 559"/>
                <a:gd name="T62" fmla="*/ 0 w 405"/>
                <a:gd name="T63" fmla="*/ 0 h 559"/>
                <a:gd name="T64" fmla="*/ 0 w 405"/>
                <a:gd name="T65" fmla="*/ 0 h 559"/>
                <a:gd name="T66" fmla="*/ 0 w 405"/>
                <a:gd name="T67" fmla="*/ 0 h 559"/>
                <a:gd name="T68" fmla="*/ 0 w 405"/>
                <a:gd name="T69" fmla="*/ 0 h 559"/>
                <a:gd name="T70" fmla="*/ 0 w 405"/>
                <a:gd name="T71" fmla="*/ 0 h 559"/>
                <a:gd name="T72" fmla="*/ 0 w 405"/>
                <a:gd name="T73" fmla="*/ 0 h 559"/>
                <a:gd name="T74" fmla="*/ 0 w 405"/>
                <a:gd name="T75" fmla="*/ 0 h 559"/>
                <a:gd name="T76" fmla="*/ 0 w 405"/>
                <a:gd name="T77" fmla="*/ 0 h 559"/>
                <a:gd name="T78" fmla="*/ 0 w 405"/>
                <a:gd name="T79" fmla="*/ 0 h 559"/>
                <a:gd name="T80" fmla="*/ 0 w 405"/>
                <a:gd name="T81" fmla="*/ 0 h 559"/>
                <a:gd name="T82" fmla="*/ 0 w 405"/>
                <a:gd name="T83" fmla="*/ 0 h 559"/>
                <a:gd name="T84" fmla="*/ 0 w 405"/>
                <a:gd name="T85" fmla="*/ 0 h 559"/>
                <a:gd name="T86" fmla="*/ 0 w 405"/>
                <a:gd name="T87" fmla="*/ 0 h 559"/>
                <a:gd name="T88" fmla="*/ 0 w 405"/>
                <a:gd name="T89" fmla="*/ 0 h 559"/>
                <a:gd name="T90" fmla="*/ 0 w 405"/>
                <a:gd name="T91" fmla="*/ 0 h 559"/>
                <a:gd name="T92" fmla="*/ 0 w 405"/>
                <a:gd name="T93" fmla="*/ 0 h 559"/>
                <a:gd name="T94" fmla="*/ 0 w 405"/>
                <a:gd name="T95" fmla="*/ 0 h 5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5"/>
                <a:gd name="T145" fmla="*/ 0 h 559"/>
                <a:gd name="T146" fmla="*/ 405 w 405"/>
                <a:gd name="T147" fmla="*/ 559 h 5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5" h="559">
                  <a:moveTo>
                    <a:pt x="403" y="95"/>
                  </a:moveTo>
                  <a:lnTo>
                    <a:pt x="398" y="112"/>
                  </a:lnTo>
                  <a:lnTo>
                    <a:pt x="391" y="127"/>
                  </a:lnTo>
                  <a:lnTo>
                    <a:pt x="382" y="140"/>
                  </a:lnTo>
                  <a:lnTo>
                    <a:pt x="371" y="154"/>
                  </a:lnTo>
                  <a:lnTo>
                    <a:pt x="345" y="176"/>
                  </a:lnTo>
                  <a:lnTo>
                    <a:pt x="318" y="199"/>
                  </a:lnTo>
                  <a:lnTo>
                    <a:pt x="305" y="210"/>
                  </a:lnTo>
                  <a:lnTo>
                    <a:pt x="291" y="222"/>
                  </a:lnTo>
                  <a:lnTo>
                    <a:pt x="280" y="235"/>
                  </a:lnTo>
                  <a:lnTo>
                    <a:pt x="268" y="250"/>
                  </a:lnTo>
                  <a:lnTo>
                    <a:pt x="258" y="266"/>
                  </a:lnTo>
                  <a:lnTo>
                    <a:pt x="250" y="284"/>
                  </a:lnTo>
                  <a:lnTo>
                    <a:pt x="247" y="294"/>
                  </a:lnTo>
                  <a:lnTo>
                    <a:pt x="244" y="304"/>
                  </a:lnTo>
                  <a:lnTo>
                    <a:pt x="241" y="315"/>
                  </a:lnTo>
                  <a:lnTo>
                    <a:pt x="240" y="328"/>
                  </a:lnTo>
                  <a:lnTo>
                    <a:pt x="240" y="340"/>
                  </a:lnTo>
                  <a:lnTo>
                    <a:pt x="240" y="352"/>
                  </a:lnTo>
                  <a:lnTo>
                    <a:pt x="241" y="365"/>
                  </a:lnTo>
                  <a:lnTo>
                    <a:pt x="243" y="379"/>
                  </a:lnTo>
                  <a:lnTo>
                    <a:pt x="248" y="405"/>
                  </a:lnTo>
                  <a:lnTo>
                    <a:pt x="256" y="431"/>
                  </a:lnTo>
                  <a:lnTo>
                    <a:pt x="273" y="481"/>
                  </a:lnTo>
                  <a:lnTo>
                    <a:pt x="284" y="523"/>
                  </a:lnTo>
                  <a:lnTo>
                    <a:pt x="285" y="531"/>
                  </a:lnTo>
                  <a:lnTo>
                    <a:pt x="285" y="539"/>
                  </a:lnTo>
                  <a:lnTo>
                    <a:pt x="285" y="545"/>
                  </a:lnTo>
                  <a:lnTo>
                    <a:pt x="284" y="550"/>
                  </a:lnTo>
                  <a:lnTo>
                    <a:pt x="281" y="555"/>
                  </a:lnTo>
                  <a:lnTo>
                    <a:pt x="278" y="558"/>
                  </a:lnTo>
                  <a:lnTo>
                    <a:pt x="273" y="559"/>
                  </a:lnTo>
                  <a:lnTo>
                    <a:pt x="265" y="559"/>
                  </a:lnTo>
                  <a:lnTo>
                    <a:pt x="257" y="558"/>
                  </a:lnTo>
                  <a:lnTo>
                    <a:pt x="247" y="555"/>
                  </a:lnTo>
                  <a:lnTo>
                    <a:pt x="236" y="550"/>
                  </a:lnTo>
                  <a:lnTo>
                    <a:pt x="221" y="543"/>
                  </a:lnTo>
                  <a:lnTo>
                    <a:pt x="187" y="525"/>
                  </a:lnTo>
                  <a:lnTo>
                    <a:pt x="145" y="498"/>
                  </a:lnTo>
                  <a:lnTo>
                    <a:pt x="122" y="483"/>
                  </a:lnTo>
                  <a:lnTo>
                    <a:pt x="102" y="469"/>
                  </a:lnTo>
                  <a:lnTo>
                    <a:pt x="83" y="454"/>
                  </a:lnTo>
                  <a:lnTo>
                    <a:pt x="66" y="441"/>
                  </a:lnTo>
                  <a:lnTo>
                    <a:pt x="52" y="427"/>
                  </a:lnTo>
                  <a:lnTo>
                    <a:pt x="39" y="415"/>
                  </a:lnTo>
                  <a:lnTo>
                    <a:pt x="29" y="403"/>
                  </a:lnTo>
                  <a:lnTo>
                    <a:pt x="21" y="391"/>
                  </a:lnTo>
                  <a:lnTo>
                    <a:pt x="14" y="380"/>
                  </a:lnTo>
                  <a:lnTo>
                    <a:pt x="8" y="368"/>
                  </a:lnTo>
                  <a:lnTo>
                    <a:pt x="4" y="357"/>
                  </a:lnTo>
                  <a:lnTo>
                    <a:pt x="1" y="346"/>
                  </a:lnTo>
                  <a:lnTo>
                    <a:pt x="0" y="335"/>
                  </a:lnTo>
                  <a:lnTo>
                    <a:pt x="0" y="324"/>
                  </a:lnTo>
                  <a:lnTo>
                    <a:pt x="1" y="314"/>
                  </a:lnTo>
                  <a:lnTo>
                    <a:pt x="2" y="303"/>
                  </a:lnTo>
                  <a:lnTo>
                    <a:pt x="5" y="292"/>
                  </a:lnTo>
                  <a:lnTo>
                    <a:pt x="10" y="283"/>
                  </a:lnTo>
                  <a:lnTo>
                    <a:pt x="15" y="272"/>
                  </a:lnTo>
                  <a:lnTo>
                    <a:pt x="21" y="261"/>
                  </a:lnTo>
                  <a:lnTo>
                    <a:pt x="34" y="238"/>
                  </a:lnTo>
                  <a:lnTo>
                    <a:pt x="49" y="214"/>
                  </a:lnTo>
                  <a:lnTo>
                    <a:pt x="66" y="190"/>
                  </a:lnTo>
                  <a:lnTo>
                    <a:pt x="83" y="163"/>
                  </a:lnTo>
                  <a:lnTo>
                    <a:pt x="102" y="135"/>
                  </a:lnTo>
                  <a:lnTo>
                    <a:pt x="119" y="105"/>
                  </a:lnTo>
                  <a:lnTo>
                    <a:pt x="128" y="89"/>
                  </a:lnTo>
                  <a:lnTo>
                    <a:pt x="138" y="76"/>
                  </a:lnTo>
                  <a:lnTo>
                    <a:pt x="147" y="64"/>
                  </a:lnTo>
                  <a:lnTo>
                    <a:pt x="157" y="51"/>
                  </a:lnTo>
                  <a:lnTo>
                    <a:pt x="169" y="42"/>
                  </a:lnTo>
                  <a:lnTo>
                    <a:pt x="180" y="33"/>
                  </a:lnTo>
                  <a:lnTo>
                    <a:pt x="193" y="26"/>
                  </a:lnTo>
                  <a:lnTo>
                    <a:pt x="204" y="19"/>
                  </a:lnTo>
                  <a:lnTo>
                    <a:pt x="217" y="14"/>
                  </a:lnTo>
                  <a:lnTo>
                    <a:pt x="229" y="9"/>
                  </a:lnTo>
                  <a:lnTo>
                    <a:pt x="241" y="5"/>
                  </a:lnTo>
                  <a:lnTo>
                    <a:pt x="254" y="3"/>
                  </a:lnTo>
                  <a:lnTo>
                    <a:pt x="267" y="2"/>
                  </a:lnTo>
                  <a:lnTo>
                    <a:pt x="278" y="0"/>
                  </a:lnTo>
                  <a:lnTo>
                    <a:pt x="291" y="0"/>
                  </a:lnTo>
                  <a:lnTo>
                    <a:pt x="302" y="2"/>
                  </a:lnTo>
                  <a:lnTo>
                    <a:pt x="314" y="3"/>
                  </a:lnTo>
                  <a:lnTo>
                    <a:pt x="325" y="5"/>
                  </a:lnTo>
                  <a:lnTo>
                    <a:pt x="337" y="9"/>
                  </a:lnTo>
                  <a:lnTo>
                    <a:pt x="346" y="13"/>
                  </a:lnTo>
                  <a:lnTo>
                    <a:pt x="355" y="17"/>
                  </a:lnTo>
                  <a:lnTo>
                    <a:pt x="365" y="22"/>
                  </a:lnTo>
                  <a:lnTo>
                    <a:pt x="372" y="27"/>
                  </a:lnTo>
                  <a:lnTo>
                    <a:pt x="381" y="33"/>
                  </a:lnTo>
                  <a:lnTo>
                    <a:pt x="386" y="40"/>
                  </a:lnTo>
                  <a:lnTo>
                    <a:pt x="392" y="47"/>
                  </a:lnTo>
                  <a:lnTo>
                    <a:pt x="396" y="54"/>
                  </a:lnTo>
                  <a:lnTo>
                    <a:pt x="401" y="62"/>
                  </a:lnTo>
                  <a:lnTo>
                    <a:pt x="403" y="70"/>
                  </a:lnTo>
                  <a:lnTo>
                    <a:pt x="405" y="78"/>
                  </a:lnTo>
                  <a:lnTo>
                    <a:pt x="405" y="87"/>
                  </a:lnTo>
                  <a:lnTo>
                    <a:pt x="403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3" name="Freeform 68"/>
            <p:cNvSpPr>
              <a:spLocks/>
            </p:cNvSpPr>
            <p:nvPr/>
          </p:nvSpPr>
          <p:spPr bwMode="auto">
            <a:xfrm>
              <a:off x="578" y="1804"/>
              <a:ext cx="118" cy="163"/>
            </a:xfrm>
            <a:custGeom>
              <a:avLst/>
              <a:gdLst>
                <a:gd name="T0" fmla="*/ 0 w 354"/>
                <a:gd name="T1" fmla="*/ 0 h 488"/>
                <a:gd name="T2" fmla="*/ 0 w 354"/>
                <a:gd name="T3" fmla="*/ 0 h 488"/>
                <a:gd name="T4" fmla="*/ 0 w 354"/>
                <a:gd name="T5" fmla="*/ 0 h 488"/>
                <a:gd name="T6" fmla="*/ 0 w 354"/>
                <a:gd name="T7" fmla="*/ 0 h 488"/>
                <a:gd name="T8" fmla="*/ 0 w 354"/>
                <a:gd name="T9" fmla="*/ 0 h 488"/>
                <a:gd name="T10" fmla="*/ 0 w 354"/>
                <a:gd name="T11" fmla="*/ 0 h 488"/>
                <a:gd name="T12" fmla="*/ 0 w 354"/>
                <a:gd name="T13" fmla="*/ 0 h 488"/>
                <a:gd name="T14" fmla="*/ 0 w 354"/>
                <a:gd name="T15" fmla="*/ 0 h 488"/>
                <a:gd name="T16" fmla="*/ 0 w 354"/>
                <a:gd name="T17" fmla="*/ 0 h 488"/>
                <a:gd name="T18" fmla="*/ 0 w 354"/>
                <a:gd name="T19" fmla="*/ 0 h 488"/>
                <a:gd name="T20" fmla="*/ 0 w 354"/>
                <a:gd name="T21" fmla="*/ 0 h 488"/>
                <a:gd name="T22" fmla="*/ 0 w 354"/>
                <a:gd name="T23" fmla="*/ 0 h 488"/>
                <a:gd name="T24" fmla="*/ 0 w 354"/>
                <a:gd name="T25" fmla="*/ 0 h 488"/>
                <a:gd name="T26" fmla="*/ 0 w 354"/>
                <a:gd name="T27" fmla="*/ 0 h 488"/>
                <a:gd name="T28" fmla="*/ 0 w 354"/>
                <a:gd name="T29" fmla="*/ 0 h 488"/>
                <a:gd name="T30" fmla="*/ 0 w 354"/>
                <a:gd name="T31" fmla="*/ 0 h 488"/>
                <a:gd name="T32" fmla="*/ 0 w 354"/>
                <a:gd name="T33" fmla="*/ 0 h 488"/>
                <a:gd name="T34" fmla="*/ 0 w 354"/>
                <a:gd name="T35" fmla="*/ 0 h 488"/>
                <a:gd name="T36" fmla="*/ 0 w 354"/>
                <a:gd name="T37" fmla="*/ 0 h 488"/>
                <a:gd name="T38" fmla="*/ 0 w 354"/>
                <a:gd name="T39" fmla="*/ 0 h 488"/>
                <a:gd name="T40" fmla="*/ 0 w 354"/>
                <a:gd name="T41" fmla="*/ 0 h 488"/>
                <a:gd name="T42" fmla="*/ 0 w 354"/>
                <a:gd name="T43" fmla="*/ 0 h 488"/>
                <a:gd name="T44" fmla="*/ 0 w 354"/>
                <a:gd name="T45" fmla="*/ 0 h 488"/>
                <a:gd name="T46" fmla="*/ 0 w 354"/>
                <a:gd name="T47" fmla="*/ 0 h 488"/>
                <a:gd name="T48" fmla="*/ 0 w 354"/>
                <a:gd name="T49" fmla="*/ 0 h 488"/>
                <a:gd name="T50" fmla="*/ 0 w 354"/>
                <a:gd name="T51" fmla="*/ 0 h 488"/>
                <a:gd name="T52" fmla="*/ 0 w 354"/>
                <a:gd name="T53" fmla="*/ 0 h 488"/>
                <a:gd name="T54" fmla="*/ 0 w 354"/>
                <a:gd name="T55" fmla="*/ 0 h 488"/>
                <a:gd name="T56" fmla="*/ 0 w 354"/>
                <a:gd name="T57" fmla="*/ 0 h 488"/>
                <a:gd name="T58" fmla="*/ 0 w 354"/>
                <a:gd name="T59" fmla="*/ 0 h 488"/>
                <a:gd name="T60" fmla="*/ 0 w 354"/>
                <a:gd name="T61" fmla="*/ 0 h 488"/>
                <a:gd name="T62" fmla="*/ 0 w 354"/>
                <a:gd name="T63" fmla="*/ 0 h 488"/>
                <a:gd name="T64" fmla="*/ 0 w 354"/>
                <a:gd name="T65" fmla="*/ 0 h 488"/>
                <a:gd name="T66" fmla="*/ 0 w 354"/>
                <a:gd name="T67" fmla="*/ 0 h 488"/>
                <a:gd name="T68" fmla="*/ 0 w 354"/>
                <a:gd name="T69" fmla="*/ 0 h 488"/>
                <a:gd name="T70" fmla="*/ 0 w 354"/>
                <a:gd name="T71" fmla="*/ 0 h 488"/>
                <a:gd name="T72" fmla="*/ 0 w 354"/>
                <a:gd name="T73" fmla="*/ 0 h 488"/>
                <a:gd name="T74" fmla="*/ 0 w 354"/>
                <a:gd name="T75" fmla="*/ 0 h 488"/>
                <a:gd name="T76" fmla="*/ 0 w 354"/>
                <a:gd name="T77" fmla="*/ 0 h 488"/>
                <a:gd name="T78" fmla="*/ 0 w 354"/>
                <a:gd name="T79" fmla="*/ 0 h 488"/>
                <a:gd name="T80" fmla="*/ 0 w 354"/>
                <a:gd name="T81" fmla="*/ 0 h 488"/>
                <a:gd name="T82" fmla="*/ 0 w 354"/>
                <a:gd name="T83" fmla="*/ 0 h 488"/>
                <a:gd name="T84" fmla="*/ 0 w 354"/>
                <a:gd name="T85" fmla="*/ 0 h 488"/>
                <a:gd name="T86" fmla="*/ 0 w 354"/>
                <a:gd name="T87" fmla="*/ 0 h 488"/>
                <a:gd name="T88" fmla="*/ 0 w 354"/>
                <a:gd name="T89" fmla="*/ 0 h 488"/>
                <a:gd name="T90" fmla="*/ 0 w 354"/>
                <a:gd name="T91" fmla="*/ 0 h 4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4"/>
                <a:gd name="T139" fmla="*/ 0 h 488"/>
                <a:gd name="T140" fmla="*/ 354 w 354"/>
                <a:gd name="T141" fmla="*/ 488 h 4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4" h="488">
                  <a:moveTo>
                    <a:pt x="353" y="83"/>
                  </a:moveTo>
                  <a:lnTo>
                    <a:pt x="348" y="98"/>
                  </a:lnTo>
                  <a:lnTo>
                    <a:pt x="341" y="111"/>
                  </a:lnTo>
                  <a:lnTo>
                    <a:pt x="334" y="122"/>
                  </a:lnTo>
                  <a:lnTo>
                    <a:pt x="324" y="133"/>
                  </a:lnTo>
                  <a:lnTo>
                    <a:pt x="303" y="154"/>
                  </a:lnTo>
                  <a:lnTo>
                    <a:pt x="279" y="173"/>
                  </a:lnTo>
                  <a:lnTo>
                    <a:pt x="267" y="183"/>
                  </a:lnTo>
                  <a:lnTo>
                    <a:pt x="256" y="194"/>
                  </a:lnTo>
                  <a:lnTo>
                    <a:pt x="245" y="205"/>
                  </a:lnTo>
                  <a:lnTo>
                    <a:pt x="235" y="218"/>
                  </a:lnTo>
                  <a:lnTo>
                    <a:pt x="226" y="231"/>
                  </a:lnTo>
                  <a:lnTo>
                    <a:pt x="219" y="247"/>
                  </a:lnTo>
                  <a:lnTo>
                    <a:pt x="213" y="266"/>
                  </a:lnTo>
                  <a:lnTo>
                    <a:pt x="211" y="285"/>
                  </a:lnTo>
                  <a:lnTo>
                    <a:pt x="211" y="296"/>
                  </a:lnTo>
                  <a:lnTo>
                    <a:pt x="211" y="307"/>
                  </a:lnTo>
                  <a:lnTo>
                    <a:pt x="212" y="319"/>
                  </a:lnTo>
                  <a:lnTo>
                    <a:pt x="213" y="330"/>
                  </a:lnTo>
                  <a:lnTo>
                    <a:pt x="218" y="353"/>
                  </a:lnTo>
                  <a:lnTo>
                    <a:pt x="225" y="376"/>
                  </a:lnTo>
                  <a:lnTo>
                    <a:pt x="238" y="420"/>
                  </a:lnTo>
                  <a:lnTo>
                    <a:pt x="249" y="457"/>
                  </a:lnTo>
                  <a:lnTo>
                    <a:pt x="250" y="464"/>
                  </a:lnTo>
                  <a:lnTo>
                    <a:pt x="250" y="470"/>
                  </a:lnTo>
                  <a:lnTo>
                    <a:pt x="250" y="476"/>
                  </a:lnTo>
                  <a:lnTo>
                    <a:pt x="249" y="481"/>
                  </a:lnTo>
                  <a:lnTo>
                    <a:pt x="246" y="485"/>
                  </a:lnTo>
                  <a:lnTo>
                    <a:pt x="243" y="487"/>
                  </a:lnTo>
                  <a:lnTo>
                    <a:pt x="239" y="488"/>
                  </a:lnTo>
                  <a:lnTo>
                    <a:pt x="233" y="488"/>
                  </a:lnTo>
                  <a:lnTo>
                    <a:pt x="225" y="487"/>
                  </a:lnTo>
                  <a:lnTo>
                    <a:pt x="216" y="485"/>
                  </a:lnTo>
                  <a:lnTo>
                    <a:pt x="206" y="480"/>
                  </a:lnTo>
                  <a:lnTo>
                    <a:pt x="194" y="475"/>
                  </a:lnTo>
                  <a:lnTo>
                    <a:pt x="165" y="458"/>
                  </a:lnTo>
                  <a:lnTo>
                    <a:pt x="127" y="435"/>
                  </a:lnTo>
                  <a:lnTo>
                    <a:pt x="107" y="421"/>
                  </a:lnTo>
                  <a:lnTo>
                    <a:pt x="90" y="409"/>
                  </a:lnTo>
                  <a:lnTo>
                    <a:pt x="73" y="397"/>
                  </a:lnTo>
                  <a:lnTo>
                    <a:pt x="58" y="385"/>
                  </a:lnTo>
                  <a:lnTo>
                    <a:pt x="46" y="374"/>
                  </a:lnTo>
                  <a:lnTo>
                    <a:pt x="36" y="363"/>
                  </a:lnTo>
                  <a:lnTo>
                    <a:pt x="26" y="352"/>
                  </a:lnTo>
                  <a:lnTo>
                    <a:pt x="19" y="341"/>
                  </a:lnTo>
                  <a:lnTo>
                    <a:pt x="12" y="331"/>
                  </a:lnTo>
                  <a:lnTo>
                    <a:pt x="7" y="322"/>
                  </a:lnTo>
                  <a:lnTo>
                    <a:pt x="3" y="312"/>
                  </a:lnTo>
                  <a:lnTo>
                    <a:pt x="2" y="302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3" y="264"/>
                  </a:lnTo>
                  <a:lnTo>
                    <a:pt x="9" y="246"/>
                  </a:lnTo>
                  <a:lnTo>
                    <a:pt x="19" y="227"/>
                  </a:lnTo>
                  <a:lnTo>
                    <a:pt x="30" y="207"/>
                  </a:lnTo>
                  <a:lnTo>
                    <a:pt x="44" y="188"/>
                  </a:lnTo>
                  <a:lnTo>
                    <a:pt x="58" y="166"/>
                  </a:lnTo>
                  <a:lnTo>
                    <a:pt x="74" y="143"/>
                  </a:lnTo>
                  <a:lnTo>
                    <a:pt x="90" y="118"/>
                  </a:lnTo>
                  <a:lnTo>
                    <a:pt x="105" y="92"/>
                  </a:lnTo>
                  <a:lnTo>
                    <a:pt x="112" y="78"/>
                  </a:lnTo>
                  <a:lnTo>
                    <a:pt x="121" y="66"/>
                  </a:lnTo>
                  <a:lnTo>
                    <a:pt x="130" y="55"/>
                  </a:lnTo>
                  <a:lnTo>
                    <a:pt x="138" y="45"/>
                  </a:lnTo>
                  <a:lnTo>
                    <a:pt x="148" y="36"/>
                  </a:lnTo>
                  <a:lnTo>
                    <a:pt x="158" y="28"/>
                  </a:lnTo>
                  <a:lnTo>
                    <a:pt x="168" y="22"/>
                  </a:lnTo>
                  <a:lnTo>
                    <a:pt x="179" y="16"/>
                  </a:lnTo>
                  <a:lnTo>
                    <a:pt x="189" y="11"/>
                  </a:lnTo>
                  <a:lnTo>
                    <a:pt x="201" y="8"/>
                  </a:lnTo>
                  <a:lnTo>
                    <a:pt x="212" y="4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245" y="0"/>
                  </a:lnTo>
                  <a:lnTo>
                    <a:pt x="255" y="0"/>
                  </a:lnTo>
                  <a:lnTo>
                    <a:pt x="265" y="0"/>
                  </a:lnTo>
                  <a:lnTo>
                    <a:pt x="275" y="3"/>
                  </a:lnTo>
                  <a:lnTo>
                    <a:pt x="284" y="4"/>
                  </a:lnTo>
                  <a:lnTo>
                    <a:pt x="294" y="8"/>
                  </a:lnTo>
                  <a:lnTo>
                    <a:pt x="303" y="10"/>
                  </a:lnTo>
                  <a:lnTo>
                    <a:pt x="311" y="14"/>
                  </a:lnTo>
                  <a:lnTo>
                    <a:pt x="319" y="19"/>
                  </a:lnTo>
                  <a:lnTo>
                    <a:pt x="326" y="23"/>
                  </a:lnTo>
                  <a:lnTo>
                    <a:pt x="333" y="28"/>
                  </a:lnTo>
                  <a:lnTo>
                    <a:pt x="339" y="34"/>
                  </a:lnTo>
                  <a:lnTo>
                    <a:pt x="343" y="40"/>
                  </a:lnTo>
                  <a:lnTo>
                    <a:pt x="347" y="47"/>
                  </a:lnTo>
                  <a:lnTo>
                    <a:pt x="350" y="54"/>
                  </a:lnTo>
                  <a:lnTo>
                    <a:pt x="353" y="61"/>
                  </a:lnTo>
                  <a:lnTo>
                    <a:pt x="354" y="68"/>
                  </a:lnTo>
                  <a:lnTo>
                    <a:pt x="354" y="76"/>
                  </a:lnTo>
                  <a:lnTo>
                    <a:pt x="353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4" name="Freeform 69"/>
            <p:cNvSpPr>
              <a:spLocks noEditPoints="1"/>
            </p:cNvSpPr>
            <p:nvPr/>
          </p:nvSpPr>
          <p:spPr bwMode="auto">
            <a:xfrm>
              <a:off x="386" y="1501"/>
              <a:ext cx="137" cy="41"/>
            </a:xfrm>
            <a:custGeom>
              <a:avLst/>
              <a:gdLst>
                <a:gd name="T0" fmla="*/ 0 w 409"/>
                <a:gd name="T1" fmla="*/ 0 h 123"/>
                <a:gd name="T2" fmla="*/ 0 w 409"/>
                <a:gd name="T3" fmla="*/ 0 h 123"/>
                <a:gd name="T4" fmla="*/ 0 w 409"/>
                <a:gd name="T5" fmla="*/ 0 h 123"/>
                <a:gd name="T6" fmla="*/ 0 w 409"/>
                <a:gd name="T7" fmla="*/ 0 h 123"/>
                <a:gd name="T8" fmla="*/ 0 w 409"/>
                <a:gd name="T9" fmla="*/ 0 h 123"/>
                <a:gd name="T10" fmla="*/ 0 w 409"/>
                <a:gd name="T11" fmla="*/ 0 h 123"/>
                <a:gd name="T12" fmla="*/ 0 w 409"/>
                <a:gd name="T13" fmla="*/ 0 h 123"/>
                <a:gd name="T14" fmla="*/ 0 w 409"/>
                <a:gd name="T15" fmla="*/ 0 h 123"/>
                <a:gd name="T16" fmla="*/ 0 w 409"/>
                <a:gd name="T17" fmla="*/ 0 h 123"/>
                <a:gd name="T18" fmla="*/ 0 w 409"/>
                <a:gd name="T19" fmla="*/ 0 h 123"/>
                <a:gd name="T20" fmla="*/ 0 w 409"/>
                <a:gd name="T21" fmla="*/ 0 h 123"/>
                <a:gd name="T22" fmla="*/ 0 w 409"/>
                <a:gd name="T23" fmla="*/ 0 h 123"/>
                <a:gd name="T24" fmla="*/ 0 w 409"/>
                <a:gd name="T25" fmla="*/ 0 h 123"/>
                <a:gd name="T26" fmla="*/ 0 w 409"/>
                <a:gd name="T27" fmla="*/ 0 h 123"/>
                <a:gd name="T28" fmla="*/ 0 w 409"/>
                <a:gd name="T29" fmla="*/ 0 h 123"/>
                <a:gd name="T30" fmla="*/ 0 w 409"/>
                <a:gd name="T31" fmla="*/ 0 h 123"/>
                <a:gd name="T32" fmla="*/ 0 w 409"/>
                <a:gd name="T33" fmla="*/ 0 h 123"/>
                <a:gd name="T34" fmla="*/ 0 w 409"/>
                <a:gd name="T35" fmla="*/ 0 h 123"/>
                <a:gd name="T36" fmla="*/ 0 w 409"/>
                <a:gd name="T37" fmla="*/ 0 h 123"/>
                <a:gd name="T38" fmla="*/ 0 w 409"/>
                <a:gd name="T39" fmla="*/ 0 h 123"/>
                <a:gd name="T40" fmla="*/ 0 w 409"/>
                <a:gd name="T41" fmla="*/ 0 h 123"/>
                <a:gd name="T42" fmla="*/ 0 w 409"/>
                <a:gd name="T43" fmla="*/ 0 h 123"/>
                <a:gd name="T44" fmla="*/ 0 w 409"/>
                <a:gd name="T45" fmla="*/ 0 h 123"/>
                <a:gd name="T46" fmla="*/ 0 w 409"/>
                <a:gd name="T47" fmla="*/ 0 h 123"/>
                <a:gd name="T48" fmla="*/ 0 w 409"/>
                <a:gd name="T49" fmla="*/ 0 h 123"/>
                <a:gd name="T50" fmla="*/ 0 w 409"/>
                <a:gd name="T51" fmla="*/ 0 h 123"/>
                <a:gd name="T52" fmla="*/ 0 w 409"/>
                <a:gd name="T53" fmla="*/ 0 h 123"/>
                <a:gd name="T54" fmla="*/ 0 w 409"/>
                <a:gd name="T55" fmla="*/ 0 h 123"/>
                <a:gd name="T56" fmla="*/ 0 w 409"/>
                <a:gd name="T57" fmla="*/ 0 h 123"/>
                <a:gd name="T58" fmla="*/ 0 w 409"/>
                <a:gd name="T59" fmla="*/ 0 h 123"/>
                <a:gd name="T60" fmla="*/ 0 w 409"/>
                <a:gd name="T61" fmla="*/ 0 h 123"/>
                <a:gd name="T62" fmla="*/ 0 w 409"/>
                <a:gd name="T63" fmla="*/ 0 h 123"/>
                <a:gd name="T64" fmla="*/ 0 w 409"/>
                <a:gd name="T65" fmla="*/ 0 h 123"/>
                <a:gd name="T66" fmla="*/ 0 w 409"/>
                <a:gd name="T67" fmla="*/ 0 h 123"/>
                <a:gd name="T68" fmla="*/ 0 w 409"/>
                <a:gd name="T69" fmla="*/ 0 h 123"/>
                <a:gd name="T70" fmla="*/ 0 w 409"/>
                <a:gd name="T71" fmla="*/ 0 h 123"/>
                <a:gd name="T72" fmla="*/ 0 w 409"/>
                <a:gd name="T73" fmla="*/ 0 h 123"/>
                <a:gd name="T74" fmla="*/ 0 w 409"/>
                <a:gd name="T75" fmla="*/ 0 h 123"/>
                <a:gd name="T76" fmla="*/ 0 w 409"/>
                <a:gd name="T77" fmla="*/ 0 h 123"/>
                <a:gd name="T78" fmla="*/ 0 w 409"/>
                <a:gd name="T79" fmla="*/ 0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9"/>
                <a:gd name="T121" fmla="*/ 0 h 123"/>
                <a:gd name="T122" fmla="*/ 409 w 409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9" h="123">
                  <a:moveTo>
                    <a:pt x="0" y="118"/>
                  </a:moveTo>
                  <a:lnTo>
                    <a:pt x="3" y="117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3" y="112"/>
                  </a:lnTo>
                  <a:lnTo>
                    <a:pt x="17" y="110"/>
                  </a:lnTo>
                  <a:lnTo>
                    <a:pt x="21" y="109"/>
                  </a:lnTo>
                  <a:lnTo>
                    <a:pt x="24" y="106"/>
                  </a:lnTo>
                  <a:lnTo>
                    <a:pt x="28" y="104"/>
                  </a:lnTo>
                  <a:lnTo>
                    <a:pt x="1" y="116"/>
                  </a:lnTo>
                  <a:lnTo>
                    <a:pt x="0" y="118"/>
                  </a:lnTo>
                  <a:close/>
                  <a:moveTo>
                    <a:pt x="41" y="99"/>
                  </a:moveTo>
                  <a:lnTo>
                    <a:pt x="42" y="99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1" y="95"/>
                  </a:lnTo>
                  <a:lnTo>
                    <a:pt x="41" y="99"/>
                  </a:lnTo>
                  <a:close/>
                  <a:moveTo>
                    <a:pt x="75" y="84"/>
                  </a:moveTo>
                  <a:lnTo>
                    <a:pt x="96" y="83"/>
                  </a:lnTo>
                  <a:lnTo>
                    <a:pt x="121" y="81"/>
                  </a:lnTo>
                  <a:lnTo>
                    <a:pt x="145" y="78"/>
                  </a:lnTo>
                  <a:lnTo>
                    <a:pt x="170" y="76"/>
                  </a:lnTo>
                  <a:lnTo>
                    <a:pt x="195" y="72"/>
                  </a:lnTo>
                  <a:lnTo>
                    <a:pt x="219" y="67"/>
                  </a:lnTo>
                  <a:lnTo>
                    <a:pt x="240" y="64"/>
                  </a:lnTo>
                  <a:lnTo>
                    <a:pt x="259" y="59"/>
                  </a:lnTo>
                  <a:lnTo>
                    <a:pt x="264" y="61"/>
                  </a:lnTo>
                  <a:lnTo>
                    <a:pt x="268" y="60"/>
                  </a:lnTo>
                  <a:lnTo>
                    <a:pt x="274" y="59"/>
                  </a:lnTo>
                  <a:lnTo>
                    <a:pt x="283" y="59"/>
                  </a:lnTo>
                  <a:lnTo>
                    <a:pt x="291" y="59"/>
                  </a:lnTo>
                  <a:lnTo>
                    <a:pt x="301" y="59"/>
                  </a:lnTo>
                  <a:lnTo>
                    <a:pt x="308" y="59"/>
                  </a:lnTo>
                  <a:lnTo>
                    <a:pt x="314" y="59"/>
                  </a:lnTo>
                  <a:lnTo>
                    <a:pt x="317" y="60"/>
                  </a:lnTo>
                  <a:lnTo>
                    <a:pt x="321" y="59"/>
                  </a:lnTo>
                  <a:lnTo>
                    <a:pt x="344" y="65"/>
                  </a:lnTo>
                  <a:lnTo>
                    <a:pt x="344" y="72"/>
                  </a:lnTo>
                  <a:lnTo>
                    <a:pt x="348" y="72"/>
                  </a:lnTo>
                  <a:lnTo>
                    <a:pt x="348" y="88"/>
                  </a:lnTo>
                  <a:lnTo>
                    <a:pt x="350" y="88"/>
                  </a:lnTo>
                  <a:lnTo>
                    <a:pt x="351" y="88"/>
                  </a:lnTo>
                  <a:lnTo>
                    <a:pt x="351" y="89"/>
                  </a:lnTo>
                  <a:lnTo>
                    <a:pt x="352" y="89"/>
                  </a:lnTo>
                  <a:lnTo>
                    <a:pt x="352" y="90"/>
                  </a:lnTo>
                  <a:lnTo>
                    <a:pt x="354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7" y="94"/>
                  </a:lnTo>
                  <a:lnTo>
                    <a:pt x="357" y="95"/>
                  </a:lnTo>
                  <a:lnTo>
                    <a:pt x="358" y="96"/>
                  </a:lnTo>
                  <a:lnTo>
                    <a:pt x="359" y="98"/>
                  </a:lnTo>
                  <a:lnTo>
                    <a:pt x="359" y="99"/>
                  </a:lnTo>
                  <a:lnTo>
                    <a:pt x="361" y="100"/>
                  </a:lnTo>
                  <a:lnTo>
                    <a:pt x="362" y="100"/>
                  </a:lnTo>
                  <a:lnTo>
                    <a:pt x="362" y="123"/>
                  </a:lnTo>
                  <a:lnTo>
                    <a:pt x="409" y="120"/>
                  </a:lnTo>
                  <a:lnTo>
                    <a:pt x="388" y="95"/>
                  </a:lnTo>
                  <a:lnTo>
                    <a:pt x="384" y="71"/>
                  </a:lnTo>
                  <a:lnTo>
                    <a:pt x="392" y="56"/>
                  </a:lnTo>
                  <a:lnTo>
                    <a:pt x="409" y="15"/>
                  </a:lnTo>
                  <a:lnTo>
                    <a:pt x="396" y="0"/>
                  </a:lnTo>
                  <a:lnTo>
                    <a:pt x="359" y="30"/>
                  </a:lnTo>
                  <a:lnTo>
                    <a:pt x="294" y="45"/>
                  </a:lnTo>
                  <a:lnTo>
                    <a:pt x="222" y="54"/>
                  </a:lnTo>
                  <a:lnTo>
                    <a:pt x="98" y="75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5" name="Freeform 70"/>
            <p:cNvSpPr>
              <a:spLocks/>
            </p:cNvSpPr>
            <p:nvPr/>
          </p:nvSpPr>
          <p:spPr bwMode="auto">
            <a:xfrm>
              <a:off x="673" y="1883"/>
              <a:ext cx="607" cy="227"/>
            </a:xfrm>
            <a:custGeom>
              <a:avLst/>
              <a:gdLst>
                <a:gd name="T0" fmla="*/ 0 w 1819"/>
                <a:gd name="T1" fmla="*/ 0 h 683"/>
                <a:gd name="T2" fmla="*/ 0 w 1819"/>
                <a:gd name="T3" fmla="*/ 0 h 683"/>
                <a:gd name="T4" fmla="*/ 0 w 1819"/>
                <a:gd name="T5" fmla="*/ 0 h 683"/>
                <a:gd name="T6" fmla="*/ 0 w 1819"/>
                <a:gd name="T7" fmla="*/ 0 h 683"/>
                <a:gd name="T8" fmla="*/ 0 w 1819"/>
                <a:gd name="T9" fmla="*/ 0 h 683"/>
                <a:gd name="T10" fmla="*/ 0 w 1819"/>
                <a:gd name="T11" fmla="*/ 0 h 683"/>
                <a:gd name="T12" fmla="*/ 0 w 1819"/>
                <a:gd name="T13" fmla="*/ 0 h 683"/>
                <a:gd name="T14" fmla="*/ 0 w 1819"/>
                <a:gd name="T15" fmla="*/ 0 h 683"/>
                <a:gd name="T16" fmla="*/ 0 w 1819"/>
                <a:gd name="T17" fmla="*/ 0 h 683"/>
                <a:gd name="T18" fmla="*/ 0 w 1819"/>
                <a:gd name="T19" fmla="*/ 0 h 683"/>
                <a:gd name="T20" fmla="*/ 0 w 1819"/>
                <a:gd name="T21" fmla="*/ 0 h 683"/>
                <a:gd name="T22" fmla="*/ 0 w 1819"/>
                <a:gd name="T23" fmla="*/ 0 h 683"/>
                <a:gd name="T24" fmla="*/ 0 w 1819"/>
                <a:gd name="T25" fmla="*/ 0 h 683"/>
                <a:gd name="T26" fmla="*/ 0 w 1819"/>
                <a:gd name="T27" fmla="*/ 0 h 683"/>
                <a:gd name="T28" fmla="*/ 0 w 1819"/>
                <a:gd name="T29" fmla="*/ 0 h 683"/>
                <a:gd name="T30" fmla="*/ 0 w 1819"/>
                <a:gd name="T31" fmla="*/ 0 h 683"/>
                <a:gd name="T32" fmla="*/ 0 w 1819"/>
                <a:gd name="T33" fmla="*/ 0 h 683"/>
                <a:gd name="T34" fmla="*/ 0 w 1819"/>
                <a:gd name="T35" fmla="*/ 0 h 683"/>
                <a:gd name="T36" fmla="*/ 0 w 1819"/>
                <a:gd name="T37" fmla="*/ 0 h 683"/>
                <a:gd name="T38" fmla="*/ 0 w 1819"/>
                <a:gd name="T39" fmla="*/ 0 h 683"/>
                <a:gd name="T40" fmla="*/ 0 w 1819"/>
                <a:gd name="T41" fmla="*/ 0 h 683"/>
                <a:gd name="T42" fmla="*/ 0 w 1819"/>
                <a:gd name="T43" fmla="*/ 0 h 683"/>
                <a:gd name="T44" fmla="*/ 0 w 1819"/>
                <a:gd name="T45" fmla="*/ 0 h 683"/>
                <a:gd name="T46" fmla="*/ 0 w 1819"/>
                <a:gd name="T47" fmla="*/ 0 h 683"/>
                <a:gd name="T48" fmla="*/ 0 w 1819"/>
                <a:gd name="T49" fmla="*/ 0 h 683"/>
                <a:gd name="T50" fmla="*/ 0 w 1819"/>
                <a:gd name="T51" fmla="*/ 0 h 683"/>
                <a:gd name="T52" fmla="*/ 0 w 1819"/>
                <a:gd name="T53" fmla="*/ 0 h 683"/>
                <a:gd name="T54" fmla="*/ 0 w 1819"/>
                <a:gd name="T55" fmla="*/ 0 h 683"/>
                <a:gd name="T56" fmla="*/ 0 w 1819"/>
                <a:gd name="T57" fmla="*/ 0 h 683"/>
                <a:gd name="T58" fmla="*/ 0 w 1819"/>
                <a:gd name="T59" fmla="*/ 0 h 683"/>
                <a:gd name="T60" fmla="*/ 0 w 1819"/>
                <a:gd name="T61" fmla="*/ 0 h 683"/>
                <a:gd name="T62" fmla="*/ 0 w 1819"/>
                <a:gd name="T63" fmla="*/ 0 h 683"/>
                <a:gd name="T64" fmla="*/ 0 w 1819"/>
                <a:gd name="T65" fmla="*/ 0 h 683"/>
                <a:gd name="T66" fmla="*/ 0 w 1819"/>
                <a:gd name="T67" fmla="*/ 0 h 683"/>
                <a:gd name="T68" fmla="*/ 0 w 1819"/>
                <a:gd name="T69" fmla="*/ 0 h 683"/>
                <a:gd name="T70" fmla="*/ 0 w 1819"/>
                <a:gd name="T71" fmla="*/ 0 h 683"/>
                <a:gd name="T72" fmla="*/ 0 w 1819"/>
                <a:gd name="T73" fmla="*/ 0 h 683"/>
                <a:gd name="T74" fmla="*/ 0 w 1819"/>
                <a:gd name="T75" fmla="*/ 0 h 683"/>
                <a:gd name="T76" fmla="*/ 0 w 1819"/>
                <a:gd name="T77" fmla="*/ 0 h 683"/>
                <a:gd name="T78" fmla="*/ 0 w 1819"/>
                <a:gd name="T79" fmla="*/ 0 h 683"/>
                <a:gd name="T80" fmla="*/ 0 w 1819"/>
                <a:gd name="T81" fmla="*/ 0 h 683"/>
                <a:gd name="T82" fmla="*/ 0 w 1819"/>
                <a:gd name="T83" fmla="*/ 0 h 683"/>
                <a:gd name="T84" fmla="*/ 0 w 1819"/>
                <a:gd name="T85" fmla="*/ 0 h 683"/>
                <a:gd name="T86" fmla="*/ 0 w 1819"/>
                <a:gd name="T87" fmla="*/ 0 h 683"/>
                <a:gd name="T88" fmla="*/ 0 w 1819"/>
                <a:gd name="T89" fmla="*/ 0 h 683"/>
                <a:gd name="T90" fmla="*/ 0 w 1819"/>
                <a:gd name="T91" fmla="*/ 0 h 683"/>
                <a:gd name="T92" fmla="*/ 0 w 1819"/>
                <a:gd name="T93" fmla="*/ 0 h 683"/>
                <a:gd name="T94" fmla="*/ 0 w 1819"/>
                <a:gd name="T95" fmla="*/ 0 h 683"/>
                <a:gd name="T96" fmla="*/ 0 w 1819"/>
                <a:gd name="T97" fmla="*/ 0 h 683"/>
                <a:gd name="T98" fmla="*/ 0 w 1819"/>
                <a:gd name="T99" fmla="*/ 0 h 683"/>
                <a:gd name="T100" fmla="*/ 0 w 1819"/>
                <a:gd name="T101" fmla="*/ 0 h 683"/>
                <a:gd name="T102" fmla="*/ 0 w 1819"/>
                <a:gd name="T103" fmla="*/ 0 h 683"/>
                <a:gd name="T104" fmla="*/ 0 w 1819"/>
                <a:gd name="T105" fmla="*/ 0 h 683"/>
                <a:gd name="T106" fmla="*/ 0 w 1819"/>
                <a:gd name="T107" fmla="*/ 0 h 683"/>
                <a:gd name="T108" fmla="*/ 0 w 1819"/>
                <a:gd name="T109" fmla="*/ 0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9"/>
                <a:gd name="T166" fmla="*/ 0 h 683"/>
                <a:gd name="T167" fmla="*/ 1819 w 1819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9" h="683">
                  <a:moveTo>
                    <a:pt x="70" y="16"/>
                  </a:moveTo>
                  <a:lnTo>
                    <a:pt x="67" y="31"/>
                  </a:lnTo>
                  <a:lnTo>
                    <a:pt x="63" y="45"/>
                  </a:lnTo>
                  <a:lnTo>
                    <a:pt x="60" y="61"/>
                  </a:lnTo>
                  <a:lnTo>
                    <a:pt x="56" y="76"/>
                  </a:lnTo>
                  <a:lnTo>
                    <a:pt x="53" y="92"/>
                  </a:lnTo>
                  <a:lnTo>
                    <a:pt x="50" y="107"/>
                  </a:lnTo>
                  <a:lnTo>
                    <a:pt x="49" y="122"/>
                  </a:lnTo>
                  <a:lnTo>
                    <a:pt x="47" y="137"/>
                  </a:lnTo>
                  <a:lnTo>
                    <a:pt x="70" y="156"/>
                  </a:lnTo>
                  <a:lnTo>
                    <a:pt x="71" y="169"/>
                  </a:lnTo>
                  <a:lnTo>
                    <a:pt x="74" y="182"/>
                  </a:lnTo>
                  <a:lnTo>
                    <a:pt x="80" y="194"/>
                  </a:lnTo>
                  <a:lnTo>
                    <a:pt x="86" y="206"/>
                  </a:lnTo>
                  <a:lnTo>
                    <a:pt x="94" y="217"/>
                  </a:lnTo>
                  <a:lnTo>
                    <a:pt x="103" y="228"/>
                  </a:lnTo>
                  <a:lnTo>
                    <a:pt x="113" y="238"/>
                  </a:lnTo>
                  <a:lnTo>
                    <a:pt x="123" y="249"/>
                  </a:lnTo>
                  <a:lnTo>
                    <a:pt x="141" y="267"/>
                  </a:lnTo>
                  <a:lnTo>
                    <a:pt x="158" y="285"/>
                  </a:lnTo>
                  <a:lnTo>
                    <a:pt x="165" y="294"/>
                  </a:lnTo>
                  <a:lnTo>
                    <a:pt x="170" y="301"/>
                  </a:lnTo>
                  <a:lnTo>
                    <a:pt x="174" y="308"/>
                  </a:lnTo>
                  <a:lnTo>
                    <a:pt x="174" y="317"/>
                  </a:lnTo>
                  <a:lnTo>
                    <a:pt x="179" y="313"/>
                  </a:lnTo>
                  <a:lnTo>
                    <a:pt x="184" y="309"/>
                  </a:lnTo>
                  <a:lnTo>
                    <a:pt x="191" y="307"/>
                  </a:lnTo>
                  <a:lnTo>
                    <a:pt x="197" y="306"/>
                  </a:lnTo>
                  <a:lnTo>
                    <a:pt x="204" y="304"/>
                  </a:lnTo>
                  <a:lnTo>
                    <a:pt x="211" y="303"/>
                  </a:lnTo>
                  <a:lnTo>
                    <a:pt x="218" y="303"/>
                  </a:lnTo>
                  <a:lnTo>
                    <a:pt x="224" y="304"/>
                  </a:lnTo>
                  <a:lnTo>
                    <a:pt x="231" y="306"/>
                  </a:lnTo>
                  <a:lnTo>
                    <a:pt x="236" y="307"/>
                  </a:lnTo>
                  <a:lnTo>
                    <a:pt x="242" y="309"/>
                  </a:lnTo>
                  <a:lnTo>
                    <a:pt x="246" y="313"/>
                  </a:lnTo>
                  <a:lnTo>
                    <a:pt x="251" y="318"/>
                  </a:lnTo>
                  <a:lnTo>
                    <a:pt x="253" y="323"/>
                  </a:lnTo>
                  <a:lnTo>
                    <a:pt x="256" y="329"/>
                  </a:lnTo>
                  <a:lnTo>
                    <a:pt x="256" y="335"/>
                  </a:lnTo>
                  <a:lnTo>
                    <a:pt x="279" y="336"/>
                  </a:lnTo>
                  <a:lnTo>
                    <a:pt x="307" y="340"/>
                  </a:lnTo>
                  <a:lnTo>
                    <a:pt x="339" y="346"/>
                  </a:lnTo>
                  <a:lnTo>
                    <a:pt x="373" y="352"/>
                  </a:lnTo>
                  <a:lnTo>
                    <a:pt x="406" y="359"/>
                  </a:lnTo>
                  <a:lnTo>
                    <a:pt x="437" y="365"/>
                  </a:lnTo>
                  <a:lnTo>
                    <a:pt x="465" y="370"/>
                  </a:lnTo>
                  <a:lnTo>
                    <a:pt x="488" y="374"/>
                  </a:lnTo>
                  <a:lnTo>
                    <a:pt x="495" y="360"/>
                  </a:lnTo>
                  <a:lnTo>
                    <a:pt x="504" y="362"/>
                  </a:lnTo>
                  <a:lnTo>
                    <a:pt x="515" y="367"/>
                  </a:lnTo>
                  <a:lnTo>
                    <a:pt x="531" y="371"/>
                  </a:lnTo>
                  <a:lnTo>
                    <a:pt x="549" y="379"/>
                  </a:lnTo>
                  <a:lnTo>
                    <a:pt x="592" y="397"/>
                  </a:lnTo>
                  <a:lnTo>
                    <a:pt x="637" y="416"/>
                  </a:lnTo>
                  <a:lnTo>
                    <a:pt x="660" y="425"/>
                  </a:lnTo>
                  <a:lnTo>
                    <a:pt x="683" y="433"/>
                  </a:lnTo>
                  <a:lnTo>
                    <a:pt x="703" y="440"/>
                  </a:lnTo>
                  <a:lnTo>
                    <a:pt x="721" y="444"/>
                  </a:lnTo>
                  <a:lnTo>
                    <a:pt x="735" y="447"/>
                  </a:lnTo>
                  <a:lnTo>
                    <a:pt x="747" y="447"/>
                  </a:lnTo>
                  <a:lnTo>
                    <a:pt x="751" y="446"/>
                  </a:lnTo>
                  <a:lnTo>
                    <a:pt x="755" y="444"/>
                  </a:lnTo>
                  <a:lnTo>
                    <a:pt x="757" y="441"/>
                  </a:lnTo>
                  <a:lnTo>
                    <a:pt x="757" y="437"/>
                  </a:lnTo>
                  <a:lnTo>
                    <a:pt x="778" y="435"/>
                  </a:lnTo>
                  <a:lnTo>
                    <a:pt x="799" y="432"/>
                  </a:lnTo>
                  <a:lnTo>
                    <a:pt x="821" y="431"/>
                  </a:lnTo>
                  <a:lnTo>
                    <a:pt x="843" y="431"/>
                  </a:lnTo>
                  <a:lnTo>
                    <a:pt x="892" y="432"/>
                  </a:lnTo>
                  <a:lnTo>
                    <a:pt x="940" y="435"/>
                  </a:lnTo>
                  <a:lnTo>
                    <a:pt x="987" y="438"/>
                  </a:lnTo>
                  <a:lnTo>
                    <a:pt x="1034" y="441"/>
                  </a:lnTo>
                  <a:lnTo>
                    <a:pt x="1055" y="441"/>
                  </a:lnTo>
                  <a:lnTo>
                    <a:pt x="1077" y="441"/>
                  </a:lnTo>
                  <a:lnTo>
                    <a:pt x="1096" y="440"/>
                  </a:lnTo>
                  <a:lnTo>
                    <a:pt x="1116" y="437"/>
                  </a:lnTo>
                  <a:lnTo>
                    <a:pt x="1116" y="435"/>
                  </a:lnTo>
                  <a:lnTo>
                    <a:pt x="1116" y="433"/>
                  </a:lnTo>
                  <a:lnTo>
                    <a:pt x="1115" y="431"/>
                  </a:lnTo>
                  <a:lnTo>
                    <a:pt x="1115" y="429"/>
                  </a:lnTo>
                  <a:lnTo>
                    <a:pt x="1113" y="427"/>
                  </a:lnTo>
                  <a:lnTo>
                    <a:pt x="1113" y="426"/>
                  </a:lnTo>
                  <a:lnTo>
                    <a:pt x="1111" y="425"/>
                  </a:lnTo>
                  <a:lnTo>
                    <a:pt x="1109" y="425"/>
                  </a:lnTo>
                  <a:lnTo>
                    <a:pt x="1119" y="421"/>
                  </a:lnTo>
                  <a:lnTo>
                    <a:pt x="1129" y="418"/>
                  </a:lnTo>
                  <a:lnTo>
                    <a:pt x="1140" y="416"/>
                  </a:lnTo>
                  <a:lnTo>
                    <a:pt x="1153" y="415"/>
                  </a:lnTo>
                  <a:lnTo>
                    <a:pt x="1179" y="414"/>
                  </a:lnTo>
                  <a:lnTo>
                    <a:pt x="1206" y="416"/>
                  </a:lnTo>
                  <a:lnTo>
                    <a:pt x="1266" y="424"/>
                  </a:lnTo>
                  <a:lnTo>
                    <a:pt x="1327" y="432"/>
                  </a:lnTo>
                  <a:lnTo>
                    <a:pt x="1357" y="437"/>
                  </a:lnTo>
                  <a:lnTo>
                    <a:pt x="1386" y="438"/>
                  </a:lnTo>
                  <a:lnTo>
                    <a:pt x="1401" y="440"/>
                  </a:lnTo>
                  <a:lnTo>
                    <a:pt x="1415" y="440"/>
                  </a:lnTo>
                  <a:lnTo>
                    <a:pt x="1428" y="438"/>
                  </a:lnTo>
                  <a:lnTo>
                    <a:pt x="1442" y="437"/>
                  </a:lnTo>
                  <a:lnTo>
                    <a:pt x="1455" y="435"/>
                  </a:lnTo>
                  <a:lnTo>
                    <a:pt x="1467" y="432"/>
                  </a:lnTo>
                  <a:lnTo>
                    <a:pt x="1479" y="429"/>
                  </a:lnTo>
                  <a:lnTo>
                    <a:pt x="1490" y="424"/>
                  </a:lnTo>
                  <a:lnTo>
                    <a:pt x="1500" y="418"/>
                  </a:lnTo>
                  <a:lnTo>
                    <a:pt x="1510" y="410"/>
                  </a:lnTo>
                  <a:lnTo>
                    <a:pt x="1519" y="402"/>
                  </a:lnTo>
                  <a:lnTo>
                    <a:pt x="1527" y="393"/>
                  </a:lnTo>
                  <a:lnTo>
                    <a:pt x="1534" y="393"/>
                  </a:lnTo>
                  <a:lnTo>
                    <a:pt x="1534" y="360"/>
                  </a:lnTo>
                  <a:lnTo>
                    <a:pt x="1624" y="360"/>
                  </a:lnTo>
                  <a:lnTo>
                    <a:pt x="1631" y="354"/>
                  </a:lnTo>
                  <a:lnTo>
                    <a:pt x="1632" y="352"/>
                  </a:lnTo>
                  <a:lnTo>
                    <a:pt x="1634" y="348"/>
                  </a:lnTo>
                  <a:lnTo>
                    <a:pt x="1637" y="345"/>
                  </a:lnTo>
                  <a:lnTo>
                    <a:pt x="1639" y="342"/>
                  </a:lnTo>
                  <a:lnTo>
                    <a:pt x="1644" y="339"/>
                  </a:lnTo>
                  <a:lnTo>
                    <a:pt x="1648" y="335"/>
                  </a:lnTo>
                  <a:lnTo>
                    <a:pt x="1651" y="331"/>
                  </a:lnTo>
                  <a:lnTo>
                    <a:pt x="1654" y="329"/>
                  </a:lnTo>
                  <a:lnTo>
                    <a:pt x="1659" y="329"/>
                  </a:lnTo>
                  <a:lnTo>
                    <a:pt x="1665" y="328"/>
                  </a:lnTo>
                  <a:lnTo>
                    <a:pt x="1671" y="326"/>
                  </a:lnTo>
                  <a:lnTo>
                    <a:pt x="1676" y="325"/>
                  </a:lnTo>
                  <a:lnTo>
                    <a:pt x="1682" y="323"/>
                  </a:lnTo>
                  <a:lnTo>
                    <a:pt x="1688" y="320"/>
                  </a:lnTo>
                  <a:lnTo>
                    <a:pt x="1694" y="318"/>
                  </a:lnTo>
                  <a:lnTo>
                    <a:pt x="1699" y="317"/>
                  </a:lnTo>
                  <a:lnTo>
                    <a:pt x="1699" y="308"/>
                  </a:lnTo>
                  <a:lnTo>
                    <a:pt x="1702" y="300"/>
                  </a:lnTo>
                  <a:lnTo>
                    <a:pt x="1705" y="290"/>
                  </a:lnTo>
                  <a:lnTo>
                    <a:pt x="1708" y="280"/>
                  </a:lnTo>
                  <a:lnTo>
                    <a:pt x="1712" y="270"/>
                  </a:lnTo>
                  <a:lnTo>
                    <a:pt x="1718" y="259"/>
                  </a:lnTo>
                  <a:lnTo>
                    <a:pt x="1723" y="250"/>
                  </a:lnTo>
                  <a:lnTo>
                    <a:pt x="1729" y="240"/>
                  </a:lnTo>
                  <a:lnTo>
                    <a:pt x="1757" y="253"/>
                  </a:lnTo>
                  <a:lnTo>
                    <a:pt x="1807" y="300"/>
                  </a:lnTo>
                  <a:lnTo>
                    <a:pt x="1819" y="341"/>
                  </a:lnTo>
                  <a:lnTo>
                    <a:pt x="1810" y="393"/>
                  </a:lnTo>
                  <a:lnTo>
                    <a:pt x="1766" y="459"/>
                  </a:lnTo>
                  <a:lnTo>
                    <a:pt x="1701" y="502"/>
                  </a:lnTo>
                  <a:lnTo>
                    <a:pt x="1657" y="519"/>
                  </a:lnTo>
                  <a:lnTo>
                    <a:pt x="1476" y="620"/>
                  </a:lnTo>
                  <a:lnTo>
                    <a:pt x="1367" y="662"/>
                  </a:lnTo>
                  <a:lnTo>
                    <a:pt x="1256" y="677"/>
                  </a:lnTo>
                  <a:lnTo>
                    <a:pt x="1065" y="683"/>
                  </a:lnTo>
                  <a:lnTo>
                    <a:pt x="967" y="672"/>
                  </a:lnTo>
                  <a:lnTo>
                    <a:pt x="926" y="659"/>
                  </a:lnTo>
                  <a:lnTo>
                    <a:pt x="725" y="617"/>
                  </a:lnTo>
                  <a:lnTo>
                    <a:pt x="632" y="593"/>
                  </a:lnTo>
                  <a:lnTo>
                    <a:pt x="514" y="550"/>
                  </a:lnTo>
                  <a:lnTo>
                    <a:pt x="359" y="509"/>
                  </a:lnTo>
                  <a:lnTo>
                    <a:pt x="260" y="474"/>
                  </a:lnTo>
                  <a:lnTo>
                    <a:pt x="162" y="449"/>
                  </a:lnTo>
                  <a:lnTo>
                    <a:pt x="118" y="432"/>
                  </a:lnTo>
                  <a:lnTo>
                    <a:pt x="57" y="365"/>
                  </a:lnTo>
                  <a:lnTo>
                    <a:pt x="40" y="330"/>
                  </a:lnTo>
                  <a:lnTo>
                    <a:pt x="40" y="285"/>
                  </a:lnTo>
                  <a:lnTo>
                    <a:pt x="0" y="205"/>
                  </a:lnTo>
                  <a:lnTo>
                    <a:pt x="5" y="156"/>
                  </a:lnTo>
                  <a:lnTo>
                    <a:pt x="12" y="115"/>
                  </a:lnTo>
                  <a:lnTo>
                    <a:pt x="7" y="62"/>
                  </a:lnTo>
                  <a:lnTo>
                    <a:pt x="49" y="33"/>
                  </a:lnTo>
                  <a:lnTo>
                    <a:pt x="61" y="20"/>
                  </a:lnTo>
                  <a:lnTo>
                    <a:pt x="61" y="3"/>
                  </a:lnTo>
                  <a:lnTo>
                    <a:pt x="64" y="0"/>
                  </a:lnTo>
                  <a:lnTo>
                    <a:pt x="7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6" name="Freeform 71"/>
            <p:cNvSpPr>
              <a:spLocks noEditPoints="1"/>
            </p:cNvSpPr>
            <p:nvPr/>
          </p:nvSpPr>
          <p:spPr bwMode="auto">
            <a:xfrm>
              <a:off x="825" y="2039"/>
              <a:ext cx="428" cy="71"/>
            </a:xfrm>
            <a:custGeom>
              <a:avLst/>
              <a:gdLst>
                <a:gd name="T0" fmla="*/ 0 w 1285"/>
                <a:gd name="T1" fmla="*/ 0 h 213"/>
                <a:gd name="T2" fmla="*/ 0 w 1285"/>
                <a:gd name="T3" fmla="*/ 0 h 213"/>
                <a:gd name="T4" fmla="*/ 0 w 1285"/>
                <a:gd name="T5" fmla="*/ 0 h 213"/>
                <a:gd name="T6" fmla="*/ 0 w 1285"/>
                <a:gd name="T7" fmla="*/ 0 h 213"/>
                <a:gd name="T8" fmla="*/ 0 w 1285"/>
                <a:gd name="T9" fmla="*/ 0 h 213"/>
                <a:gd name="T10" fmla="*/ 0 w 1285"/>
                <a:gd name="T11" fmla="*/ 0 h 213"/>
                <a:gd name="T12" fmla="*/ 0 w 1285"/>
                <a:gd name="T13" fmla="*/ 0 h 213"/>
                <a:gd name="T14" fmla="*/ 0 w 1285"/>
                <a:gd name="T15" fmla="*/ 0 h 213"/>
                <a:gd name="T16" fmla="*/ 0 w 1285"/>
                <a:gd name="T17" fmla="*/ 0 h 213"/>
                <a:gd name="T18" fmla="*/ 0 w 1285"/>
                <a:gd name="T19" fmla="*/ 0 h 213"/>
                <a:gd name="T20" fmla="*/ 0 w 1285"/>
                <a:gd name="T21" fmla="*/ 0 h 213"/>
                <a:gd name="T22" fmla="*/ 0 w 1285"/>
                <a:gd name="T23" fmla="*/ 0 h 213"/>
                <a:gd name="T24" fmla="*/ 0 w 1285"/>
                <a:gd name="T25" fmla="*/ 0 h 213"/>
                <a:gd name="T26" fmla="*/ 0 w 1285"/>
                <a:gd name="T27" fmla="*/ 0 h 213"/>
                <a:gd name="T28" fmla="*/ 0 w 1285"/>
                <a:gd name="T29" fmla="*/ 0 h 213"/>
                <a:gd name="T30" fmla="*/ 0 w 1285"/>
                <a:gd name="T31" fmla="*/ 0 h 213"/>
                <a:gd name="T32" fmla="*/ 0 w 1285"/>
                <a:gd name="T33" fmla="*/ 0 h 213"/>
                <a:gd name="T34" fmla="*/ 0 w 1285"/>
                <a:gd name="T35" fmla="*/ 0 h 213"/>
                <a:gd name="T36" fmla="*/ 0 w 1285"/>
                <a:gd name="T37" fmla="*/ 0 h 213"/>
                <a:gd name="T38" fmla="*/ 0 w 1285"/>
                <a:gd name="T39" fmla="*/ 0 h 213"/>
                <a:gd name="T40" fmla="*/ 0 w 1285"/>
                <a:gd name="T41" fmla="*/ 0 h 213"/>
                <a:gd name="T42" fmla="*/ 0 w 1285"/>
                <a:gd name="T43" fmla="*/ 0 h 213"/>
                <a:gd name="T44" fmla="*/ 0 w 1285"/>
                <a:gd name="T45" fmla="*/ 0 h 213"/>
                <a:gd name="T46" fmla="*/ 0 w 1285"/>
                <a:gd name="T47" fmla="*/ 0 h 213"/>
                <a:gd name="T48" fmla="*/ 0 w 1285"/>
                <a:gd name="T49" fmla="*/ 0 h 213"/>
                <a:gd name="T50" fmla="*/ 0 w 1285"/>
                <a:gd name="T51" fmla="*/ 0 h 213"/>
                <a:gd name="T52" fmla="*/ 0 w 1285"/>
                <a:gd name="T53" fmla="*/ 0 h 213"/>
                <a:gd name="T54" fmla="*/ 0 w 1285"/>
                <a:gd name="T55" fmla="*/ 0 h 213"/>
                <a:gd name="T56" fmla="*/ 0 w 1285"/>
                <a:gd name="T57" fmla="*/ 0 h 213"/>
                <a:gd name="T58" fmla="*/ 0 w 1285"/>
                <a:gd name="T59" fmla="*/ 0 h 213"/>
                <a:gd name="T60" fmla="*/ 0 w 1285"/>
                <a:gd name="T61" fmla="*/ 0 h 213"/>
                <a:gd name="T62" fmla="*/ 0 w 1285"/>
                <a:gd name="T63" fmla="*/ 0 h 213"/>
                <a:gd name="T64" fmla="*/ 0 w 1285"/>
                <a:gd name="T65" fmla="*/ 0 h 213"/>
                <a:gd name="T66" fmla="*/ 0 w 1285"/>
                <a:gd name="T67" fmla="*/ 0 h 213"/>
                <a:gd name="T68" fmla="*/ 0 w 1285"/>
                <a:gd name="T69" fmla="*/ 0 h 213"/>
                <a:gd name="T70" fmla="*/ 0 w 1285"/>
                <a:gd name="T71" fmla="*/ 0 h 213"/>
                <a:gd name="T72" fmla="*/ 0 w 1285"/>
                <a:gd name="T73" fmla="*/ 0 h 213"/>
                <a:gd name="T74" fmla="*/ 0 w 1285"/>
                <a:gd name="T75" fmla="*/ 0 h 213"/>
                <a:gd name="T76" fmla="*/ 0 w 1285"/>
                <a:gd name="T77" fmla="*/ 0 h 213"/>
                <a:gd name="T78" fmla="*/ 0 w 1285"/>
                <a:gd name="T79" fmla="*/ 0 h 213"/>
                <a:gd name="T80" fmla="*/ 0 w 1285"/>
                <a:gd name="T81" fmla="*/ 0 h 213"/>
                <a:gd name="T82" fmla="*/ 0 w 1285"/>
                <a:gd name="T83" fmla="*/ 0 h 213"/>
                <a:gd name="T84" fmla="*/ 0 w 1285"/>
                <a:gd name="T85" fmla="*/ 0 h 213"/>
                <a:gd name="T86" fmla="*/ 0 w 1285"/>
                <a:gd name="T87" fmla="*/ 0 h 213"/>
                <a:gd name="T88" fmla="*/ 0 w 1285"/>
                <a:gd name="T89" fmla="*/ 0 h 213"/>
                <a:gd name="T90" fmla="*/ 0 w 1285"/>
                <a:gd name="T91" fmla="*/ 0 h 213"/>
                <a:gd name="T92" fmla="*/ 0 w 1285"/>
                <a:gd name="T93" fmla="*/ 0 h 213"/>
                <a:gd name="T94" fmla="*/ 0 w 1285"/>
                <a:gd name="T95" fmla="*/ 0 h 213"/>
                <a:gd name="T96" fmla="*/ 0 w 1285"/>
                <a:gd name="T97" fmla="*/ 0 h 213"/>
                <a:gd name="T98" fmla="*/ 0 w 1285"/>
                <a:gd name="T99" fmla="*/ 0 h 213"/>
                <a:gd name="T100" fmla="*/ 0 w 1285"/>
                <a:gd name="T101" fmla="*/ 0 h 213"/>
                <a:gd name="T102" fmla="*/ 0 w 1285"/>
                <a:gd name="T103" fmla="*/ 0 h 213"/>
                <a:gd name="T104" fmla="*/ 0 w 1285"/>
                <a:gd name="T105" fmla="*/ 0 h 213"/>
                <a:gd name="T106" fmla="*/ 0 w 1285"/>
                <a:gd name="T107" fmla="*/ 0 h 213"/>
                <a:gd name="T108" fmla="*/ 0 w 1285"/>
                <a:gd name="T109" fmla="*/ 0 h 213"/>
                <a:gd name="T110" fmla="*/ 0 w 1285"/>
                <a:gd name="T111" fmla="*/ 0 h 213"/>
                <a:gd name="T112" fmla="*/ 0 w 1285"/>
                <a:gd name="T113" fmla="*/ 0 h 213"/>
                <a:gd name="T114" fmla="*/ 0 w 1285"/>
                <a:gd name="T115" fmla="*/ 0 h 2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85"/>
                <a:gd name="T175" fmla="*/ 0 h 213"/>
                <a:gd name="T176" fmla="*/ 1285 w 1285"/>
                <a:gd name="T177" fmla="*/ 213 h 2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85" h="213">
                  <a:moveTo>
                    <a:pt x="0" y="64"/>
                  </a:moveTo>
                  <a:lnTo>
                    <a:pt x="49" y="68"/>
                  </a:lnTo>
                  <a:lnTo>
                    <a:pt x="103" y="73"/>
                  </a:lnTo>
                  <a:lnTo>
                    <a:pt x="161" y="80"/>
                  </a:lnTo>
                  <a:lnTo>
                    <a:pt x="218" y="89"/>
                  </a:lnTo>
                  <a:lnTo>
                    <a:pt x="246" y="94"/>
                  </a:lnTo>
                  <a:lnTo>
                    <a:pt x="273" y="100"/>
                  </a:lnTo>
                  <a:lnTo>
                    <a:pt x="299" y="106"/>
                  </a:lnTo>
                  <a:lnTo>
                    <a:pt x="323" y="113"/>
                  </a:lnTo>
                  <a:lnTo>
                    <a:pt x="344" y="120"/>
                  </a:lnTo>
                  <a:lnTo>
                    <a:pt x="363" y="129"/>
                  </a:lnTo>
                  <a:lnTo>
                    <a:pt x="378" y="137"/>
                  </a:lnTo>
                  <a:lnTo>
                    <a:pt x="393" y="147"/>
                  </a:lnTo>
                  <a:lnTo>
                    <a:pt x="413" y="146"/>
                  </a:lnTo>
                  <a:lnTo>
                    <a:pt x="434" y="146"/>
                  </a:lnTo>
                  <a:lnTo>
                    <a:pt x="455" y="147"/>
                  </a:lnTo>
                  <a:lnTo>
                    <a:pt x="477" y="148"/>
                  </a:lnTo>
                  <a:lnTo>
                    <a:pt x="488" y="150"/>
                  </a:lnTo>
                  <a:lnTo>
                    <a:pt x="498" y="152"/>
                  </a:lnTo>
                  <a:lnTo>
                    <a:pt x="509" y="154"/>
                  </a:lnTo>
                  <a:lnTo>
                    <a:pt x="519" y="157"/>
                  </a:lnTo>
                  <a:lnTo>
                    <a:pt x="529" y="162"/>
                  </a:lnTo>
                  <a:lnTo>
                    <a:pt x="539" y="167"/>
                  </a:lnTo>
                  <a:lnTo>
                    <a:pt x="548" y="171"/>
                  </a:lnTo>
                  <a:lnTo>
                    <a:pt x="556" y="179"/>
                  </a:lnTo>
                  <a:lnTo>
                    <a:pt x="556" y="170"/>
                  </a:lnTo>
                  <a:lnTo>
                    <a:pt x="555" y="162"/>
                  </a:lnTo>
                  <a:lnTo>
                    <a:pt x="555" y="153"/>
                  </a:lnTo>
                  <a:lnTo>
                    <a:pt x="553" y="145"/>
                  </a:lnTo>
                  <a:lnTo>
                    <a:pt x="552" y="135"/>
                  </a:lnTo>
                  <a:lnTo>
                    <a:pt x="550" y="128"/>
                  </a:lnTo>
                  <a:lnTo>
                    <a:pt x="549" y="120"/>
                  </a:lnTo>
                  <a:lnTo>
                    <a:pt x="549" y="114"/>
                  </a:lnTo>
                  <a:lnTo>
                    <a:pt x="583" y="120"/>
                  </a:lnTo>
                  <a:lnTo>
                    <a:pt x="620" y="125"/>
                  </a:lnTo>
                  <a:lnTo>
                    <a:pt x="656" y="131"/>
                  </a:lnTo>
                  <a:lnTo>
                    <a:pt x="693" y="135"/>
                  </a:lnTo>
                  <a:lnTo>
                    <a:pt x="711" y="137"/>
                  </a:lnTo>
                  <a:lnTo>
                    <a:pt x="728" y="137"/>
                  </a:lnTo>
                  <a:lnTo>
                    <a:pt x="747" y="139"/>
                  </a:lnTo>
                  <a:lnTo>
                    <a:pt x="764" y="137"/>
                  </a:lnTo>
                  <a:lnTo>
                    <a:pt x="779" y="137"/>
                  </a:lnTo>
                  <a:lnTo>
                    <a:pt x="796" y="135"/>
                  </a:lnTo>
                  <a:lnTo>
                    <a:pt x="811" y="131"/>
                  </a:lnTo>
                  <a:lnTo>
                    <a:pt x="825" y="128"/>
                  </a:lnTo>
                  <a:lnTo>
                    <a:pt x="840" y="130"/>
                  </a:lnTo>
                  <a:lnTo>
                    <a:pt x="856" y="133"/>
                  </a:lnTo>
                  <a:lnTo>
                    <a:pt x="872" y="136"/>
                  </a:lnTo>
                  <a:lnTo>
                    <a:pt x="889" y="140"/>
                  </a:lnTo>
                  <a:lnTo>
                    <a:pt x="906" y="142"/>
                  </a:lnTo>
                  <a:lnTo>
                    <a:pt x="921" y="145"/>
                  </a:lnTo>
                  <a:lnTo>
                    <a:pt x="937" y="146"/>
                  </a:lnTo>
                  <a:lnTo>
                    <a:pt x="953" y="147"/>
                  </a:lnTo>
                  <a:lnTo>
                    <a:pt x="953" y="143"/>
                  </a:lnTo>
                  <a:lnTo>
                    <a:pt x="954" y="141"/>
                  </a:lnTo>
                  <a:lnTo>
                    <a:pt x="957" y="137"/>
                  </a:lnTo>
                  <a:lnTo>
                    <a:pt x="960" y="134"/>
                  </a:lnTo>
                  <a:lnTo>
                    <a:pt x="963" y="130"/>
                  </a:lnTo>
                  <a:lnTo>
                    <a:pt x="966" y="126"/>
                  </a:lnTo>
                  <a:lnTo>
                    <a:pt x="967" y="124"/>
                  </a:lnTo>
                  <a:lnTo>
                    <a:pt x="967" y="122"/>
                  </a:lnTo>
                  <a:lnTo>
                    <a:pt x="976" y="122"/>
                  </a:lnTo>
                  <a:lnTo>
                    <a:pt x="983" y="122"/>
                  </a:lnTo>
                  <a:lnTo>
                    <a:pt x="983" y="118"/>
                  </a:lnTo>
                  <a:lnTo>
                    <a:pt x="984" y="116"/>
                  </a:lnTo>
                  <a:lnTo>
                    <a:pt x="987" y="112"/>
                  </a:lnTo>
                  <a:lnTo>
                    <a:pt x="990" y="108"/>
                  </a:lnTo>
                  <a:lnTo>
                    <a:pt x="993" y="105"/>
                  </a:lnTo>
                  <a:lnTo>
                    <a:pt x="995" y="101"/>
                  </a:lnTo>
                  <a:lnTo>
                    <a:pt x="997" y="98"/>
                  </a:lnTo>
                  <a:lnTo>
                    <a:pt x="997" y="95"/>
                  </a:lnTo>
                  <a:lnTo>
                    <a:pt x="1003" y="94"/>
                  </a:lnTo>
                  <a:lnTo>
                    <a:pt x="1010" y="90"/>
                  </a:lnTo>
                  <a:lnTo>
                    <a:pt x="1017" y="85"/>
                  </a:lnTo>
                  <a:lnTo>
                    <a:pt x="1022" y="79"/>
                  </a:lnTo>
                  <a:lnTo>
                    <a:pt x="1028" y="72"/>
                  </a:lnTo>
                  <a:lnTo>
                    <a:pt x="1034" y="66"/>
                  </a:lnTo>
                  <a:lnTo>
                    <a:pt x="1038" y="61"/>
                  </a:lnTo>
                  <a:lnTo>
                    <a:pt x="1042" y="57"/>
                  </a:lnTo>
                  <a:lnTo>
                    <a:pt x="1072" y="60"/>
                  </a:lnTo>
                  <a:lnTo>
                    <a:pt x="1098" y="61"/>
                  </a:lnTo>
                  <a:lnTo>
                    <a:pt x="1119" y="62"/>
                  </a:lnTo>
                  <a:lnTo>
                    <a:pt x="1139" y="62"/>
                  </a:lnTo>
                  <a:lnTo>
                    <a:pt x="1155" y="62"/>
                  </a:lnTo>
                  <a:lnTo>
                    <a:pt x="1169" y="60"/>
                  </a:lnTo>
                  <a:lnTo>
                    <a:pt x="1182" y="57"/>
                  </a:lnTo>
                  <a:lnTo>
                    <a:pt x="1193" y="53"/>
                  </a:lnTo>
                  <a:lnTo>
                    <a:pt x="1021" y="150"/>
                  </a:lnTo>
                  <a:lnTo>
                    <a:pt x="912" y="192"/>
                  </a:lnTo>
                  <a:lnTo>
                    <a:pt x="801" y="207"/>
                  </a:lnTo>
                  <a:lnTo>
                    <a:pt x="610" y="213"/>
                  </a:lnTo>
                  <a:lnTo>
                    <a:pt x="512" y="202"/>
                  </a:lnTo>
                  <a:lnTo>
                    <a:pt x="471" y="189"/>
                  </a:lnTo>
                  <a:lnTo>
                    <a:pt x="270" y="147"/>
                  </a:lnTo>
                  <a:lnTo>
                    <a:pt x="177" y="123"/>
                  </a:lnTo>
                  <a:lnTo>
                    <a:pt x="59" y="80"/>
                  </a:lnTo>
                  <a:lnTo>
                    <a:pt x="0" y="64"/>
                  </a:lnTo>
                  <a:close/>
                  <a:moveTo>
                    <a:pt x="1206" y="47"/>
                  </a:moveTo>
                  <a:lnTo>
                    <a:pt x="1213" y="43"/>
                  </a:lnTo>
                  <a:lnTo>
                    <a:pt x="1219" y="39"/>
                  </a:lnTo>
                  <a:lnTo>
                    <a:pt x="1226" y="34"/>
                  </a:lnTo>
                  <a:lnTo>
                    <a:pt x="1233" y="28"/>
                  </a:lnTo>
                  <a:lnTo>
                    <a:pt x="1240" y="22"/>
                  </a:lnTo>
                  <a:lnTo>
                    <a:pt x="1248" y="15"/>
                  </a:lnTo>
                  <a:lnTo>
                    <a:pt x="1257" y="7"/>
                  </a:lnTo>
                  <a:lnTo>
                    <a:pt x="1267" y="0"/>
                  </a:lnTo>
                  <a:lnTo>
                    <a:pt x="1268" y="0"/>
                  </a:lnTo>
                  <a:lnTo>
                    <a:pt x="1271" y="0"/>
                  </a:lnTo>
                  <a:lnTo>
                    <a:pt x="1274" y="1"/>
                  </a:lnTo>
                  <a:lnTo>
                    <a:pt x="1275" y="2"/>
                  </a:lnTo>
                  <a:lnTo>
                    <a:pt x="1278" y="4"/>
                  </a:lnTo>
                  <a:lnTo>
                    <a:pt x="1281" y="4"/>
                  </a:lnTo>
                  <a:lnTo>
                    <a:pt x="1283" y="5"/>
                  </a:lnTo>
                  <a:lnTo>
                    <a:pt x="1285" y="6"/>
                  </a:lnTo>
                  <a:lnTo>
                    <a:pt x="1246" y="32"/>
                  </a:lnTo>
                  <a:lnTo>
                    <a:pt x="1206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7" name="Freeform 72"/>
            <p:cNvSpPr>
              <a:spLocks/>
            </p:cNvSpPr>
            <p:nvPr/>
          </p:nvSpPr>
          <p:spPr bwMode="auto">
            <a:xfrm>
              <a:off x="722" y="1727"/>
              <a:ext cx="558" cy="95"/>
            </a:xfrm>
            <a:custGeom>
              <a:avLst/>
              <a:gdLst>
                <a:gd name="T0" fmla="*/ 0 w 1672"/>
                <a:gd name="T1" fmla="*/ 0 h 287"/>
                <a:gd name="T2" fmla="*/ 0 w 1672"/>
                <a:gd name="T3" fmla="*/ 0 h 287"/>
                <a:gd name="T4" fmla="*/ 0 w 1672"/>
                <a:gd name="T5" fmla="*/ 0 h 287"/>
                <a:gd name="T6" fmla="*/ 0 w 1672"/>
                <a:gd name="T7" fmla="*/ 0 h 287"/>
                <a:gd name="T8" fmla="*/ 0 w 1672"/>
                <a:gd name="T9" fmla="*/ 0 h 287"/>
                <a:gd name="T10" fmla="*/ 0 w 1672"/>
                <a:gd name="T11" fmla="*/ 0 h 287"/>
                <a:gd name="T12" fmla="*/ 0 w 1672"/>
                <a:gd name="T13" fmla="*/ 0 h 287"/>
                <a:gd name="T14" fmla="*/ 0 w 1672"/>
                <a:gd name="T15" fmla="*/ 0 h 287"/>
                <a:gd name="T16" fmla="*/ 0 w 1672"/>
                <a:gd name="T17" fmla="*/ 0 h 287"/>
                <a:gd name="T18" fmla="*/ 0 w 1672"/>
                <a:gd name="T19" fmla="*/ 0 h 287"/>
                <a:gd name="T20" fmla="*/ 0 w 1672"/>
                <a:gd name="T21" fmla="*/ 0 h 287"/>
                <a:gd name="T22" fmla="*/ 0 w 1672"/>
                <a:gd name="T23" fmla="*/ 0 h 287"/>
                <a:gd name="T24" fmla="*/ 0 w 1672"/>
                <a:gd name="T25" fmla="*/ 0 h 287"/>
                <a:gd name="T26" fmla="*/ 0 w 1672"/>
                <a:gd name="T27" fmla="*/ 0 h 287"/>
                <a:gd name="T28" fmla="*/ 0 w 1672"/>
                <a:gd name="T29" fmla="*/ 0 h 287"/>
                <a:gd name="T30" fmla="*/ 0 w 1672"/>
                <a:gd name="T31" fmla="*/ 0 h 287"/>
                <a:gd name="T32" fmla="*/ 0 w 1672"/>
                <a:gd name="T33" fmla="*/ 0 h 287"/>
                <a:gd name="T34" fmla="*/ 0 w 1672"/>
                <a:gd name="T35" fmla="*/ 0 h 287"/>
                <a:gd name="T36" fmla="*/ 0 w 1672"/>
                <a:gd name="T37" fmla="*/ 0 h 287"/>
                <a:gd name="T38" fmla="*/ 0 w 1672"/>
                <a:gd name="T39" fmla="*/ 0 h 287"/>
                <a:gd name="T40" fmla="*/ 0 w 1672"/>
                <a:gd name="T41" fmla="*/ 0 h 287"/>
                <a:gd name="T42" fmla="*/ 0 w 1672"/>
                <a:gd name="T43" fmla="*/ 0 h 287"/>
                <a:gd name="T44" fmla="*/ 0 w 1672"/>
                <a:gd name="T45" fmla="*/ 0 h 287"/>
                <a:gd name="T46" fmla="*/ 0 w 1672"/>
                <a:gd name="T47" fmla="*/ 0 h 287"/>
                <a:gd name="T48" fmla="*/ 0 w 1672"/>
                <a:gd name="T49" fmla="*/ 0 h 287"/>
                <a:gd name="T50" fmla="*/ 0 w 1672"/>
                <a:gd name="T51" fmla="*/ 0 h 287"/>
                <a:gd name="T52" fmla="*/ 0 w 1672"/>
                <a:gd name="T53" fmla="*/ 0 h 287"/>
                <a:gd name="T54" fmla="*/ 0 w 1672"/>
                <a:gd name="T55" fmla="*/ 0 h 287"/>
                <a:gd name="T56" fmla="*/ 0 w 1672"/>
                <a:gd name="T57" fmla="*/ 0 h 287"/>
                <a:gd name="T58" fmla="*/ 0 w 1672"/>
                <a:gd name="T59" fmla="*/ 0 h 287"/>
                <a:gd name="T60" fmla="*/ 0 w 1672"/>
                <a:gd name="T61" fmla="*/ 0 h 287"/>
                <a:gd name="T62" fmla="*/ 0 w 1672"/>
                <a:gd name="T63" fmla="*/ 0 h 287"/>
                <a:gd name="T64" fmla="*/ 0 w 1672"/>
                <a:gd name="T65" fmla="*/ 0 h 287"/>
                <a:gd name="T66" fmla="*/ 0 w 1672"/>
                <a:gd name="T67" fmla="*/ 0 h 287"/>
                <a:gd name="T68" fmla="*/ 0 w 1672"/>
                <a:gd name="T69" fmla="*/ 0 h 287"/>
                <a:gd name="T70" fmla="*/ 0 w 1672"/>
                <a:gd name="T71" fmla="*/ 0 h 287"/>
                <a:gd name="T72" fmla="*/ 0 w 1672"/>
                <a:gd name="T73" fmla="*/ 0 h 287"/>
                <a:gd name="T74" fmla="*/ 0 w 1672"/>
                <a:gd name="T75" fmla="*/ 0 h 287"/>
                <a:gd name="T76" fmla="*/ 0 w 1672"/>
                <a:gd name="T77" fmla="*/ 0 h 287"/>
                <a:gd name="T78" fmla="*/ 0 w 1672"/>
                <a:gd name="T79" fmla="*/ 0 h 287"/>
                <a:gd name="T80" fmla="*/ 0 w 1672"/>
                <a:gd name="T81" fmla="*/ 0 h 287"/>
                <a:gd name="T82" fmla="*/ 0 w 1672"/>
                <a:gd name="T83" fmla="*/ 0 h 287"/>
                <a:gd name="T84" fmla="*/ 0 w 1672"/>
                <a:gd name="T85" fmla="*/ 0 h 287"/>
                <a:gd name="T86" fmla="*/ 0 w 1672"/>
                <a:gd name="T87" fmla="*/ 0 h 287"/>
                <a:gd name="T88" fmla="*/ 0 w 1672"/>
                <a:gd name="T89" fmla="*/ 0 h 287"/>
                <a:gd name="T90" fmla="*/ 0 w 1672"/>
                <a:gd name="T91" fmla="*/ 0 h 287"/>
                <a:gd name="T92" fmla="*/ 0 w 1672"/>
                <a:gd name="T93" fmla="*/ 0 h 287"/>
                <a:gd name="T94" fmla="*/ 0 w 1672"/>
                <a:gd name="T95" fmla="*/ 0 h 287"/>
                <a:gd name="T96" fmla="*/ 0 w 1672"/>
                <a:gd name="T97" fmla="*/ 0 h 287"/>
                <a:gd name="T98" fmla="*/ 0 w 1672"/>
                <a:gd name="T99" fmla="*/ 0 h 287"/>
                <a:gd name="T100" fmla="*/ 0 w 1672"/>
                <a:gd name="T101" fmla="*/ 0 h 287"/>
                <a:gd name="T102" fmla="*/ 0 w 1672"/>
                <a:gd name="T103" fmla="*/ 0 h 287"/>
                <a:gd name="T104" fmla="*/ 0 w 1672"/>
                <a:gd name="T105" fmla="*/ 0 h 287"/>
                <a:gd name="T106" fmla="*/ 0 w 1672"/>
                <a:gd name="T107" fmla="*/ 0 h 287"/>
                <a:gd name="T108" fmla="*/ 0 w 1672"/>
                <a:gd name="T109" fmla="*/ 0 h 287"/>
                <a:gd name="T110" fmla="*/ 0 w 1672"/>
                <a:gd name="T111" fmla="*/ 0 h 287"/>
                <a:gd name="T112" fmla="*/ 0 w 1672"/>
                <a:gd name="T113" fmla="*/ 0 h 287"/>
                <a:gd name="T114" fmla="*/ 0 w 1672"/>
                <a:gd name="T115" fmla="*/ 0 h 287"/>
                <a:gd name="T116" fmla="*/ 0 w 1672"/>
                <a:gd name="T117" fmla="*/ 0 h 287"/>
                <a:gd name="T118" fmla="*/ 0 w 1672"/>
                <a:gd name="T119" fmla="*/ 0 h 287"/>
                <a:gd name="T120" fmla="*/ 0 w 1672"/>
                <a:gd name="T121" fmla="*/ 0 h 287"/>
                <a:gd name="T122" fmla="*/ 0 w 1672"/>
                <a:gd name="T123" fmla="*/ 0 h 2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2"/>
                <a:gd name="T187" fmla="*/ 0 h 287"/>
                <a:gd name="T188" fmla="*/ 1672 w 1672"/>
                <a:gd name="T189" fmla="*/ 287 h 2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2" h="287">
                  <a:moveTo>
                    <a:pt x="0" y="187"/>
                  </a:moveTo>
                  <a:lnTo>
                    <a:pt x="10" y="198"/>
                  </a:lnTo>
                  <a:lnTo>
                    <a:pt x="20" y="209"/>
                  </a:lnTo>
                  <a:lnTo>
                    <a:pt x="31" y="219"/>
                  </a:lnTo>
                  <a:lnTo>
                    <a:pt x="45" y="229"/>
                  </a:lnTo>
                  <a:lnTo>
                    <a:pt x="59" y="236"/>
                  </a:lnTo>
                  <a:lnTo>
                    <a:pt x="75" y="242"/>
                  </a:lnTo>
                  <a:lnTo>
                    <a:pt x="82" y="244"/>
                  </a:lnTo>
                  <a:lnTo>
                    <a:pt x="91" y="246"/>
                  </a:lnTo>
                  <a:lnTo>
                    <a:pt x="101" y="247"/>
                  </a:lnTo>
                  <a:lnTo>
                    <a:pt x="109" y="247"/>
                  </a:lnTo>
                  <a:lnTo>
                    <a:pt x="123" y="236"/>
                  </a:lnTo>
                  <a:lnTo>
                    <a:pt x="139" y="226"/>
                  </a:lnTo>
                  <a:lnTo>
                    <a:pt x="156" y="219"/>
                  </a:lnTo>
                  <a:lnTo>
                    <a:pt x="173" y="213"/>
                  </a:lnTo>
                  <a:lnTo>
                    <a:pt x="192" y="208"/>
                  </a:lnTo>
                  <a:lnTo>
                    <a:pt x="209" y="204"/>
                  </a:lnTo>
                  <a:lnTo>
                    <a:pt x="229" y="202"/>
                  </a:lnTo>
                  <a:lnTo>
                    <a:pt x="249" y="201"/>
                  </a:lnTo>
                  <a:lnTo>
                    <a:pt x="288" y="199"/>
                  </a:lnTo>
                  <a:lnTo>
                    <a:pt x="328" y="201"/>
                  </a:lnTo>
                  <a:lnTo>
                    <a:pt x="369" y="202"/>
                  </a:lnTo>
                  <a:lnTo>
                    <a:pt x="409" y="202"/>
                  </a:lnTo>
                  <a:lnTo>
                    <a:pt x="426" y="189"/>
                  </a:lnTo>
                  <a:lnTo>
                    <a:pt x="445" y="176"/>
                  </a:lnTo>
                  <a:lnTo>
                    <a:pt x="465" y="164"/>
                  </a:lnTo>
                  <a:lnTo>
                    <a:pt x="485" y="154"/>
                  </a:lnTo>
                  <a:lnTo>
                    <a:pt x="506" y="145"/>
                  </a:lnTo>
                  <a:lnTo>
                    <a:pt x="529" y="136"/>
                  </a:lnTo>
                  <a:lnTo>
                    <a:pt x="551" y="129"/>
                  </a:lnTo>
                  <a:lnTo>
                    <a:pt x="574" y="123"/>
                  </a:lnTo>
                  <a:lnTo>
                    <a:pt x="598" y="117"/>
                  </a:lnTo>
                  <a:lnTo>
                    <a:pt x="624" y="112"/>
                  </a:lnTo>
                  <a:lnTo>
                    <a:pt x="648" y="108"/>
                  </a:lnTo>
                  <a:lnTo>
                    <a:pt x="674" y="105"/>
                  </a:lnTo>
                  <a:lnTo>
                    <a:pt x="699" y="103"/>
                  </a:lnTo>
                  <a:lnTo>
                    <a:pt x="723" y="101"/>
                  </a:lnTo>
                  <a:lnTo>
                    <a:pt x="749" y="100"/>
                  </a:lnTo>
                  <a:lnTo>
                    <a:pt x="775" y="100"/>
                  </a:lnTo>
                  <a:lnTo>
                    <a:pt x="776" y="95"/>
                  </a:lnTo>
                  <a:lnTo>
                    <a:pt x="780" y="90"/>
                  </a:lnTo>
                  <a:lnTo>
                    <a:pt x="787" y="86"/>
                  </a:lnTo>
                  <a:lnTo>
                    <a:pt x="794" y="81"/>
                  </a:lnTo>
                  <a:lnTo>
                    <a:pt x="802" y="78"/>
                  </a:lnTo>
                  <a:lnTo>
                    <a:pt x="809" y="74"/>
                  </a:lnTo>
                  <a:lnTo>
                    <a:pt x="816" y="71"/>
                  </a:lnTo>
                  <a:lnTo>
                    <a:pt x="820" y="68"/>
                  </a:lnTo>
                  <a:lnTo>
                    <a:pt x="1148" y="62"/>
                  </a:lnTo>
                  <a:lnTo>
                    <a:pt x="1160" y="62"/>
                  </a:lnTo>
                  <a:lnTo>
                    <a:pt x="1173" y="63"/>
                  </a:lnTo>
                  <a:lnTo>
                    <a:pt x="1184" y="63"/>
                  </a:lnTo>
                  <a:lnTo>
                    <a:pt x="1197" y="64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4" y="68"/>
                  </a:lnTo>
                  <a:lnTo>
                    <a:pt x="1245" y="68"/>
                  </a:lnTo>
                  <a:lnTo>
                    <a:pt x="1254" y="74"/>
                  </a:lnTo>
                  <a:lnTo>
                    <a:pt x="1264" y="81"/>
                  </a:lnTo>
                  <a:lnTo>
                    <a:pt x="1276" y="91"/>
                  </a:lnTo>
                  <a:lnTo>
                    <a:pt x="1289" y="101"/>
                  </a:lnTo>
                  <a:lnTo>
                    <a:pt x="1302" y="111"/>
                  </a:lnTo>
                  <a:lnTo>
                    <a:pt x="1313" y="122"/>
                  </a:lnTo>
                  <a:lnTo>
                    <a:pt x="1323" y="130"/>
                  </a:lnTo>
                  <a:lnTo>
                    <a:pt x="1328" y="139"/>
                  </a:lnTo>
                  <a:lnTo>
                    <a:pt x="1332" y="139"/>
                  </a:lnTo>
                  <a:lnTo>
                    <a:pt x="1335" y="140"/>
                  </a:lnTo>
                  <a:lnTo>
                    <a:pt x="1338" y="141"/>
                  </a:lnTo>
                  <a:lnTo>
                    <a:pt x="1340" y="144"/>
                  </a:lnTo>
                  <a:lnTo>
                    <a:pt x="1343" y="148"/>
                  </a:lnTo>
                  <a:lnTo>
                    <a:pt x="1346" y="154"/>
                  </a:lnTo>
                  <a:lnTo>
                    <a:pt x="1347" y="161"/>
                  </a:lnTo>
                  <a:lnTo>
                    <a:pt x="1350" y="165"/>
                  </a:lnTo>
                  <a:lnTo>
                    <a:pt x="1352" y="168"/>
                  </a:lnTo>
                  <a:lnTo>
                    <a:pt x="1353" y="169"/>
                  </a:lnTo>
                  <a:lnTo>
                    <a:pt x="1355" y="170"/>
                  </a:lnTo>
                  <a:lnTo>
                    <a:pt x="1357" y="170"/>
                  </a:lnTo>
                  <a:lnTo>
                    <a:pt x="1357" y="178"/>
                  </a:lnTo>
                  <a:lnTo>
                    <a:pt x="1356" y="186"/>
                  </a:lnTo>
                  <a:lnTo>
                    <a:pt x="1355" y="193"/>
                  </a:lnTo>
                  <a:lnTo>
                    <a:pt x="1353" y="202"/>
                  </a:lnTo>
                  <a:lnTo>
                    <a:pt x="1353" y="209"/>
                  </a:lnTo>
                  <a:lnTo>
                    <a:pt x="1352" y="217"/>
                  </a:lnTo>
                  <a:lnTo>
                    <a:pt x="1350" y="223"/>
                  </a:lnTo>
                  <a:lnTo>
                    <a:pt x="1350" y="227"/>
                  </a:lnTo>
                  <a:lnTo>
                    <a:pt x="1343" y="230"/>
                  </a:lnTo>
                  <a:lnTo>
                    <a:pt x="1333" y="234"/>
                  </a:lnTo>
                  <a:lnTo>
                    <a:pt x="1322" y="241"/>
                  </a:lnTo>
                  <a:lnTo>
                    <a:pt x="1309" y="248"/>
                  </a:lnTo>
                  <a:lnTo>
                    <a:pt x="1296" y="255"/>
                  </a:lnTo>
                  <a:lnTo>
                    <a:pt x="1285" y="263"/>
                  </a:lnTo>
                  <a:lnTo>
                    <a:pt x="1275" y="269"/>
                  </a:lnTo>
                  <a:lnTo>
                    <a:pt x="1268" y="272"/>
                  </a:lnTo>
                  <a:lnTo>
                    <a:pt x="1268" y="275"/>
                  </a:lnTo>
                  <a:lnTo>
                    <a:pt x="1268" y="276"/>
                  </a:lnTo>
                  <a:lnTo>
                    <a:pt x="1266" y="277"/>
                  </a:lnTo>
                  <a:lnTo>
                    <a:pt x="1265" y="280"/>
                  </a:lnTo>
                  <a:lnTo>
                    <a:pt x="1264" y="281"/>
                  </a:lnTo>
                  <a:lnTo>
                    <a:pt x="1262" y="283"/>
                  </a:lnTo>
                  <a:lnTo>
                    <a:pt x="1261" y="285"/>
                  </a:lnTo>
                  <a:lnTo>
                    <a:pt x="1259" y="287"/>
                  </a:lnTo>
                  <a:lnTo>
                    <a:pt x="1377" y="275"/>
                  </a:lnTo>
                  <a:lnTo>
                    <a:pt x="1471" y="254"/>
                  </a:lnTo>
                  <a:lnTo>
                    <a:pt x="1672" y="159"/>
                  </a:lnTo>
                  <a:lnTo>
                    <a:pt x="1578" y="129"/>
                  </a:lnTo>
                  <a:lnTo>
                    <a:pt x="1423" y="77"/>
                  </a:lnTo>
                  <a:lnTo>
                    <a:pt x="1281" y="52"/>
                  </a:lnTo>
                  <a:lnTo>
                    <a:pt x="1043" y="11"/>
                  </a:lnTo>
                  <a:lnTo>
                    <a:pt x="856" y="0"/>
                  </a:lnTo>
                  <a:lnTo>
                    <a:pt x="807" y="6"/>
                  </a:lnTo>
                  <a:lnTo>
                    <a:pt x="480" y="60"/>
                  </a:lnTo>
                  <a:lnTo>
                    <a:pt x="212" y="111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3" y="165"/>
                  </a:lnTo>
                  <a:lnTo>
                    <a:pt x="21" y="169"/>
                  </a:lnTo>
                  <a:lnTo>
                    <a:pt x="20" y="174"/>
                  </a:lnTo>
                  <a:lnTo>
                    <a:pt x="18" y="178"/>
                  </a:lnTo>
                  <a:lnTo>
                    <a:pt x="17" y="181"/>
                  </a:lnTo>
                  <a:lnTo>
                    <a:pt x="15" y="185"/>
                  </a:lnTo>
                  <a:lnTo>
                    <a:pt x="14" y="187"/>
                  </a:lnTo>
                  <a:lnTo>
                    <a:pt x="13" y="190"/>
                  </a:lnTo>
                  <a:lnTo>
                    <a:pt x="5" y="190"/>
                  </a:lnTo>
                  <a:lnTo>
                    <a:pt x="1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8" name="Freeform 73"/>
            <p:cNvSpPr>
              <a:spLocks/>
            </p:cNvSpPr>
            <p:nvPr/>
          </p:nvSpPr>
          <p:spPr bwMode="auto">
            <a:xfrm>
              <a:off x="1088" y="1886"/>
              <a:ext cx="78" cy="42"/>
            </a:xfrm>
            <a:custGeom>
              <a:avLst/>
              <a:gdLst>
                <a:gd name="T0" fmla="*/ 0 w 234"/>
                <a:gd name="T1" fmla="*/ 0 h 125"/>
                <a:gd name="T2" fmla="*/ 0 w 234"/>
                <a:gd name="T3" fmla="*/ 0 h 125"/>
                <a:gd name="T4" fmla="*/ 0 w 234"/>
                <a:gd name="T5" fmla="*/ 0 h 125"/>
                <a:gd name="T6" fmla="*/ 0 w 234"/>
                <a:gd name="T7" fmla="*/ 0 h 125"/>
                <a:gd name="T8" fmla="*/ 0 w 234"/>
                <a:gd name="T9" fmla="*/ 0 h 125"/>
                <a:gd name="T10" fmla="*/ 0 w 234"/>
                <a:gd name="T11" fmla="*/ 0 h 125"/>
                <a:gd name="T12" fmla="*/ 0 w 234"/>
                <a:gd name="T13" fmla="*/ 0 h 125"/>
                <a:gd name="T14" fmla="*/ 0 w 234"/>
                <a:gd name="T15" fmla="*/ 0 h 125"/>
                <a:gd name="T16" fmla="*/ 0 w 234"/>
                <a:gd name="T17" fmla="*/ 0 h 125"/>
                <a:gd name="T18" fmla="*/ 0 w 234"/>
                <a:gd name="T19" fmla="*/ 0 h 125"/>
                <a:gd name="T20" fmla="*/ 0 w 234"/>
                <a:gd name="T21" fmla="*/ 0 h 125"/>
                <a:gd name="T22" fmla="*/ 0 w 234"/>
                <a:gd name="T23" fmla="*/ 0 h 125"/>
                <a:gd name="T24" fmla="*/ 0 w 234"/>
                <a:gd name="T25" fmla="*/ 0 h 125"/>
                <a:gd name="T26" fmla="*/ 0 w 234"/>
                <a:gd name="T27" fmla="*/ 0 h 125"/>
                <a:gd name="T28" fmla="*/ 0 w 234"/>
                <a:gd name="T29" fmla="*/ 0 h 125"/>
                <a:gd name="T30" fmla="*/ 0 w 234"/>
                <a:gd name="T31" fmla="*/ 0 h 125"/>
                <a:gd name="T32" fmla="*/ 0 w 234"/>
                <a:gd name="T33" fmla="*/ 0 h 125"/>
                <a:gd name="T34" fmla="*/ 0 w 234"/>
                <a:gd name="T35" fmla="*/ 0 h 125"/>
                <a:gd name="T36" fmla="*/ 0 w 234"/>
                <a:gd name="T37" fmla="*/ 0 h 125"/>
                <a:gd name="T38" fmla="*/ 0 w 234"/>
                <a:gd name="T39" fmla="*/ 0 h 125"/>
                <a:gd name="T40" fmla="*/ 0 w 234"/>
                <a:gd name="T41" fmla="*/ 0 h 125"/>
                <a:gd name="T42" fmla="*/ 0 w 234"/>
                <a:gd name="T43" fmla="*/ 0 h 125"/>
                <a:gd name="T44" fmla="*/ 0 w 234"/>
                <a:gd name="T45" fmla="*/ 0 h 125"/>
                <a:gd name="T46" fmla="*/ 0 w 234"/>
                <a:gd name="T47" fmla="*/ 0 h 125"/>
                <a:gd name="T48" fmla="*/ 0 w 234"/>
                <a:gd name="T49" fmla="*/ 0 h 125"/>
                <a:gd name="T50" fmla="*/ 0 w 234"/>
                <a:gd name="T51" fmla="*/ 0 h 125"/>
                <a:gd name="T52" fmla="*/ 0 w 234"/>
                <a:gd name="T53" fmla="*/ 0 h 125"/>
                <a:gd name="T54" fmla="*/ 0 w 234"/>
                <a:gd name="T55" fmla="*/ 0 h 125"/>
                <a:gd name="T56" fmla="*/ 0 w 234"/>
                <a:gd name="T57" fmla="*/ 0 h 125"/>
                <a:gd name="T58" fmla="*/ 0 w 234"/>
                <a:gd name="T59" fmla="*/ 0 h 125"/>
                <a:gd name="T60" fmla="*/ 0 w 234"/>
                <a:gd name="T61" fmla="*/ 0 h 125"/>
                <a:gd name="T62" fmla="*/ 0 w 234"/>
                <a:gd name="T63" fmla="*/ 0 h 125"/>
                <a:gd name="T64" fmla="*/ 0 w 234"/>
                <a:gd name="T65" fmla="*/ 0 h 125"/>
                <a:gd name="T66" fmla="*/ 0 w 234"/>
                <a:gd name="T67" fmla="*/ 0 h 125"/>
                <a:gd name="T68" fmla="*/ 0 w 234"/>
                <a:gd name="T69" fmla="*/ 0 h 125"/>
                <a:gd name="T70" fmla="*/ 0 w 234"/>
                <a:gd name="T71" fmla="*/ 0 h 125"/>
                <a:gd name="T72" fmla="*/ 0 w 234"/>
                <a:gd name="T73" fmla="*/ 0 h 125"/>
                <a:gd name="T74" fmla="*/ 0 w 234"/>
                <a:gd name="T75" fmla="*/ 0 h 125"/>
                <a:gd name="T76" fmla="*/ 0 w 234"/>
                <a:gd name="T77" fmla="*/ 0 h 125"/>
                <a:gd name="T78" fmla="*/ 0 w 234"/>
                <a:gd name="T79" fmla="*/ 0 h 125"/>
                <a:gd name="T80" fmla="*/ 0 w 234"/>
                <a:gd name="T81" fmla="*/ 0 h 125"/>
                <a:gd name="T82" fmla="*/ 0 w 234"/>
                <a:gd name="T83" fmla="*/ 0 h 125"/>
                <a:gd name="T84" fmla="*/ 0 w 234"/>
                <a:gd name="T85" fmla="*/ 0 h 125"/>
                <a:gd name="T86" fmla="*/ 0 w 234"/>
                <a:gd name="T87" fmla="*/ 0 h 125"/>
                <a:gd name="T88" fmla="*/ 0 w 234"/>
                <a:gd name="T89" fmla="*/ 0 h 125"/>
                <a:gd name="T90" fmla="*/ 0 w 234"/>
                <a:gd name="T91" fmla="*/ 0 h 125"/>
                <a:gd name="T92" fmla="*/ 0 w 234"/>
                <a:gd name="T93" fmla="*/ 0 h 125"/>
                <a:gd name="T94" fmla="*/ 0 w 234"/>
                <a:gd name="T95" fmla="*/ 0 h 125"/>
                <a:gd name="T96" fmla="*/ 0 w 234"/>
                <a:gd name="T97" fmla="*/ 0 h 125"/>
                <a:gd name="T98" fmla="*/ 0 w 234"/>
                <a:gd name="T99" fmla="*/ 0 h 125"/>
                <a:gd name="T100" fmla="*/ 0 w 234"/>
                <a:gd name="T101" fmla="*/ 0 h 125"/>
                <a:gd name="T102" fmla="*/ 0 w 234"/>
                <a:gd name="T103" fmla="*/ 0 h 125"/>
                <a:gd name="T104" fmla="*/ 0 w 234"/>
                <a:gd name="T105" fmla="*/ 0 h 125"/>
                <a:gd name="T106" fmla="*/ 0 w 234"/>
                <a:gd name="T107" fmla="*/ 0 h 1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4"/>
                <a:gd name="T163" fmla="*/ 0 h 125"/>
                <a:gd name="T164" fmla="*/ 234 w 234"/>
                <a:gd name="T165" fmla="*/ 125 h 1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4" h="125">
                  <a:moveTo>
                    <a:pt x="192" y="9"/>
                  </a:moveTo>
                  <a:lnTo>
                    <a:pt x="190" y="10"/>
                  </a:lnTo>
                  <a:lnTo>
                    <a:pt x="189" y="10"/>
                  </a:lnTo>
                  <a:lnTo>
                    <a:pt x="186" y="11"/>
                  </a:lnTo>
                  <a:lnTo>
                    <a:pt x="185" y="11"/>
                  </a:lnTo>
                  <a:lnTo>
                    <a:pt x="183" y="11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79" y="12"/>
                  </a:lnTo>
                  <a:lnTo>
                    <a:pt x="179" y="32"/>
                  </a:lnTo>
                  <a:lnTo>
                    <a:pt x="188" y="32"/>
                  </a:lnTo>
                  <a:lnTo>
                    <a:pt x="195" y="32"/>
                  </a:lnTo>
                  <a:lnTo>
                    <a:pt x="192" y="34"/>
                  </a:lnTo>
                  <a:lnTo>
                    <a:pt x="189" y="38"/>
                  </a:lnTo>
                  <a:lnTo>
                    <a:pt x="183" y="40"/>
                  </a:lnTo>
                  <a:lnTo>
                    <a:pt x="176" y="43"/>
                  </a:lnTo>
                  <a:lnTo>
                    <a:pt x="162" y="48"/>
                  </a:lnTo>
                  <a:lnTo>
                    <a:pt x="143" y="51"/>
                  </a:lnTo>
                  <a:lnTo>
                    <a:pt x="125" y="54"/>
                  </a:lnTo>
                  <a:lnTo>
                    <a:pt x="108" y="56"/>
                  </a:lnTo>
                  <a:lnTo>
                    <a:pt x="94" y="56"/>
                  </a:lnTo>
                  <a:lnTo>
                    <a:pt x="82" y="57"/>
                  </a:lnTo>
                  <a:lnTo>
                    <a:pt x="89" y="76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9" y="83"/>
                  </a:lnTo>
                  <a:lnTo>
                    <a:pt x="101" y="85"/>
                  </a:lnTo>
                  <a:lnTo>
                    <a:pt x="104" y="86"/>
                  </a:lnTo>
                  <a:lnTo>
                    <a:pt x="108" y="88"/>
                  </a:lnTo>
                  <a:lnTo>
                    <a:pt x="112" y="89"/>
                  </a:lnTo>
                  <a:lnTo>
                    <a:pt x="98" y="90"/>
                  </a:lnTo>
                  <a:lnTo>
                    <a:pt x="84" y="93"/>
                  </a:lnTo>
                  <a:lnTo>
                    <a:pt x="70" y="97"/>
                  </a:lnTo>
                  <a:lnTo>
                    <a:pt x="57" y="101"/>
                  </a:lnTo>
                  <a:lnTo>
                    <a:pt x="43" y="106"/>
                  </a:lnTo>
                  <a:lnTo>
                    <a:pt x="28" y="111"/>
                  </a:lnTo>
                  <a:lnTo>
                    <a:pt x="14" y="113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28" y="125"/>
                  </a:lnTo>
                  <a:lnTo>
                    <a:pt x="200" y="56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4"/>
                  </a:lnTo>
                  <a:lnTo>
                    <a:pt x="192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49" name="Freeform 74"/>
            <p:cNvSpPr>
              <a:spLocks/>
            </p:cNvSpPr>
            <p:nvPr/>
          </p:nvSpPr>
          <p:spPr bwMode="auto">
            <a:xfrm>
              <a:off x="1386" y="1880"/>
              <a:ext cx="71" cy="35"/>
            </a:xfrm>
            <a:custGeom>
              <a:avLst/>
              <a:gdLst>
                <a:gd name="T0" fmla="*/ 0 w 215"/>
                <a:gd name="T1" fmla="*/ 0 h 104"/>
                <a:gd name="T2" fmla="*/ 0 w 215"/>
                <a:gd name="T3" fmla="*/ 0 h 104"/>
                <a:gd name="T4" fmla="*/ 0 w 215"/>
                <a:gd name="T5" fmla="*/ 0 h 104"/>
                <a:gd name="T6" fmla="*/ 0 w 215"/>
                <a:gd name="T7" fmla="*/ 0 h 104"/>
                <a:gd name="T8" fmla="*/ 0 w 215"/>
                <a:gd name="T9" fmla="*/ 0 h 104"/>
                <a:gd name="T10" fmla="*/ 0 w 215"/>
                <a:gd name="T11" fmla="*/ 0 h 104"/>
                <a:gd name="T12" fmla="*/ 0 w 215"/>
                <a:gd name="T13" fmla="*/ 0 h 104"/>
                <a:gd name="T14" fmla="*/ 0 w 215"/>
                <a:gd name="T15" fmla="*/ 0 h 104"/>
                <a:gd name="T16" fmla="*/ 0 w 215"/>
                <a:gd name="T17" fmla="*/ 0 h 104"/>
                <a:gd name="T18" fmla="*/ 0 w 215"/>
                <a:gd name="T19" fmla="*/ 0 h 104"/>
                <a:gd name="T20" fmla="*/ 0 w 215"/>
                <a:gd name="T21" fmla="*/ 0 h 104"/>
                <a:gd name="T22" fmla="*/ 0 w 215"/>
                <a:gd name="T23" fmla="*/ 0 h 104"/>
                <a:gd name="T24" fmla="*/ 0 w 215"/>
                <a:gd name="T25" fmla="*/ 0 h 104"/>
                <a:gd name="T26" fmla="*/ 0 w 215"/>
                <a:gd name="T27" fmla="*/ 0 h 104"/>
                <a:gd name="T28" fmla="*/ 0 w 215"/>
                <a:gd name="T29" fmla="*/ 0 h 104"/>
                <a:gd name="T30" fmla="*/ 0 w 215"/>
                <a:gd name="T31" fmla="*/ 0 h 104"/>
                <a:gd name="T32" fmla="*/ 0 w 215"/>
                <a:gd name="T33" fmla="*/ 0 h 104"/>
                <a:gd name="T34" fmla="*/ 0 w 215"/>
                <a:gd name="T35" fmla="*/ 0 h 104"/>
                <a:gd name="T36" fmla="*/ 0 w 215"/>
                <a:gd name="T37" fmla="*/ 0 h 104"/>
                <a:gd name="T38" fmla="*/ 0 w 215"/>
                <a:gd name="T39" fmla="*/ 0 h 104"/>
                <a:gd name="T40" fmla="*/ 0 w 215"/>
                <a:gd name="T41" fmla="*/ 0 h 104"/>
                <a:gd name="T42" fmla="*/ 0 w 215"/>
                <a:gd name="T43" fmla="*/ 0 h 104"/>
                <a:gd name="T44" fmla="*/ 0 w 215"/>
                <a:gd name="T45" fmla="*/ 0 h 104"/>
                <a:gd name="T46" fmla="*/ 0 w 215"/>
                <a:gd name="T47" fmla="*/ 0 h 104"/>
                <a:gd name="T48" fmla="*/ 0 w 215"/>
                <a:gd name="T49" fmla="*/ 0 h 104"/>
                <a:gd name="T50" fmla="*/ 0 w 215"/>
                <a:gd name="T51" fmla="*/ 0 h 104"/>
                <a:gd name="T52" fmla="*/ 0 w 215"/>
                <a:gd name="T53" fmla="*/ 0 h 104"/>
                <a:gd name="T54" fmla="*/ 0 w 215"/>
                <a:gd name="T55" fmla="*/ 0 h 104"/>
                <a:gd name="T56" fmla="*/ 0 w 215"/>
                <a:gd name="T57" fmla="*/ 0 h 104"/>
                <a:gd name="T58" fmla="*/ 0 w 215"/>
                <a:gd name="T59" fmla="*/ 0 h 104"/>
                <a:gd name="T60" fmla="*/ 0 w 215"/>
                <a:gd name="T61" fmla="*/ 0 h 104"/>
                <a:gd name="T62" fmla="*/ 0 w 215"/>
                <a:gd name="T63" fmla="*/ 0 h 104"/>
                <a:gd name="T64" fmla="*/ 0 w 215"/>
                <a:gd name="T65" fmla="*/ 0 h 104"/>
                <a:gd name="T66" fmla="*/ 0 w 215"/>
                <a:gd name="T67" fmla="*/ 0 h 104"/>
                <a:gd name="T68" fmla="*/ 0 w 215"/>
                <a:gd name="T69" fmla="*/ 0 h 104"/>
                <a:gd name="T70" fmla="*/ 0 w 215"/>
                <a:gd name="T71" fmla="*/ 0 h 104"/>
                <a:gd name="T72" fmla="*/ 0 w 215"/>
                <a:gd name="T73" fmla="*/ 0 h 104"/>
                <a:gd name="T74" fmla="*/ 0 w 215"/>
                <a:gd name="T75" fmla="*/ 0 h 104"/>
                <a:gd name="T76" fmla="*/ 0 w 215"/>
                <a:gd name="T77" fmla="*/ 0 h 104"/>
                <a:gd name="T78" fmla="*/ 0 w 215"/>
                <a:gd name="T79" fmla="*/ 0 h 104"/>
                <a:gd name="T80" fmla="*/ 0 w 215"/>
                <a:gd name="T81" fmla="*/ 0 h 104"/>
                <a:gd name="T82" fmla="*/ 0 w 215"/>
                <a:gd name="T83" fmla="*/ 0 h 104"/>
                <a:gd name="T84" fmla="*/ 0 w 215"/>
                <a:gd name="T85" fmla="*/ 0 h 104"/>
                <a:gd name="T86" fmla="*/ 0 w 215"/>
                <a:gd name="T87" fmla="*/ 0 h 104"/>
                <a:gd name="T88" fmla="*/ 0 w 215"/>
                <a:gd name="T89" fmla="*/ 0 h 104"/>
                <a:gd name="T90" fmla="*/ 0 w 215"/>
                <a:gd name="T91" fmla="*/ 0 h 104"/>
                <a:gd name="T92" fmla="*/ 0 w 215"/>
                <a:gd name="T93" fmla="*/ 0 h 104"/>
                <a:gd name="T94" fmla="*/ 0 w 215"/>
                <a:gd name="T95" fmla="*/ 0 h 104"/>
                <a:gd name="T96" fmla="*/ 0 w 215"/>
                <a:gd name="T97" fmla="*/ 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5"/>
                <a:gd name="T148" fmla="*/ 0 h 104"/>
                <a:gd name="T149" fmla="*/ 215 w 215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5" h="104">
                  <a:moveTo>
                    <a:pt x="74" y="104"/>
                  </a:moveTo>
                  <a:lnTo>
                    <a:pt x="78" y="101"/>
                  </a:lnTo>
                  <a:lnTo>
                    <a:pt x="84" y="97"/>
                  </a:lnTo>
                  <a:lnTo>
                    <a:pt x="88" y="92"/>
                  </a:lnTo>
                  <a:lnTo>
                    <a:pt x="91" y="89"/>
                  </a:lnTo>
                  <a:lnTo>
                    <a:pt x="95" y="85"/>
                  </a:lnTo>
                  <a:lnTo>
                    <a:pt x="98" y="81"/>
                  </a:lnTo>
                  <a:lnTo>
                    <a:pt x="100" y="78"/>
                  </a:lnTo>
                  <a:lnTo>
                    <a:pt x="100" y="75"/>
                  </a:lnTo>
                  <a:lnTo>
                    <a:pt x="108" y="68"/>
                  </a:lnTo>
                  <a:lnTo>
                    <a:pt x="114" y="68"/>
                  </a:lnTo>
                  <a:lnTo>
                    <a:pt x="119" y="67"/>
                  </a:lnTo>
                  <a:lnTo>
                    <a:pt x="127" y="64"/>
                  </a:lnTo>
                  <a:lnTo>
                    <a:pt x="134" y="61"/>
                  </a:lnTo>
                  <a:lnTo>
                    <a:pt x="141" y="58"/>
                  </a:lnTo>
                  <a:lnTo>
                    <a:pt x="148" y="55"/>
                  </a:lnTo>
                  <a:lnTo>
                    <a:pt x="154" y="52"/>
                  </a:lnTo>
                  <a:lnTo>
                    <a:pt x="159" y="50"/>
                  </a:lnTo>
                  <a:lnTo>
                    <a:pt x="159" y="42"/>
                  </a:lnTo>
                  <a:lnTo>
                    <a:pt x="159" y="36"/>
                  </a:lnTo>
                  <a:lnTo>
                    <a:pt x="162" y="36"/>
                  </a:lnTo>
                  <a:lnTo>
                    <a:pt x="165" y="34"/>
                  </a:lnTo>
                  <a:lnTo>
                    <a:pt x="168" y="31"/>
                  </a:lnTo>
                  <a:lnTo>
                    <a:pt x="171" y="29"/>
                  </a:lnTo>
                  <a:lnTo>
                    <a:pt x="172" y="27"/>
                  </a:lnTo>
                  <a:lnTo>
                    <a:pt x="174" y="23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8" y="17"/>
                  </a:lnTo>
                  <a:lnTo>
                    <a:pt x="182" y="16"/>
                  </a:lnTo>
                  <a:lnTo>
                    <a:pt x="186" y="16"/>
                  </a:lnTo>
                  <a:lnTo>
                    <a:pt x="191" y="14"/>
                  </a:lnTo>
                  <a:lnTo>
                    <a:pt x="196" y="13"/>
                  </a:lnTo>
                  <a:lnTo>
                    <a:pt x="201" y="12"/>
                  </a:lnTo>
                  <a:lnTo>
                    <a:pt x="206" y="11"/>
                  </a:lnTo>
                  <a:lnTo>
                    <a:pt x="212" y="11"/>
                  </a:lnTo>
                  <a:lnTo>
                    <a:pt x="212" y="10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3" y="7"/>
                  </a:lnTo>
                  <a:lnTo>
                    <a:pt x="215" y="6"/>
                  </a:lnTo>
                  <a:lnTo>
                    <a:pt x="215" y="5"/>
                  </a:lnTo>
                  <a:lnTo>
                    <a:pt x="208" y="3"/>
                  </a:lnTo>
                  <a:lnTo>
                    <a:pt x="151" y="0"/>
                  </a:lnTo>
                  <a:lnTo>
                    <a:pt x="118" y="24"/>
                  </a:lnTo>
                  <a:lnTo>
                    <a:pt x="0" y="101"/>
                  </a:lnTo>
                  <a:lnTo>
                    <a:pt x="74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50" name="Freeform 75"/>
            <p:cNvSpPr>
              <a:spLocks/>
            </p:cNvSpPr>
            <p:nvPr/>
          </p:nvSpPr>
          <p:spPr bwMode="auto">
            <a:xfrm>
              <a:off x="851" y="1851"/>
              <a:ext cx="60" cy="48"/>
            </a:xfrm>
            <a:custGeom>
              <a:avLst/>
              <a:gdLst>
                <a:gd name="T0" fmla="*/ 0 w 180"/>
                <a:gd name="T1" fmla="*/ 0 h 143"/>
                <a:gd name="T2" fmla="*/ 0 w 180"/>
                <a:gd name="T3" fmla="*/ 0 h 143"/>
                <a:gd name="T4" fmla="*/ 0 w 180"/>
                <a:gd name="T5" fmla="*/ 0 h 143"/>
                <a:gd name="T6" fmla="*/ 0 w 180"/>
                <a:gd name="T7" fmla="*/ 0 h 143"/>
                <a:gd name="T8" fmla="*/ 0 w 180"/>
                <a:gd name="T9" fmla="*/ 0 h 143"/>
                <a:gd name="T10" fmla="*/ 0 w 180"/>
                <a:gd name="T11" fmla="*/ 0 h 143"/>
                <a:gd name="T12" fmla="*/ 0 w 180"/>
                <a:gd name="T13" fmla="*/ 0 h 143"/>
                <a:gd name="T14" fmla="*/ 0 w 180"/>
                <a:gd name="T15" fmla="*/ 0 h 143"/>
                <a:gd name="T16" fmla="*/ 0 w 180"/>
                <a:gd name="T17" fmla="*/ 0 h 143"/>
                <a:gd name="T18" fmla="*/ 0 w 180"/>
                <a:gd name="T19" fmla="*/ 0 h 143"/>
                <a:gd name="T20" fmla="*/ 0 w 180"/>
                <a:gd name="T21" fmla="*/ 0 h 143"/>
                <a:gd name="T22" fmla="*/ 0 w 180"/>
                <a:gd name="T23" fmla="*/ 0 h 143"/>
                <a:gd name="T24" fmla="*/ 0 w 180"/>
                <a:gd name="T25" fmla="*/ 0 h 143"/>
                <a:gd name="T26" fmla="*/ 0 w 180"/>
                <a:gd name="T27" fmla="*/ 0 h 143"/>
                <a:gd name="T28" fmla="*/ 0 w 180"/>
                <a:gd name="T29" fmla="*/ 0 h 143"/>
                <a:gd name="T30" fmla="*/ 0 w 180"/>
                <a:gd name="T31" fmla="*/ 0 h 143"/>
                <a:gd name="T32" fmla="*/ 0 w 180"/>
                <a:gd name="T33" fmla="*/ 0 h 143"/>
                <a:gd name="T34" fmla="*/ 0 w 180"/>
                <a:gd name="T35" fmla="*/ 0 h 143"/>
                <a:gd name="T36" fmla="*/ 0 w 180"/>
                <a:gd name="T37" fmla="*/ 0 h 143"/>
                <a:gd name="T38" fmla="*/ 0 w 180"/>
                <a:gd name="T39" fmla="*/ 0 h 143"/>
                <a:gd name="T40" fmla="*/ 0 w 180"/>
                <a:gd name="T41" fmla="*/ 0 h 143"/>
                <a:gd name="T42" fmla="*/ 0 w 180"/>
                <a:gd name="T43" fmla="*/ 0 h 143"/>
                <a:gd name="T44" fmla="*/ 0 w 180"/>
                <a:gd name="T45" fmla="*/ 0 h 143"/>
                <a:gd name="T46" fmla="*/ 0 w 180"/>
                <a:gd name="T47" fmla="*/ 0 h 143"/>
                <a:gd name="T48" fmla="*/ 0 w 180"/>
                <a:gd name="T49" fmla="*/ 0 h 143"/>
                <a:gd name="T50" fmla="*/ 0 w 180"/>
                <a:gd name="T51" fmla="*/ 0 h 143"/>
                <a:gd name="T52" fmla="*/ 0 w 180"/>
                <a:gd name="T53" fmla="*/ 0 h 143"/>
                <a:gd name="T54" fmla="*/ 0 w 180"/>
                <a:gd name="T55" fmla="*/ 0 h 143"/>
                <a:gd name="T56" fmla="*/ 0 w 180"/>
                <a:gd name="T57" fmla="*/ 0 h 143"/>
                <a:gd name="T58" fmla="*/ 0 w 180"/>
                <a:gd name="T59" fmla="*/ 0 h 143"/>
                <a:gd name="T60" fmla="*/ 0 w 180"/>
                <a:gd name="T61" fmla="*/ 0 h 143"/>
                <a:gd name="T62" fmla="*/ 0 w 180"/>
                <a:gd name="T63" fmla="*/ 0 h 143"/>
                <a:gd name="T64" fmla="*/ 0 w 180"/>
                <a:gd name="T65" fmla="*/ 0 h 143"/>
                <a:gd name="T66" fmla="*/ 0 w 180"/>
                <a:gd name="T67" fmla="*/ 0 h 143"/>
                <a:gd name="T68" fmla="*/ 0 w 180"/>
                <a:gd name="T69" fmla="*/ 0 h 143"/>
                <a:gd name="T70" fmla="*/ 0 w 180"/>
                <a:gd name="T71" fmla="*/ 0 h 143"/>
                <a:gd name="T72" fmla="*/ 0 w 180"/>
                <a:gd name="T73" fmla="*/ 0 h 143"/>
                <a:gd name="T74" fmla="*/ 0 w 180"/>
                <a:gd name="T75" fmla="*/ 0 h 143"/>
                <a:gd name="T76" fmla="*/ 0 w 180"/>
                <a:gd name="T77" fmla="*/ 0 h 143"/>
                <a:gd name="T78" fmla="*/ 0 w 180"/>
                <a:gd name="T79" fmla="*/ 0 h 143"/>
                <a:gd name="T80" fmla="*/ 0 w 180"/>
                <a:gd name="T81" fmla="*/ 0 h 143"/>
                <a:gd name="T82" fmla="*/ 0 w 180"/>
                <a:gd name="T83" fmla="*/ 0 h 143"/>
                <a:gd name="T84" fmla="*/ 0 w 180"/>
                <a:gd name="T85" fmla="*/ 0 h 143"/>
                <a:gd name="T86" fmla="*/ 0 w 180"/>
                <a:gd name="T87" fmla="*/ 0 h 143"/>
                <a:gd name="T88" fmla="*/ 0 w 180"/>
                <a:gd name="T89" fmla="*/ 0 h 143"/>
                <a:gd name="T90" fmla="*/ 0 w 180"/>
                <a:gd name="T91" fmla="*/ 0 h 143"/>
                <a:gd name="T92" fmla="*/ 0 w 180"/>
                <a:gd name="T93" fmla="*/ 0 h 143"/>
                <a:gd name="T94" fmla="*/ 0 w 180"/>
                <a:gd name="T95" fmla="*/ 0 h 143"/>
                <a:gd name="T96" fmla="*/ 0 w 180"/>
                <a:gd name="T97" fmla="*/ 0 h 143"/>
                <a:gd name="T98" fmla="*/ 0 w 180"/>
                <a:gd name="T99" fmla="*/ 0 h 143"/>
                <a:gd name="T100" fmla="*/ 0 w 180"/>
                <a:gd name="T101" fmla="*/ 0 h 143"/>
                <a:gd name="T102" fmla="*/ 0 w 180"/>
                <a:gd name="T103" fmla="*/ 0 h 143"/>
                <a:gd name="T104" fmla="*/ 0 w 180"/>
                <a:gd name="T105" fmla="*/ 0 h 143"/>
                <a:gd name="T106" fmla="*/ 0 w 180"/>
                <a:gd name="T107" fmla="*/ 0 h 143"/>
                <a:gd name="T108" fmla="*/ 0 w 180"/>
                <a:gd name="T109" fmla="*/ 0 h 143"/>
                <a:gd name="T110" fmla="*/ 0 w 180"/>
                <a:gd name="T111" fmla="*/ 0 h 143"/>
                <a:gd name="T112" fmla="*/ 0 w 180"/>
                <a:gd name="T113" fmla="*/ 0 h 1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"/>
                <a:gd name="T172" fmla="*/ 0 h 143"/>
                <a:gd name="T173" fmla="*/ 180 w 180"/>
                <a:gd name="T174" fmla="*/ 143 h 1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" h="143">
                  <a:moveTo>
                    <a:pt x="180" y="27"/>
                  </a:moveTo>
                  <a:lnTo>
                    <a:pt x="174" y="42"/>
                  </a:lnTo>
                  <a:lnTo>
                    <a:pt x="171" y="54"/>
                  </a:lnTo>
                  <a:lnTo>
                    <a:pt x="168" y="64"/>
                  </a:lnTo>
                  <a:lnTo>
                    <a:pt x="167" y="71"/>
                  </a:lnTo>
                  <a:lnTo>
                    <a:pt x="165" y="80"/>
                  </a:lnTo>
                  <a:lnTo>
                    <a:pt x="165" y="88"/>
                  </a:lnTo>
                  <a:lnTo>
                    <a:pt x="164" y="98"/>
                  </a:lnTo>
                  <a:lnTo>
                    <a:pt x="164" y="111"/>
                  </a:lnTo>
                  <a:lnTo>
                    <a:pt x="153" y="114"/>
                  </a:lnTo>
                  <a:lnTo>
                    <a:pt x="140" y="115"/>
                  </a:lnTo>
                  <a:lnTo>
                    <a:pt x="126" y="117"/>
                  </a:lnTo>
                  <a:lnTo>
                    <a:pt x="113" y="120"/>
                  </a:lnTo>
                  <a:lnTo>
                    <a:pt x="99" y="121"/>
                  </a:lnTo>
                  <a:lnTo>
                    <a:pt x="84" y="122"/>
                  </a:lnTo>
                  <a:lnTo>
                    <a:pt x="72" y="123"/>
                  </a:lnTo>
                  <a:lnTo>
                    <a:pt x="60" y="123"/>
                  </a:lnTo>
                  <a:lnTo>
                    <a:pt x="60" y="126"/>
                  </a:lnTo>
                  <a:lnTo>
                    <a:pt x="59" y="128"/>
                  </a:lnTo>
                  <a:lnTo>
                    <a:pt x="57" y="131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52" y="138"/>
                  </a:lnTo>
                  <a:lnTo>
                    <a:pt x="49" y="140"/>
                  </a:lnTo>
                  <a:lnTo>
                    <a:pt x="47" y="143"/>
                  </a:lnTo>
                  <a:lnTo>
                    <a:pt x="0" y="137"/>
                  </a:lnTo>
                  <a:lnTo>
                    <a:pt x="0" y="126"/>
                  </a:lnTo>
                  <a:lnTo>
                    <a:pt x="26" y="111"/>
                  </a:lnTo>
                  <a:lnTo>
                    <a:pt x="37" y="98"/>
                  </a:lnTo>
                  <a:lnTo>
                    <a:pt x="22" y="70"/>
                  </a:lnTo>
                  <a:lnTo>
                    <a:pt x="70" y="55"/>
                  </a:lnTo>
                  <a:lnTo>
                    <a:pt x="83" y="45"/>
                  </a:lnTo>
                  <a:lnTo>
                    <a:pt x="79" y="28"/>
                  </a:lnTo>
                  <a:lnTo>
                    <a:pt x="66" y="21"/>
                  </a:lnTo>
                  <a:lnTo>
                    <a:pt x="63" y="17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20" y="2"/>
                  </a:lnTo>
                  <a:lnTo>
                    <a:pt x="143" y="2"/>
                  </a:lnTo>
                  <a:lnTo>
                    <a:pt x="143" y="8"/>
                  </a:lnTo>
                  <a:lnTo>
                    <a:pt x="157" y="8"/>
                  </a:lnTo>
                  <a:lnTo>
                    <a:pt x="164" y="15"/>
                  </a:lnTo>
                  <a:lnTo>
                    <a:pt x="164" y="17"/>
                  </a:lnTo>
                  <a:lnTo>
                    <a:pt x="164" y="20"/>
                  </a:lnTo>
                  <a:lnTo>
                    <a:pt x="165" y="21"/>
                  </a:lnTo>
                  <a:lnTo>
                    <a:pt x="165" y="24"/>
                  </a:lnTo>
                  <a:lnTo>
                    <a:pt x="167" y="25"/>
                  </a:lnTo>
                  <a:lnTo>
                    <a:pt x="168" y="26"/>
                  </a:lnTo>
                  <a:lnTo>
                    <a:pt x="170" y="27"/>
                  </a:lnTo>
                  <a:lnTo>
                    <a:pt x="172" y="27"/>
                  </a:lnTo>
                  <a:lnTo>
                    <a:pt x="18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51" name="Freeform 76"/>
            <p:cNvSpPr>
              <a:spLocks/>
            </p:cNvSpPr>
            <p:nvPr/>
          </p:nvSpPr>
          <p:spPr bwMode="auto">
            <a:xfrm>
              <a:off x="938" y="1841"/>
              <a:ext cx="115" cy="64"/>
            </a:xfrm>
            <a:custGeom>
              <a:avLst/>
              <a:gdLst>
                <a:gd name="T0" fmla="*/ 0 w 344"/>
                <a:gd name="T1" fmla="*/ 0 h 190"/>
                <a:gd name="T2" fmla="*/ 0 w 344"/>
                <a:gd name="T3" fmla="*/ 0 h 190"/>
                <a:gd name="T4" fmla="*/ 0 w 344"/>
                <a:gd name="T5" fmla="*/ 0 h 190"/>
                <a:gd name="T6" fmla="*/ 0 w 344"/>
                <a:gd name="T7" fmla="*/ 0 h 190"/>
                <a:gd name="T8" fmla="*/ 0 w 344"/>
                <a:gd name="T9" fmla="*/ 0 h 190"/>
                <a:gd name="T10" fmla="*/ 0 w 344"/>
                <a:gd name="T11" fmla="*/ 0 h 190"/>
                <a:gd name="T12" fmla="*/ 0 w 344"/>
                <a:gd name="T13" fmla="*/ 0 h 190"/>
                <a:gd name="T14" fmla="*/ 0 w 344"/>
                <a:gd name="T15" fmla="*/ 0 h 190"/>
                <a:gd name="T16" fmla="*/ 0 w 344"/>
                <a:gd name="T17" fmla="*/ 0 h 190"/>
                <a:gd name="T18" fmla="*/ 0 w 344"/>
                <a:gd name="T19" fmla="*/ 0 h 190"/>
                <a:gd name="T20" fmla="*/ 0 w 344"/>
                <a:gd name="T21" fmla="*/ 0 h 190"/>
                <a:gd name="T22" fmla="*/ 0 w 344"/>
                <a:gd name="T23" fmla="*/ 0 h 190"/>
                <a:gd name="T24" fmla="*/ 0 w 344"/>
                <a:gd name="T25" fmla="*/ 0 h 190"/>
                <a:gd name="T26" fmla="*/ 0 w 344"/>
                <a:gd name="T27" fmla="*/ 0 h 190"/>
                <a:gd name="T28" fmla="*/ 0 w 344"/>
                <a:gd name="T29" fmla="*/ 0 h 190"/>
                <a:gd name="T30" fmla="*/ 0 w 344"/>
                <a:gd name="T31" fmla="*/ 0 h 190"/>
                <a:gd name="T32" fmla="*/ 0 w 344"/>
                <a:gd name="T33" fmla="*/ 0 h 190"/>
                <a:gd name="T34" fmla="*/ 0 w 344"/>
                <a:gd name="T35" fmla="*/ 0 h 190"/>
                <a:gd name="T36" fmla="*/ 0 w 344"/>
                <a:gd name="T37" fmla="*/ 0 h 190"/>
                <a:gd name="T38" fmla="*/ 0 w 344"/>
                <a:gd name="T39" fmla="*/ 0 h 190"/>
                <a:gd name="T40" fmla="*/ 0 w 344"/>
                <a:gd name="T41" fmla="*/ 0 h 190"/>
                <a:gd name="T42" fmla="*/ 0 w 344"/>
                <a:gd name="T43" fmla="*/ 0 h 190"/>
                <a:gd name="T44" fmla="*/ 0 w 344"/>
                <a:gd name="T45" fmla="*/ 0 h 190"/>
                <a:gd name="T46" fmla="*/ 0 w 344"/>
                <a:gd name="T47" fmla="*/ 0 h 190"/>
                <a:gd name="T48" fmla="*/ 0 w 344"/>
                <a:gd name="T49" fmla="*/ 0 h 190"/>
                <a:gd name="T50" fmla="*/ 0 w 344"/>
                <a:gd name="T51" fmla="*/ 0 h 190"/>
                <a:gd name="T52" fmla="*/ 0 w 344"/>
                <a:gd name="T53" fmla="*/ 0 h 190"/>
                <a:gd name="T54" fmla="*/ 0 w 344"/>
                <a:gd name="T55" fmla="*/ 0 h 190"/>
                <a:gd name="T56" fmla="*/ 0 w 344"/>
                <a:gd name="T57" fmla="*/ 0 h 190"/>
                <a:gd name="T58" fmla="*/ 0 w 344"/>
                <a:gd name="T59" fmla="*/ 0 h 190"/>
                <a:gd name="T60" fmla="*/ 0 w 344"/>
                <a:gd name="T61" fmla="*/ 0 h 190"/>
                <a:gd name="T62" fmla="*/ 0 w 344"/>
                <a:gd name="T63" fmla="*/ 0 h 190"/>
                <a:gd name="T64" fmla="*/ 0 w 344"/>
                <a:gd name="T65" fmla="*/ 0 h 190"/>
                <a:gd name="T66" fmla="*/ 0 w 344"/>
                <a:gd name="T67" fmla="*/ 0 h 1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4"/>
                <a:gd name="T103" fmla="*/ 0 h 190"/>
                <a:gd name="T104" fmla="*/ 344 w 344"/>
                <a:gd name="T105" fmla="*/ 190 h 1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4" h="190">
                  <a:moveTo>
                    <a:pt x="336" y="5"/>
                  </a:moveTo>
                  <a:lnTo>
                    <a:pt x="330" y="11"/>
                  </a:lnTo>
                  <a:lnTo>
                    <a:pt x="324" y="17"/>
                  </a:lnTo>
                  <a:lnTo>
                    <a:pt x="318" y="23"/>
                  </a:lnTo>
                  <a:lnTo>
                    <a:pt x="313" y="29"/>
                  </a:lnTo>
                  <a:lnTo>
                    <a:pt x="306" y="36"/>
                  </a:lnTo>
                  <a:lnTo>
                    <a:pt x="299" y="39"/>
                  </a:lnTo>
                  <a:lnTo>
                    <a:pt x="291" y="43"/>
                  </a:lnTo>
                  <a:lnTo>
                    <a:pt x="283" y="44"/>
                  </a:lnTo>
                  <a:lnTo>
                    <a:pt x="283" y="46"/>
                  </a:lnTo>
                  <a:lnTo>
                    <a:pt x="282" y="49"/>
                  </a:lnTo>
                  <a:lnTo>
                    <a:pt x="279" y="53"/>
                  </a:lnTo>
                  <a:lnTo>
                    <a:pt x="276" y="56"/>
                  </a:lnTo>
                  <a:lnTo>
                    <a:pt x="273" y="59"/>
                  </a:lnTo>
                  <a:lnTo>
                    <a:pt x="272" y="61"/>
                  </a:lnTo>
                  <a:lnTo>
                    <a:pt x="269" y="62"/>
                  </a:lnTo>
                  <a:lnTo>
                    <a:pt x="253" y="70"/>
                  </a:lnTo>
                  <a:lnTo>
                    <a:pt x="246" y="70"/>
                  </a:lnTo>
                  <a:lnTo>
                    <a:pt x="239" y="70"/>
                  </a:lnTo>
                  <a:lnTo>
                    <a:pt x="239" y="88"/>
                  </a:lnTo>
                  <a:lnTo>
                    <a:pt x="232" y="95"/>
                  </a:lnTo>
                  <a:lnTo>
                    <a:pt x="223" y="95"/>
                  </a:lnTo>
                  <a:lnTo>
                    <a:pt x="216" y="95"/>
                  </a:lnTo>
                  <a:lnTo>
                    <a:pt x="216" y="105"/>
                  </a:lnTo>
                  <a:lnTo>
                    <a:pt x="215" y="113"/>
                  </a:lnTo>
                  <a:lnTo>
                    <a:pt x="212" y="123"/>
                  </a:lnTo>
                  <a:lnTo>
                    <a:pt x="209" y="133"/>
                  </a:lnTo>
                  <a:lnTo>
                    <a:pt x="206" y="141"/>
                  </a:lnTo>
                  <a:lnTo>
                    <a:pt x="203" y="150"/>
                  </a:lnTo>
                  <a:lnTo>
                    <a:pt x="202" y="157"/>
                  </a:lnTo>
                  <a:lnTo>
                    <a:pt x="202" y="166"/>
                  </a:lnTo>
                  <a:lnTo>
                    <a:pt x="188" y="166"/>
                  </a:lnTo>
                  <a:lnTo>
                    <a:pt x="171" y="167"/>
                  </a:lnTo>
                  <a:lnTo>
                    <a:pt x="148" y="169"/>
                  </a:lnTo>
                  <a:lnTo>
                    <a:pt x="124" y="173"/>
                  </a:lnTo>
                  <a:lnTo>
                    <a:pt x="98" y="177"/>
                  </a:lnTo>
                  <a:lnTo>
                    <a:pt x="71" y="182"/>
                  </a:lnTo>
                  <a:lnTo>
                    <a:pt x="46" y="185"/>
                  </a:lnTo>
                  <a:lnTo>
                    <a:pt x="20" y="190"/>
                  </a:lnTo>
                  <a:lnTo>
                    <a:pt x="0" y="190"/>
                  </a:lnTo>
                  <a:lnTo>
                    <a:pt x="33" y="172"/>
                  </a:lnTo>
                  <a:lnTo>
                    <a:pt x="65" y="138"/>
                  </a:lnTo>
                  <a:lnTo>
                    <a:pt x="61" y="112"/>
                  </a:lnTo>
                  <a:lnTo>
                    <a:pt x="57" y="109"/>
                  </a:lnTo>
                  <a:lnTo>
                    <a:pt x="118" y="91"/>
                  </a:lnTo>
                  <a:lnTo>
                    <a:pt x="122" y="91"/>
                  </a:lnTo>
                  <a:lnTo>
                    <a:pt x="131" y="84"/>
                  </a:lnTo>
                  <a:lnTo>
                    <a:pt x="127" y="74"/>
                  </a:lnTo>
                  <a:lnTo>
                    <a:pt x="127" y="67"/>
                  </a:lnTo>
                  <a:lnTo>
                    <a:pt x="229" y="19"/>
                  </a:lnTo>
                  <a:lnTo>
                    <a:pt x="331" y="0"/>
                  </a:lnTo>
                  <a:lnTo>
                    <a:pt x="334" y="3"/>
                  </a:lnTo>
                  <a:lnTo>
                    <a:pt x="336" y="5"/>
                  </a:lnTo>
                  <a:lnTo>
                    <a:pt x="337" y="9"/>
                  </a:lnTo>
                  <a:lnTo>
                    <a:pt x="340" y="11"/>
                  </a:lnTo>
                  <a:lnTo>
                    <a:pt x="341" y="15"/>
                  </a:lnTo>
                  <a:lnTo>
                    <a:pt x="343" y="17"/>
                  </a:lnTo>
                  <a:lnTo>
                    <a:pt x="343" y="21"/>
                  </a:lnTo>
                  <a:lnTo>
                    <a:pt x="344" y="25"/>
                  </a:lnTo>
                  <a:lnTo>
                    <a:pt x="341" y="25"/>
                  </a:lnTo>
                  <a:lnTo>
                    <a:pt x="338" y="23"/>
                  </a:lnTo>
                  <a:lnTo>
                    <a:pt x="336" y="22"/>
                  </a:lnTo>
                  <a:lnTo>
                    <a:pt x="334" y="20"/>
                  </a:lnTo>
                  <a:lnTo>
                    <a:pt x="333" y="17"/>
                  </a:lnTo>
                  <a:lnTo>
                    <a:pt x="333" y="14"/>
                  </a:lnTo>
                  <a:lnTo>
                    <a:pt x="334" y="10"/>
                  </a:lnTo>
                  <a:lnTo>
                    <a:pt x="336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52" name="Freeform 77"/>
            <p:cNvSpPr>
              <a:spLocks noEditPoints="1"/>
            </p:cNvSpPr>
            <p:nvPr/>
          </p:nvSpPr>
          <p:spPr bwMode="auto">
            <a:xfrm>
              <a:off x="1272" y="1923"/>
              <a:ext cx="147" cy="76"/>
            </a:xfrm>
            <a:custGeom>
              <a:avLst/>
              <a:gdLst>
                <a:gd name="T0" fmla="*/ 0 w 440"/>
                <a:gd name="T1" fmla="*/ 0 h 228"/>
                <a:gd name="T2" fmla="*/ 0 w 440"/>
                <a:gd name="T3" fmla="*/ 0 h 228"/>
                <a:gd name="T4" fmla="*/ 0 w 440"/>
                <a:gd name="T5" fmla="*/ 0 h 228"/>
                <a:gd name="T6" fmla="*/ 0 w 440"/>
                <a:gd name="T7" fmla="*/ 0 h 228"/>
                <a:gd name="T8" fmla="*/ 0 w 440"/>
                <a:gd name="T9" fmla="*/ 0 h 228"/>
                <a:gd name="T10" fmla="*/ 0 w 440"/>
                <a:gd name="T11" fmla="*/ 0 h 228"/>
                <a:gd name="T12" fmla="*/ 0 w 440"/>
                <a:gd name="T13" fmla="*/ 0 h 228"/>
                <a:gd name="T14" fmla="*/ 0 w 440"/>
                <a:gd name="T15" fmla="*/ 0 h 228"/>
                <a:gd name="T16" fmla="*/ 0 w 440"/>
                <a:gd name="T17" fmla="*/ 0 h 228"/>
                <a:gd name="T18" fmla="*/ 0 w 440"/>
                <a:gd name="T19" fmla="*/ 0 h 228"/>
                <a:gd name="T20" fmla="*/ 0 w 440"/>
                <a:gd name="T21" fmla="*/ 0 h 228"/>
                <a:gd name="T22" fmla="*/ 0 w 440"/>
                <a:gd name="T23" fmla="*/ 0 h 228"/>
                <a:gd name="T24" fmla="*/ 0 w 440"/>
                <a:gd name="T25" fmla="*/ 0 h 228"/>
                <a:gd name="T26" fmla="*/ 0 w 440"/>
                <a:gd name="T27" fmla="*/ 0 h 228"/>
                <a:gd name="T28" fmla="*/ 0 w 440"/>
                <a:gd name="T29" fmla="*/ 0 h 228"/>
                <a:gd name="T30" fmla="*/ 0 w 440"/>
                <a:gd name="T31" fmla="*/ 0 h 228"/>
                <a:gd name="T32" fmla="*/ 0 w 440"/>
                <a:gd name="T33" fmla="*/ 0 h 228"/>
                <a:gd name="T34" fmla="*/ 0 w 440"/>
                <a:gd name="T35" fmla="*/ 0 h 228"/>
                <a:gd name="T36" fmla="*/ 0 w 440"/>
                <a:gd name="T37" fmla="*/ 0 h 228"/>
                <a:gd name="T38" fmla="*/ 0 w 440"/>
                <a:gd name="T39" fmla="*/ 0 h 228"/>
                <a:gd name="T40" fmla="*/ 0 w 440"/>
                <a:gd name="T41" fmla="*/ 0 h 228"/>
                <a:gd name="T42" fmla="*/ 0 w 440"/>
                <a:gd name="T43" fmla="*/ 0 h 228"/>
                <a:gd name="T44" fmla="*/ 0 w 440"/>
                <a:gd name="T45" fmla="*/ 0 h 228"/>
                <a:gd name="T46" fmla="*/ 0 w 440"/>
                <a:gd name="T47" fmla="*/ 0 h 228"/>
                <a:gd name="T48" fmla="*/ 0 w 440"/>
                <a:gd name="T49" fmla="*/ 0 h 228"/>
                <a:gd name="T50" fmla="*/ 0 w 440"/>
                <a:gd name="T51" fmla="*/ 0 h 228"/>
                <a:gd name="T52" fmla="*/ 0 w 440"/>
                <a:gd name="T53" fmla="*/ 0 h 228"/>
                <a:gd name="T54" fmla="*/ 0 w 440"/>
                <a:gd name="T55" fmla="*/ 0 h 228"/>
                <a:gd name="T56" fmla="*/ 0 w 440"/>
                <a:gd name="T57" fmla="*/ 0 h 228"/>
                <a:gd name="T58" fmla="*/ 0 w 440"/>
                <a:gd name="T59" fmla="*/ 0 h 228"/>
                <a:gd name="T60" fmla="*/ 0 w 440"/>
                <a:gd name="T61" fmla="*/ 0 h 228"/>
                <a:gd name="T62" fmla="*/ 0 w 440"/>
                <a:gd name="T63" fmla="*/ 0 h 228"/>
                <a:gd name="T64" fmla="*/ 0 w 440"/>
                <a:gd name="T65" fmla="*/ 0 h 228"/>
                <a:gd name="T66" fmla="*/ 0 w 440"/>
                <a:gd name="T67" fmla="*/ 0 h 228"/>
                <a:gd name="T68" fmla="*/ 0 w 440"/>
                <a:gd name="T69" fmla="*/ 0 h 2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228"/>
                <a:gd name="T107" fmla="*/ 440 w 440"/>
                <a:gd name="T108" fmla="*/ 228 h 2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228">
                  <a:moveTo>
                    <a:pt x="0" y="138"/>
                  </a:moveTo>
                  <a:lnTo>
                    <a:pt x="118" y="138"/>
                  </a:lnTo>
                  <a:lnTo>
                    <a:pt x="120" y="137"/>
                  </a:lnTo>
                  <a:lnTo>
                    <a:pt x="124" y="132"/>
                  </a:lnTo>
                  <a:lnTo>
                    <a:pt x="128" y="126"/>
                  </a:lnTo>
                  <a:lnTo>
                    <a:pt x="134" y="119"/>
                  </a:lnTo>
                  <a:lnTo>
                    <a:pt x="141" y="113"/>
                  </a:lnTo>
                  <a:lnTo>
                    <a:pt x="147" y="107"/>
                  </a:lnTo>
                  <a:lnTo>
                    <a:pt x="152" y="102"/>
                  </a:lnTo>
                  <a:lnTo>
                    <a:pt x="157" y="101"/>
                  </a:lnTo>
                  <a:lnTo>
                    <a:pt x="164" y="87"/>
                  </a:lnTo>
                  <a:lnTo>
                    <a:pt x="313" y="87"/>
                  </a:lnTo>
                  <a:lnTo>
                    <a:pt x="218" y="133"/>
                  </a:lnTo>
                  <a:lnTo>
                    <a:pt x="172" y="148"/>
                  </a:lnTo>
                  <a:lnTo>
                    <a:pt x="63" y="225"/>
                  </a:lnTo>
                  <a:lnTo>
                    <a:pt x="60" y="228"/>
                  </a:lnTo>
                  <a:lnTo>
                    <a:pt x="59" y="228"/>
                  </a:lnTo>
                  <a:lnTo>
                    <a:pt x="59" y="225"/>
                  </a:lnTo>
                  <a:lnTo>
                    <a:pt x="57" y="222"/>
                  </a:lnTo>
                  <a:lnTo>
                    <a:pt x="56" y="222"/>
                  </a:lnTo>
                  <a:lnTo>
                    <a:pt x="54" y="221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1" y="215"/>
                  </a:lnTo>
                  <a:lnTo>
                    <a:pt x="50" y="215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0" y="210"/>
                  </a:lnTo>
                  <a:lnTo>
                    <a:pt x="39" y="186"/>
                  </a:lnTo>
                  <a:lnTo>
                    <a:pt x="5" y="141"/>
                  </a:lnTo>
                  <a:lnTo>
                    <a:pt x="0" y="138"/>
                  </a:lnTo>
                  <a:close/>
                  <a:moveTo>
                    <a:pt x="322" y="84"/>
                  </a:moveTo>
                  <a:lnTo>
                    <a:pt x="324" y="77"/>
                  </a:lnTo>
                  <a:lnTo>
                    <a:pt x="327" y="70"/>
                  </a:lnTo>
                  <a:lnTo>
                    <a:pt x="333" y="63"/>
                  </a:lnTo>
                  <a:lnTo>
                    <a:pt x="337" y="56"/>
                  </a:lnTo>
                  <a:lnTo>
                    <a:pt x="343" y="48"/>
                  </a:lnTo>
                  <a:lnTo>
                    <a:pt x="346" y="41"/>
                  </a:lnTo>
                  <a:lnTo>
                    <a:pt x="349" y="35"/>
                  </a:lnTo>
                  <a:lnTo>
                    <a:pt x="350" y="30"/>
                  </a:lnTo>
                  <a:lnTo>
                    <a:pt x="354" y="29"/>
                  </a:lnTo>
                  <a:lnTo>
                    <a:pt x="360" y="26"/>
                  </a:lnTo>
                  <a:lnTo>
                    <a:pt x="366" y="24"/>
                  </a:lnTo>
                  <a:lnTo>
                    <a:pt x="373" y="19"/>
                  </a:lnTo>
                  <a:lnTo>
                    <a:pt x="380" y="15"/>
                  </a:lnTo>
                  <a:lnTo>
                    <a:pt x="386" y="11"/>
                  </a:lnTo>
                  <a:lnTo>
                    <a:pt x="391" y="7"/>
                  </a:lnTo>
                  <a:lnTo>
                    <a:pt x="396" y="4"/>
                  </a:lnTo>
                  <a:lnTo>
                    <a:pt x="401" y="4"/>
                  </a:lnTo>
                  <a:lnTo>
                    <a:pt x="407" y="3"/>
                  </a:lnTo>
                  <a:lnTo>
                    <a:pt x="411" y="3"/>
                  </a:lnTo>
                  <a:lnTo>
                    <a:pt x="417" y="3"/>
                  </a:lnTo>
                  <a:lnTo>
                    <a:pt x="423" y="2"/>
                  </a:lnTo>
                  <a:lnTo>
                    <a:pt x="428" y="1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397" y="47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53" name="Freeform 78"/>
            <p:cNvSpPr>
              <a:spLocks/>
            </p:cNvSpPr>
            <p:nvPr/>
          </p:nvSpPr>
          <p:spPr bwMode="auto">
            <a:xfrm>
              <a:off x="890" y="2217"/>
              <a:ext cx="66" cy="23"/>
            </a:xfrm>
            <a:custGeom>
              <a:avLst/>
              <a:gdLst>
                <a:gd name="T0" fmla="*/ 0 w 198"/>
                <a:gd name="T1" fmla="*/ 0 h 70"/>
                <a:gd name="T2" fmla="*/ 0 w 198"/>
                <a:gd name="T3" fmla="*/ 0 h 70"/>
                <a:gd name="T4" fmla="*/ 0 w 198"/>
                <a:gd name="T5" fmla="*/ 0 h 70"/>
                <a:gd name="T6" fmla="*/ 0 w 198"/>
                <a:gd name="T7" fmla="*/ 0 h 70"/>
                <a:gd name="T8" fmla="*/ 0 w 198"/>
                <a:gd name="T9" fmla="*/ 0 h 70"/>
                <a:gd name="T10" fmla="*/ 0 w 198"/>
                <a:gd name="T11" fmla="*/ 0 h 70"/>
                <a:gd name="T12" fmla="*/ 0 w 198"/>
                <a:gd name="T13" fmla="*/ 0 h 70"/>
                <a:gd name="T14" fmla="*/ 0 w 198"/>
                <a:gd name="T15" fmla="*/ 0 h 70"/>
                <a:gd name="T16" fmla="*/ 0 w 198"/>
                <a:gd name="T17" fmla="*/ 0 h 70"/>
                <a:gd name="T18" fmla="*/ 0 w 198"/>
                <a:gd name="T19" fmla="*/ 0 h 70"/>
                <a:gd name="T20" fmla="*/ 0 w 198"/>
                <a:gd name="T21" fmla="*/ 0 h 70"/>
                <a:gd name="T22" fmla="*/ 0 w 198"/>
                <a:gd name="T23" fmla="*/ 0 h 70"/>
                <a:gd name="T24" fmla="*/ 0 w 198"/>
                <a:gd name="T25" fmla="*/ 0 h 70"/>
                <a:gd name="T26" fmla="*/ 0 w 198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8"/>
                <a:gd name="T43" fmla="*/ 0 h 70"/>
                <a:gd name="T44" fmla="*/ 198 w 198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8" h="70">
                  <a:moveTo>
                    <a:pt x="34" y="70"/>
                  </a:moveTo>
                  <a:lnTo>
                    <a:pt x="198" y="0"/>
                  </a:lnTo>
                  <a:lnTo>
                    <a:pt x="3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6" y="51"/>
                  </a:lnTo>
                  <a:lnTo>
                    <a:pt x="7" y="53"/>
                  </a:lnTo>
                  <a:lnTo>
                    <a:pt x="9" y="56"/>
                  </a:lnTo>
                  <a:lnTo>
                    <a:pt x="31" y="64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54" name="Freeform 79"/>
            <p:cNvSpPr>
              <a:spLocks/>
            </p:cNvSpPr>
            <p:nvPr/>
          </p:nvSpPr>
          <p:spPr bwMode="auto">
            <a:xfrm>
              <a:off x="900" y="2206"/>
              <a:ext cx="42" cy="6"/>
            </a:xfrm>
            <a:custGeom>
              <a:avLst/>
              <a:gdLst>
                <a:gd name="T0" fmla="*/ 0 w 125"/>
                <a:gd name="T1" fmla="*/ 0 h 18"/>
                <a:gd name="T2" fmla="*/ 0 w 125"/>
                <a:gd name="T3" fmla="*/ 0 h 18"/>
                <a:gd name="T4" fmla="*/ 0 w 125"/>
                <a:gd name="T5" fmla="*/ 0 h 18"/>
                <a:gd name="T6" fmla="*/ 0 w 125"/>
                <a:gd name="T7" fmla="*/ 0 h 18"/>
                <a:gd name="T8" fmla="*/ 0 w 12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8"/>
                <a:gd name="T17" fmla="*/ 125 w 1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8">
                  <a:moveTo>
                    <a:pt x="54" y="18"/>
                  </a:moveTo>
                  <a:lnTo>
                    <a:pt x="125" y="0"/>
                  </a:lnTo>
                  <a:lnTo>
                    <a:pt x="0" y="4"/>
                  </a:lnTo>
                  <a:lnTo>
                    <a:pt x="24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55" name="Freeform 80"/>
            <p:cNvSpPr>
              <a:spLocks/>
            </p:cNvSpPr>
            <p:nvPr/>
          </p:nvSpPr>
          <p:spPr bwMode="auto">
            <a:xfrm>
              <a:off x="956" y="2110"/>
              <a:ext cx="59" cy="121"/>
            </a:xfrm>
            <a:custGeom>
              <a:avLst/>
              <a:gdLst>
                <a:gd name="T0" fmla="*/ 0 w 175"/>
                <a:gd name="T1" fmla="*/ 0 h 362"/>
                <a:gd name="T2" fmla="*/ 0 w 175"/>
                <a:gd name="T3" fmla="*/ 0 h 362"/>
                <a:gd name="T4" fmla="*/ 0 w 175"/>
                <a:gd name="T5" fmla="*/ 0 h 362"/>
                <a:gd name="T6" fmla="*/ 0 w 175"/>
                <a:gd name="T7" fmla="*/ 0 h 362"/>
                <a:gd name="T8" fmla="*/ 0 w 175"/>
                <a:gd name="T9" fmla="*/ 0 h 362"/>
                <a:gd name="T10" fmla="*/ 0 w 175"/>
                <a:gd name="T11" fmla="*/ 0 h 362"/>
                <a:gd name="T12" fmla="*/ 0 w 175"/>
                <a:gd name="T13" fmla="*/ 0 h 362"/>
                <a:gd name="T14" fmla="*/ 0 w 175"/>
                <a:gd name="T15" fmla="*/ 0 h 362"/>
                <a:gd name="T16" fmla="*/ 0 w 175"/>
                <a:gd name="T17" fmla="*/ 0 h 362"/>
                <a:gd name="T18" fmla="*/ 0 w 175"/>
                <a:gd name="T19" fmla="*/ 0 h 362"/>
                <a:gd name="T20" fmla="*/ 0 w 175"/>
                <a:gd name="T21" fmla="*/ 0 h 362"/>
                <a:gd name="T22" fmla="*/ 0 w 175"/>
                <a:gd name="T23" fmla="*/ 0 h 362"/>
                <a:gd name="T24" fmla="*/ 0 w 175"/>
                <a:gd name="T25" fmla="*/ 0 h 362"/>
                <a:gd name="T26" fmla="*/ 0 w 175"/>
                <a:gd name="T27" fmla="*/ 0 h 362"/>
                <a:gd name="T28" fmla="*/ 0 w 175"/>
                <a:gd name="T29" fmla="*/ 0 h 362"/>
                <a:gd name="T30" fmla="*/ 0 w 175"/>
                <a:gd name="T31" fmla="*/ 0 h 362"/>
                <a:gd name="T32" fmla="*/ 0 w 175"/>
                <a:gd name="T33" fmla="*/ 0 h 362"/>
                <a:gd name="T34" fmla="*/ 0 w 175"/>
                <a:gd name="T35" fmla="*/ 0 h 362"/>
                <a:gd name="T36" fmla="*/ 0 w 175"/>
                <a:gd name="T37" fmla="*/ 0 h 362"/>
                <a:gd name="T38" fmla="*/ 0 w 175"/>
                <a:gd name="T39" fmla="*/ 0 h 362"/>
                <a:gd name="T40" fmla="*/ 0 w 175"/>
                <a:gd name="T41" fmla="*/ 0 h 362"/>
                <a:gd name="T42" fmla="*/ 0 w 175"/>
                <a:gd name="T43" fmla="*/ 0 h 3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362"/>
                <a:gd name="T68" fmla="*/ 175 w 175"/>
                <a:gd name="T69" fmla="*/ 362 h 3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362">
                  <a:moveTo>
                    <a:pt x="81" y="34"/>
                  </a:moveTo>
                  <a:lnTo>
                    <a:pt x="132" y="52"/>
                  </a:lnTo>
                  <a:lnTo>
                    <a:pt x="118" y="97"/>
                  </a:lnTo>
                  <a:lnTo>
                    <a:pt x="118" y="190"/>
                  </a:lnTo>
                  <a:lnTo>
                    <a:pt x="91" y="243"/>
                  </a:lnTo>
                  <a:lnTo>
                    <a:pt x="50" y="323"/>
                  </a:lnTo>
                  <a:lnTo>
                    <a:pt x="0" y="362"/>
                  </a:lnTo>
                  <a:lnTo>
                    <a:pt x="56" y="349"/>
                  </a:lnTo>
                  <a:lnTo>
                    <a:pt x="92" y="276"/>
                  </a:lnTo>
                  <a:lnTo>
                    <a:pt x="125" y="241"/>
                  </a:lnTo>
                  <a:lnTo>
                    <a:pt x="138" y="241"/>
                  </a:lnTo>
                  <a:lnTo>
                    <a:pt x="158" y="244"/>
                  </a:lnTo>
                  <a:lnTo>
                    <a:pt x="158" y="237"/>
                  </a:lnTo>
                  <a:lnTo>
                    <a:pt x="138" y="185"/>
                  </a:lnTo>
                  <a:lnTo>
                    <a:pt x="134" y="104"/>
                  </a:lnTo>
                  <a:lnTo>
                    <a:pt x="142" y="73"/>
                  </a:lnTo>
                  <a:lnTo>
                    <a:pt x="175" y="42"/>
                  </a:lnTo>
                  <a:lnTo>
                    <a:pt x="175" y="13"/>
                  </a:lnTo>
                  <a:lnTo>
                    <a:pt x="166" y="13"/>
                  </a:lnTo>
                  <a:lnTo>
                    <a:pt x="84" y="0"/>
                  </a:lnTo>
                  <a:lnTo>
                    <a:pt x="77" y="28"/>
                  </a:lnTo>
                  <a:lnTo>
                    <a:pt x="81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356" name="Freeform 81"/>
            <p:cNvSpPr>
              <a:spLocks/>
            </p:cNvSpPr>
            <p:nvPr/>
          </p:nvSpPr>
          <p:spPr bwMode="auto">
            <a:xfrm>
              <a:off x="801" y="2154"/>
              <a:ext cx="76" cy="16"/>
            </a:xfrm>
            <a:custGeom>
              <a:avLst/>
              <a:gdLst>
                <a:gd name="T0" fmla="*/ 0 w 229"/>
                <a:gd name="T1" fmla="*/ 0 h 48"/>
                <a:gd name="T2" fmla="*/ 0 w 229"/>
                <a:gd name="T3" fmla="*/ 0 h 48"/>
                <a:gd name="T4" fmla="*/ 0 w 229"/>
                <a:gd name="T5" fmla="*/ 0 h 48"/>
                <a:gd name="T6" fmla="*/ 0 w 229"/>
                <a:gd name="T7" fmla="*/ 0 h 48"/>
                <a:gd name="T8" fmla="*/ 0 w 229"/>
                <a:gd name="T9" fmla="*/ 0 h 48"/>
                <a:gd name="T10" fmla="*/ 0 w 229"/>
                <a:gd name="T11" fmla="*/ 0 h 48"/>
                <a:gd name="T12" fmla="*/ 0 w 229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48"/>
                <a:gd name="T23" fmla="*/ 229 w 229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48">
                  <a:moveTo>
                    <a:pt x="69" y="48"/>
                  </a:moveTo>
                  <a:lnTo>
                    <a:pt x="229" y="3"/>
                  </a:lnTo>
                  <a:lnTo>
                    <a:pt x="94" y="0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65" y="36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1" name="Group 82"/>
          <p:cNvGrpSpPr>
            <a:grpSpLocks/>
          </p:cNvGrpSpPr>
          <p:nvPr/>
        </p:nvGrpSpPr>
        <p:grpSpPr bwMode="auto">
          <a:xfrm>
            <a:off x="8001000" y="1981200"/>
            <a:ext cx="460375" cy="1008063"/>
            <a:chOff x="4433" y="1541"/>
            <a:chExt cx="792" cy="2000"/>
          </a:xfrm>
        </p:grpSpPr>
        <p:sp>
          <p:nvSpPr>
            <p:cNvPr id="36290" name="Freeform 83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91" name="Freeform 84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2" name="Group 85"/>
          <p:cNvGrpSpPr>
            <a:grpSpLocks/>
          </p:cNvGrpSpPr>
          <p:nvPr/>
        </p:nvGrpSpPr>
        <p:grpSpPr bwMode="auto">
          <a:xfrm>
            <a:off x="8153400" y="2133600"/>
            <a:ext cx="460375" cy="1008063"/>
            <a:chOff x="4433" y="1541"/>
            <a:chExt cx="792" cy="2000"/>
          </a:xfrm>
        </p:grpSpPr>
        <p:sp>
          <p:nvSpPr>
            <p:cNvPr id="36288" name="Freeform 86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89" name="Freeform 87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3" name="Group 88"/>
          <p:cNvGrpSpPr>
            <a:grpSpLocks/>
          </p:cNvGrpSpPr>
          <p:nvPr/>
        </p:nvGrpSpPr>
        <p:grpSpPr bwMode="auto">
          <a:xfrm>
            <a:off x="8305800" y="2286000"/>
            <a:ext cx="460375" cy="1008063"/>
            <a:chOff x="4433" y="1541"/>
            <a:chExt cx="792" cy="2000"/>
          </a:xfrm>
        </p:grpSpPr>
        <p:sp>
          <p:nvSpPr>
            <p:cNvPr id="36286" name="Freeform 89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87" name="Freeform 90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4" name="Group 91"/>
          <p:cNvGrpSpPr>
            <a:grpSpLocks/>
          </p:cNvGrpSpPr>
          <p:nvPr/>
        </p:nvGrpSpPr>
        <p:grpSpPr bwMode="auto">
          <a:xfrm>
            <a:off x="7848600" y="3200400"/>
            <a:ext cx="460375" cy="1008063"/>
            <a:chOff x="4433" y="1541"/>
            <a:chExt cx="792" cy="2000"/>
          </a:xfrm>
        </p:grpSpPr>
        <p:sp>
          <p:nvSpPr>
            <p:cNvPr id="36284" name="Freeform 92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85" name="Freeform 93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5" name="Group 94"/>
          <p:cNvGrpSpPr>
            <a:grpSpLocks/>
          </p:cNvGrpSpPr>
          <p:nvPr/>
        </p:nvGrpSpPr>
        <p:grpSpPr bwMode="auto">
          <a:xfrm>
            <a:off x="8001000" y="3352800"/>
            <a:ext cx="460375" cy="1008063"/>
            <a:chOff x="4433" y="1541"/>
            <a:chExt cx="792" cy="2000"/>
          </a:xfrm>
        </p:grpSpPr>
        <p:sp>
          <p:nvSpPr>
            <p:cNvPr id="36282" name="Freeform 95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83" name="Freeform 96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6" name="Group 97"/>
          <p:cNvGrpSpPr>
            <a:grpSpLocks/>
          </p:cNvGrpSpPr>
          <p:nvPr/>
        </p:nvGrpSpPr>
        <p:grpSpPr bwMode="auto">
          <a:xfrm>
            <a:off x="8153400" y="3505200"/>
            <a:ext cx="460375" cy="1008063"/>
            <a:chOff x="4433" y="1541"/>
            <a:chExt cx="792" cy="2000"/>
          </a:xfrm>
        </p:grpSpPr>
        <p:sp>
          <p:nvSpPr>
            <p:cNvPr id="36280" name="Freeform 98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81" name="Freeform 99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7" name="Group 100"/>
          <p:cNvGrpSpPr>
            <a:grpSpLocks/>
          </p:cNvGrpSpPr>
          <p:nvPr/>
        </p:nvGrpSpPr>
        <p:grpSpPr bwMode="auto">
          <a:xfrm>
            <a:off x="8305800" y="3657600"/>
            <a:ext cx="460375" cy="1008063"/>
            <a:chOff x="4433" y="1541"/>
            <a:chExt cx="792" cy="2000"/>
          </a:xfrm>
        </p:grpSpPr>
        <p:sp>
          <p:nvSpPr>
            <p:cNvPr id="36278" name="Freeform 101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9" name="Freeform 102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8" name="Group 103"/>
          <p:cNvGrpSpPr>
            <a:grpSpLocks/>
          </p:cNvGrpSpPr>
          <p:nvPr/>
        </p:nvGrpSpPr>
        <p:grpSpPr bwMode="auto">
          <a:xfrm>
            <a:off x="7772400" y="4648200"/>
            <a:ext cx="460375" cy="1008063"/>
            <a:chOff x="4433" y="1541"/>
            <a:chExt cx="792" cy="2000"/>
          </a:xfrm>
        </p:grpSpPr>
        <p:sp>
          <p:nvSpPr>
            <p:cNvPr id="36276" name="Freeform 104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7" name="Freeform 105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59" name="Group 106"/>
          <p:cNvGrpSpPr>
            <a:grpSpLocks/>
          </p:cNvGrpSpPr>
          <p:nvPr/>
        </p:nvGrpSpPr>
        <p:grpSpPr bwMode="auto">
          <a:xfrm>
            <a:off x="7924800" y="4800600"/>
            <a:ext cx="460375" cy="1008063"/>
            <a:chOff x="4433" y="1541"/>
            <a:chExt cx="792" cy="2000"/>
          </a:xfrm>
        </p:grpSpPr>
        <p:sp>
          <p:nvSpPr>
            <p:cNvPr id="36274" name="Freeform 107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5" name="Freeform 108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60" name="Group 109"/>
          <p:cNvGrpSpPr>
            <a:grpSpLocks/>
          </p:cNvGrpSpPr>
          <p:nvPr/>
        </p:nvGrpSpPr>
        <p:grpSpPr bwMode="auto">
          <a:xfrm>
            <a:off x="8077200" y="4953000"/>
            <a:ext cx="460375" cy="1008063"/>
            <a:chOff x="4433" y="1541"/>
            <a:chExt cx="792" cy="2000"/>
          </a:xfrm>
        </p:grpSpPr>
        <p:sp>
          <p:nvSpPr>
            <p:cNvPr id="36272" name="Freeform 110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3" name="Freeform 111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61" name="Group 112"/>
          <p:cNvGrpSpPr>
            <a:grpSpLocks/>
          </p:cNvGrpSpPr>
          <p:nvPr/>
        </p:nvGrpSpPr>
        <p:grpSpPr bwMode="auto">
          <a:xfrm>
            <a:off x="8229600" y="5105400"/>
            <a:ext cx="460375" cy="1008063"/>
            <a:chOff x="4433" y="1541"/>
            <a:chExt cx="792" cy="2000"/>
          </a:xfrm>
        </p:grpSpPr>
        <p:sp>
          <p:nvSpPr>
            <p:cNvPr id="36270" name="Freeform 113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71" name="Freeform 114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62" name="Group 115"/>
          <p:cNvGrpSpPr>
            <a:grpSpLocks/>
          </p:cNvGrpSpPr>
          <p:nvPr/>
        </p:nvGrpSpPr>
        <p:grpSpPr bwMode="auto">
          <a:xfrm>
            <a:off x="6012160" y="3068960"/>
            <a:ext cx="923925" cy="1973560"/>
            <a:chOff x="4433" y="1541"/>
            <a:chExt cx="792" cy="2000"/>
          </a:xfrm>
        </p:grpSpPr>
        <p:sp>
          <p:nvSpPr>
            <p:cNvPr id="36268" name="Freeform 116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69" name="Freeform 117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5863" name="Line 118"/>
          <p:cNvSpPr>
            <a:spLocks noChangeShapeType="1"/>
          </p:cNvSpPr>
          <p:nvPr/>
        </p:nvSpPr>
        <p:spPr bwMode="auto">
          <a:xfrm flipH="1" flipV="1">
            <a:off x="5181600" y="3886200"/>
            <a:ext cx="693738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35864" name="Group 119"/>
          <p:cNvGrpSpPr>
            <a:grpSpLocks/>
          </p:cNvGrpSpPr>
          <p:nvPr/>
        </p:nvGrpSpPr>
        <p:grpSpPr bwMode="auto">
          <a:xfrm>
            <a:off x="3581400" y="2438400"/>
            <a:ext cx="968375" cy="944563"/>
            <a:chOff x="1920" y="1406"/>
            <a:chExt cx="610" cy="595"/>
          </a:xfrm>
        </p:grpSpPr>
        <p:sp>
          <p:nvSpPr>
            <p:cNvPr id="36203" name="Oval 120"/>
            <p:cNvSpPr>
              <a:spLocks noChangeArrowheads="1"/>
            </p:cNvSpPr>
            <p:nvPr/>
          </p:nvSpPr>
          <p:spPr bwMode="auto">
            <a:xfrm>
              <a:off x="2020" y="1491"/>
              <a:ext cx="424" cy="425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04" name="Freeform 121"/>
            <p:cNvSpPr>
              <a:spLocks/>
            </p:cNvSpPr>
            <p:nvPr/>
          </p:nvSpPr>
          <p:spPr bwMode="auto">
            <a:xfrm rot="966628">
              <a:off x="2384" y="1478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05" name="Freeform 122"/>
            <p:cNvSpPr>
              <a:spLocks/>
            </p:cNvSpPr>
            <p:nvPr/>
          </p:nvSpPr>
          <p:spPr bwMode="auto">
            <a:xfrm rot="-4347231">
              <a:off x="2011" y="1482"/>
              <a:ext cx="68" cy="86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06" name="Freeform 123"/>
            <p:cNvSpPr>
              <a:spLocks/>
            </p:cNvSpPr>
            <p:nvPr/>
          </p:nvSpPr>
          <p:spPr bwMode="auto">
            <a:xfrm rot="-10213886">
              <a:off x="2020" y="1848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07" name="Freeform 124"/>
            <p:cNvSpPr>
              <a:spLocks/>
            </p:cNvSpPr>
            <p:nvPr/>
          </p:nvSpPr>
          <p:spPr bwMode="auto">
            <a:xfrm rot="3170267">
              <a:off x="2453" y="1635"/>
              <a:ext cx="68" cy="86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08" name="Freeform 125"/>
            <p:cNvSpPr>
              <a:spLocks/>
            </p:cNvSpPr>
            <p:nvPr/>
          </p:nvSpPr>
          <p:spPr bwMode="auto">
            <a:xfrm rot="5400000">
              <a:off x="2402" y="1822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09" name="Freeform 126"/>
            <p:cNvSpPr>
              <a:spLocks/>
            </p:cNvSpPr>
            <p:nvPr/>
          </p:nvSpPr>
          <p:spPr bwMode="auto">
            <a:xfrm rot="8660000">
              <a:off x="2210" y="1915"/>
              <a:ext cx="64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10" name="Freeform 127"/>
            <p:cNvSpPr>
              <a:spLocks/>
            </p:cNvSpPr>
            <p:nvPr/>
          </p:nvSpPr>
          <p:spPr bwMode="auto">
            <a:xfrm rot="-7762762">
              <a:off x="1931" y="1664"/>
              <a:ext cx="75" cy="9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11" name="Freeform 128"/>
            <p:cNvSpPr>
              <a:spLocks/>
            </p:cNvSpPr>
            <p:nvPr/>
          </p:nvSpPr>
          <p:spPr bwMode="auto">
            <a:xfrm rot="-2134707">
              <a:off x="2207" y="1406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212" name="Group 129"/>
            <p:cNvGrpSpPr>
              <a:grpSpLocks/>
            </p:cNvGrpSpPr>
            <p:nvPr/>
          </p:nvGrpSpPr>
          <p:grpSpPr bwMode="auto">
            <a:xfrm rot="-1784693">
              <a:off x="2070" y="1440"/>
              <a:ext cx="52" cy="102"/>
              <a:chOff x="3888" y="2448"/>
              <a:chExt cx="192" cy="336"/>
            </a:xfrm>
          </p:grpSpPr>
          <p:sp>
            <p:nvSpPr>
              <p:cNvPr id="36266" name="Oval 13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7" name="Oval 13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13" name="Group 132"/>
            <p:cNvGrpSpPr>
              <a:grpSpLocks/>
            </p:cNvGrpSpPr>
            <p:nvPr/>
          </p:nvGrpSpPr>
          <p:grpSpPr bwMode="auto">
            <a:xfrm rot="-1226407">
              <a:off x="2139" y="1406"/>
              <a:ext cx="50" cy="102"/>
              <a:chOff x="3888" y="2448"/>
              <a:chExt cx="192" cy="336"/>
            </a:xfrm>
          </p:grpSpPr>
          <p:sp>
            <p:nvSpPr>
              <p:cNvPr id="36264" name="Oval 13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5" name="Oval 13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14" name="Group 135"/>
            <p:cNvGrpSpPr>
              <a:grpSpLocks/>
            </p:cNvGrpSpPr>
            <p:nvPr/>
          </p:nvGrpSpPr>
          <p:grpSpPr bwMode="auto">
            <a:xfrm rot="-6686076">
              <a:off x="1959" y="1738"/>
              <a:ext cx="51" cy="102"/>
              <a:chOff x="3888" y="2448"/>
              <a:chExt cx="192" cy="336"/>
            </a:xfrm>
          </p:grpSpPr>
          <p:sp>
            <p:nvSpPr>
              <p:cNvPr id="36262" name="Oval 13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3" name="Oval 13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15" name="Group 138"/>
            <p:cNvGrpSpPr>
              <a:grpSpLocks/>
            </p:cNvGrpSpPr>
            <p:nvPr/>
          </p:nvGrpSpPr>
          <p:grpSpPr bwMode="auto">
            <a:xfrm rot="-7339862">
              <a:off x="1993" y="1789"/>
              <a:ext cx="51" cy="102"/>
              <a:chOff x="3888" y="2448"/>
              <a:chExt cx="192" cy="336"/>
            </a:xfrm>
          </p:grpSpPr>
          <p:sp>
            <p:nvSpPr>
              <p:cNvPr id="36260" name="Oval 13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61" name="Oval 14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16" name="Group 141"/>
            <p:cNvGrpSpPr>
              <a:grpSpLocks/>
            </p:cNvGrpSpPr>
            <p:nvPr/>
          </p:nvGrpSpPr>
          <p:grpSpPr bwMode="auto">
            <a:xfrm rot="1286076" flipH="1">
              <a:off x="2275" y="1406"/>
              <a:ext cx="50" cy="102"/>
              <a:chOff x="3888" y="2448"/>
              <a:chExt cx="192" cy="336"/>
            </a:xfrm>
          </p:grpSpPr>
          <p:sp>
            <p:nvSpPr>
              <p:cNvPr id="36258" name="Oval 14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9" name="Oval 14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17" name="Group 144"/>
            <p:cNvGrpSpPr>
              <a:grpSpLocks/>
            </p:cNvGrpSpPr>
            <p:nvPr/>
          </p:nvGrpSpPr>
          <p:grpSpPr bwMode="auto">
            <a:xfrm rot="1939862" flipH="1">
              <a:off x="2342" y="1440"/>
              <a:ext cx="51" cy="102"/>
              <a:chOff x="3888" y="2448"/>
              <a:chExt cx="192" cy="336"/>
            </a:xfrm>
          </p:grpSpPr>
          <p:sp>
            <p:nvSpPr>
              <p:cNvPr id="36256" name="Oval 14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7" name="Oval 14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18" name="Group 147"/>
            <p:cNvGrpSpPr>
              <a:grpSpLocks/>
            </p:cNvGrpSpPr>
            <p:nvPr/>
          </p:nvGrpSpPr>
          <p:grpSpPr bwMode="auto">
            <a:xfrm rot="-1904367" flipH="1" flipV="1">
              <a:off x="2360" y="1848"/>
              <a:ext cx="50" cy="102"/>
              <a:chOff x="3888" y="2448"/>
              <a:chExt cx="192" cy="336"/>
            </a:xfrm>
          </p:grpSpPr>
          <p:sp>
            <p:nvSpPr>
              <p:cNvPr id="36254" name="Oval 14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5" name="Oval 14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19" name="Group 150"/>
            <p:cNvGrpSpPr>
              <a:grpSpLocks/>
            </p:cNvGrpSpPr>
            <p:nvPr/>
          </p:nvGrpSpPr>
          <p:grpSpPr bwMode="auto">
            <a:xfrm rot="-1939862" flipH="1" flipV="1">
              <a:off x="2308" y="1882"/>
              <a:ext cx="52" cy="102"/>
              <a:chOff x="3888" y="2448"/>
              <a:chExt cx="192" cy="336"/>
            </a:xfrm>
          </p:grpSpPr>
          <p:sp>
            <p:nvSpPr>
              <p:cNvPr id="36252" name="Oval 15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3" name="Oval 15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0" name="Group 153"/>
            <p:cNvGrpSpPr>
              <a:grpSpLocks/>
            </p:cNvGrpSpPr>
            <p:nvPr/>
          </p:nvGrpSpPr>
          <p:grpSpPr bwMode="auto">
            <a:xfrm rot="-3571198">
              <a:off x="1977" y="1517"/>
              <a:ext cx="51" cy="102"/>
              <a:chOff x="3888" y="2448"/>
              <a:chExt cx="192" cy="336"/>
            </a:xfrm>
          </p:grpSpPr>
          <p:sp>
            <p:nvSpPr>
              <p:cNvPr id="36250" name="Oval 15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51" name="Oval 15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1" name="Group 156"/>
            <p:cNvGrpSpPr>
              <a:grpSpLocks/>
            </p:cNvGrpSpPr>
            <p:nvPr/>
          </p:nvGrpSpPr>
          <p:grpSpPr bwMode="auto">
            <a:xfrm rot="-4324977">
              <a:off x="1959" y="1585"/>
              <a:ext cx="51" cy="102"/>
              <a:chOff x="3888" y="2448"/>
              <a:chExt cx="192" cy="336"/>
            </a:xfrm>
          </p:grpSpPr>
          <p:sp>
            <p:nvSpPr>
              <p:cNvPr id="36248" name="Oval 15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9" name="Oval 15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2" name="Group 159"/>
            <p:cNvGrpSpPr>
              <a:grpSpLocks/>
            </p:cNvGrpSpPr>
            <p:nvPr/>
          </p:nvGrpSpPr>
          <p:grpSpPr bwMode="auto">
            <a:xfrm rot="3979296" flipH="1">
              <a:off x="2453" y="1568"/>
              <a:ext cx="51" cy="102"/>
              <a:chOff x="3888" y="2448"/>
              <a:chExt cx="192" cy="336"/>
            </a:xfrm>
          </p:grpSpPr>
          <p:sp>
            <p:nvSpPr>
              <p:cNvPr id="36246" name="Oval 16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7" name="Oval 16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3" name="Group 162"/>
            <p:cNvGrpSpPr>
              <a:grpSpLocks/>
            </p:cNvGrpSpPr>
            <p:nvPr/>
          </p:nvGrpSpPr>
          <p:grpSpPr bwMode="auto">
            <a:xfrm rot="3979296" flipH="1">
              <a:off x="2435" y="1517"/>
              <a:ext cx="51" cy="102"/>
              <a:chOff x="3888" y="2448"/>
              <a:chExt cx="192" cy="336"/>
            </a:xfrm>
          </p:grpSpPr>
          <p:sp>
            <p:nvSpPr>
              <p:cNvPr id="36244" name="Oval 16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5" name="Oval 16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4" name="Group 165"/>
            <p:cNvGrpSpPr>
              <a:grpSpLocks/>
            </p:cNvGrpSpPr>
            <p:nvPr/>
          </p:nvGrpSpPr>
          <p:grpSpPr bwMode="auto">
            <a:xfrm rot="5900997">
              <a:off x="2453" y="1687"/>
              <a:ext cx="51" cy="102"/>
              <a:chOff x="3888" y="2448"/>
              <a:chExt cx="192" cy="336"/>
            </a:xfrm>
          </p:grpSpPr>
          <p:sp>
            <p:nvSpPr>
              <p:cNvPr id="36242" name="Oval 16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3" name="Oval 16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5" name="Group 168"/>
            <p:cNvGrpSpPr>
              <a:grpSpLocks/>
            </p:cNvGrpSpPr>
            <p:nvPr/>
          </p:nvGrpSpPr>
          <p:grpSpPr bwMode="auto">
            <a:xfrm rot="6590298">
              <a:off x="2435" y="1755"/>
              <a:ext cx="51" cy="102"/>
              <a:chOff x="3888" y="2448"/>
              <a:chExt cx="192" cy="336"/>
            </a:xfrm>
          </p:grpSpPr>
          <p:sp>
            <p:nvSpPr>
              <p:cNvPr id="36240" name="Oval 16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41" name="Oval 17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6" name="Group 171"/>
            <p:cNvGrpSpPr>
              <a:grpSpLocks/>
            </p:cNvGrpSpPr>
            <p:nvPr/>
          </p:nvGrpSpPr>
          <p:grpSpPr bwMode="auto">
            <a:xfrm rot="-9360471">
              <a:off x="2088" y="1882"/>
              <a:ext cx="51" cy="102"/>
              <a:chOff x="3888" y="2448"/>
              <a:chExt cx="192" cy="336"/>
            </a:xfrm>
          </p:grpSpPr>
          <p:sp>
            <p:nvSpPr>
              <p:cNvPr id="36238" name="Oval 17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39" name="Oval 17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227" name="Group 174"/>
            <p:cNvGrpSpPr>
              <a:grpSpLocks/>
            </p:cNvGrpSpPr>
            <p:nvPr/>
          </p:nvGrpSpPr>
          <p:grpSpPr bwMode="auto">
            <a:xfrm rot="-10239734">
              <a:off x="2139" y="1899"/>
              <a:ext cx="50" cy="102"/>
              <a:chOff x="3888" y="2448"/>
              <a:chExt cx="192" cy="336"/>
            </a:xfrm>
          </p:grpSpPr>
          <p:sp>
            <p:nvSpPr>
              <p:cNvPr id="36236" name="Oval 17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37" name="Oval 17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6228" name="Freeform 177"/>
            <p:cNvSpPr>
              <a:spLocks/>
            </p:cNvSpPr>
            <p:nvPr/>
          </p:nvSpPr>
          <p:spPr bwMode="auto">
            <a:xfrm>
              <a:off x="2123" y="1580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29" name="Freeform 178"/>
            <p:cNvSpPr>
              <a:spLocks/>
            </p:cNvSpPr>
            <p:nvPr/>
          </p:nvSpPr>
          <p:spPr bwMode="auto">
            <a:xfrm>
              <a:off x="2123" y="1623"/>
              <a:ext cx="218" cy="30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30" name="Freeform 179"/>
            <p:cNvSpPr>
              <a:spLocks/>
            </p:cNvSpPr>
            <p:nvPr/>
          </p:nvSpPr>
          <p:spPr bwMode="auto">
            <a:xfrm>
              <a:off x="2123" y="1536"/>
              <a:ext cx="218" cy="30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31" name="Freeform 180"/>
            <p:cNvSpPr>
              <a:spLocks/>
            </p:cNvSpPr>
            <p:nvPr/>
          </p:nvSpPr>
          <p:spPr bwMode="auto">
            <a:xfrm>
              <a:off x="2123" y="1667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32" name="Freeform 181"/>
            <p:cNvSpPr>
              <a:spLocks/>
            </p:cNvSpPr>
            <p:nvPr/>
          </p:nvSpPr>
          <p:spPr bwMode="auto">
            <a:xfrm>
              <a:off x="2123" y="1711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33" name="Freeform 182"/>
            <p:cNvSpPr>
              <a:spLocks/>
            </p:cNvSpPr>
            <p:nvPr/>
          </p:nvSpPr>
          <p:spPr bwMode="auto">
            <a:xfrm>
              <a:off x="2123" y="1754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34" name="Freeform 183"/>
            <p:cNvSpPr>
              <a:spLocks/>
            </p:cNvSpPr>
            <p:nvPr/>
          </p:nvSpPr>
          <p:spPr bwMode="auto">
            <a:xfrm>
              <a:off x="2123" y="1798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235" name="Freeform 184"/>
            <p:cNvSpPr>
              <a:spLocks/>
            </p:cNvSpPr>
            <p:nvPr/>
          </p:nvSpPr>
          <p:spPr bwMode="auto">
            <a:xfrm>
              <a:off x="2123" y="1841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65" name="Group 185"/>
          <p:cNvGrpSpPr>
            <a:grpSpLocks/>
          </p:cNvGrpSpPr>
          <p:nvPr/>
        </p:nvGrpSpPr>
        <p:grpSpPr bwMode="auto">
          <a:xfrm>
            <a:off x="7010400" y="2514600"/>
            <a:ext cx="511175" cy="498475"/>
            <a:chOff x="1920" y="1406"/>
            <a:chExt cx="610" cy="595"/>
          </a:xfrm>
        </p:grpSpPr>
        <p:sp>
          <p:nvSpPr>
            <p:cNvPr id="36138" name="Oval 186"/>
            <p:cNvSpPr>
              <a:spLocks noChangeArrowheads="1"/>
            </p:cNvSpPr>
            <p:nvPr/>
          </p:nvSpPr>
          <p:spPr bwMode="auto">
            <a:xfrm>
              <a:off x="2020" y="1491"/>
              <a:ext cx="424" cy="425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39" name="Freeform 187"/>
            <p:cNvSpPr>
              <a:spLocks/>
            </p:cNvSpPr>
            <p:nvPr/>
          </p:nvSpPr>
          <p:spPr bwMode="auto">
            <a:xfrm rot="966628">
              <a:off x="2384" y="1478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40" name="Freeform 188"/>
            <p:cNvSpPr>
              <a:spLocks/>
            </p:cNvSpPr>
            <p:nvPr/>
          </p:nvSpPr>
          <p:spPr bwMode="auto">
            <a:xfrm rot="-4347231">
              <a:off x="2011" y="1482"/>
              <a:ext cx="68" cy="86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41" name="Freeform 189"/>
            <p:cNvSpPr>
              <a:spLocks/>
            </p:cNvSpPr>
            <p:nvPr/>
          </p:nvSpPr>
          <p:spPr bwMode="auto">
            <a:xfrm rot="-10213886">
              <a:off x="2020" y="1848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42" name="Freeform 190"/>
            <p:cNvSpPr>
              <a:spLocks/>
            </p:cNvSpPr>
            <p:nvPr/>
          </p:nvSpPr>
          <p:spPr bwMode="auto">
            <a:xfrm rot="3170267">
              <a:off x="2453" y="1635"/>
              <a:ext cx="68" cy="86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43" name="Freeform 191"/>
            <p:cNvSpPr>
              <a:spLocks/>
            </p:cNvSpPr>
            <p:nvPr/>
          </p:nvSpPr>
          <p:spPr bwMode="auto">
            <a:xfrm rot="5400000">
              <a:off x="2402" y="1822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44" name="Freeform 192"/>
            <p:cNvSpPr>
              <a:spLocks/>
            </p:cNvSpPr>
            <p:nvPr/>
          </p:nvSpPr>
          <p:spPr bwMode="auto">
            <a:xfrm rot="8660000">
              <a:off x="2210" y="1915"/>
              <a:ext cx="64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45" name="Freeform 193"/>
            <p:cNvSpPr>
              <a:spLocks/>
            </p:cNvSpPr>
            <p:nvPr/>
          </p:nvSpPr>
          <p:spPr bwMode="auto">
            <a:xfrm rot="-7762762">
              <a:off x="1931" y="1664"/>
              <a:ext cx="75" cy="9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46" name="Freeform 194"/>
            <p:cNvSpPr>
              <a:spLocks/>
            </p:cNvSpPr>
            <p:nvPr/>
          </p:nvSpPr>
          <p:spPr bwMode="auto">
            <a:xfrm rot="-2134707">
              <a:off x="2207" y="1406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147" name="Group 195"/>
            <p:cNvGrpSpPr>
              <a:grpSpLocks/>
            </p:cNvGrpSpPr>
            <p:nvPr/>
          </p:nvGrpSpPr>
          <p:grpSpPr bwMode="auto">
            <a:xfrm rot="-1784693">
              <a:off x="2070" y="1440"/>
              <a:ext cx="52" cy="102"/>
              <a:chOff x="3888" y="2448"/>
              <a:chExt cx="192" cy="336"/>
            </a:xfrm>
          </p:grpSpPr>
          <p:sp>
            <p:nvSpPr>
              <p:cNvPr id="36201" name="Oval 19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02" name="Oval 19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48" name="Group 198"/>
            <p:cNvGrpSpPr>
              <a:grpSpLocks/>
            </p:cNvGrpSpPr>
            <p:nvPr/>
          </p:nvGrpSpPr>
          <p:grpSpPr bwMode="auto">
            <a:xfrm rot="-1226407">
              <a:off x="2139" y="1406"/>
              <a:ext cx="50" cy="102"/>
              <a:chOff x="3888" y="2448"/>
              <a:chExt cx="192" cy="336"/>
            </a:xfrm>
          </p:grpSpPr>
          <p:sp>
            <p:nvSpPr>
              <p:cNvPr id="36199" name="Oval 19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200" name="Oval 20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49" name="Group 201"/>
            <p:cNvGrpSpPr>
              <a:grpSpLocks/>
            </p:cNvGrpSpPr>
            <p:nvPr/>
          </p:nvGrpSpPr>
          <p:grpSpPr bwMode="auto">
            <a:xfrm rot="-6686076">
              <a:off x="1959" y="1738"/>
              <a:ext cx="51" cy="102"/>
              <a:chOff x="3888" y="2448"/>
              <a:chExt cx="192" cy="336"/>
            </a:xfrm>
          </p:grpSpPr>
          <p:sp>
            <p:nvSpPr>
              <p:cNvPr id="36197" name="Oval 20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8" name="Oval 20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0" name="Group 204"/>
            <p:cNvGrpSpPr>
              <a:grpSpLocks/>
            </p:cNvGrpSpPr>
            <p:nvPr/>
          </p:nvGrpSpPr>
          <p:grpSpPr bwMode="auto">
            <a:xfrm rot="-7339862">
              <a:off x="1993" y="1789"/>
              <a:ext cx="51" cy="102"/>
              <a:chOff x="3888" y="2448"/>
              <a:chExt cx="192" cy="336"/>
            </a:xfrm>
          </p:grpSpPr>
          <p:sp>
            <p:nvSpPr>
              <p:cNvPr id="36195" name="Oval 20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6" name="Oval 20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1" name="Group 207"/>
            <p:cNvGrpSpPr>
              <a:grpSpLocks/>
            </p:cNvGrpSpPr>
            <p:nvPr/>
          </p:nvGrpSpPr>
          <p:grpSpPr bwMode="auto">
            <a:xfrm rot="1286076" flipH="1">
              <a:off x="2275" y="1406"/>
              <a:ext cx="50" cy="102"/>
              <a:chOff x="3888" y="2448"/>
              <a:chExt cx="192" cy="336"/>
            </a:xfrm>
          </p:grpSpPr>
          <p:sp>
            <p:nvSpPr>
              <p:cNvPr id="36193" name="Oval 20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4" name="Oval 20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2" name="Group 210"/>
            <p:cNvGrpSpPr>
              <a:grpSpLocks/>
            </p:cNvGrpSpPr>
            <p:nvPr/>
          </p:nvGrpSpPr>
          <p:grpSpPr bwMode="auto">
            <a:xfrm rot="1939862" flipH="1">
              <a:off x="2342" y="1440"/>
              <a:ext cx="51" cy="102"/>
              <a:chOff x="3888" y="2448"/>
              <a:chExt cx="192" cy="336"/>
            </a:xfrm>
          </p:grpSpPr>
          <p:sp>
            <p:nvSpPr>
              <p:cNvPr id="36191" name="Oval 21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2" name="Oval 21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3" name="Group 213"/>
            <p:cNvGrpSpPr>
              <a:grpSpLocks/>
            </p:cNvGrpSpPr>
            <p:nvPr/>
          </p:nvGrpSpPr>
          <p:grpSpPr bwMode="auto">
            <a:xfrm rot="-1904367" flipH="1" flipV="1">
              <a:off x="2360" y="1848"/>
              <a:ext cx="50" cy="102"/>
              <a:chOff x="3888" y="2448"/>
              <a:chExt cx="192" cy="336"/>
            </a:xfrm>
          </p:grpSpPr>
          <p:sp>
            <p:nvSpPr>
              <p:cNvPr id="36189" name="Oval 21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90" name="Oval 21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4" name="Group 216"/>
            <p:cNvGrpSpPr>
              <a:grpSpLocks/>
            </p:cNvGrpSpPr>
            <p:nvPr/>
          </p:nvGrpSpPr>
          <p:grpSpPr bwMode="auto">
            <a:xfrm rot="-1939862" flipH="1" flipV="1">
              <a:off x="2308" y="1882"/>
              <a:ext cx="52" cy="102"/>
              <a:chOff x="3888" y="2448"/>
              <a:chExt cx="192" cy="336"/>
            </a:xfrm>
          </p:grpSpPr>
          <p:sp>
            <p:nvSpPr>
              <p:cNvPr id="36187" name="Oval 21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88" name="Oval 21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5" name="Group 219"/>
            <p:cNvGrpSpPr>
              <a:grpSpLocks/>
            </p:cNvGrpSpPr>
            <p:nvPr/>
          </p:nvGrpSpPr>
          <p:grpSpPr bwMode="auto">
            <a:xfrm rot="-3571198">
              <a:off x="1977" y="1517"/>
              <a:ext cx="51" cy="102"/>
              <a:chOff x="3888" y="2448"/>
              <a:chExt cx="192" cy="336"/>
            </a:xfrm>
          </p:grpSpPr>
          <p:sp>
            <p:nvSpPr>
              <p:cNvPr id="36185" name="Oval 22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86" name="Oval 22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6" name="Group 222"/>
            <p:cNvGrpSpPr>
              <a:grpSpLocks/>
            </p:cNvGrpSpPr>
            <p:nvPr/>
          </p:nvGrpSpPr>
          <p:grpSpPr bwMode="auto">
            <a:xfrm rot="-4324977">
              <a:off x="1959" y="1585"/>
              <a:ext cx="51" cy="102"/>
              <a:chOff x="3888" y="2448"/>
              <a:chExt cx="192" cy="336"/>
            </a:xfrm>
          </p:grpSpPr>
          <p:sp>
            <p:nvSpPr>
              <p:cNvPr id="36183" name="Oval 22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84" name="Oval 22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7" name="Group 225"/>
            <p:cNvGrpSpPr>
              <a:grpSpLocks/>
            </p:cNvGrpSpPr>
            <p:nvPr/>
          </p:nvGrpSpPr>
          <p:grpSpPr bwMode="auto">
            <a:xfrm rot="3979296" flipH="1">
              <a:off x="2453" y="1568"/>
              <a:ext cx="51" cy="102"/>
              <a:chOff x="3888" y="2448"/>
              <a:chExt cx="192" cy="336"/>
            </a:xfrm>
          </p:grpSpPr>
          <p:sp>
            <p:nvSpPr>
              <p:cNvPr id="36181" name="Oval 22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82" name="Oval 22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8" name="Group 228"/>
            <p:cNvGrpSpPr>
              <a:grpSpLocks/>
            </p:cNvGrpSpPr>
            <p:nvPr/>
          </p:nvGrpSpPr>
          <p:grpSpPr bwMode="auto">
            <a:xfrm rot="3979296" flipH="1">
              <a:off x="2435" y="1517"/>
              <a:ext cx="51" cy="102"/>
              <a:chOff x="3888" y="2448"/>
              <a:chExt cx="192" cy="336"/>
            </a:xfrm>
          </p:grpSpPr>
          <p:sp>
            <p:nvSpPr>
              <p:cNvPr id="36179" name="Oval 22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80" name="Oval 2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59" name="Group 231"/>
            <p:cNvGrpSpPr>
              <a:grpSpLocks/>
            </p:cNvGrpSpPr>
            <p:nvPr/>
          </p:nvGrpSpPr>
          <p:grpSpPr bwMode="auto">
            <a:xfrm rot="5900997">
              <a:off x="2453" y="1687"/>
              <a:ext cx="51" cy="102"/>
              <a:chOff x="3888" y="2448"/>
              <a:chExt cx="192" cy="336"/>
            </a:xfrm>
          </p:grpSpPr>
          <p:sp>
            <p:nvSpPr>
              <p:cNvPr id="36177" name="Oval 23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78" name="Oval 23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60" name="Group 234"/>
            <p:cNvGrpSpPr>
              <a:grpSpLocks/>
            </p:cNvGrpSpPr>
            <p:nvPr/>
          </p:nvGrpSpPr>
          <p:grpSpPr bwMode="auto">
            <a:xfrm rot="6590298">
              <a:off x="2435" y="1755"/>
              <a:ext cx="51" cy="102"/>
              <a:chOff x="3888" y="2448"/>
              <a:chExt cx="192" cy="336"/>
            </a:xfrm>
          </p:grpSpPr>
          <p:sp>
            <p:nvSpPr>
              <p:cNvPr id="36175" name="Oval 23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76" name="Oval 23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61" name="Group 237"/>
            <p:cNvGrpSpPr>
              <a:grpSpLocks/>
            </p:cNvGrpSpPr>
            <p:nvPr/>
          </p:nvGrpSpPr>
          <p:grpSpPr bwMode="auto">
            <a:xfrm rot="-9360471">
              <a:off x="2088" y="1882"/>
              <a:ext cx="51" cy="102"/>
              <a:chOff x="3888" y="2448"/>
              <a:chExt cx="192" cy="336"/>
            </a:xfrm>
          </p:grpSpPr>
          <p:sp>
            <p:nvSpPr>
              <p:cNvPr id="36173" name="Oval 23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74" name="Oval 23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162" name="Group 240"/>
            <p:cNvGrpSpPr>
              <a:grpSpLocks/>
            </p:cNvGrpSpPr>
            <p:nvPr/>
          </p:nvGrpSpPr>
          <p:grpSpPr bwMode="auto">
            <a:xfrm rot="-10239734">
              <a:off x="2139" y="1899"/>
              <a:ext cx="50" cy="102"/>
              <a:chOff x="3888" y="2448"/>
              <a:chExt cx="192" cy="336"/>
            </a:xfrm>
          </p:grpSpPr>
          <p:sp>
            <p:nvSpPr>
              <p:cNvPr id="36171" name="Oval 24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72" name="Oval 24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6163" name="Freeform 243"/>
            <p:cNvSpPr>
              <a:spLocks/>
            </p:cNvSpPr>
            <p:nvPr/>
          </p:nvSpPr>
          <p:spPr bwMode="auto">
            <a:xfrm>
              <a:off x="2123" y="1580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4" name="Freeform 244"/>
            <p:cNvSpPr>
              <a:spLocks/>
            </p:cNvSpPr>
            <p:nvPr/>
          </p:nvSpPr>
          <p:spPr bwMode="auto">
            <a:xfrm>
              <a:off x="2123" y="1623"/>
              <a:ext cx="218" cy="30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5" name="Freeform 245"/>
            <p:cNvSpPr>
              <a:spLocks/>
            </p:cNvSpPr>
            <p:nvPr/>
          </p:nvSpPr>
          <p:spPr bwMode="auto">
            <a:xfrm>
              <a:off x="2123" y="1536"/>
              <a:ext cx="218" cy="30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6" name="Freeform 246"/>
            <p:cNvSpPr>
              <a:spLocks/>
            </p:cNvSpPr>
            <p:nvPr/>
          </p:nvSpPr>
          <p:spPr bwMode="auto">
            <a:xfrm>
              <a:off x="2123" y="1667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7" name="Freeform 247"/>
            <p:cNvSpPr>
              <a:spLocks/>
            </p:cNvSpPr>
            <p:nvPr/>
          </p:nvSpPr>
          <p:spPr bwMode="auto">
            <a:xfrm>
              <a:off x="2123" y="1711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8" name="Freeform 248"/>
            <p:cNvSpPr>
              <a:spLocks/>
            </p:cNvSpPr>
            <p:nvPr/>
          </p:nvSpPr>
          <p:spPr bwMode="auto">
            <a:xfrm>
              <a:off x="2123" y="1754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69" name="Freeform 249"/>
            <p:cNvSpPr>
              <a:spLocks/>
            </p:cNvSpPr>
            <p:nvPr/>
          </p:nvSpPr>
          <p:spPr bwMode="auto">
            <a:xfrm>
              <a:off x="2123" y="1798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70" name="Freeform 250"/>
            <p:cNvSpPr>
              <a:spLocks/>
            </p:cNvSpPr>
            <p:nvPr/>
          </p:nvSpPr>
          <p:spPr bwMode="auto">
            <a:xfrm>
              <a:off x="2123" y="1841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66" name="Group 251"/>
          <p:cNvGrpSpPr>
            <a:grpSpLocks/>
          </p:cNvGrpSpPr>
          <p:nvPr/>
        </p:nvGrpSpPr>
        <p:grpSpPr bwMode="auto">
          <a:xfrm>
            <a:off x="1676400" y="1752600"/>
            <a:ext cx="914400" cy="850900"/>
            <a:chOff x="0" y="688"/>
            <a:chExt cx="1561" cy="1524"/>
          </a:xfrm>
        </p:grpSpPr>
        <p:sp>
          <p:nvSpPr>
            <p:cNvPr id="36073" name="Oval 252"/>
            <p:cNvSpPr>
              <a:spLocks noChangeArrowheads="1"/>
            </p:cNvSpPr>
            <p:nvPr/>
          </p:nvSpPr>
          <p:spPr bwMode="auto">
            <a:xfrm>
              <a:off x="255" y="905"/>
              <a:ext cx="1088" cy="1089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74" name="Freeform 253"/>
            <p:cNvSpPr>
              <a:spLocks/>
            </p:cNvSpPr>
            <p:nvPr/>
          </p:nvSpPr>
          <p:spPr bwMode="auto">
            <a:xfrm rot="966628">
              <a:off x="1190" y="873"/>
              <a:ext cx="174" cy="218"/>
            </a:xfrm>
            <a:custGeom>
              <a:avLst/>
              <a:gdLst>
                <a:gd name="T0" fmla="*/ 0 w 360"/>
                <a:gd name="T1" fmla="*/ 2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1 h 416"/>
                <a:gd name="T8" fmla="*/ 0 w 360"/>
                <a:gd name="T9" fmla="*/ 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3366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75" name="Freeform 254"/>
            <p:cNvSpPr>
              <a:spLocks/>
            </p:cNvSpPr>
            <p:nvPr/>
          </p:nvSpPr>
          <p:spPr bwMode="auto">
            <a:xfrm rot="-4347231">
              <a:off x="232" y="884"/>
              <a:ext cx="175" cy="218"/>
            </a:xfrm>
            <a:custGeom>
              <a:avLst/>
              <a:gdLst>
                <a:gd name="T0" fmla="*/ 0 w 360"/>
                <a:gd name="T1" fmla="*/ 2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1 h 416"/>
                <a:gd name="T8" fmla="*/ 0 w 360"/>
                <a:gd name="T9" fmla="*/ 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3366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76" name="Freeform 255"/>
            <p:cNvSpPr>
              <a:spLocks/>
            </p:cNvSpPr>
            <p:nvPr/>
          </p:nvSpPr>
          <p:spPr bwMode="auto">
            <a:xfrm rot="-10213886">
              <a:off x="255" y="1820"/>
              <a:ext cx="174" cy="218"/>
            </a:xfrm>
            <a:custGeom>
              <a:avLst/>
              <a:gdLst>
                <a:gd name="T0" fmla="*/ 0 w 360"/>
                <a:gd name="T1" fmla="*/ 2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1 h 416"/>
                <a:gd name="T8" fmla="*/ 0 w 360"/>
                <a:gd name="T9" fmla="*/ 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3366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77" name="Freeform 256"/>
            <p:cNvSpPr>
              <a:spLocks/>
            </p:cNvSpPr>
            <p:nvPr/>
          </p:nvSpPr>
          <p:spPr bwMode="auto">
            <a:xfrm rot="3170267">
              <a:off x="1366" y="1275"/>
              <a:ext cx="174" cy="217"/>
            </a:xfrm>
            <a:custGeom>
              <a:avLst/>
              <a:gdLst>
                <a:gd name="T0" fmla="*/ 0 w 360"/>
                <a:gd name="T1" fmla="*/ 2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1 h 416"/>
                <a:gd name="T8" fmla="*/ 0 w 360"/>
                <a:gd name="T9" fmla="*/ 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3366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78" name="Freeform 257"/>
            <p:cNvSpPr>
              <a:spLocks/>
            </p:cNvSpPr>
            <p:nvPr/>
          </p:nvSpPr>
          <p:spPr bwMode="auto">
            <a:xfrm rot="5400000">
              <a:off x="1235" y="1755"/>
              <a:ext cx="174" cy="218"/>
            </a:xfrm>
            <a:custGeom>
              <a:avLst/>
              <a:gdLst>
                <a:gd name="T0" fmla="*/ 0 w 360"/>
                <a:gd name="T1" fmla="*/ 2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1 h 416"/>
                <a:gd name="T8" fmla="*/ 0 w 360"/>
                <a:gd name="T9" fmla="*/ 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3366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79" name="Freeform 258"/>
            <p:cNvSpPr>
              <a:spLocks/>
            </p:cNvSpPr>
            <p:nvPr/>
          </p:nvSpPr>
          <p:spPr bwMode="auto">
            <a:xfrm rot="8660000">
              <a:off x="742" y="1991"/>
              <a:ext cx="165" cy="218"/>
            </a:xfrm>
            <a:custGeom>
              <a:avLst/>
              <a:gdLst>
                <a:gd name="T0" fmla="*/ 0 w 360"/>
                <a:gd name="T1" fmla="*/ 2 h 416"/>
                <a:gd name="T2" fmla="*/ 0 w 360"/>
                <a:gd name="T3" fmla="*/ 1 h 416"/>
                <a:gd name="T4" fmla="*/ 0 w 360"/>
                <a:gd name="T5" fmla="*/ 1 h 416"/>
                <a:gd name="T6" fmla="*/ 0 w 360"/>
                <a:gd name="T7" fmla="*/ 1 h 416"/>
                <a:gd name="T8" fmla="*/ 0 w 360"/>
                <a:gd name="T9" fmla="*/ 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3366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80" name="Freeform 259"/>
            <p:cNvSpPr>
              <a:spLocks/>
            </p:cNvSpPr>
            <p:nvPr/>
          </p:nvSpPr>
          <p:spPr bwMode="auto">
            <a:xfrm rot="-7762762">
              <a:off x="29" y="1349"/>
              <a:ext cx="193" cy="252"/>
            </a:xfrm>
            <a:custGeom>
              <a:avLst/>
              <a:gdLst>
                <a:gd name="T0" fmla="*/ 1 w 360"/>
                <a:gd name="T1" fmla="*/ 7 h 416"/>
                <a:gd name="T2" fmla="*/ 1 w 360"/>
                <a:gd name="T3" fmla="*/ 1 h 416"/>
                <a:gd name="T4" fmla="*/ 2 w 360"/>
                <a:gd name="T5" fmla="*/ 1 h 416"/>
                <a:gd name="T6" fmla="*/ 2 w 360"/>
                <a:gd name="T7" fmla="*/ 4 h 416"/>
                <a:gd name="T8" fmla="*/ 1 w 360"/>
                <a:gd name="T9" fmla="*/ 7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3366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81" name="Freeform 260"/>
            <p:cNvSpPr>
              <a:spLocks/>
            </p:cNvSpPr>
            <p:nvPr/>
          </p:nvSpPr>
          <p:spPr bwMode="auto">
            <a:xfrm rot="-2134707">
              <a:off x="734" y="688"/>
              <a:ext cx="175" cy="217"/>
            </a:xfrm>
            <a:custGeom>
              <a:avLst/>
              <a:gdLst>
                <a:gd name="T0" fmla="*/ 0 w 360"/>
                <a:gd name="T1" fmla="*/ 2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1 h 416"/>
                <a:gd name="T8" fmla="*/ 0 w 360"/>
                <a:gd name="T9" fmla="*/ 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3366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082" name="Group 261"/>
            <p:cNvGrpSpPr>
              <a:grpSpLocks/>
            </p:cNvGrpSpPr>
            <p:nvPr/>
          </p:nvGrpSpPr>
          <p:grpSpPr bwMode="auto">
            <a:xfrm rot="-1784693">
              <a:off x="386" y="774"/>
              <a:ext cx="131" cy="262"/>
              <a:chOff x="3888" y="2448"/>
              <a:chExt cx="192" cy="336"/>
            </a:xfrm>
          </p:grpSpPr>
          <p:sp>
            <p:nvSpPr>
              <p:cNvPr id="36136" name="Oval 26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7" name="Oval 26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83" name="Group 264"/>
            <p:cNvGrpSpPr>
              <a:grpSpLocks/>
            </p:cNvGrpSpPr>
            <p:nvPr/>
          </p:nvGrpSpPr>
          <p:grpSpPr bwMode="auto">
            <a:xfrm rot="-1226407">
              <a:off x="560" y="688"/>
              <a:ext cx="130" cy="261"/>
              <a:chOff x="3888" y="2448"/>
              <a:chExt cx="192" cy="336"/>
            </a:xfrm>
          </p:grpSpPr>
          <p:sp>
            <p:nvSpPr>
              <p:cNvPr id="36134" name="Oval 26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5" name="Oval 26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84" name="Group 267"/>
            <p:cNvGrpSpPr>
              <a:grpSpLocks/>
            </p:cNvGrpSpPr>
            <p:nvPr/>
          </p:nvGrpSpPr>
          <p:grpSpPr bwMode="auto">
            <a:xfrm rot="-6686076">
              <a:off x="102" y="1537"/>
              <a:ext cx="131" cy="261"/>
              <a:chOff x="3888" y="2448"/>
              <a:chExt cx="192" cy="336"/>
            </a:xfrm>
          </p:grpSpPr>
          <p:sp>
            <p:nvSpPr>
              <p:cNvPr id="36132" name="Oval 2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3" name="Oval 26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85" name="Group 270"/>
            <p:cNvGrpSpPr>
              <a:grpSpLocks/>
            </p:cNvGrpSpPr>
            <p:nvPr/>
          </p:nvGrpSpPr>
          <p:grpSpPr bwMode="auto">
            <a:xfrm rot="-7339862">
              <a:off x="190" y="1667"/>
              <a:ext cx="130" cy="262"/>
              <a:chOff x="3888" y="2448"/>
              <a:chExt cx="192" cy="336"/>
            </a:xfrm>
          </p:grpSpPr>
          <p:sp>
            <p:nvSpPr>
              <p:cNvPr id="36130" name="Oval 27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31" name="Oval 27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86" name="Group 273"/>
            <p:cNvGrpSpPr>
              <a:grpSpLocks/>
            </p:cNvGrpSpPr>
            <p:nvPr/>
          </p:nvGrpSpPr>
          <p:grpSpPr bwMode="auto">
            <a:xfrm rot="1286076" flipH="1">
              <a:off x="909" y="688"/>
              <a:ext cx="130" cy="261"/>
              <a:chOff x="3888" y="2448"/>
              <a:chExt cx="192" cy="336"/>
            </a:xfrm>
          </p:grpSpPr>
          <p:sp>
            <p:nvSpPr>
              <p:cNvPr id="36128" name="Oval 27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29" name="Oval 27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87" name="Group 276"/>
            <p:cNvGrpSpPr>
              <a:grpSpLocks/>
            </p:cNvGrpSpPr>
            <p:nvPr/>
          </p:nvGrpSpPr>
          <p:grpSpPr bwMode="auto">
            <a:xfrm rot="1939862" flipH="1">
              <a:off x="1082" y="774"/>
              <a:ext cx="131" cy="262"/>
              <a:chOff x="3888" y="2448"/>
              <a:chExt cx="192" cy="336"/>
            </a:xfrm>
          </p:grpSpPr>
          <p:sp>
            <p:nvSpPr>
              <p:cNvPr id="36126" name="Oval 27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27" name="Oval 27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88" name="Group 279"/>
            <p:cNvGrpSpPr>
              <a:grpSpLocks/>
            </p:cNvGrpSpPr>
            <p:nvPr/>
          </p:nvGrpSpPr>
          <p:grpSpPr bwMode="auto">
            <a:xfrm rot="-1904367" flipH="1" flipV="1">
              <a:off x="1126" y="1820"/>
              <a:ext cx="130" cy="261"/>
              <a:chOff x="3888" y="2448"/>
              <a:chExt cx="192" cy="336"/>
            </a:xfrm>
          </p:grpSpPr>
          <p:sp>
            <p:nvSpPr>
              <p:cNvPr id="36124" name="Oval 28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25" name="Oval 28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89" name="Group 282"/>
            <p:cNvGrpSpPr>
              <a:grpSpLocks/>
            </p:cNvGrpSpPr>
            <p:nvPr/>
          </p:nvGrpSpPr>
          <p:grpSpPr bwMode="auto">
            <a:xfrm rot="-1939862" flipH="1" flipV="1">
              <a:off x="995" y="1907"/>
              <a:ext cx="131" cy="262"/>
              <a:chOff x="3888" y="2448"/>
              <a:chExt cx="192" cy="336"/>
            </a:xfrm>
          </p:grpSpPr>
          <p:sp>
            <p:nvSpPr>
              <p:cNvPr id="36122" name="Oval 28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23" name="Oval 28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90" name="Group 285"/>
            <p:cNvGrpSpPr>
              <a:grpSpLocks/>
            </p:cNvGrpSpPr>
            <p:nvPr/>
          </p:nvGrpSpPr>
          <p:grpSpPr bwMode="auto">
            <a:xfrm rot="-3571198">
              <a:off x="146" y="971"/>
              <a:ext cx="131" cy="261"/>
              <a:chOff x="3888" y="2448"/>
              <a:chExt cx="192" cy="336"/>
            </a:xfrm>
          </p:grpSpPr>
          <p:sp>
            <p:nvSpPr>
              <p:cNvPr id="36120" name="Oval 28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21" name="Oval 28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91" name="Group 288"/>
            <p:cNvGrpSpPr>
              <a:grpSpLocks/>
            </p:cNvGrpSpPr>
            <p:nvPr/>
          </p:nvGrpSpPr>
          <p:grpSpPr bwMode="auto">
            <a:xfrm rot="-4324977">
              <a:off x="102" y="1145"/>
              <a:ext cx="131" cy="261"/>
              <a:chOff x="3888" y="2448"/>
              <a:chExt cx="192" cy="336"/>
            </a:xfrm>
          </p:grpSpPr>
          <p:sp>
            <p:nvSpPr>
              <p:cNvPr id="36118" name="Oval 28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19" name="Oval 29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92" name="Group 291"/>
            <p:cNvGrpSpPr>
              <a:grpSpLocks/>
            </p:cNvGrpSpPr>
            <p:nvPr/>
          </p:nvGrpSpPr>
          <p:grpSpPr bwMode="auto">
            <a:xfrm rot="3979296" flipH="1">
              <a:off x="1366" y="1101"/>
              <a:ext cx="130" cy="261"/>
              <a:chOff x="3888" y="2448"/>
              <a:chExt cx="192" cy="336"/>
            </a:xfrm>
          </p:grpSpPr>
          <p:sp>
            <p:nvSpPr>
              <p:cNvPr id="36116" name="Oval 29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17" name="Oval 29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93" name="Group 294"/>
            <p:cNvGrpSpPr>
              <a:grpSpLocks/>
            </p:cNvGrpSpPr>
            <p:nvPr/>
          </p:nvGrpSpPr>
          <p:grpSpPr bwMode="auto">
            <a:xfrm rot="3979296" flipH="1">
              <a:off x="1321" y="971"/>
              <a:ext cx="131" cy="262"/>
              <a:chOff x="3888" y="2448"/>
              <a:chExt cx="192" cy="336"/>
            </a:xfrm>
          </p:grpSpPr>
          <p:sp>
            <p:nvSpPr>
              <p:cNvPr id="36114" name="Oval 29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15" name="Oval 29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94" name="Group 297"/>
            <p:cNvGrpSpPr>
              <a:grpSpLocks/>
            </p:cNvGrpSpPr>
            <p:nvPr/>
          </p:nvGrpSpPr>
          <p:grpSpPr bwMode="auto">
            <a:xfrm rot="5900997">
              <a:off x="1365" y="1406"/>
              <a:ext cx="131" cy="261"/>
              <a:chOff x="3888" y="2448"/>
              <a:chExt cx="192" cy="336"/>
            </a:xfrm>
          </p:grpSpPr>
          <p:sp>
            <p:nvSpPr>
              <p:cNvPr id="36112" name="Oval 29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13" name="Oval 29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95" name="Group 300"/>
            <p:cNvGrpSpPr>
              <a:grpSpLocks/>
            </p:cNvGrpSpPr>
            <p:nvPr/>
          </p:nvGrpSpPr>
          <p:grpSpPr bwMode="auto">
            <a:xfrm rot="6590298">
              <a:off x="1321" y="1581"/>
              <a:ext cx="131" cy="262"/>
              <a:chOff x="3888" y="2448"/>
              <a:chExt cx="192" cy="336"/>
            </a:xfrm>
          </p:grpSpPr>
          <p:sp>
            <p:nvSpPr>
              <p:cNvPr id="36110" name="Oval 30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11" name="Oval 30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96" name="Group 303"/>
            <p:cNvGrpSpPr>
              <a:grpSpLocks/>
            </p:cNvGrpSpPr>
            <p:nvPr/>
          </p:nvGrpSpPr>
          <p:grpSpPr bwMode="auto">
            <a:xfrm rot="-9360471">
              <a:off x="429" y="1907"/>
              <a:ext cx="131" cy="262"/>
              <a:chOff x="3888" y="2448"/>
              <a:chExt cx="192" cy="336"/>
            </a:xfrm>
          </p:grpSpPr>
          <p:sp>
            <p:nvSpPr>
              <p:cNvPr id="36108" name="Oval 30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09" name="Oval 30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97" name="Group 306"/>
            <p:cNvGrpSpPr>
              <a:grpSpLocks/>
            </p:cNvGrpSpPr>
            <p:nvPr/>
          </p:nvGrpSpPr>
          <p:grpSpPr bwMode="auto">
            <a:xfrm rot="-10239734">
              <a:off x="560" y="1951"/>
              <a:ext cx="130" cy="261"/>
              <a:chOff x="3888" y="2448"/>
              <a:chExt cx="192" cy="336"/>
            </a:xfrm>
          </p:grpSpPr>
          <p:sp>
            <p:nvSpPr>
              <p:cNvPr id="36106" name="Oval 30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107" name="Oval 30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chemeClr val="accent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6098" name="Freeform 309"/>
            <p:cNvSpPr>
              <a:spLocks/>
            </p:cNvSpPr>
            <p:nvPr/>
          </p:nvSpPr>
          <p:spPr bwMode="auto">
            <a:xfrm>
              <a:off x="520" y="1134"/>
              <a:ext cx="558" cy="74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99" name="Freeform 310"/>
            <p:cNvSpPr>
              <a:spLocks/>
            </p:cNvSpPr>
            <p:nvPr/>
          </p:nvSpPr>
          <p:spPr bwMode="auto">
            <a:xfrm>
              <a:off x="520" y="1245"/>
              <a:ext cx="558" cy="75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0" name="Freeform 311"/>
            <p:cNvSpPr>
              <a:spLocks/>
            </p:cNvSpPr>
            <p:nvPr/>
          </p:nvSpPr>
          <p:spPr bwMode="auto">
            <a:xfrm>
              <a:off x="520" y="1022"/>
              <a:ext cx="558" cy="75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1" name="Freeform 312"/>
            <p:cNvSpPr>
              <a:spLocks/>
            </p:cNvSpPr>
            <p:nvPr/>
          </p:nvSpPr>
          <p:spPr bwMode="auto">
            <a:xfrm>
              <a:off x="520" y="1357"/>
              <a:ext cx="558" cy="74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2" name="Freeform 313"/>
            <p:cNvSpPr>
              <a:spLocks/>
            </p:cNvSpPr>
            <p:nvPr/>
          </p:nvSpPr>
          <p:spPr bwMode="auto">
            <a:xfrm>
              <a:off x="520" y="1468"/>
              <a:ext cx="558" cy="75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3" name="Freeform 314"/>
            <p:cNvSpPr>
              <a:spLocks/>
            </p:cNvSpPr>
            <p:nvPr/>
          </p:nvSpPr>
          <p:spPr bwMode="auto">
            <a:xfrm>
              <a:off x="520" y="1580"/>
              <a:ext cx="558" cy="74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4" name="Freeform 315"/>
            <p:cNvSpPr>
              <a:spLocks/>
            </p:cNvSpPr>
            <p:nvPr/>
          </p:nvSpPr>
          <p:spPr bwMode="auto">
            <a:xfrm>
              <a:off x="520" y="1691"/>
              <a:ext cx="558" cy="75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105" name="Freeform 316"/>
            <p:cNvSpPr>
              <a:spLocks/>
            </p:cNvSpPr>
            <p:nvPr/>
          </p:nvSpPr>
          <p:spPr bwMode="auto">
            <a:xfrm>
              <a:off x="520" y="1803"/>
              <a:ext cx="558" cy="74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67" name="Group 317"/>
          <p:cNvGrpSpPr>
            <a:grpSpLocks/>
          </p:cNvGrpSpPr>
          <p:nvPr/>
        </p:nvGrpSpPr>
        <p:grpSpPr bwMode="auto">
          <a:xfrm>
            <a:off x="1981200" y="4648200"/>
            <a:ext cx="990600" cy="1045442"/>
            <a:chOff x="3120" y="691"/>
            <a:chExt cx="1604" cy="1750"/>
          </a:xfrm>
        </p:grpSpPr>
        <p:sp>
          <p:nvSpPr>
            <p:cNvPr id="36007" name="Text Box 318"/>
            <p:cNvSpPr txBox="1">
              <a:spLocks noChangeArrowheads="1"/>
            </p:cNvSpPr>
            <p:nvPr/>
          </p:nvSpPr>
          <p:spPr bwMode="auto">
            <a:xfrm>
              <a:off x="3648" y="1823"/>
              <a:ext cx="81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+mn-ea"/>
                <a:ea typeface="+mn-ea"/>
              </a:endParaRPr>
            </a:p>
          </p:txBody>
        </p:sp>
        <p:sp>
          <p:nvSpPr>
            <p:cNvPr id="36008" name="Oval 319"/>
            <p:cNvSpPr>
              <a:spLocks noChangeArrowheads="1"/>
            </p:cNvSpPr>
            <p:nvPr/>
          </p:nvSpPr>
          <p:spPr bwMode="auto">
            <a:xfrm>
              <a:off x="3382" y="914"/>
              <a:ext cx="1117" cy="1118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09" name="Freeform 320"/>
            <p:cNvSpPr>
              <a:spLocks/>
            </p:cNvSpPr>
            <p:nvPr/>
          </p:nvSpPr>
          <p:spPr bwMode="auto">
            <a:xfrm rot="966628">
              <a:off x="4342" y="881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10" name="Freeform 321"/>
            <p:cNvSpPr>
              <a:spLocks/>
            </p:cNvSpPr>
            <p:nvPr/>
          </p:nvSpPr>
          <p:spPr bwMode="auto">
            <a:xfrm rot="-4347231">
              <a:off x="3359" y="892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11" name="Freeform 322"/>
            <p:cNvSpPr>
              <a:spLocks/>
            </p:cNvSpPr>
            <p:nvPr/>
          </p:nvSpPr>
          <p:spPr bwMode="auto">
            <a:xfrm rot="-10213886">
              <a:off x="3382" y="1854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12" name="Freeform 323"/>
            <p:cNvSpPr>
              <a:spLocks/>
            </p:cNvSpPr>
            <p:nvPr/>
          </p:nvSpPr>
          <p:spPr bwMode="auto">
            <a:xfrm rot="3170267">
              <a:off x="4522" y="1295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13" name="Freeform 324"/>
            <p:cNvSpPr>
              <a:spLocks/>
            </p:cNvSpPr>
            <p:nvPr/>
          </p:nvSpPr>
          <p:spPr bwMode="auto">
            <a:xfrm rot="5400000">
              <a:off x="4388" y="1787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14" name="Freeform 325"/>
            <p:cNvSpPr>
              <a:spLocks/>
            </p:cNvSpPr>
            <p:nvPr/>
          </p:nvSpPr>
          <p:spPr bwMode="auto">
            <a:xfrm rot="8660000">
              <a:off x="3882" y="2029"/>
              <a:ext cx="16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0 w 360"/>
                <a:gd name="T5" fmla="*/ 1 h 416"/>
                <a:gd name="T6" fmla="*/ 0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15" name="Freeform 326"/>
            <p:cNvSpPr>
              <a:spLocks/>
            </p:cNvSpPr>
            <p:nvPr/>
          </p:nvSpPr>
          <p:spPr bwMode="auto">
            <a:xfrm rot="-7762762">
              <a:off x="3151" y="1368"/>
              <a:ext cx="198" cy="259"/>
            </a:xfrm>
            <a:custGeom>
              <a:avLst/>
              <a:gdLst>
                <a:gd name="T0" fmla="*/ 1 w 360"/>
                <a:gd name="T1" fmla="*/ 9 h 416"/>
                <a:gd name="T2" fmla="*/ 1 w 360"/>
                <a:gd name="T3" fmla="*/ 1 h 416"/>
                <a:gd name="T4" fmla="*/ 3 w 360"/>
                <a:gd name="T5" fmla="*/ 1 h 416"/>
                <a:gd name="T6" fmla="*/ 3 w 360"/>
                <a:gd name="T7" fmla="*/ 4 h 416"/>
                <a:gd name="T8" fmla="*/ 1 w 360"/>
                <a:gd name="T9" fmla="*/ 9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16" name="Freeform 327"/>
            <p:cNvSpPr>
              <a:spLocks/>
            </p:cNvSpPr>
            <p:nvPr/>
          </p:nvSpPr>
          <p:spPr bwMode="auto">
            <a:xfrm rot="-2134707">
              <a:off x="3874" y="691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017" name="Group 328"/>
            <p:cNvGrpSpPr>
              <a:grpSpLocks/>
            </p:cNvGrpSpPr>
            <p:nvPr/>
          </p:nvGrpSpPr>
          <p:grpSpPr bwMode="auto">
            <a:xfrm rot="-1784693">
              <a:off x="3516" y="780"/>
              <a:ext cx="135" cy="269"/>
              <a:chOff x="3888" y="2448"/>
              <a:chExt cx="192" cy="336"/>
            </a:xfrm>
          </p:grpSpPr>
          <p:sp>
            <p:nvSpPr>
              <p:cNvPr id="36071" name="Oval 32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72" name="Oval 3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18" name="Group 331"/>
            <p:cNvGrpSpPr>
              <a:grpSpLocks/>
            </p:cNvGrpSpPr>
            <p:nvPr/>
          </p:nvGrpSpPr>
          <p:grpSpPr bwMode="auto">
            <a:xfrm rot="-1226407">
              <a:off x="3695" y="691"/>
              <a:ext cx="134" cy="268"/>
              <a:chOff x="3888" y="2448"/>
              <a:chExt cx="192" cy="336"/>
            </a:xfrm>
          </p:grpSpPr>
          <p:sp>
            <p:nvSpPr>
              <p:cNvPr id="36069" name="Oval 33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70" name="Oval 33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19" name="Group 334"/>
            <p:cNvGrpSpPr>
              <a:grpSpLocks/>
            </p:cNvGrpSpPr>
            <p:nvPr/>
          </p:nvGrpSpPr>
          <p:grpSpPr bwMode="auto">
            <a:xfrm rot="-6686076">
              <a:off x="3225" y="1563"/>
              <a:ext cx="134" cy="268"/>
              <a:chOff x="3888" y="2448"/>
              <a:chExt cx="192" cy="336"/>
            </a:xfrm>
          </p:grpSpPr>
          <p:sp>
            <p:nvSpPr>
              <p:cNvPr id="36067" name="Oval 33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68" name="Oval 33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0" name="Group 337"/>
            <p:cNvGrpSpPr>
              <a:grpSpLocks/>
            </p:cNvGrpSpPr>
            <p:nvPr/>
          </p:nvGrpSpPr>
          <p:grpSpPr bwMode="auto">
            <a:xfrm rot="-7339862">
              <a:off x="3315" y="1696"/>
              <a:ext cx="134" cy="269"/>
              <a:chOff x="3888" y="2448"/>
              <a:chExt cx="192" cy="336"/>
            </a:xfrm>
          </p:grpSpPr>
          <p:sp>
            <p:nvSpPr>
              <p:cNvPr id="36065" name="Oval 33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66" name="Oval 33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1" name="Group 340"/>
            <p:cNvGrpSpPr>
              <a:grpSpLocks/>
            </p:cNvGrpSpPr>
            <p:nvPr/>
          </p:nvGrpSpPr>
          <p:grpSpPr bwMode="auto">
            <a:xfrm rot="1286076" flipH="1">
              <a:off x="4053" y="691"/>
              <a:ext cx="134" cy="268"/>
              <a:chOff x="3888" y="2448"/>
              <a:chExt cx="192" cy="336"/>
            </a:xfrm>
          </p:grpSpPr>
          <p:sp>
            <p:nvSpPr>
              <p:cNvPr id="36063" name="Oval 34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64" name="Oval 34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2" name="Group 343"/>
            <p:cNvGrpSpPr>
              <a:grpSpLocks/>
            </p:cNvGrpSpPr>
            <p:nvPr/>
          </p:nvGrpSpPr>
          <p:grpSpPr bwMode="auto">
            <a:xfrm rot="1939862" flipH="1">
              <a:off x="4231" y="780"/>
              <a:ext cx="135" cy="269"/>
              <a:chOff x="3888" y="2448"/>
              <a:chExt cx="192" cy="336"/>
            </a:xfrm>
          </p:grpSpPr>
          <p:sp>
            <p:nvSpPr>
              <p:cNvPr id="36061" name="Oval 34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62" name="Oval 34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3" name="Group 346"/>
            <p:cNvGrpSpPr>
              <a:grpSpLocks/>
            </p:cNvGrpSpPr>
            <p:nvPr/>
          </p:nvGrpSpPr>
          <p:grpSpPr bwMode="auto">
            <a:xfrm rot="-1904367" flipH="1" flipV="1">
              <a:off x="4277" y="1854"/>
              <a:ext cx="133" cy="268"/>
              <a:chOff x="3888" y="2448"/>
              <a:chExt cx="192" cy="336"/>
            </a:xfrm>
          </p:grpSpPr>
          <p:sp>
            <p:nvSpPr>
              <p:cNvPr id="36059" name="Oval 34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60" name="Oval 34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4" name="Group 349"/>
            <p:cNvGrpSpPr>
              <a:grpSpLocks/>
            </p:cNvGrpSpPr>
            <p:nvPr/>
          </p:nvGrpSpPr>
          <p:grpSpPr bwMode="auto">
            <a:xfrm rot="-1939862" flipH="1" flipV="1">
              <a:off x="4142" y="1943"/>
              <a:ext cx="135" cy="268"/>
              <a:chOff x="3888" y="2448"/>
              <a:chExt cx="192" cy="336"/>
            </a:xfrm>
          </p:grpSpPr>
          <p:sp>
            <p:nvSpPr>
              <p:cNvPr id="36057" name="Oval 35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58" name="Oval 35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5" name="Group 352"/>
            <p:cNvGrpSpPr>
              <a:grpSpLocks/>
            </p:cNvGrpSpPr>
            <p:nvPr/>
          </p:nvGrpSpPr>
          <p:grpSpPr bwMode="auto">
            <a:xfrm rot="-3571198">
              <a:off x="3271" y="981"/>
              <a:ext cx="134" cy="269"/>
              <a:chOff x="3888" y="2448"/>
              <a:chExt cx="192" cy="336"/>
            </a:xfrm>
          </p:grpSpPr>
          <p:sp>
            <p:nvSpPr>
              <p:cNvPr id="36055" name="Oval 35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56" name="Oval 35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6" name="Group 355"/>
            <p:cNvGrpSpPr>
              <a:grpSpLocks/>
            </p:cNvGrpSpPr>
            <p:nvPr/>
          </p:nvGrpSpPr>
          <p:grpSpPr bwMode="auto">
            <a:xfrm rot="-4324977">
              <a:off x="3225" y="1160"/>
              <a:ext cx="134" cy="268"/>
              <a:chOff x="3888" y="2448"/>
              <a:chExt cx="192" cy="336"/>
            </a:xfrm>
          </p:grpSpPr>
          <p:sp>
            <p:nvSpPr>
              <p:cNvPr id="36053" name="Oval 35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54" name="Oval 35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7" name="Group 358"/>
            <p:cNvGrpSpPr>
              <a:grpSpLocks/>
            </p:cNvGrpSpPr>
            <p:nvPr/>
          </p:nvGrpSpPr>
          <p:grpSpPr bwMode="auto">
            <a:xfrm rot="3979296" flipH="1">
              <a:off x="4523" y="1116"/>
              <a:ext cx="134" cy="268"/>
              <a:chOff x="3888" y="2448"/>
              <a:chExt cx="192" cy="336"/>
            </a:xfrm>
          </p:grpSpPr>
          <p:sp>
            <p:nvSpPr>
              <p:cNvPr id="36051" name="Oval 35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52" name="Oval 36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8" name="Group 361"/>
            <p:cNvGrpSpPr>
              <a:grpSpLocks/>
            </p:cNvGrpSpPr>
            <p:nvPr/>
          </p:nvGrpSpPr>
          <p:grpSpPr bwMode="auto">
            <a:xfrm rot="3979296" flipH="1">
              <a:off x="4478" y="981"/>
              <a:ext cx="134" cy="269"/>
              <a:chOff x="3888" y="2448"/>
              <a:chExt cx="192" cy="336"/>
            </a:xfrm>
          </p:grpSpPr>
          <p:sp>
            <p:nvSpPr>
              <p:cNvPr id="36049" name="Oval 36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50" name="Oval 36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29" name="Group 364"/>
            <p:cNvGrpSpPr>
              <a:grpSpLocks/>
            </p:cNvGrpSpPr>
            <p:nvPr/>
          </p:nvGrpSpPr>
          <p:grpSpPr bwMode="auto">
            <a:xfrm rot="5900997">
              <a:off x="4523" y="1429"/>
              <a:ext cx="134" cy="268"/>
              <a:chOff x="3888" y="2448"/>
              <a:chExt cx="192" cy="336"/>
            </a:xfrm>
          </p:grpSpPr>
          <p:sp>
            <p:nvSpPr>
              <p:cNvPr id="36047" name="Oval 36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48" name="Oval 36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30" name="Group 367"/>
            <p:cNvGrpSpPr>
              <a:grpSpLocks/>
            </p:cNvGrpSpPr>
            <p:nvPr/>
          </p:nvGrpSpPr>
          <p:grpSpPr bwMode="auto">
            <a:xfrm rot="6590298">
              <a:off x="4478" y="1607"/>
              <a:ext cx="134" cy="269"/>
              <a:chOff x="3888" y="2448"/>
              <a:chExt cx="192" cy="336"/>
            </a:xfrm>
          </p:grpSpPr>
          <p:sp>
            <p:nvSpPr>
              <p:cNvPr id="36045" name="Oval 3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46" name="Oval 36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31" name="Group 370"/>
            <p:cNvGrpSpPr>
              <a:grpSpLocks/>
            </p:cNvGrpSpPr>
            <p:nvPr/>
          </p:nvGrpSpPr>
          <p:grpSpPr bwMode="auto">
            <a:xfrm rot="-9360471">
              <a:off x="3561" y="1943"/>
              <a:ext cx="134" cy="268"/>
              <a:chOff x="3888" y="2448"/>
              <a:chExt cx="192" cy="336"/>
            </a:xfrm>
          </p:grpSpPr>
          <p:sp>
            <p:nvSpPr>
              <p:cNvPr id="36043" name="Oval 37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44" name="Oval 37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032" name="Group 373"/>
            <p:cNvGrpSpPr>
              <a:grpSpLocks/>
            </p:cNvGrpSpPr>
            <p:nvPr/>
          </p:nvGrpSpPr>
          <p:grpSpPr bwMode="auto">
            <a:xfrm rot="-10239734">
              <a:off x="3695" y="1988"/>
              <a:ext cx="134" cy="268"/>
              <a:chOff x="3888" y="2448"/>
              <a:chExt cx="192" cy="336"/>
            </a:xfrm>
          </p:grpSpPr>
          <p:sp>
            <p:nvSpPr>
              <p:cNvPr id="36041" name="Oval 37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42" name="Oval 37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6033" name="Freeform 376"/>
            <p:cNvSpPr>
              <a:spLocks/>
            </p:cNvSpPr>
            <p:nvPr/>
          </p:nvSpPr>
          <p:spPr bwMode="auto">
            <a:xfrm>
              <a:off x="3655" y="1149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34" name="Freeform 377"/>
            <p:cNvSpPr>
              <a:spLocks/>
            </p:cNvSpPr>
            <p:nvPr/>
          </p:nvSpPr>
          <p:spPr bwMode="auto">
            <a:xfrm>
              <a:off x="3655" y="1263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35" name="Freeform 378"/>
            <p:cNvSpPr>
              <a:spLocks/>
            </p:cNvSpPr>
            <p:nvPr/>
          </p:nvSpPr>
          <p:spPr bwMode="auto">
            <a:xfrm>
              <a:off x="3655" y="1034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36" name="Freeform 379"/>
            <p:cNvSpPr>
              <a:spLocks/>
            </p:cNvSpPr>
            <p:nvPr/>
          </p:nvSpPr>
          <p:spPr bwMode="auto">
            <a:xfrm>
              <a:off x="3655" y="1378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37" name="Freeform 380"/>
            <p:cNvSpPr>
              <a:spLocks/>
            </p:cNvSpPr>
            <p:nvPr/>
          </p:nvSpPr>
          <p:spPr bwMode="auto">
            <a:xfrm>
              <a:off x="3655" y="1492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38" name="Freeform 381"/>
            <p:cNvSpPr>
              <a:spLocks/>
            </p:cNvSpPr>
            <p:nvPr/>
          </p:nvSpPr>
          <p:spPr bwMode="auto">
            <a:xfrm>
              <a:off x="3655" y="1607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39" name="Freeform 382"/>
            <p:cNvSpPr>
              <a:spLocks/>
            </p:cNvSpPr>
            <p:nvPr/>
          </p:nvSpPr>
          <p:spPr bwMode="auto">
            <a:xfrm>
              <a:off x="3655" y="1721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40" name="Freeform 383"/>
            <p:cNvSpPr>
              <a:spLocks/>
            </p:cNvSpPr>
            <p:nvPr/>
          </p:nvSpPr>
          <p:spPr bwMode="auto">
            <a:xfrm>
              <a:off x="3655" y="1836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68" name="Group 384"/>
          <p:cNvGrpSpPr>
            <a:grpSpLocks/>
          </p:cNvGrpSpPr>
          <p:nvPr/>
        </p:nvGrpSpPr>
        <p:grpSpPr bwMode="auto">
          <a:xfrm>
            <a:off x="533400" y="1268760"/>
            <a:ext cx="923925" cy="1931640"/>
            <a:chOff x="4433" y="1541"/>
            <a:chExt cx="792" cy="2000"/>
          </a:xfrm>
        </p:grpSpPr>
        <p:sp>
          <p:nvSpPr>
            <p:cNvPr id="36005" name="Freeform 385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006" name="Freeform 386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5869" name="Text Box 387"/>
          <p:cNvSpPr txBox="1">
            <a:spLocks noChangeArrowheads="1"/>
          </p:cNvSpPr>
          <p:nvPr/>
        </p:nvSpPr>
        <p:spPr bwMode="auto">
          <a:xfrm>
            <a:off x="-18566" y="3211284"/>
            <a:ext cx="27948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+mn-ea"/>
                <a:ea typeface="+mn-ea"/>
              </a:rPr>
              <a:t>ブタ</a:t>
            </a:r>
            <a:r>
              <a:rPr lang="ja-JP" altLang="en-US" sz="2400" dirty="0" smtClean="0">
                <a:latin typeface="+mn-ea"/>
                <a:ea typeface="+mn-ea"/>
              </a:rPr>
              <a:t>がヒトインフルエンザと</a:t>
            </a:r>
            <a:r>
              <a:rPr lang="ja-JP" altLang="en-US" sz="2400" dirty="0">
                <a:latin typeface="+mn-ea"/>
                <a:ea typeface="+mn-ea"/>
              </a:rPr>
              <a:t>鳥</a:t>
            </a:r>
            <a:r>
              <a:rPr lang="ja-JP" altLang="en-US" sz="2400" dirty="0" smtClean="0">
                <a:latin typeface="+mn-ea"/>
                <a:ea typeface="+mn-ea"/>
              </a:rPr>
              <a:t>インフルエンザ</a:t>
            </a:r>
            <a:r>
              <a:rPr lang="ja-JP" altLang="en-US" sz="2400" dirty="0">
                <a:latin typeface="+mn-ea"/>
                <a:ea typeface="+mn-ea"/>
              </a:rPr>
              <a:t>に同時に感染</a:t>
            </a:r>
          </a:p>
        </p:txBody>
      </p:sp>
      <p:grpSp>
        <p:nvGrpSpPr>
          <p:cNvPr id="35870" name="Group 388"/>
          <p:cNvGrpSpPr>
            <a:grpSpLocks/>
          </p:cNvGrpSpPr>
          <p:nvPr/>
        </p:nvGrpSpPr>
        <p:grpSpPr bwMode="auto">
          <a:xfrm>
            <a:off x="7086600" y="3200400"/>
            <a:ext cx="511175" cy="498475"/>
            <a:chOff x="1920" y="1406"/>
            <a:chExt cx="610" cy="595"/>
          </a:xfrm>
        </p:grpSpPr>
        <p:sp>
          <p:nvSpPr>
            <p:cNvPr id="35940" name="Oval 389"/>
            <p:cNvSpPr>
              <a:spLocks noChangeArrowheads="1"/>
            </p:cNvSpPr>
            <p:nvPr/>
          </p:nvSpPr>
          <p:spPr bwMode="auto">
            <a:xfrm>
              <a:off x="2020" y="1491"/>
              <a:ext cx="424" cy="425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41" name="Freeform 390"/>
            <p:cNvSpPr>
              <a:spLocks/>
            </p:cNvSpPr>
            <p:nvPr/>
          </p:nvSpPr>
          <p:spPr bwMode="auto">
            <a:xfrm rot="966628">
              <a:off x="2384" y="1478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42" name="Freeform 391"/>
            <p:cNvSpPr>
              <a:spLocks/>
            </p:cNvSpPr>
            <p:nvPr/>
          </p:nvSpPr>
          <p:spPr bwMode="auto">
            <a:xfrm rot="-4347231">
              <a:off x="2011" y="1482"/>
              <a:ext cx="68" cy="86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43" name="Freeform 392"/>
            <p:cNvSpPr>
              <a:spLocks/>
            </p:cNvSpPr>
            <p:nvPr/>
          </p:nvSpPr>
          <p:spPr bwMode="auto">
            <a:xfrm rot="-10213886">
              <a:off x="2020" y="1848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44" name="Freeform 393"/>
            <p:cNvSpPr>
              <a:spLocks/>
            </p:cNvSpPr>
            <p:nvPr/>
          </p:nvSpPr>
          <p:spPr bwMode="auto">
            <a:xfrm rot="3170267">
              <a:off x="2453" y="1635"/>
              <a:ext cx="68" cy="86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45" name="Freeform 394"/>
            <p:cNvSpPr>
              <a:spLocks/>
            </p:cNvSpPr>
            <p:nvPr/>
          </p:nvSpPr>
          <p:spPr bwMode="auto">
            <a:xfrm rot="5400000">
              <a:off x="2402" y="1822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46" name="Freeform 395"/>
            <p:cNvSpPr>
              <a:spLocks/>
            </p:cNvSpPr>
            <p:nvPr/>
          </p:nvSpPr>
          <p:spPr bwMode="auto">
            <a:xfrm rot="8660000">
              <a:off x="2210" y="1915"/>
              <a:ext cx="64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47" name="Freeform 396"/>
            <p:cNvSpPr>
              <a:spLocks/>
            </p:cNvSpPr>
            <p:nvPr/>
          </p:nvSpPr>
          <p:spPr bwMode="auto">
            <a:xfrm rot="-7762762">
              <a:off x="1931" y="1664"/>
              <a:ext cx="75" cy="9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48" name="Freeform 397"/>
            <p:cNvSpPr>
              <a:spLocks/>
            </p:cNvSpPr>
            <p:nvPr/>
          </p:nvSpPr>
          <p:spPr bwMode="auto">
            <a:xfrm rot="-2134707">
              <a:off x="2207" y="1406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5949" name="Group 398"/>
            <p:cNvGrpSpPr>
              <a:grpSpLocks/>
            </p:cNvGrpSpPr>
            <p:nvPr/>
          </p:nvGrpSpPr>
          <p:grpSpPr bwMode="auto">
            <a:xfrm rot="-1784693">
              <a:off x="2070" y="1440"/>
              <a:ext cx="52" cy="102"/>
              <a:chOff x="3888" y="2448"/>
              <a:chExt cx="192" cy="336"/>
            </a:xfrm>
          </p:grpSpPr>
          <p:sp>
            <p:nvSpPr>
              <p:cNvPr id="36003" name="Oval 39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04" name="Oval 40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0" name="Group 401"/>
            <p:cNvGrpSpPr>
              <a:grpSpLocks/>
            </p:cNvGrpSpPr>
            <p:nvPr/>
          </p:nvGrpSpPr>
          <p:grpSpPr bwMode="auto">
            <a:xfrm rot="-1226407">
              <a:off x="2139" y="1406"/>
              <a:ext cx="50" cy="102"/>
              <a:chOff x="3888" y="2448"/>
              <a:chExt cx="192" cy="336"/>
            </a:xfrm>
          </p:grpSpPr>
          <p:sp>
            <p:nvSpPr>
              <p:cNvPr id="36001" name="Oval 40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02" name="Oval 40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1" name="Group 404"/>
            <p:cNvGrpSpPr>
              <a:grpSpLocks/>
            </p:cNvGrpSpPr>
            <p:nvPr/>
          </p:nvGrpSpPr>
          <p:grpSpPr bwMode="auto">
            <a:xfrm rot="-6686076">
              <a:off x="1959" y="1738"/>
              <a:ext cx="51" cy="102"/>
              <a:chOff x="3888" y="2448"/>
              <a:chExt cx="192" cy="336"/>
            </a:xfrm>
          </p:grpSpPr>
          <p:sp>
            <p:nvSpPr>
              <p:cNvPr id="35999" name="Oval 40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000" name="Oval 40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2" name="Group 407"/>
            <p:cNvGrpSpPr>
              <a:grpSpLocks/>
            </p:cNvGrpSpPr>
            <p:nvPr/>
          </p:nvGrpSpPr>
          <p:grpSpPr bwMode="auto">
            <a:xfrm rot="-7339862">
              <a:off x="1993" y="1789"/>
              <a:ext cx="51" cy="102"/>
              <a:chOff x="3888" y="2448"/>
              <a:chExt cx="192" cy="336"/>
            </a:xfrm>
          </p:grpSpPr>
          <p:sp>
            <p:nvSpPr>
              <p:cNvPr id="35997" name="Oval 40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98" name="Oval 40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3" name="Group 410"/>
            <p:cNvGrpSpPr>
              <a:grpSpLocks/>
            </p:cNvGrpSpPr>
            <p:nvPr/>
          </p:nvGrpSpPr>
          <p:grpSpPr bwMode="auto">
            <a:xfrm rot="1286076" flipH="1">
              <a:off x="2275" y="1406"/>
              <a:ext cx="50" cy="102"/>
              <a:chOff x="3888" y="2448"/>
              <a:chExt cx="192" cy="336"/>
            </a:xfrm>
          </p:grpSpPr>
          <p:sp>
            <p:nvSpPr>
              <p:cNvPr id="35995" name="Oval 41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96" name="Oval 41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4" name="Group 413"/>
            <p:cNvGrpSpPr>
              <a:grpSpLocks/>
            </p:cNvGrpSpPr>
            <p:nvPr/>
          </p:nvGrpSpPr>
          <p:grpSpPr bwMode="auto">
            <a:xfrm rot="1939862" flipH="1">
              <a:off x="2342" y="1440"/>
              <a:ext cx="51" cy="102"/>
              <a:chOff x="3888" y="2448"/>
              <a:chExt cx="192" cy="336"/>
            </a:xfrm>
          </p:grpSpPr>
          <p:sp>
            <p:nvSpPr>
              <p:cNvPr id="35993" name="Oval 41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94" name="Oval 41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5" name="Group 416"/>
            <p:cNvGrpSpPr>
              <a:grpSpLocks/>
            </p:cNvGrpSpPr>
            <p:nvPr/>
          </p:nvGrpSpPr>
          <p:grpSpPr bwMode="auto">
            <a:xfrm rot="-1904367" flipH="1" flipV="1">
              <a:off x="2360" y="1848"/>
              <a:ext cx="50" cy="102"/>
              <a:chOff x="3888" y="2448"/>
              <a:chExt cx="192" cy="336"/>
            </a:xfrm>
          </p:grpSpPr>
          <p:sp>
            <p:nvSpPr>
              <p:cNvPr id="35991" name="Oval 41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92" name="Oval 41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6" name="Group 419"/>
            <p:cNvGrpSpPr>
              <a:grpSpLocks/>
            </p:cNvGrpSpPr>
            <p:nvPr/>
          </p:nvGrpSpPr>
          <p:grpSpPr bwMode="auto">
            <a:xfrm rot="-1939862" flipH="1" flipV="1">
              <a:off x="2308" y="1882"/>
              <a:ext cx="52" cy="102"/>
              <a:chOff x="3888" y="2448"/>
              <a:chExt cx="192" cy="336"/>
            </a:xfrm>
          </p:grpSpPr>
          <p:sp>
            <p:nvSpPr>
              <p:cNvPr id="35989" name="Oval 42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90" name="Oval 42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7" name="Group 422"/>
            <p:cNvGrpSpPr>
              <a:grpSpLocks/>
            </p:cNvGrpSpPr>
            <p:nvPr/>
          </p:nvGrpSpPr>
          <p:grpSpPr bwMode="auto">
            <a:xfrm rot="-3571198">
              <a:off x="1977" y="1517"/>
              <a:ext cx="51" cy="102"/>
              <a:chOff x="3888" y="2448"/>
              <a:chExt cx="192" cy="336"/>
            </a:xfrm>
          </p:grpSpPr>
          <p:sp>
            <p:nvSpPr>
              <p:cNvPr id="35987" name="Oval 42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8" name="Oval 42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8" name="Group 425"/>
            <p:cNvGrpSpPr>
              <a:grpSpLocks/>
            </p:cNvGrpSpPr>
            <p:nvPr/>
          </p:nvGrpSpPr>
          <p:grpSpPr bwMode="auto">
            <a:xfrm rot="-4324977">
              <a:off x="1959" y="1585"/>
              <a:ext cx="51" cy="102"/>
              <a:chOff x="3888" y="2448"/>
              <a:chExt cx="192" cy="336"/>
            </a:xfrm>
          </p:grpSpPr>
          <p:sp>
            <p:nvSpPr>
              <p:cNvPr id="35985" name="Oval 42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6" name="Oval 42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59" name="Group 428"/>
            <p:cNvGrpSpPr>
              <a:grpSpLocks/>
            </p:cNvGrpSpPr>
            <p:nvPr/>
          </p:nvGrpSpPr>
          <p:grpSpPr bwMode="auto">
            <a:xfrm rot="3979296" flipH="1">
              <a:off x="2453" y="1568"/>
              <a:ext cx="51" cy="102"/>
              <a:chOff x="3888" y="2448"/>
              <a:chExt cx="192" cy="336"/>
            </a:xfrm>
          </p:grpSpPr>
          <p:sp>
            <p:nvSpPr>
              <p:cNvPr id="35983" name="Oval 42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4" name="Oval 4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60" name="Group 431"/>
            <p:cNvGrpSpPr>
              <a:grpSpLocks/>
            </p:cNvGrpSpPr>
            <p:nvPr/>
          </p:nvGrpSpPr>
          <p:grpSpPr bwMode="auto">
            <a:xfrm rot="3979296" flipH="1">
              <a:off x="2435" y="1517"/>
              <a:ext cx="51" cy="102"/>
              <a:chOff x="3888" y="2448"/>
              <a:chExt cx="192" cy="336"/>
            </a:xfrm>
          </p:grpSpPr>
          <p:sp>
            <p:nvSpPr>
              <p:cNvPr id="35981" name="Oval 43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2" name="Oval 43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61" name="Group 434"/>
            <p:cNvGrpSpPr>
              <a:grpSpLocks/>
            </p:cNvGrpSpPr>
            <p:nvPr/>
          </p:nvGrpSpPr>
          <p:grpSpPr bwMode="auto">
            <a:xfrm rot="5900997">
              <a:off x="2453" y="1687"/>
              <a:ext cx="51" cy="102"/>
              <a:chOff x="3888" y="2448"/>
              <a:chExt cx="192" cy="336"/>
            </a:xfrm>
          </p:grpSpPr>
          <p:sp>
            <p:nvSpPr>
              <p:cNvPr id="35979" name="Oval 43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80" name="Oval 43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62" name="Group 437"/>
            <p:cNvGrpSpPr>
              <a:grpSpLocks/>
            </p:cNvGrpSpPr>
            <p:nvPr/>
          </p:nvGrpSpPr>
          <p:grpSpPr bwMode="auto">
            <a:xfrm rot="6590298">
              <a:off x="2435" y="1755"/>
              <a:ext cx="51" cy="102"/>
              <a:chOff x="3888" y="2448"/>
              <a:chExt cx="192" cy="336"/>
            </a:xfrm>
          </p:grpSpPr>
          <p:sp>
            <p:nvSpPr>
              <p:cNvPr id="35977" name="Oval 43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78" name="Oval 43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63" name="Group 440"/>
            <p:cNvGrpSpPr>
              <a:grpSpLocks/>
            </p:cNvGrpSpPr>
            <p:nvPr/>
          </p:nvGrpSpPr>
          <p:grpSpPr bwMode="auto">
            <a:xfrm rot="-9360471">
              <a:off x="2088" y="1882"/>
              <a:ext cx="51" cy="102"/>
              <a:chOff x="3888" y="2448"/>
              <a:chExt cx="192" cy="336"/>
            </a:xfrm>
          </p:grpSpPr>
          <p:sp>
            <p:nvSpPr>
              <p:cNvPr id="35975" name="Oval 44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76" name="Oval 44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964" name="Group 443"/>
            <p:cNvGrpSpPr>
              <a:grpSpLocks/>
            </p:cNvGrpSpPr>
            <p:nvPr/>
          </p:nvGrpSpPr>
          <p:grpSpPr bwMode="auto">
            <a:xfrm rot="-10239734">
              <a:off x="2139" y="1899"/>
              <a:ext cx="50" cy="102"/>
              <a:chOff x="3888" y="2448"/>
              <a:chExt cx="192" cy="336"/>
            </a:xfrm>
          </p:grpSpPr>
          <p:sp>
            <p:nvSpPr>
              <p:cNvPr id="35973" name="Oval 44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74" name="Oval 44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5965" name="Freeform 446"/>
            <p:cNvSpPr>
              <a:spLocks/>
            </p:cNvSpPr>
            <p:nvPr/>
          </p:nvSpPr>
          <p:spPr bwMode="auto">
            <a:xfrm>
              <a:off x="2123" y="1580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66" name="Freeform 447"/>
            <p:cNvSpPr>
              <a:spLocks/>
            </p:cNvSpPr>
            <p:nvPr/>
          </p:nvSpPr>
          <p:spPr bwMode="auto">
            <a:xfrm>
              <a:off x="2123" y="1623"/>
              <a:ext cx="218" cy="30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67" name="Freeform 448"/>
            <p:cNvSpPr>
              <a:spLocks/>
            </p:cNvSpPr>
            <p:nvPr/>
          </p:nvSpPr>
          <p:spPr bwMode="auto">
            <a:xfrm>
              <a:off x="2123" y="1536"/>
              <a:ext cx="218" cy="30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68" name="Freeform 449"/>
            <p:cNvSpPr>
              <a:spLocks/>
            </p:cNvSpPr>
            <p:nvPr/>
          </p:nvSpPr>
          <p:spPr bwMode="auto">
            <a:xfrm>
              <a:off x="2123" y="1667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69" name="Freeform 450"/>
            <p:cNvSpPr>
              <a:spLocks/>
            </p:cNvSpPr>
            <p:nvPr/>
          </p:nvSpPr>
          <p:spPr bwMode="auto">
            <a:xfrm>
              <a:off x="2123" y="1711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70" name="Freeform 451"/>
            <p:cNvSpPr>
              <a:spLocks/>
            </p:cNvSpPr>
            <p:nvPr/>
          </p:nvSpPr>
          <p:spPr bwMode="auto">
            <a:xfrm>
              <a:off x="2123" y="1754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71" name="Freeform 452"/>
            <p:cNvSpPr>
              <a:spLocks/>
            </p:cNvSpPr>
            <p:nvPr/>
          </p:nvSpPr>
          <p:spPr bwMode="auto">
            <a:xfrm>
              <a:off x="2123" y="1798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72" name="Freeform 453"/>
            <p:cNvSpPr>
              <a:spLocks/>
            </p:cNvSpPr>
            <p:nvPr/>
          </p:nvSpPr>
          <p:spPr bwMode="auto">
            <a:xfrm>
              <a:off x="2123" y="1841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5871" name="Group 454"/>
          <p:cNvGrpSpPr>
            <a:grpSpLocks/>
          </p:cNvGrpSpPr>
          <p:nvPr/>
        </p:nvGrpSpPr>
        <p:grpSpPr bwMode="auto">
          <a:xfrm>
            <a:off x="7086600" y="3962400"/>
            <a:ext cx="511175" cy="498475"/>
            <a:chOff x="1920" y="1406"/>
            <a:chExt cx="610" cy="595"/>
          </a:xfrm>
        </p:grpSpPr>
        <p:sp>
          <p:nvSpPr>
            <p:cNvPr id="35875" name="Oval 455"/>
            <p:cNvSpPr>
              <a:spLocks noChangeArrowheads="1"/>
            </p:cNvSpPr>
            <p:nvPr/>
          </p:nvSpPr>
          <p:spPr bwMode="auto">
            <a:xfrm>
              <a:off x="2020" y="1491"/>
              <a:ext cx="424" cy="425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6" name="Freeform 456"/>
            <p:cNvSpPr>
              <a:spLocks/>
            </p:cNvSpPr>
            <p:nvPr/>
          </p:nvSpPr>
          <p:spPr bwMode="auto">
            <a:xfrm rot="966628">
              <a:off x="2384" y="1478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7" name="Freeform 457"/>
            <p:cNvSpPr>
              <a:spLocks/>
            </p:cNvSpPr>
            <p:nvPr/>
          </p:nvSpPr>
          <p:spPr bwMode="auto">
            <a:xfrm rot="-4347231">
              <a:off x="2011" y="1482"/>
              <a:ext cx="68" cy="86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8" name="Freeform 458"/>
            <p:cNvSpPr>
              <a:spLocks/>
            </p:cNvSpPr>
            <p:nvPr/>
          </p:nvSpPr>
          <p:spPr bwMode="auto">
            <a:xfrm rot="-10213886">
              <a:off x="2020" y="1848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79" name="Freeform 459"/>
            <p:cNvSpPr>
              <a:spLocks/>
            </p:cNvSpPr>
            <p:nvPr/>
          </p:nvSpPr>
          <p:spPr bwMode="auto">
            <a:xfrm rot="3170267">
              <a:off x="2453" y="1635"/>
              <a:ext cx="68" cy="86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0" name="Freeform 460"/>
            <p:cNvSpPr>
              <a:spLocks/>
            </p:cNvSpPr>
            <p:nvPr/>
          </p:nvSpPr>
          <p:spPr bwMode="auto">
            <a:xfrm rot="5400000">
              <a:off x="2402" y="1822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1" name="Freeform 461"/>
            <p:cNvSpPr>
              <a:spLocks/>
            </p:cNvSpPr>
            <p:nvPr/>
          </p:nvSpPr>
          <p:spPr bwMode="auto">
            <a:xfrm rot="8660000">
              <a:off x="2210" y="1915"/>
              <a:ext cx="64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2" name="Freeform 462"/>
            <p:cNvSpPr>
              <a:spLocks/>
            </p:cNvSpPr>
            <p:nvPr/>
          </p:nvSpPr>
          <p:spPr bwMode="auto">
            <a:xfrm rot="-7762762">
              <a:off x="1931" y="1664"/>
              <a:ext cx="75" cy="98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883" name="Freeform 463"/>
            <p:cNvSpPr>
              <a:spLocks/>
            </p:cNvSpPr>
            <p:nvPr/>
          </p:nvSpPr>
          <p:spPr bwMode="auto">
            <a:xfrm rot="-2134707">
              <a:off x="2207" y="1406"/>
              <a:ext cx="68" cy="85"/>
            </a:xfrm>
            <a:custGeom>
              <a:avLst/>
              <a:gdLst>
                <a:gd name="T0" fmla="*/ 0 w 360"/>
                <a:gd name="T1" fmla="*/ 0 h 416"/>
                <a:gd name="T2" fmla="*/ 0 w 360"/>
                <a:gd name="T3" fmla="*/ 0 h 416"/>
                <a:gd name="T4" fmla="*/ 0 w 360"/>
                <a:gd name="T5" fmla="*/ 0 h 416"/>
                <a:gd name="T6" fmla="*/ 0 w 360"/>
                <a:gd name="T7" fmla="*/ 0 h 416"/>
                <a:gd name="T8" fmla="*/ 0 w 360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5884" name="Group 464"/>
            <p:cNvGrpSpPr>
              <a:grpSpLocks/>
            </p:cNvGrpSpPr>
            <p:nvPr/>
          </p:nvGrpSpPr>
          <p:grpSpPr bwMode="auto">
            <a:xfrm rot="-1784693">
              <a:off x="2070" y="1440"/>
              <a:ext cx="52" cy="102"/>
              <a:chOff x="3888" y="2448"/>
              <a:chExt cx="192" cy="336"/>
            </a:xfrm>
          </p:grpSpPr>
          <p:sp>
            <p:nvSpPr>
              <p:cNvPr id="35938" name="Oval 46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39" name="Oval 46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85" name="Group 467"/>
            <p:cNvGrpSpPr>
              <a:grpSpLocks/>
            </p:cNvGrpSpPr>
            <p:nvPr/>
          </p:nvGrpSpPr>
          <p:grpSpPr bwMode="auto">
            <a:xfrm rot="-1226407">
              <a:off x="2139" y="1406"/>
              <a:ext cx="50" cy="102"/>
              <a:chOff x="3888" y="2448"/>
              <a:chExt cx="192" cy="336"/>
            </a:xfrm>
          </p:grpSpPr>
          <p:sp>
            <p:nvSpPr>
              <p:cNvPr id="35936" name="Oval 4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37" name="Oval 46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86" name="Group 470"/>
            <p:cNvGrpSpPr>
              <a:grpSpLocks/>
            </p:cNvGrpSpPr>
            <p:nvPr/>
          </p:nvGrpSpPr>
          <p:grpSpPr bwMode="auto">
            <a:xfrm rot="-6686076">
              <a:off x="1959" y="1738"/>
              <a:ext cx="51" cy="102"/>
              <a:chOff x="3888" y="2448"/>
              <a:chExt cx="192" cy="336"/>
            </a:xfrm>
          </p:grpSpPr>
          <p:sp>
            <p:nvSpPr>
              <p:cNvPr id="35934" name="Oval 47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35" name="Oval 47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87" name="Group 473"/>
            <p:cNvGrpSpPr>
              <a:grpSpLocks/>
            </p:cNvGrpSpPr>
            <p:nvPr/>
          </p:nvGrpSpPr>
          <p:grpSpPr bwMode="auto">
            <a:xfrm rot="-7339862">
              <a:off x="1993" y="1789"/>
              <a:ext cx="51" cy="102"/>
              <a:chOff x="3888" y="2448"/>
              <a:chExt cx="192" cy="336"/>
            </a:xfrm>
          </p:grpSpPr>
          <p:sp>
            <p:nvSpPr>
              <p:cNvPr id="35932" name="Oval 47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33" name="Oval 47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88" name="Group 476"/>
            <p:cNvGrpSpPr>
              <a:grpSpLocks/>
            </p:cNvGrpSpPr>
            <p:nvPr/>
          </p:nvGrpSpPr>
          <p:grpSpPr bwMode="auto">
            <a:xfrm rot="1286076" flipH="1">
              <a:off x="2275" y="1406"/>
              <a:ext cx="50" cy="102"/>
              <a:chOff x="3888" y="2448"/>
              <a:chExt cx="192" cy="336"/>
            </a:xfrm>
          </p:grpSpPr>
          <p:sp>
            <p:nvSpPr>
              <p:cNvPr id="35930" name="Oval 47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31" name="Oval 47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89" name="Group 479"/>
            <p:cNvGrpSpPr>
              <a:grpSpLocks/>
            </p:cNvGrpSpPr>
            <p:nvPr/>
          </p:nvGrpSpPr>
          <p:grpSpPr bwMode="auto">
            <a:xfrm rot="1939862" flipH="1">
              <a:off x="2342" y="1440"/>
              <a:ext cx="51" cy="102"/>
              <a:chOff x="3888" y="2448"/>
              <a:chExt cx="192" cy="336"/>
            </a:xfrm>
          </p:grpSpPr>
          <p:sp>
            <p:nvSpPr>
              <p:cNvPr id="35928" name="Oval 48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29" name="Oval 48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0" name="Group 482"/>
            <p:cNvGrpSpPr>
              <a:grpSpLocks/>
            </p:cNvGrpSpPr>
            <p:nvPr/>
          </p:nvGrpSpPr>
          <p:grpSpPr bwMode="auto">
            <a:xfrm rot="-1904367" flipH="1" flipV="1">
              <a:off x="2360" y="1848"/>
              <a:ext cx="50" cy="102"/>
              <a:chOff x="3888" y="2448"/>
              <a:chExt cx="192" cy="336"/>
            </a:xfrm>
          </p:grpSpPr>
          <p:sp>
            <p:nvSpPr>
              <p:cNvPr id="35926" name="Oval 48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27" name="Oval 48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1" name="Group 485"/>
            <p:cNvGrpSpPr>
              <a:grpSpLocks/>
            </p:cNvGrpSpPr>
            <p:nvPr/>
          </p:nvGrpSpPr>
          <p:grpSpPr bwMode="auto">
            <a:xfrm rot="-1939862" flipH="1" flipV="1">
              <a:off x="2308" y="1882"/>
              <a:ext cx="52" cy="102"/>
              <a:chOff x="3888" y="2448"/>
              <a:chExt cx="192" cy="336"/>
            </a:xfrm>
          </p:grpSpPr>
          <p:sp>
            <p:nvSpPr>
              <p:cNvPr id="35924" name="Oval 48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25" name="Oval 48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2" name="Group 488"/>
            <p:cNvGrpSpPr>
              <a:grpSpLocks/>
            </p:cNvGrpSpPr>
            <p:nvPr/>
          </p:nvGrpSpPr>
          <p:grpSpPr bwMode="auto">
            <a:xfrm rot="-3571198">
              <a:off x="1977" y="1517"/>
              <a:ext cx="51" cy="102"/>
              <a:chOff x="3888" y="2448"/>
              <a:chExt cx="192" cy="336"/>
            </a:xfrm>
          </p:grpSpPr>
          <p:sp>
            <p:nvSpPr>
              <p:cNvPr id="35922" name="Oval 48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23" name="Oval 49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3" name="Group 491"/>
            <p:cNvGrpSpPr>
              <a:grpSpLocks/>
            </p:cNvGrpSpPr>
            <p:nvPr/>
          </p:nvGrpSpPr>
          <p:grpSpPr bwMode="auto">
            <a:xfrm rot="-4324977">
              <a:off x="1959" y="1585"/>
              <a:ext cx="51" cy="102"/>
              <a:chOff x="3888" y="2448"/>
              <a:chExt cx="192" cy="336"/>
            </a:xfrm>
          </p:grpSpPr>
          <p:sp>
            <p:nvSpPr>
              <p:cNvPr id="35920" name="Oval 49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21" name="Oval 49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4" name="Group 494"/>
            <p:cNvGrpSpPr>
              <a:grpSpLocks/>
            </p:cNvGrpSpPr>
            <p:nvPr/>
          </p:nvGrpSpPr>
          <p:grpSpPr bwMode="auto">
            <a:xfrm rot="3979296" flipH="1">
              <a:off x="2453" y="1568"/>
              <a:ext cx="51" cy="102"/>
              <a:chOff x="3888" y="2448"/>
              <a:chExt cx="192" cy="336"/>
            </a:xfrm>
          </p:grpSpPr>
          <p:sp>
            <p:nvSpPr>
              <p:cNvPr id="35918" name="Oval 49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19" name="Oval 49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5" name="Group 497"/>
            <p:cNvGrpSpPr>
              <a:grpSpLocks/>
            </p:cNvGrpSpPr>
            <p:nvPr/>
          </p:nvGrpSpPr>
          <p:grpSpPr bwMode="auto">
            <a:xfrm rot="3979296" flipH="1">
              <a:off x="2435" y="1517"/>
              <a:ext cx="51" cy="102"/>
              <a:chOff x="3888" y="2448"/>
              <a:chExt cx="192" cy="336"/>
            </a:xfrm>
          </p:grpSpPr>
          <p:sp>
            <p:nvSpPr>
              <p:cNvPr id="35916" name="Oval 49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17" name="Oval 49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6" name="Group 500"/>
            <p:cNvGrpSpPr>
              <a:grpSpLocks/>
            </p:cNvGrpSpPr>
            <p:nvPr/>
          </p:nvGrpSpPr>
          <p:grpSpPr bwMode="auto">
            <a:xfrm rot="5900997">
              <a:off x="2453" y="1687"/>
              <a:ext cx="51" cy="102"/>
              <a:chOff x="3888" y="2448"/>
              <a:chExt cx="192" cy="336"/>
            </a:xfrm>
          </p:grpSpPr>
          <p:sp>
            <p:nvSpPr>
              <p:cNvPr id="35914" name="Oval 50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15" name="Oval 50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7" name="Group 503"/>
            <p:cNvGrpSpPr>
              <a:grpSpLocks/>
            </p:cNvGrpSpPr>
            <p:nvPr/>
          </p:nvGrpSpPr>
          <p:grpSpPr bwMode="auto">
            <a:xfrm rot="6590298">
              <a:off x="2435" y="1755"/>
              <a:ext cx="51" cy="102"/>
              <a:chOff x="3888" y="2448"/>
              <a:chExt cx="192" cy="336"/>
            </a:xfrm>
          </p:grpSpPr>
          <p:sp>
            <p:nvSpPr>
              <p:cNvPr id="35912" name="Oval 50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13" name="Oval 50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8" name="Group 506"/>
            <p:cNvGrpSpPr>
              <a:grpSpLocks/>
            </p:cNvGrpSpPr>
            <p:nvPr/>
          </p:nvGrpSpPr>
          <p:grpSpPr bwMode="auto">
            <a:xfrm rot="-9360471">
              <a:off x="2088" y="1882"/>
              <a:ext cx="51" cy="102"/>
              <a:chOff x="3888" y="2448"/>
              <a:chExt cx="192" cy="336"/>
            </a:xfrm>
          </p:grpSpPr>
          <p:sp>
            <p:nvSpPr>
              <p:cNvPr id="35910" name="Oval 50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11" name="Oval 50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5899" name="Group 509"/>
            <p:cNvGrpSpPr>
              <a:grpSpLocks/>
            </p:cNvGrpSpPr>
            <p:nvPr/>
          </p:nvGrpSpPr>
          <p:grpSpPr bwMode="auto">
            <a:xfrm rot="-10239734">
              <a:off x="2139" y="1899"/>
              <a:ext cx="50" cy="102"/>
              <a:chOff x="3888" y="2448"/>
              <a:chExt cx="192" cy="336"/>
            </a:xfrm>
          </p:grpSpPr>
          <p:sp>
            <p:nvSpPr>
              <p:cNvPr id="35908" name="Oval 51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909" name="Oval 51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5900" name="Freeform 512"/>
            <p:cNvSpPr>
              <a:spLocks/>
            </p:cNvSpPr>
            <p:nvPr/>
          </p:nvSpPr>
          <p:spPr bwMode="auto">
            <a:xfrm>
              <a:off x="2123" y="1580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1" name="Freeform 513"/>
            <p:cNvSpPr>
              <a:spLocks/>
            </p:cNvSpPr>
            <p:nvPr/>
          </p:nvSpPr>
          <p:spPr bwMode="auto">
            <a:xfrm>
              <a:off x="2123" y="1623"/>
              <a:ext cx="218" cy="30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2" name="Freeform 514"/>
            <p:cNvSpPr>
              <a:spLocks/>
            </p:cNvSpPr>
            <p:nvPr/>
          </p:nvSpPr>
          <p:spPr bwMode="auto">
            <a:xfrm>
              <a:off x="2123" y="1536"/>
              <a:ext cx="218" cy="30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3" name="Freeform 515"/>
            <p:cNvSpPr>
              <a:spLocks/>
            </p:cNvSpPr>
            <p:nvPr/>
          </p:nvSpPr>
          <p:spPr bwMode="auto">
            <a:xfrm>
              <a:off x="2123" y="1667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4" name="Freeform 516"/>
            <p:cNvSpPr>
              <a:spLocks/>
            </p:cNvSpPr>
            <p:nvPr/>
          </p:nvSpPr>
          <p:spPr bwMode="auto">
            <a:xfrm>
              <a:off x="2123" y="1711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5" name="Freeform 517"/>
            <p:cNvSpPr>
              <a:spLocks/>
            </p:cNvSpPr>
            <p:nvPr/>
          </p:nvSpPr>
          <p:spPr bwMode="auto">
            <a:xfrm>
              <a:off x="2123" y="1754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6" name="Freeform 518"/>
            <p:cNvSpPr>
              <a:spLocks/>
            </p:cNvSpPr>
            <p:nvPr/>
          </p:nvSpPr>
          <p:spPr bwMode="auto">
            <a:xfrm>
              <a:off x="2123" y="1798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5907" name="Freeform 519"/>
            <p:cNvSpPr>
              <a:spLocks/>
            </p:cNvSpPr>
            <p:nvPr/>
          </p:nvSpPr>
          <p:spPr bwMode="auto">
            <a:xfrm>
              <a:off x="2123" y="1841"/>
              <a:ext cx="218" cy="29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5872" name="Text Box 520"/>
          <p:cNvSpPr txBox="1">
            <a:spLocks noChangeArrowheads="1"/>
          </p:cNvSpPr>
          <p:nvPr/>
        </p:nvSpPr>
        <p:spPr bwMode="auto">
          <a:xfrm>
            <a:off x="3066357" y="1237414"/>
            <a:ext cx="2311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+mn-ea"/>
                <a:ea typeface="+mn-ea"/>
              </a:rPr>
              <a:t>ブタの体内</a:t>
            </a:r>
            <a:r>
              <a:rPr lang="ja-JP" altLang="en-US" sz="2400" dirty="0" smtClean="0">
                <a:latin typeface="+mn-ea"/>
                <a:ea typeface="+mn-ea"/>
              </a:rPr>
              <a:t>で　遺伝子の　　　再集合</a:t>
            </a:r>
            <a:r>
              <a:rPr lang="ja-JP" altLang="en-US" sz="2400" dirty="0">
                <a:latin typeface="+mn-ea"/>
                <a:ea typeface="+mn-ea"/>
              </a:rPr>
              <a:t>が起こる</a:t>
            </a:r>
          </a:p>
        </p:txBody>
      </p:sp>
      <p:sp>
        <p:nvSpPr>
          <p:cNvPr id="35873" name="Text Box 521"/>
          <p:cNvSpPr txBox="1">
            <a:spLocks noChangeArrowheads="1"/>
          </p:cNvSpPr>
          <p:nvPr/>
        </p:nvSpPr>
        <p:spPr bwMode="auto">
          <a:xfrm>
            <a:off x="5333354" y="1139168"/>
            <a:ext cx="28962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+mn-ea"/>
                <a:ea typeface="+mn-ea"/>
              </a:rPr>
              <a:t>ヒトからヒトに容易に感染する新型インフルエンザの出現</a:t>
            </a:r>
          </a:p>
        </p:txBody>
      </p:sp>
      <p:sp>
        <p:nvSpPr>
          <p:cNvPr id="35874" name="Text Box 522"/>
          <p:cNvSpPr txBox="1">
            <a:spLocks noChangeArrowheads="1"/>
          </p:cNvSpPr>
          <p:nvPr/>
        </p:nvSpPr>
        <p:spPr bwMode="auto">
          <a:xfrm>
            <a:off x="2842325" y="5509047"/>
            <a:ext cx="48573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 smtClean="0">
                <a:latin typeface="+mn-ea"/>
                <a:ea typeface="+mn-ea"/>
              </a:rPr>
              <a:t>ブタ</a:t>
            </a:r>
            <a:r>
              <a:rPr lang="ja-JP" altLang="en-US" sz="2400" dirty="0">
                <a:latin typeface="+mn-ea"/>
                <a:ea typeface="+mn-ea"/>
              </a:rPr>
              <a:t>は鳥インフルエンザ</a:t>
            </a:r>
            <a:r>
              <a:rPr lang="ja-JP" altLang="en-US" sz="2400" dirty="0" smtClean="0">
                <a:latin typeface="+mn-ea"/>
                <a:ea typeface="+mn-ea"/>
              </a:rPr>
              <a:t>と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ヒトインフルエンザ</a:t>
            </a:r>
            <a:r>
              <a:rPr lang="ja-JP" altLang="en-US" sz="2400" dirty="0">
                <a:latin typeface="+mn-ea"/>
                <a:ea typeface="+mn-ea"/>
              </a:rPr>
              <a:t>のレセプターを持っている</a:t>
            </a:r>
          </a:p>
        </p:txBody>
      </p:sp>
      <p:cxnSp>
        <p:nvCxnSpPr>
          <p:cNvPr id="523" name="直線コネクタ 522"/>
          <p:cNvCxnSpPr/>
          <p:nvPr/>
        </p:nvCxnSpPr>
        <p:spPr>
          <a:xfrm>
            <a:off x="251520" y="908720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94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1238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GB" sz="4000" dirty="0" smtClean="0">
                <a:latin typeface="+mn-ea"/>
                <a:ea typeface="+mn-ea"/>
              </a:rPr>
              <a:t>新型インフルエンザ出現のメカニズム </a:t>
            </a:r>
            <a:r>
              <a:rPr lang="en-US" altLang="ja-JP" sz="4000" dirty="0" smtClean="0">
                <a:latin typeface="+mn-ea"/>
                <a:ea typeface="+mn-ea"/>
              </a:rPr>
              <a:t>(2</a:t>
            </a:r>
            <a:r>
              <a:rPr lang="en-GB" altLang="ja-JP" sz="4000" dirty="0" smtClean="0">
                <a:latin typeface="+mn-ea"/>
                <a:ea typeface="+mn-ea"/>
              </a:rPr>
              <a:t>)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7924800" y="1828800"/>
            <a:ext cx="460375" cy="1008063"/>
            <a:chOff x="4433" y="1541"/>
            <a:chExt cx="792" cy="2000"/>
          </a:xfrm>
        </p:grpSpPr>
        <p:sp>
          <p:nvSpPr>
            <p:cNvPr id="37183" name="Freeform 4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84" name="Freeform 5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6868" name="Line 6"/>
          <p:cNvSpPr>
            <a:spLocks noChangeShapeType="1"/>
          </p:cNvSpPr>
          <p:nvPr/>
        </p:nvSpPr>
        <p:spPr bwMode="auto">
          <a:xfrm flipV="1">
            <a:off x="2209800" y="3810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H="1">
            <a:off x="7239000" y="2590800"/>
            <a:ext cx="574675" cy="625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 flipH="1" flipV="1">
            <a:off x="7205663" y="4333875"/>
            <a:ext cx="693737" cy="423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 flipV="1">
            <a:off x="7204075" y="3757613"/>
            <a:ext cx="69373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36872" name="Group 10"/>
          <p:cNvGrpSpPr>
            <a:grpSpLocks/>
          </p:cNvGrpSpPr>
          <p:nvPr/>
        </p:nvGrpSpPr>
        <p:grpSpPr bwMode="auto">
          <a:xfrm flipH="1">
            <a:off x="179512" y="2971800"/>
            <a:ext cx="1944216" cy="1524000"/>
            <a:chOff x="373" y="1429"/>
            <a:chExt cx="1116" cy="837"/>
          </a:xfrm>
        </p:grpSpPr>
        <p:sp>
          <p:nvSpPr>
            <p:cNvPr id="37118" name="Freeform 11"/>
            <p:cNvSpPr>
              <a:spLocks/>
            </p:cNvSpPr>
            <p:nvPr/>
          </p:nvSpPr>
          <p:spPr bwMode="auto">
            <a:xfrm>
              <a:off x="373" y="1429"/>
              <a:ext cx="1116" cy="837"/>
            </a:xfrm>
            <a:custGeom>
              <a:avLst/>
              <a:gdLst>
                <a:gd name="T0" fmla="*/ 0 w 3348"/>
                <a:gd name="T1" fmla="*/ 0 h 2511"/>
                <a:gd name="T2" fmla="*/ 0 w 3348"/>
                <a:gd name="T3" fmla="*/ 0 h 2511"/>
                <a:gd name="T4" fmla="*/ 0 w 3348"/>
                <a:gd name="T5" fmla="*/ 0 h 2511"/>
                <a:gd name="T6" fmla="*/ 0 w 3348"/>
                <a:gd name="T7" fmla="*/ 0 h 2511"/>
                <a:gd name="T8" fmla="*/ 0 w 3348"/>
                <a:gd name="T9" fmla="*/ 0 h 2511"/>
                <a:gd name="T10" fmla="*/ 0 w 3348"/>
                <a:gd name="T11" fmla="*/ 0 h 2511"/>
                <a:gd name="T12" fmla="*/ 0 w 3348"/>
                <a:gd name="T13" fmla="*/ 0 h 2511"/>
                <a:gd name="T14" fmla="*/ 0 w 3348"/>
                <a:gd name="T15" fmla="*/ 0 h 2511"/>
                <a:gd name="T16" fmla="*/ 0 w 3348"/>
                <a:gd name="T17" fmla="*/ 0 h 2511"/>
                <a:gd name="T18" fmla="*/ 0 w 3348"/>
                <a:gd name="T19" fmla="*/ 0 h 2511"/>
                <a:gd name="T20" fmla="*/ 0 w 3348"/>
                <a:gd name="T21" fmla="*/ 0 h 2511"/>
                <a:gd name="T22" fmla="*/ 0 w 3348"/>
                <a:gd name="T23" fmla="*/ 0 h 2511"/>
                <a:gd name="T24" fmla="*/ 0 w 3348"/>
                <a:gd name="T25" fmla="*/ 0 h 2511"/>
                <a:gd name="T26" fmla="*/ 0 w 3348"/>
                <a:gd name="T27" fmla="*/ 0 h 2511"/>
                <a:gd name="T28" fmla="*/ 1 w 3348"/>
                <a:gd name="T29" fmla="*/ 0 h 2511"/>
                <a:gd name="T30" fmla="*/ 1 w 3348"/>
                <a:gd name="T31" fmla="*/ 0 h 2511"/>
                <a:gd name="T32" fmla="*/ 0 w 3348"/>
                <a:gd name="T33" fmla="*/ 0 h 2511"/>
                <a:gd name="T34" fmla="*/ 0 w 3348"/>
                <a:gd name="T35" fmla="*/ 0 h 2511"/>
                <a:gd name="T36" fmla="*/ 0 w 3348"/>
                <a:gd name="T37" fmla="*/ 0 h 2511"/>
                <a:gd name="T38" fmla="*/ 0 w 3348"/>
                <a:gd name="T39" fmla="*/ 0 h 2511"/>
                <a:gd name="T40" fmla="*/ 0 w 3348"/>
                <a:gd name="T41" fmla="*/ 0 h 2511"/>
                <a:gd name="T42" fmla="*/ 0 w 3348"/>
                <a:gd name="T43" fmla="*/ 0 h 2511"/>
                <a:gd name="T44" fmla="*/ 0 w 3348"/>
                <a:gd name="T45" fmla="*/ 0 h 2511"/>
                <a:gd name="T46" fmla="*/ 0 w 3348"/>
                <a:gd name="T47" fmla="*/ 0 h 2511"/>
                <a:gd name="T48" fmla="*/ 0 w 3348"/>
                <a:gd name="T49" fmla="*/ 0 h 2511"/>
                <a:gd name="T50" fmla="*/ 0 w 3348"/>
                <a:gd name="T51" fmla="*/ 0 h 2511"/>
                <a:gd name="T52" fmla="*/ 0 w 3348"/>
                <a:gd name="T53" fmla="*/ 0 h 2511"/>
                <a:gd name="T54" fmla="*/ 0 w 3348"/>
                <a:gd name="T55" fmla="*/ 0 h 2511"/>
                <a:gd name="T56" fmla="*/ 0 w 3348"/>
                <a:gd name="T57" fmla="*/ 0 h 2511"/>
                <a:gd name="T58" fmla="*/ 0 w 3348"/>
                <a:gd name="T59" fmla="*/ 0 h 2511"/>
                <a:gd name="T60" fmla="*/ 0 w 3348"/>
                <a:gd name="T61" fmla="*/ 0 h 2511"/>
                <a:gd name="T62" fmla="*/ 0 w 3348"/>
                <a:gd name="T63" fmla="*/ 0 h 2511"/>
                <a:gd name="T64" fmla="*/ 0 w 3348"/>
                <a:gd name="T65" fmla="*/ 0 h 2511"/>
                <a:gd name="T66" fmla="*/ 0 w 3348"/>
                <a:gd name="T67" fmla="*/ 0 h 2511"/>
                <a:gd name="T68" fmla="*/ 0 w 3348"/>
                <a:gd name="T69" fmla="*/ 0 h 2511"/>
                <a:gd name="T70" fmla="*/ 0 w 3348"/>
                <a:gd name="T71" fmla="*/ 0 h 2511"/>
                <a:gd name="T72" fmla="*/ 0 w 3348"/>
                <a:gd name="T73" fmla="*/ 0 h 2511"/>
                <a:gd name="T74" fmla="*/ 0 w 3348"/>
                <a:gd name="T75" fmla="*/ 0 h 2511"/>
                <a:gd name="T76" fmla="*/ 0 w 3348"/>
                <a:gd name="T77" fmla="*/ 0 h 2511"/>
                <a:gd name="T78" fmla="*/ 0 w 3348"/>
                <a:gd name="T79" fmla="*/ 0 h 2511"/>
                <a:gd name="T80" fmla="*/ 0 w 3348"/>
                <a:gd name="T81" fmla="*/ 0 h 2511"/>
                <a:gd name="T82" fmla="*/ 0 w 3348"/>
                <a:gd name="T83" fmla="*/ 0 h 2511"/>
                <a:gd name="T84" fmla="*/ 0 w 3348"/>
                <a:gd name="T85" fmla="*/ 0 h 2511"/>
                <a:gd name="T86" fmla="*/ 0 w 3348"/>
                <a:gd name="T87" fmla="*/ 0 h 2511"/>
                <a:gd name="T88" fmla="*/ 0 w 3348"/>
                <a:gd name="T89" fmla="*/ 0 h 2511"/>
                <a:gd name="T90" fmla="*/ 0 w 3348"/>
                <a:gd name="T91" fmla="*/ 0 h 2511"/>
                <a:gd name="T92" fmla="*/ 0 w 3348"/>
                <a:gd name="T93" fmla="*/ 0 h 2511"/>
                <a:gd name="T94" fmla="*/ 0 w 3348"/>
                <a:gd name="T95" fmla="*/ 0 h 2511"/>
                <a:gd name="T96" fmla="*/ 0 w 3348"/>
                <a:gd name="T97" fmla="*/ 0 h 2511"/>
                <a:gd name="T98" fmla="*/ 0 w 3348"/>
                <a:gd name="T99" fmla="*/ 0 h 2511"/>
                <a:gd name="T100" fmla="*/ 0 w 3348"/>
                <a:gd name="T101" fmla="*/ 0 h 2511"/>
                <a:gd name="T102" fmla="*/ 0 w 3348"/>
                <a:gd name="T103" fmla="*/ 0 h 2511"/>
                <a:gd name="T104" fmla="*/ 0 w 3348"/>
                <a:gd name="T105" fmla="*/ 0 h 2511"/>
                <a:gd name="T106" fmla="*/ 0 w 3348"/>
                <a:gd name="T107" fmla="*/ 0 h 2511"/>
                <a:gd name="T108" fmla="*/ 0 w 3348"/>
                <a:gd name="T109" fmla="*/ 0 h 2511"/>
                <a:gd name="T110" fmla="*/ 0 w 3348"/>
                <a:gd name="T111" fmla="*/ 0 h 2511"/>
                <a:gd name="T112" fmla="*/ 0 w 3348"/>
                <a:gd name="T113" fmla="*/ 0 h 2511"/>
                <a:gd name="T114" fmla="*/ 0 w 3348"/>
                <a:gd name="T115" fmla="*/ 0 h 2511"/>
                <a:gd name="T116" fmla="*/ 0 w 3348"/>
                <a:gd name="T117" fmla="*/ 0 h 2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48"/>
                <a:gd name="T178" fmla="*/ 0 h 2511"/>
                <a:gd name="T179" fmla="*/ 3348 w 3348"/>
                <a:gd name="T180" fmla="*/ 2511 h 2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48" h="2511">
                  <a:moveTo>
                    <a:pt x="958" y="56"/>
                  </a:moveTo>
                  <a:lnTo>
                    <a:pt x="1061" y="131"/>
                  </a:lnTo>
                  <a:lnTo>
                    <a:pt x="1105" y="191"/>
                  </a:lnTo>
                  <a:lnTo>
                    <a:pt x="1157" y="290"/>
                  </a:lnTo>
                  <a:lnTo>
                    <a:pt x="1170" y="338"/>
                  </a:lnTo>
                  <a:lnTo>
                    <a:pt x="1179" y="425"/>
                  </a:lnTo>
                  <a:lnTo>
                    <a:pt x="1174" y="484"/>
                  </a:lnTo>
                  <a:lnTo>
                    <a:pt x="1157" y="564"/>
                  </a:lnTo>
                  <a:lnTo>
                    <a:pt x="1109" y="718"/>
                  </a:lnTo>
                  <a:lnTo>
                    <a:pt x="1024" y="878"/>
                  </a:lnTo>
                  <a:lnTo>
                    <a:pt x="1015" y="938"/>
                  </a:lnTo>
                  <a:lnTo>
                    <a:pt x="1052" y="1011"/>
                  </a:lnTo>
                  <a:lnTo>
                    <a:pt x="1080" y="1026"/>
                  </a:lnTo>
                  <a:lnTo>
                    <a:pt x="1146" y="1018"/>
                  </a:lnTo>
                  <a:lnTo>
                    <a:pt x="1235" y="994"/>
                  </a:lnTo>
                  <a:lnTo>
                    <a:pt x="1570" y="931"/>
                  </a:lnTo>
                  <a:lnTo>
                    <a:pt x="1774" y="897"/>
                  </a:lnTo>
                  <a:lnTo>
                    <a:pt x="1860" y="886"/>
                  </a:lnTo>
                  <a:lnTo>
                    <a:pt x="1956" y="882"/>
                  </a:lnTo>
                  <a:lnTo>
                    <a:pt x="2083" y="893"/>
                  </a:lnTo>
                  <a:lnTo>
                    <a:pt x="2268" y="917"/>
                  </a:lnTo>
                  <a:lnTo>
                    <a:pt x="2410" y="945"/>
                  </a:lnTo>
                  <a:lnTo>
                    <a:pt x="2576" y="987"/>
                  </a:lnTo>
                  <a:lnTo>
                    <a:pt x="2715" y="1035"/>
                  </a:lnTo>
                  <a:lnTo>
                    <a:pt x="2781" y="1052"/>
                  </a:lnTo>
                  <a:lnTo>
                    <a:pt x="2940" y="1106"/>
                  </a:lnTo>
                  <a:lnTo>
                    <a:pt x="3079" y="1136"/>
                  </a:lnTo>
                  <a:lnTo>
                    <a:pt x="3196" y="1151"/>
                  </a:lnTo>
                  <a:lnTo>
                    <a:pt x="3204" y="1157"/>
                  </a:lnTo>
                  <a:lnTo>
                    <a:pt x="3180" y="1181"/>
                  </a:lnTo>
                  <a:lnTo>
                    <a:pt x="3030" y="1287"/>
                  </a:lnTo>
                  <a:lnTo>
                    <a:pt x="3111" y="1283"/>
                  </a:lnTo>
                  <a:lnTo>
                    <a:pt x="3143" y="1265"/>
                  </a:lnTo>
                  <a:lnTo>
                    <a:pt x="3148" y="1270"/>
                  </a:lnTo>
                  <a:lnTo>
                    <a:pt x="3148" y="1287"/>
                  </a:lnTo>
                  <a:lnTo>
                    <a:pt x="3139" y="1301"/>
                  </a:lnTo>
                  <a:lnTo>
                    <a:pt x="3143" y="1304"/>
                  </a:lnTo>
                  <a:lnTo>
                    <a:pt x="3204" y="1273"/>
                  </a:lnTo>
                  <a:lnTo>
                    <a:pt x="3254" y="1220"/>
                  </a:lnTo>
                  <a:lnTo>
                    <a:pt x="3254" y="1246"/>
                  </a:lnTo>
                  <a:lnTo>
                    <a:pt x="3204" y="1328"/>
                  </a:lnTo>
                  <a:lnTo>
                    <a:pt x="3200" y="1332"/>
                  </a:lnTo>
                  <a:lnTo>
                    <a:pt x="3221" y="1339"/>
                  </a:lnTo>
                  <a:lnTo>
                    <a:pt x="3320" y="1356"/>
                  </a:lnTo>
                  <a:lnTo>
                    <a:pt x="3348" y="1367"/>
                  </a:lnTo>
                  <a:lnTo>
                    <a:pt x="3348" y="1399"/>
                  </a:lnTo>
                  <a:lnTo>
                    <a:pt x="3335" y="1412"/>
                  </a:lnTo>
                  <a:lnTo>
                    <a:pt x="3287" y="1440"/>
                  </a:lnTo>
                  <a:lnTo>
                    <a:pt x="3209" y="1465"/>
                  </a:lnTo>
                  <a:lnTo>
                    <a:pt x="3167" y="1476"/>
                  </a:lnTo>
                  <a:lnTo>
                    <a:pt x="3086" y="1549"/>
                  </a:lnTo>
                  <a:lnTo>
                    <a:pt x="2919" y="1629"/>
                  </a:lnTo>
                  <a:lnTo>
                    <a:pt x="2879" y="1642"/>
                  </a:lnTo>
                  <a:lnTo>
                    <a:pt x="2776" y="1712"/>
                  </a:lnTo>
                  <a:lnTo>
                    <a:pt x="2687" y="1818"/>
                  </a:lnTo>
                  <a:lnTo>
                    <a:pt x="2622" y="1870"/>
                  </a:lnTo>
                  <a:lnTo>
                    <a:pt x="2558" y="1894"/>
                  </a:lnTo>
                  <a:lnTo>
                    <a:pt x="2394" y="1992"/>
                  </a:lnTo>
                  <a:lnTo>
                    <a:pt x="2279" y="2033"/>
                  </a:lnTo>
                  <a:lnTo>
                    <a:pt x="2218" y="2047"/>
                  </a:lnTo>
                  <a:lnTo>
                    <a:pt x="2067" y="2057"/>
                  </a:lnTo>
                  <a:lnTo>
                    <a:pt x="2039" y="2057"/>
                  </a:lnTo>
                  <a:lnTo>
                    <a:pt x="1949" y="2062"/>
                  </a:lnTo>
                  <a:lnTo>
                    <a:pt x="1941" y="2096"/>
                  </a:lnTo>
                  <a:lnTo>
                    <a:pt x="1904" y="2131"/>
                  </a:lnTo>
                  <a:lnTo>
                    <a:pt x="1899" y="2176"/>
                  </a:lnTo>
                  <a:lnTo>
                    <a:pt x="1908" y="2242"/>
                  </a:lnTo>
                  <a:lnTo>
                    <a:pt x="1928" y="2281"/>
                  </a:lnTo>
                  <a:lnTo>
                    <a:pt x="1928" y="2302"/>
                  </a:lnTo>
                  <a:lnTo>
                    <a:pt x="1916" y="2309"/>
                  </a:lnTo>
                  <a:lnTo>
                    <a:pt x="1879" y="2302"/>
                  </a:lnTo>
                  <a:lnTo>
                    <a:pt x="1810" y="2414"/>
                  </a:lnTo>
                  <a:lnTo>
                    <a:pt x="1692" y="2434"/>
                  </a:lnTo>
                  <a:lnTo>
                    <a:pt x="1602" y="2479"/>
                  </a:lnTo>
                  <a:lnTo>
                    <a:pt x="1574" y="2501"/>
                  </a:lnTo>
                  <a:lnTo>
                    <a:pt x="1561" y="2511"/>
                  </a:lnTo>
                  <a:lnTo>
                    <a:pt x="1557" y="2507"/>
                  </a:lnTo>
                  <a:lnTo>
                    <a:pt x="1557" y="2487"/>
                  </a:lnTo>
                  <a:lnTo>
                    <a:pt x="1574" y="2459"/>
                  </a:lnTo>
                  <a:lnTo>
                    <a:pt x="1574" y="2445"/>
                  </a:lnTo>
                  <a:lnTo>
                    <a:pt x="1561" y="2434"/>
                  </a:lnTo>
                  <a:lnTo>
                    <a:pt x="1497" y="2434"/>
                  </a:lnTo>
                  <a:lnTo>
                    <a:pt x="1469" y="2442"/>
                  </a:lnTo>
                  <a:lnTo>
                    <a:pt x="1460" y="2442"/>
                  </a:lnTo>
                  <a:lnTo>
                    <a:pt x="1456" y="2438"/>
                  </a:lnTo>
                  <a:lnTo>
                    <a:pt x="1456" y="2428"/>
                  </a:lnTo>
                  <a:lnTo>
                    <a:pt x="1578" y="2372"/>
                  </a:lnTo>
                  <a:lnTo>
                    <a:pt x="1585" y="2365"/>
                  </a:lnTo>
                  <a:lnTo>
                    <a:pt x="1554" y="2344"/>
                  </a:lnTo>
                  <a:lnTo>
                    <a:pt x="1500" y="2344"/>
                  </a:lnTo>
                  <a:lnTo>
                    <a:pt x="1533" y="2324"/>
                  </a:lnTo>
                  <a:lnTo>
                    <a:pt x="1591" y="2309"/>
                  </a:lnTo>
                  <a:lnTo>
                    <a:pt x="1700" y="2288"/>
                  </a:lnTo>
                  <a:lnTo>
                    <a:pt x="1770" y="2285"/>
                  </a:lnTo>
                  <a:lnTo>
                    <a:pt x="1810" y="2242"/>
                  </a:lnTo>
                  <a:lnTo>
                    <a:pt x="1827" y="2138"/>
                  </a:lnTo>
                  <a:lnTo>
                    <a:pt x="1818" y="2093"/>
                  </a:lnTo>
                  <a:lnTo>
                    <a:pt x="1810" y="2086"/>
                  </a:lnTo>
                  <a:lnTo>
                    <a:pt x="1810" y="2047"/>
                  </a:lnTo>
                  <a:lnTo>
                    <a:pt x="1814" y="2044"/>
                  </a:lnTo>
                  <a:lnTo>
                    <a:pt x="1814" y="2033"/>
                  </a:lnTo>
                  <a:lnTo>
                    <a:pt x="1639" y="1995"/>
                  </a:lnTo>
                  <a:lnTo>
                    <a:pt x="1631" y="1995"/>
                  </a:lnTo>
                  <a:lnTo>
                    <a:pt x="1614" y="2023"/>
                  </a:lnTo>
                  <a:lnTo>
                    <a:pt x="1619" y="2102"/>
                  </a:lnTo>
                  <a:lnTo>
                    <a:pt x="1652" y="2148"/>
                  </a:lnTo>
                  <a:lnTo>
                    <a:pt x="1652" y="2176"/>
                  </a:lnTo>
                  <a:lnTo>
                    <a:pt x="1611" y="2167"/>
                  </a:lnTo>
                  <a:lnTo>
                    <a:pt x="1585" y="2169"/>
                  </a:lnTo>
                  <a:lnTo>
                    <a:pt x="1570" y="2218"/>
                  </a:lnTo>
                  <a:lnTo>
                    <a:pt x="1541" y="2232"/>
                  </a:lnTo>
                  <a:lnTo>
                    <a:pt x="1476" y="2242"/>
                  </a:lnTo>
                  <a:lnTo>
                    <a:pt x="1370" y="2264"/>
                  </a:lnTo>
                  <a:lnTo>
                    <a:pt x="1329" y="2281"/>
                  </a:lnTo>
                  <a:lnTo>
                    <a:pt x="1312" y="2275"/>
                  </a:lnTo>
                  <a:lnTo>
                    <a:pt x="1321" y="2253"/>
                  </a:lnTo>
                  <a:lnTo>
                    <a:pt x="1342" y="2232"/>
                  </a:lnTo>
                  <a:lnTo>
                    <a:pt x="1329" y="2218"/>
                  </a:lnTo>
                  <a:lnTo>
                    <a:pt x="1220" y="2204"/>
                  </a:lnTo>
                  <a:lnTo>
                    <a:pt x="1220" y="2201"/>
                  </a:lnTo>
                  <a:lnTo>
                    <a:pt x="1214" y="2197"/>
                  </a:lnTo>
                  <a:lnTo>
                    <a:pt x="1227" y="2186"/>
                  </a:lnTo>
                  <a:lnTo>
                    <a:pt x="1264" y="2184"/>
                  </a:lnTo>
                  <a:lnTo>
                    <a:pt x="1301" y="2176"/>
                  </a:lnTo>
                  <a:lnTo>
                    <a:pt x="1305" y="2173"/>
                  </a:lnTo>
                  <a:lnTo>
                    <a:pt x="1288" y="2162"/>
                  </a:lnTo>
                  <a:lnTo>
                    <a:pt x="1227" y="2152"/>
                  </a:lnTo>
                  <a:lnTo>
                    <a:pt x="1227" y="2141"/>
                  </a:lnTo>
                  <a:lnTo>
                    <a:pt x="1375" y="2138"/>
                  </a:lnTo>
                  <a:lnTo>
                    <a:pt x="1508" y="2128"/>
                  </a:lnTo>
                  <a:lnTo>
                    <a:pt x="1528" y="2117"/>
                  </a:lnTo>
                  <a:lnTo>
                    <a:pt x="1541" y="2100"/>
                  </a:lnTo>
                  <a:lnTo>
                    <a:pt x="1533" y="1999"/>
                  </a:lnTo>
                  <a:lnTo>
                    <a:pt x="1525" y="1973"/>
                  </a:lnTo>
                  <a:lnTo>
                    <a:pt x="1493" y="1954"/>
                  </a:lnTo>
                  <a:lnTo>
                    <a:pt x="1378" y="1915"/>
                  </a:lnTo>
                  <a:lnTo>
                    <a:pt x="1255" y="1883"/>
                  </a:lnTo>
                  <a:lnTo>
                    <a:pt x="1174" y="1852"/>
                  </a:lnTo>
                  <a:lnTo>
                    <a:pt x="941" y="1807"/>
                  </a:lnTo>
                  <a:lnTo>
                    <a:pt x="729" y="1786"/>
                  </a:lnTo>
                  <a:lnTo>
                    <a:pt x="640" y="1751"/>
                  </a:lnTo>
                  <a:lnTo>
                    <a:pt x="563" y="1709"/>
                  </a:lnTo>
                  <a:lnTo>
                    <a:pt x="522" y="1691"/>
                  </a:lnTo>
                  <a:lnTo>
                    <a:pt x="452" y="1629"/>
                  </a:lnTo>
                  <a:lnTo>
                    <a:pt x="355" y="1489"/>
                  </a:lnTo>
                  <a:lnTo>
                    <a:pt x="351" y="1465"/>
                  </a:lnTo>
                  <a:lnTo>
                    <a:pt x="347" y="1461"/>
                  </a:lnTo>
                  <a:lnTo>
                    <a:pt x="338" y="1420"/>
                  </a:lnTo>
                  <a:lnTo>
                    <a:pt x="351" y="1263"/>
                  </a:lnTo>
                  <a:lnTo>
                    <a:pt x="395" y="1168"/>
                  </a:lnTo>
                  <a:lnTo>
                    <a:pt x="456" y="1063"/>
                  </a:lnTo>
                  <a:lnTo>
                    <a:pt x="677" y="850"/>
                  </a:lnTo>
                  <a:lnTo>
                    <a:pt x="729" y="785"/>
                  </a:lnTo>
                  <a:lnTo>
                    <a:pt x="775" y="704"/>
                  </a:lnTo>
                  <a:lnTo>
                    <a:pt x="803" y="611"/>
                  </a:lnTo>
                  <a:lnTo>
                    <a:pt x="812" y="564"/>
                  </a:lnTo>
                  <a:lnTo>
                    <a:pt x="795" y="481"/>
                  </a:lnTo>
                  <a:lnTo>
                    <a:pt x="786" y="471"/>
                  </a:lnTo>
                  <a:lnTo>
                    <a:pt x="566" y="436"/>
                  </a:lnTo>
                  <a:lnTo>
                    <a:pt x="489" y="400"/>
                  </a:lnTo>
                  <a:lnTo>
                    <a:pt x="436" y="376"/>
                  </a:lnTo>
                  <a:lnTo>
                    <a:pt x="269" y="373"/>
                  </a:lnTo>
                  <a:lnTo>
                    <a:pt x="61" y="376"/>
                  </a:lnTo>
                  <a:lnTo>
                    <a:pt x="37" y="387"/>
                  </a:lnTo>
                  <a:lnTo>
                    <a:pt x="0" y="380"/>
                  </a:lnTo>
                  <a:lnTo>
                    <a:pt x="0" y="359"/>
                  </a:lnTo>
                  <a:lnTo>
                    <a:pt x="24" y="320"/>
                  </a:lnTo>
                  <a:lnTo>
                    <a:pt x="118" y="275"/>
                  </a:lnTo>
                  <a:lnTo>
                    <a:pt x="367" y="236"/>
                  </a:lnTo>
                  <a:lnTo>
                    <a:pt x="399" y="223"/>
                  </a:lnTo>
                  <a:lnTo>
                    <a:pt x="472" y="157"/>
                  </a:lnTo>
                  <a:lnTo>
                    <a:pt x="537" y="101"/>
                  </a:lnTo>
                  <a:lnTo>
                    <a:pt x="559" y="69"/>
                  </a:lnTo>
                  <a:lnTo>
                    <a:pt x="624" y="24"/>
                  </a:lnTo>
                  <a:lnTo>
                    <a:pt x="672" y="10"/>
                  </a:lnTo>
                  <a:lnTo>
                    <a:pt x="755" y="0"/>
                  </a:lnTo>
                  <a:lnTo>
                    <a:pt x="864" y="21"/>
                  </a:lnTo>
                  <a:lnTo>
                    <a:pt x="958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19" name="Freeform 12"/>
            <p:cNvSpPr>
              <a:spLocks/>
            </p:cNvSpPr>
            <p:nvPr/>
          </p:nvSpPr>
          <p:spPr bwMode="auto">
            <a:xfrm>
              <a:off x="523" y="1435"/>
              <a:ext cx="236" cy="241"/>
            </a:xfrm>
            <a:custGeom>
              <a:avLst/>
              <a:gdLst>
                <a:gd name="T0" fmla="*/ 0 w 708"/>
                <a:gd name="T1" fmla="*/ 0 h 723"/>
                <a:gd name="T2" fmla="*/ 0 w 708"/>
                <a:gd name="T3" fmla="*/ 0 h 723"/>
                <a:gd name="T4" fmla="*/ 0 w 708"/>
                <a:gd name="T5" fmla="*/ 0 h 723"/>
                <a:gd name="T6" fmla="*/ 0 w 708"/>
                <a:gd name="T7" fmla="*/ 0 h 723"/>
                <a:gd name="T8" fmla="*/ 0 w 708"/>
                <a:gd name="T9" fmla="*/ 0 h 723"/>
                <a:gd name="T10" fmla="*/ 0 w 708"/>
                <a:gd name="T11" fmla="*/ 0 h 723"/>
                <a:gd name="T12" fmla="*/ 0 w 708"/>
                <a:gd name="T13" fmla="*/ 0 h 723"/>
                <a:gd name="T14" fmla="*/ 0 w 708"/>
                <a:gd name="T15" fmla="*/ 0 h 723"/>
                <a:gd name="T16" fmla="*/ 0 w 708"/>
                <a:gd name="T17" fmla="*/ 0 h 723"/>
                <a:gd name="T18" fmla="*/ 0 w 708"/>
                <a:gd name="T19" fmla="*/ 0 h 723"/>
                <a:gd name="T20" fmla="*/ 0 w 708"/>
                <a:gd name="T21" fmla="*/ 0 h 723"/>
                <a:gd name="T22" fmla="*/ 0 w 708"/>
                <a:gd name="T23" fmla="*/ 0 h 723"/>
                <a:gd name="T24" fmla="*/ 0 w 708"/>
                <a:gd name="T25" fmla="*/ 0 h 723"/>
                <a:gd name="T26" fmla="*/ 0 w 708"/>
                <a:gd name="T27" fmla="*/ 0 h 723"/>
                <a:gd name="T28" fmla="*/ 0 w 708"/>
                <a:gd name="T29" fmla="*/ 0 h 723"/>
                <a:gd name="T30" fmla="*/ 0 w 708"/>
                <a:gd name="T31" fmla="*/ 0 h 723"/>
                <a:gd name="T32" fmla="*/ 0 w 708"/>
                <a:gd name="T33" fmla="*/ 0 h 723"/>
                <a:gd name="T34" fmla="*/ 0 w 708"/>
                <a:gd name="T35" fmla="*/ 0 h 723"/>
                <a:gd name="T36" fmla="*/ 0 w 708"/>
                <a:gd name="T37" fmla="*/ 0 h 723"/>
                <a:gd name="T38" fmla="*/ 0 w 708"/>
                <a:gd name="T39" fmla="*/ 0 h 723"/>
                <a:gd name="T40" fmla="*/ 0 w 708"/>
                <a:gd name="T41" fmla="*/ 0 h 723"/>
                <a:gd name="T42" fmla="*/ 0 w 708"/>
                <a:gd name="T43" fmla="*/ 0 h 723"/>
                <a:gd name="T44" fmla="*/ 0 w 708"/>
                <a:gd name="T45" fmla="*/ 0 h 723"/>
                <a:gd name="T46" fmla="*/ 0 w 708"/>
                <a:gd name="T47" fmla="*/ 0 h 723"/>
                <a:gd name="T48" fmla="*/ 0 w 708"/>
                <a:gd name="T49" fmla="*/ 0 h 723"/>
                <a:gd name="T50" fmla="*/ 0 w 708"/>
                <a:gd name="T51" fmla="*/ 0 h 723"/>
                <a:gd name="T52" fmla="*/ 0 w 708"/>
                <a:gd name="T53" fmla="*/ 0 h 723"/>
                <a:gd name="T54" fmla="*/ 0 w 708"/>
                <a:gd name="T55" fmla="*/ 0 h 723"/>
                <a:gd name="T56" fmla="*/ 0 w 708"/>
                <a:gd name="T57" fmla="*/ 0 h 723"/>
                <a:gd name="T58" fmla="*/ 0 w 708"/>
                <a:gd name="T59" fmla="*/ 0 h 723"/>
                <a:gd name="T60" fmla="*/ 0 w 708"/>
                <a:gd name="T61" fmla="*/ 0 h 723"/>
                <a:gd name="T62" fmla="*/ 0 w 708"/>
                <a:gd name="T63" fmla="*/ 0 h 723"/>
                <a:gd name="T64" fmla="*/ 0 w 708"/>
                <a:gd name="T65" fmla="*/ 0 h 723"/>
                <a:gd name="T66" fmla="*/ 0 w 708"/>
                <a:gd name="T67" fmla="*/ 0 h 723"/>
                <a:gd name="T68" fmla="*/ 0 w 708"/>
                <a:gd name="T69" fmla="*/ 0 h 723"/>
                <a:gd name="T70" fmla="*/ 0 w 708"/>
                <a:gd name="T71" fmla="*/ 0 h 723"/>
                <a:gd name="T72" fmla="*/ 0 w 708"/>
                <a:gd name="T73" fmla="*/ 0 h 7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8"/>
                <a:gd name="T112" fmla="*/ 0 h 723"/>
                <a:gd name="T113" fmla="*/ 708 w 708"/>
                <a:gd name="T114" fmla="*/ 723 h 7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8" h="723">
                  <a:moveTo>
                    <a:pt x="513" y="63"/>
                  </a:moveTo>
                  <a:lnTo>
                    <a:pt x="575" y="105"/>
                  </a:lnTo>
                  <a:lnTo>
                    <a:pt x="636" y="174"/>
                  </a:lnTo>
                  <a:lnTo>
                    <a:pt x="697" y="286"/>
                  </a:lnTo>
                  <a:lnTo>
                    <a:pt x="708" y="422"/>
                  </a:lnTo>
                  <a:lnTo>
                    <a:pt x="701" y="516"/>
                  </a:lnTo>
                  <a:lnTo>
                    <a:pt x="631" y="719"/>
                  </a:lnTo>
                  <a:lnTo>
                    <a:pt x="627" y="723"/>
                  </a:lnTo>
                  <a:lnTo>
                    <a:pt x="603" y="687"/>
                  </a:lnTo>
                  <a:lnTo>
                    <a:pt x="555" y="659"/>
                  </a:lnTo>
                  <a:lnTo>
                    <a:pt x="488" y="650"/>
                  </a:lnTo>
                  <a:lnTo>
                    <a:pt x="403" y="659"/>
                  </a:lnTo>
                  <a:lnTo>
                    <a:pt x="354" y="669"/>
                  </a:lnTo>
                  <a:lnTo>
                    <a:pt x="378" y="551"/>
                  </a:lnTo>
                  <a:lnTo>
                    <a:pt x="374" y="471"/>
                  </a:lnTo>
                  <a:lnTo>
                    <a:pt x="366" y="464"/>
                  </a:lnTo>
                  <a:lnTo>
                    <a:pt x="366" y="456"/>
                  </a:lnTo>
                  <a:lnTo>
                    <a:pt x="403" y="454"/>
                  </a:lnTo>
                  <a:lnTo>
                    <a:pt x="411" y="447"/>
                  </a:lnTo>
                  <a:lnTo>
                    <a:pt x="407" y="437"/>
                  </a:lnTo>
                  <a:lnTo>
                    <a:pt x="306" y="432"/>
                  </a:lnTo>
                  <a:lnTo>
                    <a:pt x="121" y="402"/>
                  </a:lnTo>
                  <a:lnTo>
                    <a:pt x="60" y="377"/>
                  </a:lnTo>
                  <a:lnTo>
                    <a:pt x="40" y="356"/>
                  </a:lnTo>
                  <a:lnTo>
                    <a:pt x="40" y="335"/>
                  </a:lnTo>
                  <a:lnTo>
                    <a:pt x="20" y="301"/>
                  </a:lnTo>
                  <a:lnTo>
                    <a:pt x="0" y="282"/>
                  </a:lnTo>
                  <a:lnTo>
                    <a:pt x="20" y="230"/>
                  </a:lnTo>
                  <a:lnTo>
                    <a:pt x="16" y="195"/>
                  </a:lnTo>
                  <a:lnTo>
                    <a:pt x="7" y="189"/>
                  </a:lnTo>
                  <a:lnTo>
                    <a:pt x="7" y="179"/>
                  </a:lnTo>
                  <a:lnTo>
                    <a:pt x="101" y="95"/>
                  </a:lnTo>
                  <a:lnTo>
                    <a:pt x="142" y="49"/>
                  </a:lnTo>
                  <a:lnTo>
                    <a:pt x="212" y="11"/>
                  </a:lnTo>
                  <a:lnTo>
                    <a:pt x="289" y="0"/>
                  </a:lnTo>
                  <a:lnTo>
                    <a:pt x="394" y="15"/>
                  </a:lnTo>
                  <a:lnTo>
                    <a:pt x="51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0" name="Freeform 13"/>
            <p:cNvSpPr>
              <a:spLocks/>
            </p:cNvSpPr>
            <p:nvPr/>
          </p:nvSpPr>
          <p:spPr bwMode="auto">
            <a:xfrm>
              <a:off x="535" y="1439"/>
              <a:ext cx="167" cy="58"/>
            </a:xfrm>
            <a:custGeom>
              <a:avLst/>
              <a:gdLst>
                <a:gd name="T0" fmla="*/ 0 w 503"/>
                <a:gd name="T1" fmla="*/ 0 h 174"/>
                <a:gd name="T2" fmla="*/ 0 w 503"/>
                <a:gd name="T3" fmla="*/ 0 h 174"/>
                <a:gd name="T4" fmla="*/ 0 w 503"/>
                <a:gd name="T5" fmla="*/ 0 h 174"/>
                <a:gd name="T6" fmla="*/ 0 w 503"/>
                <a:gd name="T7" fmla="*/ 0 h 174"/>
                <a:gd name="T8" fmla="*/ 0 w 503"/>
                <a:gd name="T9" fmla="*/ 0 h 174"/>
                <a:gd name="T10" fmla="*/ 0 w 503"/>
                <a:gd name="T11" fmla="*/ 0 h 174"/>
                <a:gd name="T12" fmla="*/ 0 w 503"/>
                <a:gd name="T13" fmla="*/ 0 h 174"/>
                <a:gd name="T14" fmla="*/ 0 w 503"/>
                <a:gd name="T15" fmla="*/ 0 h 174"/>
                <a:gd name="T16" fmla="*/ 0 w 503"/>
                <a:gd name="T17" fmla="*/ 0 h 174"/>
                <a:gd name="T18" fmla="*/ 0 w 503"/>
                <a:gd name="T19" fmla="*/ 0 h 174"/>
                <a:gd name="T20" fmla="*/ 0 w 503"/>
                <a:gd name="T21" fmla="*/ 0 h 174"/>
                <a:gd name="T22" fmla="*/ 0 w 503"/>
                <a:gd name="T23" fmla="*/ 0 h 174"/>
                <a:gd name="T24" fmla="*/ 0 w 503"/>
                <a:gd name="T25" fmla="*/ 0 h 174"/>
                <a:gd name="T26" fmla="*/ 0 w 503"/>
                <a:gd name="T27" fmla="*/ 0 h 174"/>
                <a:gd name="T28" fmla="*/ 0 w 503"/>
                <a:gd name="T29" fmla="*/ 0 h 174"/>
                <a:gd name="T30" fmla="*/ 0 w 503"/>
                <a:gd name="T31" fmla="*/ 0 h 174"/>
                <a:gd name="T32" fmla="*/ 0 w 503"/>
                <a:gd name="T33" fmla="*/ 0 h 174"/>
                <a:gd name="T34" fmla="*/ 0 w 503"/>
                <a:gd name="T35" fmla="*/ 0 h 174"/>
                <a:gd name="T36" fmla="*/ 0 w 503"/>
                <a:gd name="T37" fmla="*/ 0 h 174"/>
                <a:gd name="T38" fmla="*/ 0 w 503"/>
                <a:gd name="T39" fmla="*/ 0 h 174"/>
                <a:gd name="T40" fmla="*/ 0 w 503"/>
                <a:gd name="T41" fmla="*/ 0 h 174"/>
                <a:gd name="T42" fmla="*/ 0 w 503"/>
                <a:gd name="T43" fmla="*/ 0 h 174"/>
                <a:gd name="T44" fmla="*/ 0 w 503"/>
                <a:gd name="T45" fmla="*/ 0 h 174"/>
                <a:gd name="T46" fmla="*/ 0 w 503"/>
                <a:gd name="T47" fmla="*/ 0 h 174"/>
                <a:gd name="T48" fmla="*/ 0 w 503"/>
                <a:gd name="T49" fmla="*/ 0 h 174"/>
                <a:gd name="T50" fmla="*/ 0 w 503"/>
                <a:gd name="T51" fmla="*/ 0 h 174"/>
                <a:gd name="T52" fmla="*/ 0 w 503"/>
                <a:gd name="T53" fmla="*/ 0 h 174"/>
                <a:gd name="T54" fmla="*/ 0 w 503"/>
                <a:gd name="T55" fmla="*/ 0 h 174"/>
                <a:gd name="T56" fmla="*/ 0 w 503"/>
                <a:gd name="T57" fmla="*/ 0 h 174"/>
                <a:gd name="T58" fmla="*/ 0 w 503"/>
                <a:gd name="T59" fmla="*/ 0 h 174"/>
                <a:gd name="T60" fmla="*/ 0 w 503"/>
                <a:gd name="T61" fmla="*/ 0 h 174"/>
                <a:gd name="T62" fmla="*/ 0 w 503"/>
                <a:gd name="T63" fmla="*/ 0 h 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3"/>
                <a:gd name="T97" fmla="*/ 0 h 174"/>
                <a:gd name="T98" fmla="*/ 503 w 503"/>
                <a:gd name="T99" fmla="*/ 174 h 1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3" h="174">
                  <a:moveTo>
                    <a:pt x="283" y="0"/>
                  </a:moveTo>
                  <a:lnTo>
                    <a:pt x="307" y="2"/>
                  </a:lnTo>
                  <a:lnTo>
                    <a:pt x="330" y="5"/>
                  </a:lnTo>
                  <a:lnTo>
                    <a:pt x="352" y="10"/>
                  </a:lnTo>
                  <a:lnTo>
                    <a:pt x="372" y="17"/>
                  </a:lnTo>
                  <a:lnTo>
                    <a:pt x="392" y="26"/>
                  </a:lnTo>
                  <a:lnTo>
                    <a:pt x="409" y="36"/>
                  </a:lnTo>
                  <a:lnTo>
                    <a:pt x="426" y="47"/>
                  </a:lnTo>
                  <a:lnTo>
                    <a:pt x="442" y="58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77" y="94"/>
                  </a:lnTo>
                  <a:lnTo>
                    <a:pt x="486" y="106"/>
                  </a:lnTo>
                  <a:lnTo>
                    <a:pt x="493" y="117"/>
                  </a:lnTo>
                  <a:lnTo>
                    <a:pt x="499" y="128"/>
                  </a:lnTo>
                  <a:lnTo>
                    <a:pt x="502" y="138"/>
                  </a:lnTo>
                  <a:lnTo>
                    <a:pt x="503" y="146"/>
                  </a:lnTo>
                  <a:lnTo>
                    <a:pt x="502" y="150"/>
                  </a:lnTo>
                  <a:lnTo>
                    <a:pt x="502" y="152"/>
                  </a:lnTo>
                  <a:lnTo>
                    <a:pt x="499" y="156"/>
                  </a:lnTo>
                  <a:lnTo>
                    <a:pt x="497" y="157"/>
                  </a:lnTo>
                  <a:lnTo>
                    <a:pt x="489" y="160"/>
                  </a:lnTo>
                  <a:lnTo>
                    <a:pt x="480" y="161"/>
                  </a:lnTo>
                  <a:lnTo>
                    <a:pt x="468" y="161"/>
                  </a:lnTo>
                  <a:lnTo>
                    <a:pt x="453" y="160"/>
                  </a:lnTo>
                  <a:lnTo>
                    <a:pt x="438" y="156"/>
                  </a:lnTo>
                  <a:lnTo>
                    <a:pt x="421" y="154"/>
                  </a:lnTo>
                  <a:lnTo>
                    <a:pt x="381" y="145"/>
                  </a:lnTo>
                  <a:lnTo>
                    <a:pt x="337" y="138"/>
                  </a:lnTo>
                  <a:lnTo>
                    <a:pt x="313" y="134"/>
                  </a:lnTo>
                  <a:lnTo>
                    <a:pt x="288" y="131"/>
                  </a:lnTo>
                  <a:lnTo>
                    <a:pt x="264" y="129"/>
                  </a:lnTo>
                  <a:lnTo>
                    <a:pt x="240" y="128"/>
                  </a:lnTo>
                  <a:lnTo>
                    <a:pt x="216" y="129"/>
                  </a:lnTo>
                  <a:lnTo>
                    <a:pt x="192" y="132"/>
                  </a:lnTo>
                  <a:lnTo>
                    <a:pt x="169" y="135"/>
                  </a:lnTo>
                  <a:lnTo>
                    <a:pt x="148" y="140"/>
                  </a:lnTo>
                  <a:lnTo>
                    <a:pt x="106" y="150"/>
                  </a:lnTo>
                  <a:lnTo>
                    <a:pt x="71" y="161"/>
                  </a:lnTo>
                  <a:lnTo>
                    <a:pt x="41" y="171"/>
                  </a:lnTo>
                  <a:lnTo>
                    <a:pt x="20" y="174"/>
                  </a:lnTo>
                  <a:lnTo>
                    <a:pt x="11" y="174"/>
                  </a:lnTo>
                  <a:lnTo>
                    <a:pt x="5" y="173"/>
                  </a:lnTo>
                  <a:lnTo>
                    <a:pt x="3" y="171"/>
                  </a:lnTo>
                  <a:lnTo>
                    <a:pt x="1" y="168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1" y="154"/>
                  </a:lnTo>
                  <a:lnTo>
                    <a:pt x="7" y="143"/>
                  </a:lnTo>
                  <a:lnTo>
                    <a:pt x="15" y="132"/>
                  </a:lnTo>
                  <a:lnTo>
                    <a:pt x="25" y="120"/>
                  </a:lnTo>
                  <a:lnTo>
                    <a:pt x="40" y="106"/>
                  </a:lnTo>
                  <a:lnTo>
                    <a:pt x="55" y="93"/>
                  </a:lnTo>
                  <a:lnTo>
                    <a:pt x="74" y="79"/>
                  </a:lnTo>
                  <a:lnTo>
                    <a:pt x="92" y="66"/>
                  </a:lnTo>
                  <a:lnTo>
                    <a:pt x="114" y="53"/>
                  </a:lnTo>
                  <a:lnTo>
                    <a:pt x="136" y="41"/>
                  </a:lnTo>
                  <a:lnTo>
                    <a:pt x="160" y="30"/>
                  </a:lnTo>
                  <a:lnTo>
                    <a:pt x="185" y="20"/>
                  </a:lnTo>
                  <a:lnTo>
                    <a:pt x="209" y="13"/>
                  </a:lnTo>
                  <a:lnTo>
                    <a:pt x="233" y="6"/>
                  </a:lnTo>
                  <a:lnTo>
                    <a:pt x="246" y="4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1" name="Freeform 14"/>
            <p:cNvSpPr>
              <a:spLocks/>
            </p:cNvSpPr>
            <p:nvPr/>
          </p:nvSpPr>
          <p:spPr bwMode="auto">
            <a:xfrm>
              <a:off x="546" y="1440"/>
              <a:ext cx="153" cy="53"/>
            </a:xfrm>
            <a:custGeom>
              <a:avLst/>
              <a:gdLst>
                <a:gd name="T0" fmla="*/ 0 w 457"/>
                <a:gd name="T1" fmla="*/ 0 h 158"/>
                <a:gd name="T2" fmla="*/ 0 w 457"/>
                <a:gd name="T3" fmla="*/ 0 h 158"/>
                <a:gd name="T4" fmla="*/ 0 w 457"/>
                <a:gd name="T5" fmla="*/ 0 h 158"/>
                <a:gd name="T6" fmla="*/ 0 w 457"/>
                <a:gd name="T7" fmla="*/ 0 h 158"/>
                <a:gd name="T8" fmla="*/ 0 w 457"/>
                <a:gd name="T9" fmla="*/ 0 h 158"/>
                <a:gd name="T10" fmla="*/ 0 w 457"/>
                <a:gd name="T11" fmla="*/ 0 h 158"/>
                <a:gd name="T12" fmla="*/ 0 w 457"/>
                <a:gd name="T13" fmla="*/ 0 h 158"/>
                <a:gd name="T14" fmla="*/ 0 w 457"/>
                <a:gd name="T15" fmla="*/ 0 h 158"/>
                <a:gd name="T16" fmla="*/ 0 w 457"/>
                <a:gd name="T17" fmla="*/ 0 h 158"/>
                <a:gd name="T18" fmla="*/ 0 w 457"/>
                <a:gd name="T19" fmla="*/ 0 h 158"/>
                <a:gd name="T20" fmla="*/ 0 w 457"/>
                <a:gd name="T21" fmla="*/ 0 h 158"/>
                <a:gd name="T22" fmla="*/ 0 w 457"/>
                <a:gd name="T23" fmla="*/ 0 h 158"/>
                <a:gd name="T24" fmla="*/ 0 w 457"/>
                <a:gd name="T25" fmla="*/ 0 h 158"/>
                <a:gd name="T26" fmla="*/ 0 w 457"/>
                <a:gd name="T27" fmla="*/ 0 h 158"/>
                <a:gd name="T28" fmla="*/ 0 w 457"/>
                <a:gd name="T29" fmla="*/ 0 h 158"/>
                <a:gd name="T30" fmla="*/ 0 w 457"/>
                <a:gd name="T31" fmla="*/ 0 h 158"/>
                <a:gd name="T32" fmla="*/ 0 w 457"/>
                <a:gd name="T33" fmla="*/ 0 h 158"/>
                <a:gd name="T34" fmla="*/ 0 w 457"/>
                <a:gd name="T35" fmla="*/ 0 h 158"/>
                <a:gd name="T36" fmla="*/ 0 w 457"/>
                <a:gd name="T37" fmla="*/ 0 h 158"/>
                <a:gd name="T38" fmla="*/ 0 w 457"/>
                <a:gd name="T39" fmla="*/ 0 h 158"/>
                <a:gd name="T40" fmla="*/ 0 w 457"/>
                <a:gd name="T41" fmla="*/ 0 h 158"/>
                <a:gd name="T42" fmla="*/ 0 w 457"/>
                <a:gd name="T43" fmla="*/ 0 h 158"/>
                <a:gd name="T44" fmla="*/ 0 w 457"/>
                <a:gd name="T45" fmla="*/ 0 h 158"/>
                <a:gd name="T46" fmla="*/ 0 w 457"/>
                <a:gd name="T47" fmla="*/ 0 h 158"/>
                <a:gd name="T48" fmla="*/ 0 w 457"/>
                <a:gd name="T49" fmla="*/ 0 h 158"/>
                <a:gd name="T50" fmla="*/ 0 w 457"/>
                <a:gd name="T51" fmla="*/ 0 h 158"/>
                <a:gd name="T52" fmla="*/ 0 w 457"/>
                <a:gd name="T53" fmla="*/ 0 h 158"/>
                <a:gd name="T54" fmla="*/ 0 w 457"/>
                <a:gd name="T55" fmla="*/ 0 h 158"/>
                <a:gd name="T56" fmla="*/ 0 w 457"/>
                <a:gd name="T57" fmla="*/ 0 h 158"/>
                <a:gd name="T58" fmla="*/ 0 w 457"/>
                <a:gd name="T59" fmla="*/ 0 h 158"/>
                <a:gd name="T60" fmla="*/ 0 w 457"/>
                <a:gd name="T61" fmla="*/ 0 h 158"/>
                <a:gd name="T62" fmla="*/ 0 w 457"/>
                <a:gd name="T63" fmla="*/ 0 h 158"/>
                <a:gd name="T64" fmla="*/ 0 w 457"/>
                <a:gd name="T65" fmla="*/ 0 h 158"/>
                <a:gd name="T66" fmla="*/ 0 w 457"/>
                <a:gd name="T67" fmla="*/ 0 h 158"/>
                <a:gd name="T68" fmla="*/ 0 w 457"/>
                <a:gd name="T69" fmla="*/ 0 h 158"/>
                <a:gd name="T70" fmla="*/ 0 w 457"/>
                <a:gd name="T71" fmla="*/ 0 h 158"/>
                <a:gd name="T72" fmla="*/ 0 w 457"/>
                <a:gd name="T73" fmla="*/ 0 h 158"/>
                <a:gd name="T74" fmla="*/ 0 w 457"/>
                <a:gd name="T75" fmla="*/ 0 h 158"/>
                <a:gd name="T76" fmla="*/ 0 w 457"/>
                <a:gd name="T77" fmla="*/ 0 h 158"/>
                <a:gd name="T78" fmla="*/ 0 w 457"/>
                <a:gd name="T79" fmla="*/ 0 h 158"/>
                <a:gd name="T80" fmla="*/ 0 w 457"/>
                <a:gd name="T81" fmla="*/ 0 h 158"/>
                <a:gd name="T82" fmla="*/ 0 w 457"/>
                <a:gd name="T83" fmla="*/ 0 h 158"/>
                <a:gd name="T84" fmla="*/ 0 w 457"/>
                <a:gd name="T85" fmla="*/ 0 h 158"/>
                <a:gd name="T86" fmla="*/ 0 w 457"/>
                <a:gd name="T87" fmla="*/ 0 h 158"/>
                <a:gd name="T88" fmla="*/ 0 w 457"/>
                <a:gd name="T89" fmla="*/ 0 h 158"/>
                <a:gd name="T90" fmla="*/ 0 w 457"/>
                <a:gd name="T91" fmla="*/ 0 h 158"/>
                <a:gd name="T92" fmla="*/ 0 w 457"/>
                <a:gd name="T93" fmla="*/ 0 h 158"/>
                <a:gd name="T94" fmla="*/ 0 w 457"/>
                <a:gd name="T95" fmla="*/ 0 h 158"/>
                <a:gd name="T96" fmla="*/ 0 w 457"/>
                <a:gd name="T97" fmla="*/ 0 h 158"/>
                <a:gd name="T98" fmla="*/ 0 w 457"/>
                <a:gd name="T99" fmla="*/ 0 h 158"/>
                <a:gd name="T100" fmla="*/ 0 w 457"/>
                <a:gd name="T101" fmla="*/ 0 h 158"/>
                <a:gd name="T102" fmla="*/ 0 w 457"/>
                <a:gd name="T103" fmla="*/ 0 h 158"/>
                <a:gd name="T104" fmla="*/ 0 w 457"/>
                <a:gd name="T105" fmla="*/ 0 h 158"/>
                <a:gd name="T106" fmla="*/ 0 w 457"/>
                <a:gd name="T107" fmla="*/ 0 h 158"/>
                <a:gd name="T108" fmla="*/ 0 w 457"/>
                <a:gd name="T109" fmla="*/ 0 h 158"/>
                <a:gd name="T110" fmla="*/ 0 w 457"/>
                <a:gd name="T111" fmla="*/ 0 h 158"/>
                <a:gd name="T112" fmla="*/ 0 w 457"/>
                <a:gd name="T113" fmla="*/ 0 h 158"/>
                <a:gd name="T114" fmla="*/ 0 w 457"/>
                <a:gd name="T115" fmla="*/ 0 h 158"/>
                <a:gd name="T116" fmla="*/ 0 w 457"/>
                <a:gd name="T117" fmla="*/ 0 h 158"/>
                <a:gd name="T118" fmla="*/ 0 w 457"/>
                <a:gd name="T119" fmla="*/ 0 h 158"/>
                <a:gd name="T120" fmla="*/ 0 w 457"/>
                <a:gd name="T121" fmla="*/ 0 h 158"/>
                <a:gd name="T122" fmla="*/ 0 w 457"/>
                <a:gd name="T123" fmla="*/ 0 h 158"/>
                <a:gd name="T124" fmla="*/ 0 w 457"/>
                <a:gd name="T125" fmla="*/ 0 h 1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7"/>
                <a:gd name="T190" fmla="*/ 0 h 158"/>
                <a:gd name="T191" fmla="*/ 457 w 457"/>
                <a:gd name="T192" fmla="*/ 158 h 1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7" h="158">
                  <a:moveTo>
                    <a:pt x="258" y="0"/>
                  </a:moveTo>
                  <a:lnTo>
                    <a:pt x="279" y="1"/>
                  </a:lnTo>
                  <a:lnTo>
                    <a:pt x="300" y="5"/>
                  </a:lnTo>
                  <a:lnTo>
                    <a:pt x="320" y="10"/>
                  </a:lnTo>
                  <a:lnTo>
                    <a:pt x="339" y="16"/>
                  </a:lnTo>
                  <a:lnTo>
                    <a:pt x="356" y="23"/>
                  </a:lnTo>
                  <a:lnTo>
                    <a:pt x="373" y="31"/>
                  </a:lnTo>
                  <a:lnTo>
                    <a:pt x="387" y="41"/>
                  </a:lnTo>
                  <a:lnTo>
                    <a:pt x="401" y="52"/>
                  </a:lnTo>
                  <a:lnTo>
                    <a:pt x="414" y="63"/>
                  </a:lnTo>
                  <a:lnTo>
                    <a:pt x="424" y="74"/>
                  </a:lnTo>
                  <a:lnTo>
                    <a:pt x="434" y="85"/>
                  </a:lnTo>
                  <a:lnTo>
                    <a:pt x="442" y="95"/>
                  </a:lnTo>
                  <a:lnTo>
                    <a:pt x="448" y="106"/>
                  </a:lnTo>
                  <a:lnTo>
                    <a:pt x="452" y="115"/>
                  </a:lnTo>
                  <a:lnTo>
                    <a:pt x="455" y="124"/>
                  </a:lnTo>
                  <a:lnTo>
                    <a:pt x="457" y="132"/>
                  </a:lnTo>
                  <a:lnTo>
                    <a:pt x="457" y="135"/>
                  </a:lnTo>
                  <a:lnTo>
                    <a:pt x="455" y="139"/>
                  </a:lnTo>
                  <a:lnTo>
                    <a:pt x="454" y="141"/>
                  </a:lnTo>
                  <a:lnTo>
                    <a:pt x="451" y="142"/>
                  </a:lnTo>
                  <a:lnTo>
                    <a:pt x="444" y="145"/>
                  </a:lnTo>
                  <a:lnTo>
                    <a:pt x="435" y="146"/>
                  </a:lnTo>
                  <a:lnTo>
                    <a:pt x="425" y="146"/>
                  </a:lnTo>
                  <a:lnTo>
                    <a:pt x="413" y="143"/>
                  </a:lnTo>
                  <a:lnTo>
                    <a:pt x="398" y="141"/>
                  </a:lnTo>
                  <a:lnTo>
                    <a:pt x="381" y="139"/>
                  </a:lnTo>
                  <a:lnTo>
                    <a:pt x="346" y="131"/>
                  </a:lnTo>
                  <a:lnTo>
                    <a:pt x="306" y="124"/>
                  </a:lnTo>
                  <a:lnTo>
                    <a:pt x="285" y="122"/>
                  </a:lnTo>
                  <a:lnTo>
                    <a:pt x="262" y="118"/>
                  </a:lnTo>
                  <a:lnTo>
                    <a:pt x="241" y="117"/>
                  </a:lnTo>
                  <a:lnTo>
                    <a:pt x="218" y="117"/>
                  </a:lnTo>
                  <a:lnTo>
                    <a:pt x="197" y="117"/>
                  </a:lnTo>
                  <a:lnTo>
                    <a:pt x="175" y="119"/>
                  </a:lnTo>
                  <a:lnTo>
                    <a:pt x="154" y="123"/>
                  </a:lnTo>
                  <a:lnTo>
                    <a:pt x="134" y="126"/>
                  </a:lnTo>
                  <a:lnTo>
                    <a:pt x="97" y="136"/>
                  </a:lnTo>
                  <a:lnTo>
                    <a:pt x="66" y="146"/>
                  </a:lnTo>
                  <a:lnTo>
                    <a:pt x="39" y="154"/>
                  </a:lnTo>
                  <a:lnTo>
                    <a:pt x="17" y="158"/>
                  </a:lnTo>
                  <a:lnTo>
                    <a:pt x="10" y="158"/>
                  </a:lnTo>
                  <a:lnTo>
                    <a:pt x="5" y="157"/>
                  </a:lnTo>
                  <a:lnTo>
                    <a:pt x="3" y="154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2" y="139"/>
                  </a:lnTo>
                  <a:lnTo>
                    <a:pt x="7" y="129"/>
                  </a:lnTo>
                  <a:lnTo>
                    <a:pt x="15" y="119"/>
                  </a:lnTo>
                  <a:lnTo>
                    <a:pt x="24" y="108"/>
                  </a:lnTo>
                  <a:lnTo>
                    <a:pt x="36" y="96"/>
                  </a:lnTo>
                  <a:lnTo>
                    <a:pt x="50" y="84"/>
                  </a:lnTo>
                  <a:lnTo>
                    <a:pt x="67" y="72"/>
                  </a:lnTo>
                  <a:lnTo>
                    <a:pt x="84" y="59"/>
                  </a:lnTo>
                  <a:lnTo>
                    <a:pt x="104" y="47"/>
                  </a:lnTo>
                  <a:lnTo>
                    <a:pt x="124" y="36"/>
                  </a:lnTo>
                  <a:lnTo>
                    <a:pt x="145" y="27"/>
                  </a:lnTo>
                  <a:lnTo>
                    <a:pt x="167" y="18"/>
                  </a:lnTo>
                  <a:lnTo>
                    <a:pt x="189" y="11"/>
                  </a:lnTo>
                  <a:lnTo>
                    <a:pt x="212" y="5"/>
                  </a:lnTo>
                  <a:lnTo>
                    <a:pt x="235" y="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2" name="Freeform 15"/>
            <p:cNvSpPr>
              <a:spLocks/>
            </p:cNvSpPr>
            <p:nvPr/>
          </p:nvSpPr>
          <p:spPr bwMode="auto">
            <a:xfrm>
              <a:off x="558" y="1441"/>
              <a:ext cx="137" cy="47"/>
            </a:xfrm>
            <a:custGeom>
              <a:avLst/>
              <a:gdLst>
                <a:gd name="T0" fmla="*/ 0 w 409"/>
                <a:gd name="T1" fmla="*/ 0 h 143"/>
                <a:gd name="T2" fmla="*/ 0 w 409"/>
                <a:gd name="T3" fmla="*/ 0 h 143"/>
                <a:gd name="T4" fmla="*/ 0 w 409"/>
                <a:gd name="T5" fmla="*/ 0 h 143"/>
                <a:gd name="T6" fmla="*/ 0 w 409"/>
                <a:gd name="T7" fmla="*/ 0 h 143"/>
                <a:gd name="T8" fmla="*/ 0 w 409"/>
                <a:gd name="T9" fmla="*/ 0 h 143"/>
                <a:gd name="T10" fmla="*/ 0 w 409"/>
                <a:gd name="T11" fmla="*/ 0 h 143"/>
                <a:gd name="T12" fmla="*/ 0 w 409"/>
                <a:gd name="T13" fmla="*/ 0 h 143"/>
                <a:gd name="T14" fmla="*/ 0 w 409"/>
                <a:gd name="T15" fmla="*/ 0 h 143"/>
                <a:gd name="T16" fmla="*/ 0 w 409"/>
                <a:gd name="T17" fmla="*/ 0 h 143"/>
                <a:gd name="T18" fmla="*/ 0 w 409"/>
                <a:gd name="T19" fmla="*/ 0 h 143"/>
                <a:gd name="T20" fmla="*/ 0 w 409"/>
                <a:gd name="T21" fmla="*/ 0 h 143"/>
                <a:gd name="T22" fmla="*/ 0 w 409"/>
                <a:gd name="T23" fmla="*/ 0 h 143"/>
                <a:gd name="T24" fmla="*/ 0 w 409"/>
                <a:gd name="T25" fmla="*/ 0 h 143"/>
                <a:gd name="T26" fmla="*/ 0 w 409"/>
                <a:gd name="T27" fmla="*/ 0 h 143"/>
                <a:gd name="T28" fmla="*/ 0 w 409"/>
                <a:gd name="T29" fmla="*/ 0 h 143"/>
                <a:gd name="T30" fmla="*/ 0 w 409"/>
                <a:gd name="T31" fmla="*/ 0 h 143"/>
                <a:gd name="T32" fmla="*/ 0 w 409"/>
                <a:gd name="T33" fmla="*/ 0 h 143"/>
                <a:gd name="T34" fmla="*/ 0 w 409"/>
                <a:gd name="T35" fmla="*/ 0 h 143"/>
                <a:gd name="T36" fmla="*/ 0 w 409"/>
                <a:gd name="T37" fmla="*/ 0 h 143"/>
                <a:gd name="T38" fmla="*/ 0 w 409"/>
                <a:gd name="T39" fmla="*/ 0 h 143"/>
                <a:gd name="T40" fmla="*/ 0 w 409"/>
                <a:gd name="T41" fmla="*/ 0 h 143"/>
                <a:gd name="T42" fmla="*/ 0 w 409"/>
                <a:gd name="T43" fmla="*/ 0 h 143"/>
                <a:gd name="T44" fmla="*/ 0 w 409"/>
                <a:gd name="T45" fmla="*/ 0 h 143"/>
                <a:gd name="T46" fmla="*/ 0 w 409"/>
                <a:gd name="T47" fmla="*/ 0 h 143"/>
                <a:gd name="T48" fmla="*/ 0 w 409"/>
                <a:gd name="T49" fmla="*/ 0 h 143"/>
                <a:gd name="T50" fmla="*/ 0 w 409"/>
                <a:gd name="T51" fmla="*/ 0 h 143"/>
                <a:gd name="T52" fmla="*/ 0 w 409"/>
                <a:gd name="T53" fmla="*/ 0 h 143"/>
                <a:gd name="T54" fmla="*/ 0 w 409"/>
                <a:gd name="T55" fmla="*/ 0 h 143"/>
                <a:gd name="T56" fmla="*/ 0 w 409"/>
                <a:gd name="T57" fmla="*/ 0 h 143"/>
                <a:gd name="T58" fmla="*/ 0 w 409"/>
                <a:gd name="T59" fmla="*/ 0 h 143"/>
                <a:gd name="T60" fmla="*/ 0 w 409"/>
                <a:gd name="T61" fmla="*/ 0 h 143"/>
                <a:gd name="T62" fmla="*/ 0 w 409"/>
                <a:gd name="T63" fmla="*/ 0 h 143"/>
                <a:gd name="T64" fmla="*/ 0 w 409"/>
                <a:gd name="T65" fmla="*/ 0 h 143"/>
                <a:gd name="T66" fmla="*/ 0 w 409"/>
                <a:gd name="T67" fmla="*/ 0 h 143"/>
                <a:gd name="T68" fmla="*/ 0 w 409"/>
                <a:gd name="T69" fmla="*/ 0 h 143"/>
                <a:gd name="T70" fmla="*/ 0 w 409"/>
                <a:gd name="T71" fmla="*/ 0 h 143"/>
                <a:gd name="T72" fmla="*/ 0 w 409"/>
                <a:gd name="T73" fmla="*/ 0 h 143"/>
                <a:gd name="T74" fmla="*/ 0 w 409"/>
                <a:gd name="T75" fmla="*/ 0 h 143"/>
                <a:gd name="T76" fmla="*/ 0 w 409"/>
                <a:gd name="T77" fmla="*/ 0 h 143"/>
                <a:gd name="T78" fmla="*/ 0 w 409"/>
                <a:gd name="T79" fmla="*/ 0 h 143"/>
                <a:gd name="T80" fmla="*/ 0 w 409"/>
                <a:gd name="T81" fmla="*/ 0 h 143"/>
                <a:gd name="T82" fmla="*/ 0 w 409"/>
                <a:gd name="T83" fmla="*/ 0 h 143"/>
                <a:gd name="T84" fmla="*/ 0 w 409"/>
                <a:gd name="T85" fmla="*/ 0 h 143"/>
                <a:gd name="T86" fmla="*/ 0 w 409"/>
                <a:gd name="T87" fmla="*/ 0 h 143"/>
                <a:gd name="T88" fmla="*/ 0 w 409"/>
                <a:gd name="T89" fmla="*/ 0 h 143"/>
                <a:gd name="T90" fmla="*/ 0 w 409"/>
                <a:gd name="T91" fmla="*/ 0 h 143"/>
                <a:gd name="T92" fmla="*/ 0 w 409"/>
                <a:gd name="T93" fmla="*/ 0 h 143"/>
                <a:gd name="T94" fmla="*/ 0 w 409"/>
                <a:gd name="T95" fmla="*/ 0 h 143"/>
                <a:gd name="T96" fmla="*/ 0 w 409"/>
                <a:gd name="T97" fmla="*/ 0 h 143"/>
                <a:gd name="T98" fmla="*/ 0 w 409"/>
                <a:gd name="T99" fmla="*/ 0 h 143"/>
                <a:gd name="T100" fmla="*/ 0 w 409"/>
                <a:gd name="T101" fmla="*/ 0 h 143"/>
                <a:gd name="T102" fmla="*/ 0 w 409"/>
                <a:gd name="T103" fmla="*/ 0 h 143"/>
                <a:gd name="T104" fmla="*/ 0 w 409"/>
                <a:gd name="T105" fmla="*/ 0 h 143"/>
                <a:gd name="T106" fmla="*/ 0 w 409"/>
                <a:gd name="T107" fmla="*/ 0 h 143"/>
                <a:gd name="T108" fmla="*/ 0 w 409"/>
                <a:gd name="T109" fmla="*/ 0 h 143"/>
                <a:gd name="T110" fmla="*/ 0 w 409"/>
                <a:gd name="T111" fmla="*/ 0 h 143"/>
                <a:gd name="T112" fmla="*/ 0 w 409"/>
                <a:gd name="T113" fmla="*/ 0 h 143"/>
                <a:gd name="T114" fmla="*/ 0 w 409"/>
                <a:gd name="T115" fmla="*/ 0 h 143"/>
                <a:gd name="T116" fmla="*/ 0 w 409"/>
                <a:gd name="T117" fmla="*/ 0 h 1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9"/>
                <a:gd name="T178" fmla="*/ 0 h 143"/>
                <a:gd name="T179" fmla="*/ 409 w 409"/>
                <a:gd name="T180" fmla="*/ 143 h 1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9" h="143">
                  <a:moveTo>
                    <a:pt x="230" y="0"/>
                  </a:moveTo>
                  <a:lnTo>
                    <a:pt x="250" y="1"/>
                  </a:lnTo>
                  <a:lnTo>
                    <a:pt x="269" y="4"/>
                  </a:lnTo>
                  <a:lnTo>
                    <a:pt x="287" y="9"/>
                  </a:lnTo>
                  <a:lnTo>
                    <a:pt x="303" y="14"/>
                  </a:lnTo>
                  <a:lnTo>
                    <a:pt x="318" y="21"/>
                  </a:lnTo>
                  <a:lnTo>
                    <a:pt x="334" y="29"/>
                  </a:lnTo>
                  <a:lnTo>
                    <a:pt x="347" y="38"/>
                  </a:lnTo>
                  <a:lnTo>
                    <a:pt x="360" y="47"/>
                  </a:lnTo>
                  <a:lnTo>
                    <a:pt x="371" y="56"/>
                  </a:lnTo>
                  <a:lnTo>
                    <a:pt x="381" y="66"/>
                  </a:lnTo>
                  <a:lnTo>
                    <a:pt x="389" y="76"/>
                  </a:lnTo>
                  <a:lnTo>
                    <a:pt x="397" y="85"/>
                  </a:lnTo>
                  <a:lnTo>
                    <a:pt x="402" y="95"/>
                  </a:lnTo>
                  <a:lnTo>
                    <a:pt x="406" y="104"/>
                  </a:lnTo>
                  <a:lnTo>
                    <a:pt x="408" y="112"/>
                  </a:lnTo>
                  <a:lnTo>
                    <a:pt x="409" y="120"/>
                  </a:lnTo>
                  <a:lnTo>
                    <a:pt x="409" y="122"/>
                  </a:lnTo>
                  <a:lnTo>
                    <a:pt x="408" y="124"/>
                  </a:lnTo>
                  <a:lnTo>
                    <a:pt x="406" y="127"/>
                  </a:lnTo>
                  <a:lnTo>
                    <a:pt x="405" y="128"/>
                  </a:lnTo>
                  <a:lnTo>
                    <a:pt x="398" y="130"/>
                  </a:lnTo>
                  <a:lnTo>
                    <a:pt x="391" y="132"/>
                  </a:lnTo>
                  <a:lnTo>
                    <a:pt x="369" y="129"/>
                  </a:lnTo>
                  <a:lnTo>
                    <a:pt x="342" y="124"/>
                  </a:lnTo>
                  <a:lnTo>
                    <a:pt x="310" y="118"/>
                  </a:lnTo>
                  <a:lnTo>
                    <a:pt x="274" y="112"/>
                  </a:lnTo>
                  <a:lnTo>
                    <a:pt x="254" y="109"/>
                  </a:lnTo>
                  <a:lnTo>
                    <a:pt x="234" y="106"/>
                  </a:lnTo>
                  <a:lnTo>
                    <a:pt x="216" y="105"/>
                  </a:lnTo>
                  <a:lnTo>
                    <a:pt x="196" y="105"/>
                  </a:lnTo>
                  <a:lnTo>
                    <a:pt x="176" y="105"/>
                  </a:lnTo>
                  <a:lnTo>
                    <a:pt x="156" y="107"/>
                  </a:lnTo>
                  <a:lnTo>
                    <a:pt x="138" y="110"/>
                  </a:lnTo>
                  <a:lnTo>
                    <a:pt x="121" y="113"/>
                  </a:lnTo>
                  <a:lnTo>
                    <a:pt x="87" y="122"/>
                  </a:lnTo>
                  <a:lnTo>
                    <a:pt x="58" y="132"/>
                  </a:lnTo>
                  <a:lnTo>
                    <a:pt x="34" y="139"/>
                  </a:lnTo>
                  <a:lnTo>
                    <a:pt x="16" y="143"/>
                  </a:lnTo>
                  <a:lnTo>
                    <a:pt x="8" y="143"/>
                  </a:lnTo>
                  <a:lnTo>
                    <a:pt x="4" y="140"/>
                  </a:lnTo>
                  <a:lnTo>
                    <a:pt x="1" y="138"/>
                  </a:lnTo>
                  <a:lnTo>
                    <a:pt x="0" y="132"/>
                  </a:lnTo>
                  <a:lnTo>
                    <a:pt x="1" y="124"/>
                  </a:lnTo>
                  <a:lnTo>
                    <a:pt x="6" y="116"/>
                  </a:lnTo>
                  <a:lnTo>
                    <a:pt x="13" y="107"/>
                  </a:lnTo>
                  <a:lnTo>
                    <a:pt x="21" y="96"/>
                  </a:lnTo>
                  <a:lnTo>
                    <a:pt x="33" y="87"/>
                  </a:lnTo>
                  <a:lnTo>
                    <a:pt x="45" y="76"/>
                  </a:lnTo>
                  <a:lnTo>
                    <a:pt x="60" y="65"/>
                  </a:lnTo>
                  <a:lnTo>
                    <a:pt x="75" y="54"/>
                  </a:lnTo>
                  <a:lnTo>
                    <a:pt x="92" y="43"/>
                  </a:lnTo>
                  <a:lnTo>
                    <a:pt x="111" y="33"/>
                  </a:lnTo>
                  <a:lnTo>
                    <a:pt x="131" y="25"/>
                  </a:lnTo>
                  <a:lnTo>
                    <a:pt x="149" y="16"/>
                  </a:lnTo>
                  <a:lnTo>
                    <a:pt x="170" y="10"/>
                  </a:lnTo>
                  <a:lnTo>
                    <a:pt x="190" y="5"/>
                  </a:lnTo>
                  <a:lnTo>
                    <a:pt x="210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3" name="Freeform 16"/>
            <p:cNvSpPr>
              <a:spLocks/>
            </p:cNvSpPr>
            <p:nvPr/>
          </p:nvSpPr>
          <p:spPr bwMode="auto">
            <a:xfrm>
              <a:off x="570" y="1442"/>
              <a:ext cx="121" cy="41"/>
            </a:xfrm>
            <a:custGeom>
              <a:avLst/>
              <a:gdLst>
                <a:gd name="T0" fmla="*/ 0 w 363"/>
                <a:gd name="T1" fmla="*/ 0 h 125"/>
                <a:gd name="T2" fmla="*/ 0 w 363"/>
                <a:gd name="T3" fmla="*/ 0 h 125"/>
                <a:gd name="T4" fmla="*/ 0 w 363"/>
                <a:gd name="T5" fmla="*/ 0 h 125"/>
                <a:gd name="T6" fmla="*/ 0 w 363"/>
                <a:gd name="T7" fmla="*/ 0 h 125"/>
                <a:gd name="T8" fmla="*/ 0 w 363"/>
                <a:gd name="T9" fmla="*/ 0 h 125"/>
                <a:gd name="T10" fmla="*/ 0 w 363"/>
                <a:gd name="T11" fmla="*/ 0 h 125"/>
                <a:gd name="T12" fmla="*/ 0 w 363"/>
                <a:gd name="T13" fmla="*/ 0 h 125"/>
                <a:gd name="T14" fmla="*/ 0 w 363"/>
                <a:gd name="T15" fmla="*/ 0 h 125"/>
                <a:gd name="T16" fmla="*/ 0 w 363"/>
                <a:gd name="T17" fmla="*/ 0 h 125"/>
                <a:gd name="T18" fmla="*/ 0 w 363"/>
                <a:gd name="T19" fmla="*/ 0 h 125"/>
                <a:gd name="T20" fmla="*/ 0 w 363"/>
                <a:gd name="T21" fmla="*/ 0 h 125"/>
                <a:gd name="T22" fmla="*/ 0 w 363"/>
                <a:gd name="T23" fmla="*/ 0 h 125"/>
                <a:gd name="T24" fmla="*/ 0 w 363"/>
                <a:gd name="T25" fmla="*/ 0 h 125"/>
                <a:gd name="T26" fmla="*/ 0 w 363"/>
                <a:gd name="T27" fmla="*/ 0 h 125"/>
                <a:gd name="T28" fmla="*/ 0 w 363"/>
                <a:gd name="T29" fmla="*/ 0 h 125"/>
                <a:gd name="T30" fmla="*/ 0 w 363"/>
                <a:gd name="T31" fmla="*/ 0 h 125"/>
                <a:gd name="T32" fmla="*/ 0 w 363"/>
                <a:gd name="T33" fmla="*/ 0 h 125"/>
                <a:gd name="T34" fmla="*/ 0 w 363"/>
                <a:gd name="T35" fmla="*/ 0 h 125"/>
                <a:gd name="T36" fmla="*/ 0 w 363"/>
                <a:gd name="T37" fmla="*/ 0 h 125"/>
                <a:gd name="T38" fmla="*/ 0 w 363"/>
                <a:gd name="T39" fmla="*/ 0 h 125"/>
                <a:gd name="T40" fmla="*/ 0 w 363"/>
                <a:gd name="T41" fmla="*/ 0 h 125"/>
                <a:gd name="T42" fmla="*/ 0 w 363"/>
                <a:gd name="T43" fmla="*/ 0 h 125"/>
                <a:gd name="T44" fmla="*/ 0 w 363"/>
                <a:gd name="T45" fmla="*/ 0 h 125"/>
                <a:gd name="T46" fmla="*/ 0 w 363"/>
                <a:gd name="T47" fmla="*/ 0 h 125"/>
                <a:gd name="T48" fmla="*/ 0 w 363"/>
                <a:gd name="T49" fmla="*/ 0 h 125"/>
                <a:gd name="T50" fmla="*/ 0 w 363"/>
                <a:gd name="T51" fmla="*/ 0 h 125"/>
                <a:gd name="T52" fmla="*/ 0 w 363"/>
                <a:gd name="T53" fmla="*/ 0 h 125"/>
                <a:gd name="T54" fmla="*/ 0 w 363"/>
                <a:gd name="T55" fmla="*/ 0 h 125"/>
                <a:gd name="T56" fmla="*/ 0 w 363"/>
                <a:gd name="T57" fmla="*/ 0 h 125"/>
                <a:gd name="T58" fmla="*/ 0 w 363"/>
                <a:gd name="T59" fmla="*/ 0 h 125"/>
                <a:gd name="T60" fmla="*/ 0 w 363"/>
                <a:gd name="T61" fmla="*/ 0 h 125"/>
                <a:gd name="T62" fmla="*/ 0 w 363"/>
                <a:gd name="T63" fmla="*/ 0 h 125"/>
                <a:gd name="T64" fmla="*/ 0 w 363"/>
                <a:gd name="T65" fmla="*/ 0 h 125"/>
                <a:gd name="T66" fmla="*/ 0 w 363"/>
                <a:gd name="T67" fmla="*/ 0 h 125"/>
                <a:gd name="T68" fmla="*/ 0 w 363"/>
                <a:gd name="T69" fmla="*/ 0 h 125"/>
                <a:gd name="T70" fmla="*/ 0 w 363"/>
                <a:gd name="T71" fmla="*/ 0 h 125"/>
                <a:gd name="T72" fmla="*/ 0 w 363"/>
                <a:gd name="T73" fmla="*/ 0 h 125"/>
                <a:gd name="T74" fmla="*/ 0 w 363"/>
                <a:gd name="T75" fmla="*/ 0 h 125"/>
                <a:gd name="T76" fmla="*/ 0 w 363"/>
                <a:gd name="T77" fmla="*/ 0 h 125"/>
                <a:gd name="T78" fmla="*/ 0 w 363"/>
                <a:gd name="T79" fmla="*/ 0 h 125"/>
                <a:gd name="T80" fmla="*/ 0 w 363"/>
                <a:gd name="T81" fmla="*/ 0 h 125"/>
                <a:gd name="T82" fmla="*/ 0 w 363"/>
                <a:gd name="T83" fmla="*/ 0 h 125"/>
                <a:gd name="T84" fmla="*/ 0 w 363"/>
                <a:gd name="T85" fmla="*/ 0 h 125"/>
                <a:gd name="T86" fmla="*/ 0 w 363"/>
                <a:gd name="T87" fmla="*/ 0 h 125"/>
                <a:gd name="T88" fmla="*/ 0 w 363"/>
                <a:gd name="T89" fmla="*/ 0 h 125"/>
                <a:gd name="T90" fmla="*/ 0 w 363"/>
                <a:gd name="T91" fmla="*/ 0 h 125"/>
                <a:gd name="T92" fmla="*/ 0 w 363"/>
                <a:gd name="T93" fmla="*/ 0 h 125"/>
                <a:gd name="T94" fmla="*/ 0 w 363"/>
                <a:gd name="T95" fmla="*/ 0 h 125"/>
                <a:gd name="T96" fmla="*/ 0 w 363"/>
                <a:gd name="T97" fmla="*/ 0 h 125"/>
                <a:gd name="T98" fmla="*/ 0 w 363"/>
                <a:gd name="T99" fmla="*/ 0 h 125"/>
                <a:gd name="T100" fmla="*/ 0 w 363"/>
                <a:gd name="T101" fmla="*/ 0 h 125"/>
                <a:gd name="T102" fmla="*/ 0 w 363"/>
                <a:gd name="T103" fmla="*/ 0 h 125"/>
                <a:gd name="T104" fmla="*/ 0 w 363"/>
                <a:gd name="T105" fmla="*/ 0 h 125"/>
                <a:gd name="T106" fmla="*/ 0 w 363"/>
                <a:gd name="T107" fmla="*/ 0 h 125"/>
                <a:gd name="T108" fmla="*/ 0 w 363"/>
                <a:gd name="T109" fmla="*/ 0 h 125"/>
                <a:gd name="T110" fmla="*/ 0 w 363"/>
                <a:gd name="T111" fmla="*/ 0 h 125"/>
                <a:gd name="T112" fmla="*/ 0 w 363"/>
                <a:gd name="T113" fmla="*/ 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3"/>
                <a:gd name="T172" fmla="*/ 0 h 125"/>
                <a:gd name="T173" fmla="*/ 363 w 363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3" h="125">
                  <a:moveTo>
                    <a:pt x="205" y="0"/>
                  </a:moveTo>
                  <a:lnTo>
                    <a:pt x="222" y="1"/>
                  </a:lnTo>
                  <a:lnTo>
                    <a:pt x="238" y="3"/>
                  </a:lnTo>
                  <a:lnTo>
                    <a:pt x="255" y="7"/>
                  </a:lnTo>
                  <a:lnTo>
                    <a:pt x="269" y="12"/>
                  </a:lnTo>
                  <a:lnTo>
                    <a:pt x="283" y="18"/>
                  </a:lnTo>
                  <a:lnTo>
                    <a:pt x="296" y="25"/>
                  </a:lnTo>
                  <a:lnTo>
                    <a:pt x="307" y="33"/>
                  </a:lnTo>
                  <a:lnTo>
                    <a:pt x="319" y="41"/>
                  </a:lnTo>
                  <a:lnTo>
                    <a:pt x="329" y="50"/>
                  </a:lnTo>
                  <a:lnTo>
                    <a:pt x="337" y="58"/>
                  </a:lnTo>
                  <a:lnTo>
                    <a:pt x="346" y="67"/>
                  </a:lnTo>
                  <a:lnTo>
                    <a:pt x="352" y="75"/>
                  </a:lnTo>
                  <a:lnTo>
                    <a:pt x="357" y="84"/>
                  </a:lnTo>
                  <a:lnTo>
                    <a:pt x="360" y="91"/>
                  </a:lnTo>
                  <a:lnTo>
                    <a:pt x="363" y="98"/>
                  </a:lnTo>
                  <a:lnTo>
                    <a:pt x="363" y="104"/>
                  </a:lnTo>
                  <a:lnTo>
                    <a:pt x="362" y="109"/>
                  </a:lnTo>
                  <a:lnTo>
                    <a:pt x="359" y="113"/>
                  </a:lnTo>
                  <a:lnTo>
                    <a:pt x="353" y="115"/>
                  </a:lnTo>
                  <a:lnTo>
                    <a:pt x="347" y="115"/>
                  </a:lnTo>
                  <a:lnTo>
                    <a:pt x="327" y="114"/>
                  </a:lnTo>
                  <a:lnTo>
                    <a:pt x="303" y="110"/>
                  </a:lnTo>
                  <a:lnTo>
                    <a:pt x="275" y="104"/>
                  </a:lnTo>
                  <a:lnTo>
                    <a:pt x="244" y="98"/>
                  </a:lnTo>
                  <a:lnTo>
                    <a:pt x="226" y="96"/>
                  </a:lnTo>
                  <a:lnTo>
                    <a:pt x="209" y="93"/>
                  </a:lnTo>
                  <a:lnTo>
                    <a:pt x="191" y="92"/>
                  </a:lnTo>
                  <a:lnTo>
                    <a:pt x="174" y="92"/>
                  </a:lnTo>
                  <a:lnTo>
                    <a:pt x="157" y="92"/>
                  </a:lnTo>
                  <a:lnTo>
                    <a:pt x="140" y="95"/>
                  </a:lnTo>
                  <a:lnTo>
                    <a:pt x="123" y="97"/>
                  </a:lnTo>
                  <a:lnTo>
                    <a:pt x="107" y="101"/>
                  </a:lnTo>
                  <a:lnTo>
                    <a:pt x="77" y="108"/>
                  </a:lnTo>
                  <a:lnTo>
                    <a:pt x="52" y="115"/>
                  </a:lnTo>
                  <a:lnTo>
                    <a:pt x="30" y="123"/>
                  </a:lnTo>
                  <a:lnTo>
                    <a:pt x="15" y="125"/>
                  </a:lnTo>
                  <a:lnTo>
                    <a:pt x="9" y="125"/>
                  </a:lnTo>
                  <a:lnTo>
                    <a:pt x="5" y="124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2" y="110"/>
                  </a:lnTo>
                  <a:lnTo>
                    <a:pt x="6" y="103"/>
                  </a:lnTo>
                  <a:lnTo>
                    <a:pt x="12" y="95"/>
                  </a:lnTo>
                  <a:lnTo>
                    <a:pt x="19" y="85"/>
                  </a:lnTo>
                  <a:lnTo>
                    <a:pt x="29" y="76"/>
                  </a:lnTo>
                  <a:lnTo>
                    <a:pt x="40" y="67"/>
                  </a:lnTo>
                  <a:lnTo>
                    <a:pt x="53" y="57"/>
                  </a:lnTo>
                  <a:lnTo>
                    <a:pt x="67" y="47"/>
                  </a:lnTo>
                  <a:lnTo>
                    <a:pt x="83" y="37"/>
                  </a:lnTo>
                  <a:lnTo>
                    <a:pt x="99" y="29"/>
                  </a:lnTo>
                  <a:lnTo>
                    <a:pt x="116" y="20"/>
                  </a:lnTo>
                  <a:lnTo>
                    <a:pt x="133" y="14"/>
                  </a:lnTo>
                  <a:lnTo>
                    <a:pt x="151" y="8"/>
                  </a:lnTo>
                  <a:lnTo>
                    <a:pt x="170" y="3"/>
                  </a:lnTo>
                  <a:lnTo>
                    <a:pt x="187" y="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4" name="Freeform 17"/>
            <p:cNvSpPr>
              <a:spLocks/>
            </p:cNvSpPr>
            <p:nvPr/>
          </p:nvSpPr>
          <p:spPr bwMode="auto">
            <a:xfrm>
              <a:off x="582" y="1442"/>
              <a:ext cx="105" cy="37"/>
            </a:xfrm>
            <a:custGeom>
              <a:avLst/>
              <a:gdLst>
                <a:gd name="T0" fmla="*/ 0 w 316"/>
                <a:gd name="T1" fmla="*/ 0 h 110"/>
                <a:gd name="T2" fmla="*/ 0 w 316"/>
                <a:gd name="T3" fmla="*/ 0 h 110"/>
                <a:gd name="T4" fmla="*/ 0 w 316"/>
                <a:gd name="T5" fmla="*/ 0 h 110"/>
                <a:gd name="T6" fmla="*/ 0 w 316"/>
                <a:gd name="T7" fmla="*/ 0 h 110"/>
                <a:gd name="T8" fmla="*/ 0 w 316"/>
                <a:gd name="T9" fmla="*/ 0 h 110"/>
                <a:gd name="T10" fmla="*/ 0 w 316"/>
                <a:gd name="T11" fmla="*/ 0 h 110"/>
                <a:gd name="T12" fmla="*/ 0 w 316"/>
                <a:gd name="T13" fmla="*/ 0 h 110"/>
                <a:gd name="T14" fmla="*/ 0 w 316"/>
                <a:gd name="T15" fmla="*/ 0 h 110"/>
                <a:gd name="T16" fmla="*/ 0 w 316"/>
                <a:gd name="T17" fmla="*/ 0 h 110"/>
                <a:gd name="T18" fmla="*/ 0 w 316"/>
                <a:gd name="T19" fmla="*/ 0 h 110"/>
                <a:gd name="T20" fmla="*/ 0 w 316"/>
                <a:gd name="T21" fmla="*/ 0 h 110"/>
                <a:gd name="T22" fmla="*/ 0 w 316"/>
                <a:gd name="T23" fmla="*/ 0 h 110"/>
                <a:gd name="T24" fmla="*/ 0 w 316"/>
                <a:gd name="T25" fmla="*/ 0 h 110"/>
                <a:gd name="T26" fmla="*/ 0 w 316"/>
                <a:gd name="T27" fmla="*/ 0 h 110"/>
                <a:gd name="T28" fmla="*/ 0 w 316"/>
                <a:gd name="T29" fmla="*/ 0 h 110"/>
                <a:gd name="T30" fmla="*/ 0 w 316"/>
                <a:gd name="T31" fmla="*/ 0 h 110"/>
                <a:gd name="T32" fmla="*/ 0 w 316"/>
                <a:gd name="T33" fmla="*/ 0 h 110"/>
                <a:gd name="T34" fmla="*/ 0 w 316"/>
                <a:gd name="T35" fmla="*/ 0 h 110"/>
                <a:gd name="T36" fmla="*/ 0 w 316"/>
                <a:gd name="T37" fmla="*/ 0 h 110"/>
                <a:gd name="T38" fmla="*/ 0 w 316"/>
                <a:gd name="T39" fmla="*/ 0 h 110"/>
                <a:gd name="T40" fmla="*/ 0 w 316"/>
                <a:gd name="T41" fmla="*/ 0 h 110"/>
                <a:gd name="T42" fmla="*/ 0 w 316"/>
                <a:gd name="T43" fmla="*/ 0 h 110"/>
                <a:gd name="T44" fmla="*/ 0 w 316"/>
                <a:gd name="T45" fmla="*/ 0 h 110"/>
                <a:gd name="T46" fmla="*/ 0 w 316"/>
                <a:gd name="T47" fmla="*/ 0 h 110"/>
                <a:gd name="T48" fmla="*/ 0 w 316"/>
                <a:gd name="T49" fmla="*/ 0 h 110"/>
                <a:gd name="T50" fmla="*/ 0 w 316"/>
                <a:gd name="T51" fmla="*/ 0 h 110"/>
                <a:gd name="T52" fmla="*/ 0 w 316"/>
                <a:gd name="T53" fmla="*/ 0 h 110"/>
                <a:gd name="T54" fmla="*/ 0 w 316"/>
                <a:gd name="T55" fmla="*/ 0 h 110"/>
                <a:gd name="T56" fmla="*/ 0 w 316"/>
                <a:gd name="T57" fmla="*/ 0 h 110"/>
                <a:gd name="T58" fmla="*/ 0 w 316"/>
                <a:gd name="T59" fmla="*/ 0 h 110"/>
                <a:gd name="T60" fmla="*/ 0 w 316"/>
                <a:gd name="T61" fmla="*/ 0 h 110"/>
                <a:gd name="T62" fmla="*/ 0 w 316"/>
                <a:gd name="T63" fmla="*/ 0 h 110"/>
                <a:gd name="T64" fmla="*/ 0 w 316"/>
                <a:gd name="T65" fmla="*/ 0 h 110"/>
                <a:gd name="T66" fmla="*/ 0 w 316"/>
                <a:gd name="T67" fmla="*/ 0 h 110"/>
                <a:gd name="T68" fmla="*/ 0 w 316"/>
                <a:gd name="T69" fmla="*/ 0 h 110"/>
                <a:gd name="T70" fmla="*/ 0 w 316"/>
                <a:gd name="T71" fmla="*/ 0 h 110"/>
                <a:gd name="T72" fmla="*/ 0 w 316"/>
                <a:gd name="T73" fmla="*/ 0 h 110"/>
                <a:gd name="T74" fmla="*/ 0 w 316"/>
                <a:gd name="T75" fmla="*/ 0 h 110"/>
                <a:gd name="T76" fmla="*/ 0 w 316"/>
                <a:gd name="T77" fmla="*/ 0 h 110"/>
                <a:gd name="T78" fmla="*/ 0 w 316"/>
                <a:gd name="T79" fmla="*/ 0 h 110"/>
                <a:gd name="T80" fmla="*/ 0 w 316"/>
                <a:gd name="T81" fmla="*/ 0 h 110"/>
                <a:gd name="T82" fmla="*/ 0 w 316"/>
                <a:gd name="T83" fmla="*/ 0 h 110"/>
                <a:gd name="T84" fmla="*/ 0 w 316"/>
                <a:gd name="T85" fmla="*/ 0 h 110"/>
                <a:gd name="T86" fmla="*/ 0 w 316"/>
                <a:gd name="T87" fmla="*/ 0 h 110"/>
                <a:gd name="T88" fmla="*/ 0 w 316"/>
                <a:gd name="T89" fmla="*/ 0 h 110"/>
                <a:gd name="T90" fmla="*/ 0 w 316"/>
                <a:gd name="T91" fmla="*/ 0 h 110"/>
                <a:gd name="T92" fmla="*/ 0 w 316"/>
                <a:gd name="T93" fmla="*/ 0 h 110"/>
                <a:gd name="T94" fmla="*/ 0 w 316"/>
                <a:gd name="T95" fmla="*/ 0 h 110"/>
                <a:gd name="T96" fmla="*/ 0 w 316"/>
                <a:gd name="T97" fmla="*/ 0 h 110"/>
                <a:gd name="T98" fmla="*/ 0 w 316"/>
                <a:gd name="T99" fmla="*/ 0 h 110"/>
                <a:gd name="T100" fmla="*/ 0 w 316"/>
                <a:gd name="T101" fmla="*/ 0 h 110"/>
                <a:gd name="T102" fmla="*/ 0 w 316"/>
                <a:gd name="T103" fmla="*/ 0 h 110"/>
                <a:gd name="T104" fmla="*/ 0 w 316"/>
                <a:gd name="T105" fmla="*/ 0 h 110"/>
                <a:gd name="T106" fmla="*/ 0 w 316"/>
                <a:gd name="T107" fmla="*/ 0 h 110"/>
                <a:gd name="T108" fmla="*/ 0 w 316"/>
                <a:gd name="T109" fmla="*/ 0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6"/>
                <a:gd name="T166" fmla="*/ 0 h 110"/>
                <a:gd name="T167" fmla="*/ 316 w 316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6" h="110">
                  <a:moveTo>
                    <a:pt x="178" y="0"/>
                  </a:moveTo>
                  <a:lnTo>
                    <a:pt x="193" y="1"/>
                  </a:lnTo>
                  <a:lnTo>
                    <a:pt x="208" y="3"/>
                  </a:lnTo>
                  <a:lnTo>
                    <a:pt x="222" y="6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9" y="29"/>
                  </a:lnTo>
                  <a:lnTo>
                    <a:pt x="277" y="35"/>
                  </a:lnTo>
                  <a:lnTo>
                    <a:pt x="286" y="44"/>
                  </a:lnTo>
                  <a:lnTo>
                    <a:pt x="294" y="51"/>
                  </a:lnTo>
                  <a:lnTo>
                    <a:pt x="300" y="59"/>
                  </a:lnTo>
                  <a:lnTo>
                    <a:pt x="306" y="66"/>
                  </a:lnTo>
                  <a:lnTo>
                    <a:pt x="310" y="73"/>
                  </a:lnTo>
                  <a:lnTo>
                    <a:pt x="313" y="80"/>
                  </a:lnTo>
                  <a:lnTo>
                    <a:pt x="316" y="87"/>
                  </a:lnTo>
                  <a:lnTo>
                    <a:pt x="316" y="91"/>
                  </a:lnTo>
                  <a:lnTo>
                    <a:pt x="316" y="96"/>
                  </a:lnTo>
                  <a:lnTo>
                    <a:pt x="313" y="99"/>
                  </a:lnTo>
                  <a:lnTo>
                    <a:pt x="307" y="100"/>
                  </a:lnTo>
                  <a:lnTo>
                    <a:pt x="301" y="101"/>
                  </a:lnTo>
                  <a:lnTo>
                    <a:pt x="286" y="100"/>
                  </a:lnTo>
                  <a:lnTo>
                    <a:pt x="264" y="96"/>
                  </a:lnTo>
                  <a:lnTo>
                    <a:pt x="239" y="91"/>
                  </a:lnTo>
                  <a:lnTo>
                    <a:pt x="212" y="87"/>
                  </a:lnTo>
                  <a:lnTo>
                    <a:pt x="182" y="82"/>
                  </a:lnTo>
                  <a:lnTo>
                    <a:pt x="151" y="80"/>
                  </a:lnTo>
                  <a:lnTo>
                    <a:pt x="136" y="82"/>
                  </a:lnTo>
                  <a:lnTo>
                    <a:pt x="121" y="83"/>
                  </a:lnTo>
                  <a:lnTo>
                    <a:pt x="107" y="85"/>
                  </a:lnTo>
                  <a:lnTo>
                    <a:pt x="92" y="88"/>
                  </a:lnTo>
                  <a:lnTo>
                    <a:pt x="67" y="94"/>
                  </a:lnTo>
                  <a:lnTo>
                    <a:pt x="45" y="101"/>
                  </a:lnTo>
                  <a:lnTo>
                    <a:pt x="26" y="107"/>
                  </a:lnTo>
                  <a:lnTo>
                    <a:pt x="13" y="110"/>
                  </a:lnTo>
                  <a:lnTo>
                    <a:pt x="7" y="110"/>
                  </a:lnTo>
                  <a:lnTo>
                    <a:pt x="3" y="108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1" y="96"/>
                  </a:lnTo>
                  <a:lnTo>
                    <a:pt x="4" y="90"/>
                  </a:lnTo>
                  <a:lnTo>
                    <a:pt x="10" y="83"/>
                  </a:lnTo>
                  <a:lnTo>
                    <a:pt x="17" y="74"/>
                  </a:lnTo>
                  <a:lnTo>
                    <a:pt x="26" y="66"/>
                  </a:lnTo>
                  <a:lnTo>
                    <a:pt x="34" y="57"/>
                  </a:lnTo>
                  <a:lnTo>
                    <a:pt x="45" y="49"/>
                  </a:lnTo>
                  <a:lnTo>
                    <a:pt x="58" y="42"/>
                  </a:lnTo>
                  <a:lnTo>
                    <a:pt x="71" y="33"/>
                  </a:lnTo>
                  <a:lnTo>
                    <a:pt x="85" y="26"/>
                  </a:lnTo>
                  <a:lnTo>
                    <a:pt x="101" y="18"/>
                  </a:lnTo>
                  <a:lnTo>
                    <a:pt x="115" y="12"/>
                  </a:lnTo>
                  <a:lnTo>
                    <a:pt x="131" y="7"/>
                  </a:lnTo>
                  <a:lnTo>
                    <a:pt x="146" y="4"/>
                  </a:lnTo>
                  <a:lnTo>
                    <a:pt x="162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5" name="Freeform 18"/>
            <p:cNvSpPr>
              <a:spLocks/>
            </p:cNvSpPr>
            <p:nvPr/>
          </p:nvSpPr>
          <p:spPr bwMode="auto">
            <a:xfrm>
              <a:off x="523" y="1481"/>
              <a:ext cx="149" cy="99"/>
            </a:xfrm>
            <a:custGeom>
              <a:avLst/>
              <a:gdLst>
                <a:gd name="T0" fmla="*/ 0 w 449"/>
                <a:gd name="T1" fmla="*/ 0 h 297"/>
                <a:gd name="T2" fmla="*/ 0 w 449"/>
                <a:gd name="T3" fmla="*/ 0 h 297"/>
                <a:gd name="T4" fmla="*/ 0 w 449"/>
                <a:gd name="T5" fmla="*/ 0 h 297"/>
                <a:gd name="T6" fmla="*/ 0 w 449"/>
                <a:gd name="T7" fmla="*/ 0 h 297"/>
                <a:gd name="T8" fmla="*/ 0 w 449"/>
                <a:gd name="T9" fmla="*/ 0 h 297"/>
                <a:gd name="T10" fmla="*/ 0 w 449"/>
                <a:gd name="T11" fmla="*/ 0 h 297"/>
                <a:gd name="T12" fmla="*/ 0 w 449"/>
                <a:gd name="T13" fmla="*/ 0 h 297"/>
                <a:gd name="T14" fmla="*/ 0 w 449"/>
                <a:gd name="T15" fmla="*/ 0 h 297"/>
                <a:gd name="T16" fmla="*/ 0 w 449"/>
                <a:gd name="T17" fmla="*/ 0 h 297"/>
                <a:gd name="T18" fmla="*/ 0 w 449"/>
                <a:gd name="T19" fmla="*/ 0 h 297"/>
                <a:gd name="T20" fmla="*/ 0 w 449"/>
                <a:gd name="T21" fmla="*/ 0 h 297"/>
                <a:gd name="T22" fmla="*/ 0 w 449"/>
                <a:gd name="T23" fmla="*/ 0 h 297"/>
                <a:gd name="T24" fmla="*/ 0 w 449"/>
                <a:gd name="T25" fmla="*/ 0 h 297"/>
                <a:gd name="T26" fmla="*/ 0 w 449"/>
                <a:gd name="T27" fmla="*/ 0 h 297"/>
                <a:gd name="T28" fmla="*/ 0 w 449"/>
                <a:gd name="T29" fmla="*/ 0 h 297"/>
                <a:gd name="T30" fmla="*/ 0 w 449"/>
                <a:gd name="T31" fmla="*/ 0 h 297"/>
                <a:gd name="T32" fmla="*/ 0 w 449"/>
                <a:gd name="T33" fmla="*/ 0 h 297"/>
                <a:gd name="T34" fmla="*/ 0 w 449"/>
                <a:gd name="T35" fmla="*/ 0 h 297"/>
                <a:gd name="T36" fmla="*/ 0 w 449"/>
                <a:gd name="T37" fmla="*/ 0 h 297"/>
                <a:gd name="T38" fmla="*/ 0 w 449"/>
                <a:gd name="T39" fmla="*/ 0 h 297"/>
                <a:gd name="T40" fmla="*/ 0 w 449"/>
                <a:gd name="T41" fmla="*/ 0 h 297"/>
                <a:gd name="T42" fmla="*/ 0 w 449"/>
                <a:gd name="T43" fmla="*/ 0 h 297"/>
                <a:gd name="T44" fmla="*/ 0 w 449"/>
                <a:gd name="T45" fmla="*/ 0 h 297"/>
                <a:gd name="T46" fmla="*/ 0 w 449"/>
                <a:gd name="T47" fmla="*/ 0 h 297"/>
                <a:gd name="T48" fmla="*/ 0 w 449"/>
                <a:gd name="T49" fmla="*/ 0 h 297"/>
                <a:gd name="T50" fmla="*/ 0 w 449"/>
                <a:gd name="T51" fmla="*/ 0 h 297"/>
                <a:gd name="T52" fmla="*/ 0 w 449"/>
                <a:gd name="T53" fmla="*/ 0 h 297"/>
                <a:gd name="T54" fmla="*/ 0 w 449"/>
                <a:gd name="T55" fmla="*/ 0 h 297"/>
                <a:gd name="T56" fmla="*/ 0 w 449"/>
                <a:gd name="T57" fmla="*/ 0 h 297"/>
                <a:gd name="T58" fmla="*/ 0 w 449"/>
                <a:gd name="T59" fmla="*/ 0 h 297"/>
                <a:gd name="T60" fmla="*/ 0 w 449"/>
                <a:gd name="T61" fmla="*/ 0 h 297"/>
                <a:gd name="T62" fmla="*/ 0 w 449"/>
                <a:gd name="T63" fmla="*/ 0 h 297"/>
                <a:gd name="T64" fmla="*/ 0 w 449"/>
                <a:gd name="T65" fmla="*/ 0 h 297"/>
                <a:gd name="T66" fmla="*/ 0 w 449"/>
                <a:gd name="T67" fmla="*/ 0 h 297"/>
                <a:gd name="T68" fmla="*/ 0 w 449"/>
                <a:gd name="T69" fmla="*/ 0 h 297"/>
                <a:gd name="T70" fmla="*/ 0 w 449"/>
                <a:gd name="T71" fmla="*/ 0 h 297"/>
                <a:gd name="T72" fmla="*/ 0 w 449"/>
                <a:gd name="T73" fmla="*/ 0 h 297"/>
                <a:gd name="T74" fmla="*/ 0 w 449"/>
                <a:gd name="T75" fmla="*/ 0 h 297"/>
                <a:gd name="T76" fmla="*/ 0 w 449"/>
                <a:gd name="T77" fmla="*/ 0 h 297"/>
                <a:gd name="T78" fmla="*/ 0 w 449"/>
                <a:gd name="T79" fmla="*/ 0 h 297"/>
                <a:gd name="T80" fmla="*/ 0 w 449"/>
                <a:gd name="T81" fmla="*/ 0 h 297"/>
                <a:gd name="T82" fmla="*/ 0 w 449"/>
                <a:gd name="T83" fmla="*/ 0 h 297"/>
                <a:gd name="T84" fmla="*/ 0 w 449"/>
                <a:gd name="T85" fmla="*/ 0 h 297"/>
                <a:gd name="T86" fmla="*/ 0 w 449"/>
                <a:gd name="T87" fmla="*/ 0 h 297"/>
                <a:gd name="T88" fmla="*/ 0 w 449"/>
                <a:gd name="T89" fmla="*/ 0 h 297"/>
                <a:gd name="T90" fmla="*/ 0 w 449"/>
                <a:gd name="T91" fmla="*/ 0 h 297"/>
                <a:gd name="T92" fmla="*/ 0 w 449"/>
                <a:gd name="T93" fmla="*/ 0 h 297"/>
                <a:gd name="T94" fmla="*/ 0 w 449"/>
                <a:gd name="T95" fmla="*/ 0 h 297"/>
                <a:gd name="T96" fmla="*/ 0 w 449"/>
                <a:gd name="T97" fmla="*/ 0 h 297"/>
                <a:gd name="T98" fmla="*/ 0 w 449"/>
                <a:gd name="T99" fmla="*/ 0 h 297"/>
                <a:gd name="T100" fmla="*/ 0 w 449"/>
                <a:gd name="T101" fmla="*/ 0 h 297"/>
                <a:gd name="T102" fmla="*/ 0 w 449"/>
                <a:gd name="T103" fmla="*/ 0 h 297"/>
                <a:gd name="T104" fmla="*/ 0 w 449"/>
                <a:gd name="T105" fmla="*/ 0 h 297"/>
                <a:gd name="T106" fmla="*/ 0 w 449"/>
                <a:gd name="T107" fmla="*/ 0 h 297"/>
                <a:gd name="T108" fmla="*/ 0 w 449"/>
                <a:gd name="T109" fmla="*/ 0 h 2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297"/>
                <a:gd name="T167" fmla="*/ 449 w 449"/>
                <a:gd name="T168" fmla="*/ 297 h 2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297">
                  <a:moveTo>
                    <a:pt x="51" y="0"/>
                  </a:moveTo>
                  <a:lnTo>
                    <a:pt x="49" y="11"/>
                  </a:lnTo>
                  <a:lnTo>
                    <a:pt x="46" y="22"/>
                  </a:lnTo>
                  <a:lnTo>
                    <a:pt x="46" y="31"/>
                  </a:lnTo>
                  <a:lnTo>
                    <a:pt x="47" y="41"/>
                  </a:lnTo>
                  <a:lnTo>
                    <a:pt x="49" y="45"/>
                  </a:lnTo>
                  <a:lnTo>
                    <a:pt x="51" y="48"/>
                  </a:lnTo>
                  <a:lnTo>
                    <a:pt x="54" y="52"/>
                  </a:lnTo>
                  <a:lnTo>
                    <a:pt x="57" y="54"/>
                  </a:lnTo>
                  <a:lnTo>
                    <a:pt x="63" y="57"/>
                  </a:lnTo>
                  <a:lnTo>
                    <a:pt x="67" y="59"/>
                  </a:lnTo>
                  <a:lnTo>
                    <a:pt x="74" y="59"/>
                  </a:lnTo>
                  <a:lnTo>
                    <a:pt x="81" y="61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3" y="57"/>
                  </a:lnTo>
                  <a:lnTo>
                    <a:pt x="120" y="57"/>
                  </a:lnTo>
                  <a:lnTo>
                    <a:pt x="123" y="53"/>
                  </a:lnTo>
                  <a:lnTo>
                    <a:pt x="124" y="53"/>
                  </a:lnTo>
                  <a:lnTo>
                    <a:pt x="130" y="51"/>
                  </a:lnTo>
                  <a:lnTo>
                    <a:pt x="135" y="48"/>
                  </a:lnTo>
                  <a:lnTo>
                    <a:pt x="142" y="45"/>
                  </a:lnTo>
                  <a:lnTo>
                    <a:pt x="148" y="41"/>
                  </a:lnTo>
                  <a:lnTo>
                    <a:pt x="155" y="37"/>
                  </a:lnTo>
                  <a:lnTo>
                    <a:pt x="159" y="35"/>
                  </a:lnTo>
                  <a:lnTo>
                    <a:pt x="164" y="33"/>
                  </a:lnTo>
                  <a:lnTo>
                    <a:pt x="164" y="31"/>
                  </a:lnTo>
                  <a:lnTo>
                    <a:pt x="165" y="30"/>
                  </a:lnTo>
                  <a:lnTo>
                    <a:pt x="168" y="29"/>
                  </a:lnTo>
                  <a:lnTo>
                    <a:pt x="172" y="26"/>
                  </a:lnTo>
                  <a:lnTo>
                    <a:pt x="177" y="24"/>
                  </a:lnTo>
                  <a:lnTo>
                    <a:pt x="181" y="22"/>
                  </a:lnTo>
                  <a:lnTo>
                    <a:pt x="184" y="19"/>
                  </a:lnTo>
                  <a:lnTo>
                    <a:pt x="186" y="18"/>
                  </a:lnTo>
                  <a:lnTo>
                    <a:pt x="188" y="16"/>
                  </a:lnTo>
                  <a:lnTo>
                    <a:pt x="191" y="14"/>
                  </a:lnTo>
                  <a:lnTo>
                    <a:pt x="194" y="13"/>
                  </a:lnTo>
                  <a:lnTo>
                    <a:pt x="196" y="12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4" y="8"/>
                  </a:lnTo>
                  <a:lnTo>
                    <a:pt x="204" y="7"/>
                  </a:lnTo>
                  <a:lnTo>
                    <a:pt x="231" y="8"/>
                  </a:lnTo>
                  <a:lnTo>
                    <a:pt x="258" y="9"/>
                  </a:lnTo>
                  <a:lnTo>
                    <a:pt x="285" y="12"/>
                  </a:lnTo>
                  <a:lnTo>
                    <a:pt x="313" y="14"/>
                  </a:lnTo>
                  <a:lnTo>
                    <a:pt x="340" y="17"/>
                  </a:lnTo>
                  <a:lnTo>
                    <a:pt x="366" y="18"/>
                  </a:lnTo>
                  <a:lnTo>
                    <a:pt x="393" y="19"/>
                  </a:lnTo>
                  <a:lnTo>
                    <a:pt x="420" y="20"/>
                  </a:lnTo>
                  <a:lnTo>
                    <a:pt x="420" y="22"/>
                  </a:lnTo>
                  <a:lnTo>
                    <a:pt x="420" y="23"/>
                  </a:lnTo>
                  <a:lnTo>
                    <a:pt x="421" y="23"/>
                  </a:lnTo>
                  <a:lnTo>
                    <a:pt x="421" y="24"/>
                  </a:lnTo>
                  <a:lnTo>
                    <a:pt x="422" y="24"/>
                  </a:lnTo>
                  <a:lnTo>
                    <a:pt x="422" y="25"/>
                  </a:lnTo>
                  <a:lnTo>
                    <a:pt x="425" y="25"/>
                  </a:lnTo>
                  <a:lnTo>
                    <a:pt x="428" y="25"/>
                  </a:lnTo>
                  <a:lnTo>
                    <a:pt x="432" y="26"/>
                  </a:lnTo>
                  <a:lnTo>
                    <a:pt x="437" y="28"/>
                  </a:lnTo>
                  <a:lnTo>
                    <a:pt x="441" y="29"/>
                  </a:lnTo>
                  <a:lnTo>
                    <a:pt x="445" y="30"/>
                  </a:lnTo>
                  <a:lnTo>
                    <a:pt x="448" y="30"/>
                  </a:lnTo>
                  <a:lnTo>
                    <a:pt x="449" y="31"/>
                  </a:lnTo>
                  <a:lnTo>
                    <a:pt x="442" y="31"/>
                  </a:lnTo>
                  <a:lnTo>
                    <a:pt x="435" y="33"/>
                  </a:lnTo>
                  <a:lnTo>
                    <a:pt x="427" y="34"/>
                  </a:lnTo>
                  <a:lnTo>
                    <a:pt x="420" y="35"/>
                  </a:lnTo>
                  <a:lnTo>
                    <a:pt x="413" y="37"/>
                  </a:lnTo>
                  <a:lnTo>
                    <a:pt x="405" y="39"/>
                  </a:lnTo>
                  <a:lnTo>
                    <a:pt x="398" y="39"/>
                  </a:lnTo>
                  <a:lnTo>
                    <a:pt x="391" y="40"/>
                  </a:lnTo>
                  <a:lnTo>
                    <a:pt x="384" y="44"/>
                  </a:lnTo>
                  <a:lnTo>
                    <a:pt x="373" y="46"/>
                  </a:lnTo>
                  <a:lnTo>
                    <a:pt x="360" y="48"/>
                  </a:lnTo>
                  <a:lnTo>
                    <a:pt x="346" y="50"/>
                  </a:lnTo>
                  <a:lnTo>
                    <a:pt x="331" y="51"/>
                  </a:lnTo>
                  <a:lnTo>
                    <a:pt x="317" y="52"/>
                  </a:lnTo>
                  <a:lnTo>
                    <a:pt x="306" y="52"/>
                  </a:lnTo>
                  <a:lnTo>
                    <a:pt x="297" y="52"/>
                  </a:lnTo>
                  <a:lnTo>
                    <a:pt x="296" y="56"/>
                  </a:lnTo>
                  <a:lnTo>
                    <a:pt x="295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89" y="58"/>
                  </a:lnTo>
                  <a:lnTo>
                    <a:pt x="287" y="58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2" y="61"/>
                  </a:lnTo>
                  <a:lnTo>
                    <a:pt x="276" y="62"/>
                  </a:lnTo>
                  <a:lnTo>
                    <a:pt x="270" y="63"/>
                  </a:lnTo>
                  <a:lnTo>
                    <a:pt x="263" y="65"/>
                  </a:lnTo>
                  <a:lnTo>
                    <a:pt x="258" y="68"/>
                  </a:lnTo>
                  <a:lnTo>
                    <a:pt x="250" y="69"/>
                  </a:lnTo>
                  <a:lnTo>
                    <a:pt x="246" y="71"/>
                  </a:lnTo>
                  <a:lnTo>
                    <a:pt x="242" y="73"/>
                  </a:lnTo>
                  <a:lnTo>
                    <a:pt x="231" y="75"/>
                  </a:lnTo>
                  <a:lnTo>
                    <a:pt x="216" y="76"/>
                  </a:lnTo>
                  <a:lnTo>
                    <a:pt x="201" y="76"/>
                  </a:lnTo>
                  <a:lnTo>
                    <a:pt x="184" y="75"/>
                  </a:lnTo>
                  <a:lnTo>
                    <a:pt x="167" y="75"/>
                  </a:lnTo>
                  <a:lnTo>
                    <a:pt x="151" y="75"/>
                  </a:lnTo>
                  <a:lnTo>
                    <a:pt x="145" y="76"/>
                  </a:lnTo>
                  <a:lnTo>
                    <a:pt x="138" y="78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20" y="82"/>
                  </a:lnTo>
                  <a:lnTo>
                    <a:pt x="105" y="82"/>
                  </a:lnTo>
                  <a:lnTo>
                    <a:pt x="88" y="84"/>
                  </a:lnTo>
                  <a:lnTo>
                    <a:pt x="70" y="85"/>
                  </a:lnTo>
                  <a:lnTo>
                    <a:pt x="53" y="86"/>
                  </a:lnTo>
                  <a:lnTo>
                    <a:pt x="37" y="90"/>
                  </a:lnTo>
                  <a:lnTo>
                    <a:pt x="30" y="91"/>
                  </a:lnTo>
                  <a:lnTo>
                    <a:pt x="24" y="93"/>
                  </a:lnTo>
                  <a:lnTo>
                    <a:pt x="20" y="96"/>
                  </a:lnTo>
                  <a:lnTo>
                    <a:pt x="17" y="98"/>
                  </a:lnTo>
                  <a:lnTo>
                    <a:pt x="16" y="101"/>
                  </a:lnTo>
                  <a:lnTo>
                    <a:pt x="16" y="104"/>
                  </a:lnTo>
                  <a:lnTo>
                    <a:pt x="14" y="109"/>
                  </a:lnTo>
                  <a:lnTo>
                    <a:pt x="14" y="115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27"/>
                  </a:lnTo>
                  <a:lnTo>
                    <a:pt x="16" y="129"/>
                  </a:lnTo>
                  <a:lnTo>
                    <a:pt x="16" y="134"/>
                  </a:lnTo>
                  <a:lnTo>
                    <a:pt x="17" y="137"/>
                  </a:lnTo>
                  <a:lnTo>
                    <a:pt x="19" y="142"/>
                  </a:lnTo>
                  <a:lnTo>
                    <a:pt x="22" y="146"/>
                  </a:lnTo>
                  <a:lnTo>
                    <a:pt x="23" y="149"/>
                  </a:lnTo>
                  <a:lnTo>
                    <a:pt x="26" y="152"/>
                  </a:lnTo>
                  <a:lnTo>
                    <a:pt x="30" y="155"/>
                  </a:lnTo>
                  <a:lnTo>
                    <a:pt x="33" y="159"/>
                  </a:lnTo>
                  <a:lnTo>
                    <a:pt x="37" y="162"/>
                  </a:lnTo>
                  <a:lnTo>
                    <a:pt x="41" y="165"/>
                  </a:lnTo>
                  <a:lnTo>
                    <a:pt x="44" y="171"/>
                  </a:lnTo>
                  <a:lnTo>
                    <a:pt x="49" y="179"/>
                  </a:lnTo>
                  <a:lnTo>
                    <a:pt x="53" y="187"/>
                  </a:lnTo>
                  <a:lnTo>
                    <a:pt x="56" y="193"/>
                  </a:lnTo>
                  <a:lnTo>
                    <a:pt x="57" y="199"/>
                  </a:lnTo>
                  <a:lnTo>
                    <a:pt x="59" y="203"/>
                  </a:lnTo>
                  <a:lnTo>
                    <a:pt x="60" y="203"/>
                  </a:lnTo>
                  <a:lnTo>
                    <a:pt x="63" y="203"/>
                  </a:lnTo>
                  <a:lnTo>
                    <a:pt x="148" y="219"/>
                  </a:lnTo>
                  <a:lnTo>
                    <a:pt x="152" y="220"/>
                  </a:lnTo>
                  <a:lnTo>
                    <a:pt x="159" y="222"/>
                  </a:lnTo>
                  <a:lnTo>
                    <a:pt x="167" y="224"/>
                  </a:lnTo>
                  <a:lnTo>
                    <a:pt x="174" y="226"/>
                  </a:lnTo>
                  <a:lnTo>
                    <a:pt x="181" y="228"/>
                  </a:lnTo>
                  <a:lnTo>
                    <a:pt x="188" y="230"/>
                  </a:lnTo>
                  <a:lnTo>
                    <a:pt x="194" y="231"/>
                  </a:lnTo>
                  <a:lnTo>
                    <a:pt x="199" y="231"/>
                  </a:lnTo>
                  <a:lnTo>
                    <a:pt x="199" y="233"/>
                  </a:lnTo>
                  <a:lnTo>
                    <a:pt x="201" y="236"/>
                  </a:lnTo>
                  <a:lnTo>
                    <a:pt x="205" y="238"/>
                  </a:lnTo>
                  <a:lnTo>
                    <a:pt x="209" y="241"/>
                  </a:lnTo>
                  <a:lnTo>
                    <a:pt x="221" y="244"/>
                  </a:lnTo>
                  <a:lnTo>
                    <a:pt x="233" y="247"/>
                  </a:lnTo>
                  <a:lnTo>
                    <a:pt x="246" y="250"/>
                  </a:lnTo>
                  <a:lnTo>
                    <a:pt x="259" y="253"/>
                  </a:lnTo>
                  <a:lnTo>
                    <a:pt x="270" y="256"/>
                  </a:lnTo>
                  <a:lnTo>
                    <a:pt x="277" y="260"/>
                  </a:lnTo>
                  <a:lnTo>
                    <a:pt x="290" y="261"/>
                  </a:lnTo>
                  <a:lnTo>
                    <a:pt x="303" y="263"/>
                  </a:lnTo>
                  <a:lnTo>
                    <a:pt x="316" y="266"/>
                  </a:lnTo>
                  <a:lnTo>
                    <a:pt x="329" y="270"/>
                  </a:lnTo>
                  <a:lnTo>
                    <a:pt x="343" y="273"/>
                  </a:lnTo>
                  <a:lnTo>
                    <a:pt x="356" y="276"/>
                  </a:lnTo>
                  <a:lnTo>
                    <a:pt x="368" y="278"/>
                  </a:lnTo>
                  <a:lnTo>
                    <a:pt x="381" y="280"/>
                  </a:lnTo>
                  <a:lnTo>
                    <a:pt x="383" y="281"/>
                  </a:lnTo>
                  <a:lnTo>
                    <a:pt x="384" y="282"/>
                  </a:lnTo>
                  <a:lnTo>
                    <a:pt x="384" y="283"/>
                  </a:lnTo>
                  <a:lnTo>
                    <a:pt x="386" y="284"/>
                  </a:lnTo>
                  <a:lnTo>
                    <a:pt x="387" y="284"/>
                  </a:lnTo>
                  <a:lnTo>
                    <a:pt x="387" y="286"/>
                  </a:lnTo>
                  <a:lnTo>
                    <a:pt x="387" y="287"/>
                  </a:lnTo>
                  <a:lnTo>
                    <a:pt x="388" y="287"/>
                  </a:lnTo>
                  <a:lnTo>
                    <a:pt x="388" y="288"/>
                  </a:lnTo>
                  <a:lnTo>
                    <a:pt x="390" y="289"/>
                  </a:lnTo>
                  <a:lnTo>
                    <a:pt x="390" y="290"/>
                  </a:lnTo>
                  <a:lnTo>
                    <a:pt x="391" y="292"/>
                  </a:lnTo>
                  <a:lnTo>
                    <a:pt x="391" y="294"/>
                  </a:lnTo>
                  <a:lnTo>
                    <a:pt x="390" y="295"/>
                  </a:lnTo>
                  <a:lnTo>
                    <a:pt x="390" y="297"/>
                  </a:lnTo>
                  <a:lnTo>
                    <a:pt x="306" y="293"/>
                  </a:lnTo>
                  <a:lnTo>
                    <a:pt x="121" y="263"/>
                  </a:lnTo>
                  <a:lnTo>
                    <a:pt x="60" y="238"/>
                  </a:lnTo>
                  <a:lnTo>
                    <a:pt x="40" y="217"/>
                  </a:lnTo>
                  <a:lnTo>
                    <a:pt x="40" y="196"/>
                  </a:lnTo>
                  <a:lnTo>
                    <a:pt x="20" y="162"/>
                  </a:lnTo>
                  <a:lnTo>
                    <a:pt x="0" y="143"/>
                  </a:lnTo>
                  <a:lnTo>
                    <a:pt x="20" y="91"/>
                  </a:lnTo>
                  <a:lnTo>
                    <a:pt x="16" y="56"/>
                  </a:lnTo>
                  <a:lnTo>
                    <a:pt x="7" y="50"/>
                  </a:lnTo>
                  <a:lnTo>
                    <a:pt x="7" y="4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6" name="Freeform 19"/>
            <p:cNvSpPr>
              <a:spLocks/>
            </p:cNvSpPr>
            <p:nvPr/>
          </p:nvSpPr>
          <p:spPr bwMode="auto">
            <a:xfrm>
              <a:off x="580" y="1479"/>
              <a:ext cx="34" cy="27"/>
            </a:xfrm>
            <a:custGeom>
              <a:avLst/>
              <a:gdLst>
                <a:gd name="T0" fmla="*/ 0 w 102"/>
                <a:gd name="T1" fmla="*/ 0 h 80"/>
                <a:gd name="T2" fmla="*/ 0 w 102"/>
                <a:gd name="T3" fmla="*/ 0 h 80"/>
                <a:gd name="T4" fmla="*/ 0 w 102"/>
                <a:gd name="T5" fmla="*/ 0 h 80"/>
                <a:gd name="T6" fmla="*/ 0 w 102"/>
                <a:gd name="T7" fmla="*/ 0 h 80"/>
                <a:gd name="T8" fmla="*/ 0 w 102"/>
                <a:gd name="T9" fmla="*/ 0 h 80"/>
                <a:gd name="T10" fmla="*/ 0 w 102"/>
                <a:gd name="T11" fmla="*/ 0 h 80"/>
                <a:gd name="T12" fmla="*/ 0 w 102"/>
                <a:gd name="T13" fmla="*/ 0 h 80"/>
                <a:gd name="T14" fmla="*/ 0 w 102"/>
                <a:gd name="T15" fmla="*/ 0 h 80"/>
                <a:gd name="T16" fmla="*/ 0 w 102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80"/>
                <a:gd name="T29" fmla="*/ 102 w 10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80">
                  <a:moveTo>
                    <a:pt x="102" y="28"/>
                  </a:moveTo>
                  <a:lnTo>
                    <a:pt x="98" y="62"/>
                  </a:lnTo>
                  <a:lnTo>
                    <a:pt x="70" y="80"/>
                  </a:lnTo>
                  <a:lnTo>
                    <a:pt x="20" y="76"/>
                  </a:lnTo>
                  <a:lnTo>
                    <a:pt x="0" y="56"/>
                  </a:lnTo>
                  <a:lnTo>
                    <a:pt x="8" y="20"/>
                  </a:lnTo>
                  <a:lnTo>
                    <a:pt x="33" y="0"/>
                  </a:lnTo>
                  <a:lnTo>
                    <a:pt x="81" y="7"/>
                  </a:lnTo>
                  <a:lnTo>
                    <a:pt x="102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7" name="Freeform 20"/>
            <p:cNvSpPr>
              <a:spLocks/>
            </p:cNvSpPr>
            <p:nvPr/>
          </p:nvSpPr>
          <p:spPr bwMode="auto">
            <a:xfrm>
              <a:off x="586" y="1486"/>
              <a:ext cx="21" cy="14"/>
            </a:xfrm>
            <a:custGeom>
              <a:avLst/>
              <a:gdLst>
                <a:gd name="T0" fmla="*/ 0 w 61"/>
                <a:gd name="T1" fmla="*/ 0 h 42"/>
                <a:gd name="T2" fmla="*/ 0 w 61"/>
                <a:gd name="T3" fmla="*/ 0 h 42"/>
                <a:gd name="T4" fmla="*/ 0 w 61"/>
                <a:gd name="T5" fmla="*/ 0 h 42"/>
                <a:gd name="T6" fmla="*/ 0 w 61"/>
                <a:gd name="T7" fmla="*/ 0 h 42"/>
                <a:gd name="T8" fmla="*/ 0 w 61"/>
                <a:gd name="T9" fmla="*/ 0 h 42"/>
                <a:gd name="T10" fmla="*/ 0 w 61"/>
                <a:gd name="T11" fmla="*/ 0 h 42"/>
                <a:gd name="T12" fmla="*/ 0 w 61"/>
                <a:gd name="T13" fmla="*/ 0 h 42"/>
                <a:gd name="T14" fmla="*/ 0 w 61"/>
                <a:gd name="T15" fmla="*/ 0 h 42"/>
                <a:gd name="T16" fmla="*/ 0 w 61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42"/>
                <a:gd name="T29" fmla="*/ 61 w 61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42">
                  <a:moveTo>
                    <a:pt x="61" y="15"/>
                  </a:moveTo>
                  <a:lnTo>
                    <a:pt x="58" y="32"/>
                  </a:lnTo>
                  <a:lnTo>
                    <a:pt x="37" y="42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50" y="0"/>
                  </a:lnTo>
                  <a:lnTo>
                    <a:pt x="61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8" name="Freeform 21"/>
            <p:cNvSpPr>
              <a:spLocks/>
            </p:cNvSpPr>
            <p:nvPr/>
          </p:nvSpPr>
          <p:spPr bwMode="auto">
            <a:xfrm>
              <a:off x="381" y="1501"/>
              <a:ext cx="142" cy="51"/>
            </a:xfrm>
            <a:custGeom>
              <a:avLst/>
              <a:gdLst>
                <a:gd name="T0" fmla="*/ 0 w 425"/>
                <a:gd name="T1" fmla="*/ 0 h 155"/>
                <a:gd name="T2" fmla="*/ 0 w 425"/>
                <a:gd name="T3" fmla="*/ 0 h 155"/>
                <a:gd name="T4" fmla="*/ 0 w 425"/>
                <a:gd name="T5" fmla="*/ 0 h 155"/>
                <a:gd name="T6" fmla="*/ 0 w 425"/>
                <a:gd name="T7" fmla="*/ 0 h 155"/>
                <a:gd name="T8" fmla="*/ 0 w 425"/>
                <a:gd name="T9" fmla="*/ 0 h 155"/>
                <a:gd name="T10" fmla="*/ 0 w 425"/>
                <a:gd name="T11" fmla="*/ 0 h 155"/>
                <a:gd name="T12" fmla="*/ 0 w 425"/>
                <a:gd name="T13" fmla="*/ 0 h 155"/>
                <a:gd name="T14" fmla="*/ 0 w 425"/>
                <a:gd name="T15" fmla="*/ 0 h 155"/>
                <a:gd name="T16" fmla="*/ 0 w 425"/>
                <a:gd name="T17" fmla="*/ 0 h 155"/>
                <a:gd name="T18" fmla="*/ 0 w 425"/>
                <a:gd name="T19" fmla="*/ 0 h 155"/>
                <a:gd name="T20" fmla="*/ 0 w 425"/>
                <a:gd name="T21" fmla="*/ 0 h 155"/>
                <a:gd name="T22" fmla="*/ 0 w 425"/>
                <a:gd name="T23" fmla="*/ 0 h 155"/>
                <a:gd name="T24" fmla="*/ 0 w 425"/>
                <a:gd name="T25" fmla="*/ 0 h 155"/>
                <a:gd name="T26" fmla="*/ 0 w 425"/>
                <a:gd name="T27" fmla="*/ 0 h 155"/>
                <a:gd name="T28" fmla="*/ 0 w 425"/>
                <a:gd name="T29" fmla="*/ 0 h 155"/>
                <a:gd name="T30" fmla="*/ 0 w 425"/>
                <a:gd name="T31" fmla="*/ 0 h 155"/>
                <a:gd name="T32" fmla="*/ 0 w 425"/>
                <a:gd name="T33" fmla="*/ 0 h 155"/>
                <a:gd name="T34" fmla="*/ 0 w 425"/>
                <a:gd name="T35" fmla="*/ 0 h 155"/>
                <a:gd name="T36" fmla="*/ 0 w 425"/>
                <a:gd name="T37" fmla="*/ 0 h 155"/>
                <a:gd name="T38" fmla="*/ 0 w 425"/>
                <a:gd name="T39" fmla="*/ 0 h 155"/>
                <a:gd name="T40" fmla="*/ 0 w 425"/>
                <a:gd name="T41" fmla="*/ 0 h 155"/>
                <a:gd name="T42" fmla="*/ 0 w 425"/>
                <a:gd name="T43" fmla="*/ 0 h 1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5"/>
                <a:gd name="T67" fmla="*/ 0 h 155"/>
                <a:gd name="T68" fmla="*/ 425 w 425"/>
                <a:gd name="T69" fmla="*/ 155 h 1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5" h="155">
                  <a:moveTo>
                    <a:pt x="408" y="56"/>
                  </a:moveTo>
                  <a:lnTo>
                    <a:pt x="400" y="71"/>
                  </a:lnTo>
                  <a:lnTo>
                    <a:pt x="404" y="95"/>
                  </a:lnTo>
                  <a:lnTo>
                    <a:pt x="425" y="120"/>
                  </a:lnTo>
                  <a:lnTo>
                    <a:pt x="294" y="129"/>
                  </a:lnTo>
                  <a:lnTo>
                    <a:pt x="151" y="144"/>
                  </a:lnTo>
                  <a:lnTo>
                    <a:pt x="122" y="144"/>
                  </a:lnTo>
                  <a:lnTo>
                    <a:pt x="94" y="140"/>
                  </a:lnTo>
                  <a:lnTo>
                    <a:pt x="98" y="140"/>
                  </a:lnTo>
                  <a:lnTo>
                    <a:pt x="103" y="134"/>
                  </a:lnTo>
                  <a:lnTo>
                    <a:pt x="103" y="123"/>
                  </a:lnTo>
                  <a:lnTo>
                    <a:pt x="94" y="120"/>
                  </a:lnTo>
                  <a:lnTo>
                    <a:pt x="4" y="155"/>
                  </a:lnTo>
                  <a:lnTo>
                    <a:pt x="0" y="151"/>
                  </a:lnTo>
                  <a:lnTo>
                    <a:pt x="17" y="116"/>
                  </a:lnTo>
                  <a:lnTo>
                    <a:pt x="114" y="75"/>
                  </a:lnTo>
                  <a:lnTo>
                    <a:pt x="238" y="54"/>
                  </a:lnTo>
                  <a:lnTo>
                    <a:pt x="310" y="45"/>
                  </a:lnTo>
                  <a:lnTo>
                    <a:pt x="375" y="30"/>
                  </a:lnTo>
                  <a:lnTo>
                    <a:pt x="412" y="0"/>
                  </a:lnTo>
                  <a:lnTo>
                    <a:pt x="425" y="15"/>
                  </a:lnTo>
                  <a:lnTo>
                    <a:pt x="408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29" name="Freeform 22"/>
            <p:cNvSpPr>
              <a:spLocks/>
            </p:cNvSpPr>
            <p:nvPr/>
          </p:nvSpPr>
          <p:spPr bwMode="auto">
            <a:xfrm>
              <a:off x="484" y="1521"/>
              <a:ext cx="18" cy="11"/>
            </a:xfrm>
            <a:custGeom>
              <a:avLst/>
              <a:gdLst>
                <a:gd name="T0" fmla="*/ 0 w 53"/>
                <a:gd name="T1" fmla="*/ 0 h 35"/>
                <a:gd name="T2" fmla="*/ 0 w 53"/>
                <a:gd name="T3" fmla="*/ 0 h 35"/>
                <a:gd name="T4" fmla="*/ 0 w 53"/>
                <a:gd name="T5" fmla="*/ 0 h 35"/>
                <a:gd name="T6" fmla="*/ 0 w 53"/>
                <a:gd name="T7" fmla="*/ 0 h 35"/>
                <a:gd name="T8" fmla="*/ 0 w 53"/>
                <a:gd name="T9" fmla="*/ 0 h 35"/>
                <a:gd name="T10" fmla="*/ 0 w 53"/>
                <a:gd name="T11" fmla="*/ 0 h 35"/>
                <a:gd name="T12" fmla="*/ 0 w 53"/>
                <a:gd name="T13" fmla="*/ 0 h 35"/>
                <a:gd name="T14" fmla="*/ 0 w 53"/>
                <a:gd name="T15" fmla="*/ 0 h 35"/>
                <a:gd name="T16" fmla="*/ 0 w 53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35"/>
                <a:gd name="T29" fmla="*/ 53 w 53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35">
                  <a:moveTo>
                    <a:pt x="41" y="35"/>
                  </a:moveTo>
                  <a:lnTo>
                    <a:pt x="17" y="28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3" y="24"/>
                  </a:lnTo>
                  <a:lnTo>
                    <a:pt x="41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0" name="Freeform 23"/>
            <p:cNvSpPr>
              <a:spLocks/>
            </p:cNvSpPr>
            <p:nvPr/>
          </p:nvSpPr>
          <p:spPr bwMode="auto">
            <a:xfrm>
              <a:off x="498" y="1546"/>
              <a:ext cx="31" cy="6"/>
            </a:xfrm>
            <a:custGeom>
              <a:avLst/>
              <a:gdLst>
                <a:gd name="T0" fmla="*/ 0 w 94"/>
                <a:gd name="T1" fmla="*/ 0 h 18"/>
                <a:gd name="T2" fmla="*/ 0 w 94"/>
                <a:gd name="T3" fmla="*/ 0 h 18"/>
                <a:gd name="T4" fmla="*/ 0 w 94"/>
                <a:gd name="T5" fmla="*/ 0 h 18"/>
                <a:gd name="T6" fmla="*/ 0 w 94"/>
                <a:gd name="T7" fmla="*/ 0 h 18"/>
                <a:gd name="T8" fmla="*/ 0 w 94"/>
                <a:gd name="T9" fmla="*/ 0 h 18"/>
                <a:gd name="T10" fmla="*/ 0 w 94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18"/>
                <a:gd name="T20" fmla="*/ 94 w 94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18">
                  <a:moveTo>
                    <a:pt x="94" y="18"/>
                  </a:moveTo>
                  <a:lnTo>
                    <a:pt x="57" y="11"/>
                  </a:lnTo>
                  <a:lnTo>
                    <a:pt x="0" y="11"/>
                  </a:lnTo>
                  <a:lnTo>
                    <a:pt x="77" y="0"/>
                  </a:lnTo>
                  <a:lnTo>
                    <a:pt x="94" y="0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1" name="Freeform 24"/>
            <p:cNvSpPr>
              <a:spLocks/>
            </p:cNvSpPr>
            <p:nvPr/>
          </p:nvSpPr>
          <p:spPr bwMode="auto">
            <a:xfrm>
              <a:off x="620" y="1664"/>
              <a:ext cx="27" cy="32"/>
            </a:xfrm>
            <a:custGeom>
              <a:avLst/>
              <a:gdLst>
                <a:gd name="T0" fmla="*/ 0 w 81"/>
                <a:gd name="T1" fmla="*/ 0 h 98"/>
                <a:gd name="T2" fmla="*/ 0 w 81"/>
                <a:gd name="T3" fmla="*/ 0 h 98"/>
                <a:gd name="T4" fmla="*/ 0 w 81"/>
                <a:gd name="T5" fmla="*/ 0 h 98"/>
                <a:gd name="T6" fmla="*/ 0 w 81"/>
                <a:gd name="T7" fmla="*/ 0 h 98"/>
                <a:gd name="T8" fmla="*/ 0 w 81"/>
                <a:gd name="T9" fmla="*/ 0 h 98"/>
                <a:gd name="T10" fmla="*/ 0 w 81"/>
                <a:gd name="T11" fmla="*/ 0 h 98"/>
                <a:gd name="T12" fmla="*/ 0 w 81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8"/>
                <a:gd name="T23" fmla="*/ 81 w 81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8">
                  <a:moveTo>
                    <a:pt x="81" y="0"/>
                  </a:moveTo>
                  <a:lnTo>
                    <a:pt x="38" y="90"/>
                  </a:lnTo>
                  <a:lnTo>
                    <a:pt x="24" y="92"/>
                  </a:lnTo>
                  <a:lnTo>
                    <a:pt x="0" y="98"/>
                  </a:lnTo>
                  <a:lnTo>
                    <a:pt x="29" y="47"/>
                  </a:lnTo>
                  <a:lnTo>
                    <a:pt x="48" y="1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2" name="Freeform 25"/>
            <p:cNvSpPr>
              <a:spLocks/>
            </p:cNvSpPr>
            <p:nvPr/>
          </p:nvSpPr>
          <p:spPr bwMode="auto">
            <a:xfrm>
              <a:off x="633" y="1658"/>
              <a:ext cx="38" cy="36"/>
            </a:xfrm>
            <a:custGeom>
              <a:avLst/>
              <a:gdLst>
                <a:gd name="T0" fmla="*/ 0 w 114"/>
                <a:gd name="T1" fmla="*/ 0 h 107"/>
                <a:gd name="T2" fmla="*/ 0 w 114"/>
                <a:gd name="T3" fmla="*/ 0 h 107"/>
                <a:gd name="T4" fmla="*/ 0 w 114"/>
                <a:gd name="T5" fmla="*/ 0 h 107"/>
                <a:gd name="T6" fmla="*/ 0 w 114"/>
                <a:gd name="T7" fmla="*/ 0 h 107"/>
                <a:gd name="T8" fmla="*/ 0 w 114"/>
                <a:gd name="T9" fmla="*/ 0 h 107"/>
                <a:gd name="T10" fmla="*/ 0 w 114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07"/>
                <a:gd name="T20" fmla="*/ 114 w 114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07">
                  <a:moveTo>
                    <a:pt x="0" y="107"/>
                  </a:moveTo>
                  <a:lnTo>
                    <a:pt x="43" y="17"/>
                  </a:lnTo>
                  <a:lnTo>
                    <a:pt x="60" y="10"/>
                  </a:lnTo>
                  <a:lnTo>
                    <a:pt x="114" y="0"/>
                  </a:lnTo>
                  <a:lnTo>
                    <a:pt x="66" y="10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3" name="Freeform 26"/>
            <p:cNvSpPr>
              <a:spLocks/>
            </p:cNvSpPr>
            <p:nvPr/>
          </p:nvSpPr>
          <p:spPr bwMode="auto">
            <a:xfrm>
              <a:off x="655" y="1657"/>
              <a:ext cx="37" cy="36"/>
            </a:xfrm>
            <a:custGeom>
              <a:avLst/>
              <a:gdLst>
                <a:gd name="T0" fmla="*/ 0 w 111"/>
                <a:gd name="T1" fmla="*/ 0 h 108"/>
                <a:gd name="T2" fmla="*/ 0 w 111"/>
                <a:gd name="T3" fmla="*/ 0 h 108"/>
                <a:gd name="T4" fmla="*/ 0 w 111"/>
                <a:gd name="T5" fmla="*/ 0 h 108"/>
                <a:gd name="T6" fmla="*/ 0 w 111"/>
                <a:gd name="T7" fmla="*/ 0 h 108"/>
                <a:gd name="T8" fmla="*/ 0 w 111"/>
                <a:gd name="T9" fmla="*/ 0 h 108"/>
                <a:gd name="T10" fmla="*/ 0 w 111"/>
                <a:gd name="T11" fmla="*/ 0 h 108"/>
                <a:gd name="T12" fmla="*/ 0 w 111"/>
                <a:gd name="T13" fmla="*/ 0 h 108"/>
                <a:gd name="T14" fmla="*/ 0 w 111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108"/>
                <a:gd name="T26" fmla="*/ 111 w 111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108">
                  <a:moveTo>
                    <a:pt x="0" y="106"/>
                  </a:moveTo>
                  <a:lnTo>
                    <a:pt x="48" y="3"/>
                  </a:lnTo>
                  <a:lnTo>
                    <a:pt x="51" y="2"/>
                  </a:lnTo>
                  <a:lnTo>
                    <a:pt x="84" y="0"/>
                  </a:lnTo>
                  <a:lnTo>
                    <a:pt x="111" y="5"/>
                  </a:lnTo>
                  <a:lnTo>
                    <a:pt x="61" y="108"/>
                  </a:lnTo>
                  <a:lnTo>
                    <a:pt x="23" y="10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4" name="Freeform 27"/>
            <p:cNvSpPr>
              <a:spLocks/>
            </p:cNvSpPr>
            <p:nvPr/>
          </p:nvSpPr>
          <p:spPr bwMode="auto">
            <a:xfrm>
              <a:off x="675" y="1659"/>
              <a:ext cx="35" cy="36"/>
            </a:xfrm>
            <a:custGeom>
              <a:avLst/>
              <a:gdLst>
                <a:gd name="T0" fmla="*/ 0 w 105"/>
                <a:gd name="T1" fmla="*/ 0 h 110"/>
                <a:gd name="T2" fmla="*/ 0 w 105"/>
                <a:gd name="T3" fmla="*/ 0 h 110"/>
                <a:gd name="T4" fmla="*/ 0 w 105"/>
                <a:gd name="T5" fmla="*/ 0 h 110"/>
                <a:gd name="T6" fmla="*/ 0 w 105"/>
                <a:gd name="T7" fmla="*/ 0 h 110"/>
                <a:gd name="T8" fmla="*/ 0 w 105"/>
                <a:gd name="T9" fmla="*/ 0 h 110"/>
                <a:gd name="T10" fmla="*/ 0 w 105"/>
                <a:gd name="T11" fmla="*/ 0 h 110"/>
                <a:gd name="T12" fmla="*/ 0 w 105"/>
                <a:gd name="T13" fmla="*/ 0 h 110"/>
                <a:gd name="T14" fmla="*/ 0 w 105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110"/>
                <a:gd name="T26" fmla="*/ 105 w 105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110">
                  <a:moveTo>
                    <a:pt x="0" y="103"/>
                  </a:moveTo>
                  <a:lnTo>
                    <a:pt x="50" y="0"/>
                  </a:lnTo>
                  <a:lnTo>
                    <a:pt x="84" y="4"/>
                  </a:lnTo>
                  <a:lnTo>
                    <a:pt x="105" y="13"/>
                  </a:lnTo>
                  <a:lnTo>
                    <a:pt x="58" y="110"/>
                  </a:lnTo>
                  <a:lnTo>
                    <a:pt x="43" y="10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5" name="Freeform 28"/>
            <p:cNvSpPr>
              <a:spLocks/>
            </p:cNvSpPr>
            <p:nvPr/>
          </p:nvSpPr>
          <p:spPr bwMode="auto">
            <a:xfrm>
              <a:off x="695" y="1663"/>
              <a:ext cx="29" cy="38"/>
            </a:xfrm>
            <a:custGeom>
              <a:avLst/>
              <a:gdLst>
                <a:gd name="T0" fmla="*/ 0 w 87"/>
                <a:gd name="T1" fmla="*/ 0 h 114"/>
                <a:gd name="T2" fmla="*/ 0 w 87"/>
                <a:gd name="T3" fmla="*/ 0 h 114"/>
                <a:gd name="T4" fmla="*/ 0 w 87"/>
                <a:gd name="T5" fmla="*/ 0 h 114"/>
                <a:gd name="T6" fmla="*/ 0 w 87"/>
                <a:gd name="T7" fmla="*/ 0 h 114"/>
                <a:gd name="T8" fmla="*/ 0 w 87"/>
                <a:gd name="T9" fmla="*/ 0 h 114"/>
                <a:gd name="T10" fmla="*/ 0 w 87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14"/>
                <a:gd name="T20" fmla="*/ 87 w 87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14">
                  <a:moveTo>
                    <a:pt x="0" y="97"/>
                  </a:moveTo>
                  <a:lnTo>
                    <a:pt x="47" y="0"/>
                  </a:lnTo>
                  <a:lnTo>
                    <a:pt x="67" y="10"/>
                  </a:lnTo>
                  <a:lnTo>
                    <a:pt x="87" y="47"/>
                  </a:lnTo>
                  <a:lnTo>
                    <a:pt x="56" y="11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6" name="Freeform 29"/>
            <p:cNvSpPr>
              <a:spLocks/>
            </p:cNvSpPr>
            <p:nvPr/>
          </p:nvSpPr>
          <p:spPr bwMode="auto">
            <a:xfrm>
              <a:off x="713" y="1679"/>
              <a:ext cx="12" cy="23"/>
            </a:xfrm>
            <a:custGeom>
              <a:avLst/>
              <a:gdLst>
                <a:gd name="T0" fmla="*/ 0 w 35"/>
                <a:gd name="T1" fmla="*/ 0 h 71"/>
                <a:gd name="T2" fmla="*/ 0 w 35"/>
                <a:gd name="T3" fmla="*/ 0 h 71"/>
                <a:gd name="T4" fmla="*/ 0 w 35"/>
                <a:gd name="T5" fmla="*/ 0 h 71"/>
                <a:gd name="T6" fmla="*/ 0 w 35"/>
                <a:gd name="T7" fmla="*/ 0 h 71"/>
                <a:gd name="T8" fmla="*/ 0 w 35"/>
                <a:gd name="T9" fmla="*/ 0 h 71"/>
                <a:gd name="T10" fmla="*/ 0 w 35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71"/>
                <a:gd name="T20" fmla="*/ 35 w 35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71">
                  <a:moveTo>
                    <a:pt x="0" y="67"/>
                  </a:moveTo>
                  <a:lnTo>
                    <a:pt x="31" y="0"/>
                  </a:lnTo>
                  <a:lnTo>
                    <a:pt x="35" y="8"/>
                  </a:lnTo>
                  <a:lnTo>
                    <a:pt x="31" y="39"/>
                  </a:lnTo>
                  <a:lnTo>
                    <a:pt x="11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7" name="Freeform 30"/>
            <p:cNvSpPr>
              <a:spLocks/>
            </p:cNvSpPr>
            <p:nvPr/>
          </p:nvSpPr>
          <p:spPr bwMode="auto">
            <a:xfrm>
              <a:off x="491" y="1697"/>
              <a:ext cx="236" cy="333"/>
            </a:xfrm>
            <a:custGeom>
              <a:avLst/>
              <a:gdLst>
                <a:gd name="T0" fmla="*/ 0 w 708"/>
                <a:gd name="T1" fmla="*/ 0 h 998"/>
                <a:gd name="T2" fmla="*/ 0 w 708"/>
                <a:gd name="T3" fmla="*/ 0 h 998"/>
                <a:gd name="T4" fmla="*/ 0 w 708"/>
                <a:gd name="T5" fmla="*/ 0 h 998"/>
                <a:gd name="T6" fmla="*/ 0 w 708"/>
                <a:gd name="T7" fmla="*/ 0 h 998"/>
                <a:gd name="T8" fmla="*/ 0 w 708"/>
                <a:gd name="T9" fmla="*/ 0 h 998"/>
                <a:gd name="T10" fmla="*/ 0 w 708"/>
                <a:gd name="T11" fmla="*/ 0 h 998"/>
                <a:gd name="T12" fmla="*/ 0 w 708"/>
                <a:gd name="T13" fmla="*/ 0 h 998"/>
                <a:gd name="T14" fmla="*/ 0 w 708"/>
                <a:gd name="T15" fmla="*/ 0 h 998"/>
                <a:gd name="T16" fmla="*/ 0 w 708"/>
                <a:gd name="T17" fmla="*/ 0 h 998"/>
                <a:gd name="T18" fmla="*/ 0 w 708"/>
                <a:gd name="T19" fmla="*/ 0 h 998"/>
                <a:gd name="T20" fmla="*/ 0 w 708"/>
                <a:gd name="T21" fmla="*/ 0 h 998"/>
                <a:gd name="T22" fmla="*/ 0 w 708"/>
                <a:gd name="T23" fmla="*/ 0 h 998"/>
                <a:gd name="T24" fmla="*/ 0 w 708"/>
                <a:gd name="T25" fmla="*/ 0 h 998"/>
                <a:gd name="T26" fmla="*/ 0 w 708"/>
                <a:gd name="T27" fmla="*/ 0 h 998"/>
                <a:gd name="T28" fmla="*/ 0 w 708"/>
                <a:gd name="T29" fmla="*/ 0 h 998"/>
                <a:gd name="T30" fmla="*/ 0 w 708"/>
                <a:gd name="T31" fmla="*/ 0 h 998"/>
                <a:gd name="T32" fmla="*/ 0 w 708"/>
                <a:gd name="T33" fmla="*/ 0 h 998"/>
                <a:gd name="T34" fmla="*/ 0 w 708"/>
                <a:gd name="T35" fmla="*/ 0 h 998"/>
                <a:gd name="T36" fmla="*/ 0 w 708"/>
                <a:gd name="T37" fmla="*/ 0 h 998"/>
                <a:gd name="T38" fmla="*/ 0 w 708"/>
                <a:gd name="T39" fmla="*/ 0 h 998"/>
                <a:gd name="T40" fmla="*/ 0 w 708"/>
                <a:gd name="T41" fmla="*/ 0 h 998"/>
                <a:gd name="T42" fmla="*/ 0 w 708"/>
                <a:gd name="T43" fmla="*/ 0 h 998"/>
                <a:gd name="T44" fmla="*/ 0 w 708"/>
                <a:gd name="T45" fmla="*/ 0 h 998"/>
                <a:gd name="T46" fmla="*/ 0 w 708"/>
                <a:gd name="T47" fmla="*/ 0 h 998"/>
                <a:gd name="T48" fmla="*/ 0 w 708"/>
                <a:gd name="T49" fmla="*/ 0 h 998"/>
                <a:gd name="T50" fmla="*/ 0 w 708"/>
                <a:gd name="T51" fmla="*/ 0 h 998"/>
                <a:gd name="T52" fmla="*/ 0 w 708"/>
                <a:gd name="T53" fmla="*/ 0 h 998"/>
                <a:gd name="T54" fmla="*/ 0 w 708"/>
                <a:gd name="T55" fmla="*/ 0 h 998"/>
                <a:gd name="T56" fmla="*/ 0 w 708"/>
                <a:gd name="T57" fmla="*/ 0 h 998"/>
                <a:gd name="T58" fmla="*/ 0 w 708"/>
                <a:gd name="T59" fmla="*/ 0 h 998"/>
                <a:gd name="T60" fmla="*/ 0 w 708"/>
                <a:gd name="T61" fmla="*/ 0 h 998"/>
                <a:gd name="T62" fmla="*/ 0 w 708"/>
                <a:gd name="T63" fmla="*/ 0 h 998"/>
                <a:gd name="T64" fmla="*/ 0 w 708"/>
                <a:gd name="T65" fmla="*/ 0 h 998"/>
                <a:gd name="T66" fmla="*/ 0 w 708"/>
                <a:gd name="T67" fmla="*/ 0 h 998"/>
                <a:gd name="T68" fmla="*/ 0 w 708"/>
                <a:gd name="T69" fmla="*/ 0 h 998"/>
                <a:gd name="T70" fmla="*/ 0 w 708"/>
                <a:gd name="T71" fmla="*/ 0 h 998"/>
                <a:gd name="T72" fmla="*/ 0 w 708"/>
                <a:gd name="T73" fmla="*/ 0 h 998"/>
                <a:gd name="T74" fmla="*/ 0 w 708"/>
                <a:gd name="T75" fmla="*/ 0 h 998"/>
                <a:gd name="T76" fmla="*/ 0 w 708"/>
                <a:gd name="T77" fmla="*/ 0 h 998"/>
                <a:gd name="T78" fmla="*/ 0 w 708"/>
                <a:gd name="T79" fmla="*/ 0 h 9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08"/>
                <a:gd name="T121" fmla="*/ 0 h 998"/>
                <a:gd name="T122" fmla="*/ 708 w 708"/>
                <a:gd name="T123" fmla="*/ 998 h 9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08" h="998">
                  <a:moveTo>
                    <a:pt x="649" y="28"/>
                  </a:moveTo>
                  <a:lnTo>
                    <a:pt x="660" y="39"/>
                  </a:lnTo>
                  <a:lnTo>
                    <a:pt x="644" y="123"/>
                  </a:lnTo>
                  <a:lnTo>
                    <a:pt x="656" y="174"/>
                  </a:lnTo>
                  <a:lnTo>
                    <a:pt x="680" y="213"/>
                  </a:lnTo>
                  <a:lnTo>
                    <a:pt x="697" y="223"/>
                  </a:lnTo>
                  <a:lnTo>
                    <a:pt x="706" y="230"/>
                  </a:lnTo>
                  <a:lnTo>
                    <a:pt x="708" y="230"/>
                  </a:lnTo>
                  <a:lnTo>
                    <a:pt x="652" y="301"/>
                  </a:lnTo>
                  <a:lnTo>
                    <a:pt x="644" y="346"/>
                  </a:lnTo>
                  <a:lnTo>
                    <a:pt x="669" y="451"/>
                  </a:lnTo>
                  <a:lnTo>
                    <a:pt x="684" y="475"/>
                  </a:lnTo>
                  <a:lnTo>
                    <a:pt x="607" y="527"/>
                  </a:lnTo>
                  <a:lnTo>
                    <a:pt x="575" y="583"/>
                  </a:lnTo>
                  <a:lnTo>
                    <a:pt x="546" y="600"/>
                  </a:lnTo>
                  <a:lnTo>
                    <a:pt x="538" y="611"/>
                  </a:lnTo>
                  <a:lnTo>
                    <a:pt x="538" y="691"/>
                  </a:lnTo>
                  <a:lnTo>
                    <a:pt x="525" y="733"/>
                  </a:lnTo>
                  <a:lnTo>
                    <a:pt x="534" y="775"/>
                  </a:lnTo>
                  <a:lnTo>
                    <a:pt x="566" y="845"/>
                  </a:lnTo>
                  <a:lnTo>
                    <a:pt x="570" y="904"/>
                  </a:lnTo>
                  <a:lnTo>
                    <a:pt x="595" y="946"/>
                  </a:lnTo>
                  <a:lnTo>
                    <a:pt x="644" y="998"/>
                  </a:lnTo>
                  <a:lnTo>
                    <a:pt x="538" y="981"/>
                  </a:lnTo>
                  <a:lnTo>
                    <a:pt x="374" y="964"/>
                  </a:lnTo>
                  <a:lnTo>
                    <a:pt x="273" y="921"/>
                  </a:lnTo>
                  <a:lnTo>
                    <a:pt x="143" y="845"/>
                  </a:lnTo>
                  <a:lnTo>
                    <a:pt x="60" y="744"/>
                  </a:lnTo>
                  <a:lnTo>
                    <a:pt x="20" y="684"/>
                  </a:lnTo>
                  <a:lnTo>
                    <a:pt x="0" y="632"/>
                  </a:lnTo>
                  <a:lnTo>
                    <a:pt x="16" y="454"/>
                  </a:lnTo>
                  <a:lnTo>
                    <a:pt x="94" y="297"/>
                  </a:lnTo>
                  <a:lnTo>
                    <a:pt x="143" y="234"/>
                  </a:lnTo>
                  <a:lnTo>
                    <a:pt x="199" y="189"/>
                  </a:lnTo>
                  <a:lnTo>
                    <a:pt x="335" y="56"/>
                  </a:lnTo>
                  <a:lnTo>
                    <a:pt x="367" y="21"/>
                  </a:lnTo>
                  <a:lnTo>
                    <a:pt x="431" y="4"/>
                  </a:lnTo>
                  <a:lnTo>
                    <a:pt x="472" y="0"/>
                  </a:lnTo>
                  <a:lnTo>
                    <a:pt x="586" y="8"/>
                  </a:lnTo>
                  <a:lnTo>
                    <a:pt x="649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8" name="Freeform 31"/>
            <p:cNvSpPr>
              <a:spLocks/>
            </p:cNvSpPr>
            <p:nvPr/>
          </p:nvSpPr>
          <p:spPr bwMode="auto">
            <a:xfrm>
              <a:off x="714" y="1727"/>
              <a:ext cx="566" cy="134"/>
            </a:xfrm>
            <a:custGeom>
              <a:avLst/>
              <a:gdLst>
                <a:gd name="T0" fmla="*/ 0 w 1696"/>
                <a:gd name="T1" fmla="*/ 0 h 404"/>
                <a:gd name="T2" fmla="*/ 0 w 1696"/>
                <a:gd name="T3" fmla="*/ 0 h 404"/>
                <a:gd name="T4" fmla="*/ 0 w 1696"/>
                <a:gd name="T5" fmla="*/ 0 h 404"/>
                <a:gd name="T6" fmla="*/ 0 w 1696"/>
                <a:gd name="T7" fmla="*/ 0 h 404"/>
                <a:gd name="T8" fmla="*/ 0 w 1696"/>
                <a:gd name="T9" fmla="*/ 0 h 404"/>
                <a:gd name="T10" fmla="*/ 0 w 1696"/>
                <a:gd name="T11" fmla="*/ 0 h 404"/>
                <a:gd name="T12" fmla="*/ 0 w 1696"/>
                <a:gd name="T13" fmla="*/ 0 h 404"/>
                <a:gd name="T14" fmla="*/ 0 w 1696"/>
                <a:gd name="T15" fmla="*/ 0 h 404"/>
                <a:gd name="T16" fmla="*/ 0 w 1696"/>
                <a:gd name="T17" fmla="*/ 0 h 404"/>
                <a:gd name="T18" fmla="*/ 0 w 1696"/>
                <a:gd name="T19" fmla="*/ 0 h 404"/>
                <a:gd name="T20" fmla="*/ 0 w 1696"/>
                <a:gd name="T21" fmla="*/ 0 h 404"/>
                <a:gd name="T22" fmla="*/ 0 w 1696"/>
                <a:gd name="T23" fmla="*/ 0 h 404"/>
                <a:gd name="T24" fmla="*/ 0 w 1696"/>
                <a:gd name="T25" fmla="*/ 0 h 404"/>
                <a:gd name="T26" fmla="*/ 0 w 1696"/>
                <a:gd name="T27" fmla="*/ 0 h 404"/>
                <a:gd name="T28" fmla="*/ 0 w 1696"/>
                <a:gd name="T29" fmla="*/ 0 h 404"/>
                <a:gd name="T30" fmla="*/ 0 w 1696"/>
                <a:gd name="T31" fmla="*/ 0 h 404"/>
                <a:gd name="T32" fmla="*/ 0 w 1696"/>
                <a:gd name="T33" fmla="*/ 0 h 404"/>
                <a:gd name="T34" fmla="*/ 0 w 1696"/>
                <a:gd name="T35" fmla="*/ 0 h 404"/>
                <a:gd name="T36" fmla="*/ 0 w 1696"/>
                <a:gd name="T37" fmla="*/ 0 h 404"/>
                <a:gd name="T38" fmla="*/ 0 w 1696"/>
                <a:gd name="T39" fmla="*/ 0 h 404"/>
                <a:gd name="T40" fmla="*/ 0 w 1696"/>
                <a:gd name="T41" fmla="*/ 0 h 404"/>
                <a:gd name="T42" fmla="*/ 0 w 1696"/>
                <a:gd name="T43" fmla="*/ 0 h 404"/>
                <a:gd name="T44" fmla="*/ 0 w 1696"/>
                <a:gd name="T45" fmla="*/ 0 h 404"/>
                <a:gd name="T46" fmla="*/ 0 w 1696"/>
                <a:gd name="T47" fmla="*/ 0 h 404"/>
                <a:gd name="T48" fmla="*/ 0 w 1696"/>
                <a:gd name="T49" fmla="*/ 0 h 404"/>
                <a:gd name="T50" fmla="*/ 0 w 1696"/>
                <a:gd name="T51" fmla="*/ 0 h 404"/>
                <a:gd name="T52" fmla="*/ 0 w 1696"/>
                <a:gd name="T53" fmla="*/ 0 h 404"/>
                <a:gd name="T54" fmla="*/ 0 w 1696"/>
                <a:gd name="T55" fmla="*/ 0 h 4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96"/>
                <a:gd name="T85" fmla="*/ 0 h 404"/>
                <a:gd name="T86" fmla="*/ 1696 w 1696"/>
                <a:gd name="T87" fmla="*/ 404 h 4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96" h="404">
                  <a:moveTo>
                    <a:pt x="1305" y="52"/>
                  </a:moveTo>
                  <a:lnTo>
                    <a:pt x="1447" y="77"/>
                  </a:lnTo>
                  <a:lnTo>
                    <a:pt x="1602" y="129"/>
                  </a:lnTo>
                  <a:lnTo>
                    <a:pt x="1696" y="159"/>
                  </a:lnTo>
                  <a:lnTo>
                    <a:pt x="1495" y="254"/>
                  </a:lnTo>
                  <a:lnTo>
                    <a:pt x="1401" y="275"/>
                  </a:lnTo>
                  <a:lnTo>
                    <a:pt x="1218" y="293"/>
                  </a:lnTo>
                  <a:lnTo>
                    <a:pt x="1006" y="327"/>
                  </a:lnTo>
                  <a:lnTo>
                    <a:pt x="908" y="345"/>
                  </a:lnTo>
                  <a:lnTo>
                    <a:pt x="611" y="366"/>
                  </a:lnTo>
                  <a:lnTo>
                    <a:pt x="476" y="345"/>
                  </a:lnTo>
                  <a:lnTo>
                    <a:pt x="285" y="324"/>
                  </a:lnTo>
                  <a:lnTo>
                    <a:pt x="159" y="324"/>
                  </a:lnTo>
                  <a:lnTo>
                    <a:pt x="98" y="345"/>
                  </a:lnTo>
                  <a:lnTo>
                    <a:pt x="76" y="370"/>
                  </a:lnTo>
                  <a:lnTo>
                    <a:pt x="74" y="401"/>
                  </a:lnTo>
                  <a:lnTo>
                    <a:pt x="74" y="404"/>
                  </a:lnTo>
                  <a:lnTo>
                    <a:pt x="45" y="387"/>
                  </a:lnTo>
                  <a:lnTo>
                    <a:pt x="15" y="355"/>
                  </a:lnTo>
                  <a:lnTo>
                    <a:pt x="0" y="240"/>
                  </a:lnTo>
                  <a:lnTo>
                    <a:pt x="11" y="202"/>
                  </a:lnTo>
                  <a:lnTo>
                    <a:pt x="48" y="159"/>
                  </a:lnTo>
                  <a:lnTo>
                    <a:pt x="236" y="111"/>
                  </a:lnTo>
                  <a:lnTo>
                    <a:pt x="504" y="60"/>
                  </a:lnTo>
                  <a:lnTo>
                    <a:pt x="831" y="6"/>
                  </a:lnTo>
                  <a:lnTo>
                    <a:pt x="880" y="0"/>
                  </a:lnTo>
                  <a:lnTo>
                    <a:pt x="1067" y="11"/>
                  </a:lnTo>
                  <a:lnTo>
                    <a:pt x="1305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39" name="Freeform 32"/>
            <p:cNvSpPr>
              <a:spLocks/>
            </p:cNvSpPr>
            <p:nvPr/>
          </p:nvSpPr>
          <p:spPr bwMode="auto">
            <a:xfrm>
              <a:off x="1070" y="1782"/>
              <a:ext cx="277" cy="115"/>
            </a:xfrm>
            <a:custGeom>
              <a:avLst/>
              <a:gdLst>
                <a:gd name="T0" fmla="*/ 0 w 832"/>
                <a:gd name="T1" fmla="*/ 0 h 345"/>
                <a:gd name="T2" fmla="*/ 0 w 832"/>
                <a:gd name="T3" fmla="*/ 0 h 345"/>
                <a:gd name="T4" fmla="*/ 0 w 832"/>
                <a:gd name="T5" fmla="*/ 0 h 345"/>
                <a:gd name="T6" fmla="*/ 0 w 832"/>
                <a:gd name="T7" fmla="*/ 0 h 345"/>
                <a:gd name="T8" fmla="*/ 0 w 832"/>
                <a:gd name="T9" fmla="*/ 0 h 345"/>
                <a:gd name="T10" fmla="*/ 0 w 832"/>
                <a:gd name="T11" fmla="*/ 0 h 345"/>
                <a:gd name="T12" fmla="*/ 0 w 832"/>
                <a:gd name="T13" fmla="*/ 0 h 345"/>
                <a:gd name="T14" fmla="*/ 0 w 832"/>
                <a:gd name="T15" fmla="*/ 0 h 345"/>
                <a:gd name="T16" fmla="*/ 0 w 832"/>
                <a:gd name="T17" fmla="*/ 0 h 345"/>
                <a:gd name="T18" fmla="*/ 0 w 832"/>
                <a:gd name="T19" fmla="*/ 0 h 345"/>
                <a:gd name="T20" fmla="*/ 0 w 832"/>
                <a:gd name="T21" fmla="*/ 0 h 345"/>
                <a:gd name="T22" fmla="*/ 0 w 832"/>
                <a:gd name="T23" fmla="*/ 0 h 345"/>
                <a:gd name="T24" fmla="*/ 0 w 832"/>
                <a:gd name="T25" fmla="*/ 0 h 345"/>
                <a:gd name="T26" fmla="*/ 0 w 832"/>
                <a:gd name="T27" fmla="*/ 0 h 345"/>
                <a:gd name="T28" fmla="*/ 0 w 832"/>
                <a:gd name="T29" fmla="*/ 0 h 345"/>
                <a:gd name="T30" fmla="*/ 0 w 832"/>
                <a:gd name="T31" fmla="*/ 0 h 345"/>
                <a:gd name="T32" fmla="*/ 0 w 832"/>
                <a:gd name="T33" fmla="*/ 0 h 345"/>
                <a:gd name="T34" fmla="*/ 0 w 832"/>
                <a:gd name="T35" fmla="*/ 0 h 345"/>
                <a:gd name="T36" fmla="*/ 0 w 832"/>
                <a:gd name="T37" fmla="*/ 0 h 345"/>
                <a:gd name="T38" fmla="*/ 0 w 832"/>
                <a:gd name="T39" fmla="*/ 0 h 345"/>
                <a:gd name="T40" fmla="*/ 0 w 832"/>
                <a:gd name="T41" fmla="*/ 0 h 345"/>
                <a:gd name="T42" fmla="*/ 0 w 832"/>
                <a:gd name="T43" fmla="*/ 0 h 345"/>
                <a:gd name="T44" fmla="*/ 0 w 832"/>
                <a:gd name="T45" fmla="*/ 0 h 345"/>
                <a:gd name="T46" fmla="*/ 0 w 832"/>
                <a:gd name="T47" fmla="*/ 0 h 345"/>
                <a:gd name="T48" fmla="*/ 0 w 832"/>
                <a:gd name="T49" fmla="*/ 0 h 345"/>
                <a:gd name="T50" fmla="*/ 0 w 832"/>
                <a:gd name="T51" fmla="*/ 0 h 345"/>
                <a:gd name="T52" fmla="*/ 0 w 832"/>
                <a:gd name="T53" fmla="*/ 0 h 3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2"/>
                <a:gd name="T82" fmla="*/ 0 h 345"/>
                <a:gd name="T83" fmla="*/ 832 w 832"/>
                <a:gd name="T84" fmla="*/ 345 h 3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2" h="345">
                  <a:moveTo>
                    <a:pt x="832" y="57"/>
                  </a:moveTo>
                  <a:lnTo>
                    <a:pt x="771" y="95"/>
                  </a:lnTo>
                  <a:lnTo>
                    <a:pt x="617" y="168"/>
                  </a:lnTo>
                  <a:lnTo>
                    <a:pt x="548" y="196"/>
                  </a:lnTo>
                  <a:lnTo>
                    <a:pt x="413" y="255"/>
                  </a:lnTo>
                  <a:lnTo>
                    <a:pt x="218" y="310"/>
                  </a:lnTo>
                  <a:lnTo>
                    <a:pt x="13" y="345"/>
                  </a:lnTo>
                  <a:lnTo>
                    <a:pt x="0" y="345"/>
                  </a:lnTo>
                  <a:lnTo>
                    <a:pt x="66" y="293"/>
                  </a:lnTo>
                  <a:lnTo>
                    <a:pt x="70" y="293"/>
                  </a:lnTo>
                  <a:lnTo>
                    <a:pt x="83" y="283"/>
                  </a:lnTo>
                  <a:lnTo>
                    <a:pt x="78" y="272"/>
                  </a:lnTo>
                  <a:lnTo>
                    <a:pt x="103" y="251"/>
                  </a:lnTo>
                  <a:lnTo>
                    <a:pt x="98" y="231"/>
                  </a:lnTo>
                  <a:lnTo>
                    <a:pt x="151" y="199"/>
                  </a:lnTo>
                  <a:lnTo>
                    <a:pt x="151" y="196"/>
                  </a:lnTo>
                  <a:lnTo>
                    <a:pt x="155" y="192"/>
                  </a:lnTo>
                  <a:lnTo>
                    <a:pt x="135" y="178"/>
                  </a:lnTo>
                  <a:lnTo>
                    <a:pt x="114" y="178"/>
                  </a:lnTo>
                  <a:lnTo>
                    <a:pt x="164" y="140"/>
                  </a:lnTo>
                  <a:lnTo>
                    <a:pt x="225" y="140"/>
                  </a:lnTo>
                  <a:lnTo>
                    <a:pt x="404" y="112"/>
                  </a:lnTo>
                  <a:lnTo>
                    <a:pt x="519" y="63"/>
                  </a:lnTo>
                  <a:lnTo>
                    <a:pt x="633" y="14"/>
                  </a:lnTo>
                  <a:lnTo>
                    <a:pt x="661" y="0"/>
                  </a:lnTo>
                  <a:lnTo>
                    <a:pt x="771" y="35"/>
                  </a:lnTo>
                  <a:lnTo>
                    <a:pt x="832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0" name="Freeform 33"/>
            <p:cNvSpPr>
              <a:spLocks/>
            </p:cNvSpPr>
            <p:nvPr/>
          </p:nvSpPr>
          <p:spPr bwMode="auto">
            <a:xfrm>
              <a:off x="1171" y="1803"/>
              <a:ext cx="193" cy="91"/>
            </a:xfrm>
            <a:custGeom>
              <a:avLst/>
              <a:gdLst>
                <a:gd name="T0" fmla="*/ 0 w 579"/>
                <a:gd name="T1" fmla="*/ 0 h 271"/>
                <a:gd name="T2" fmla="*/ 0 w 579"/>
                <a:gd name="T3" fmla="*/ 0 h 271"/>
                <a:gd name="T4" fmla="*/ 0 w 579"/>
                <a:gd name="T5" fmla="*/ 0 h 271"/>
                <a:gd name="T6" fmla="*/ 0 w 579"/>
                <a:gd name="T7" fmla="*/ 0 h 271"/>
                <a:gd name="T8" fmla="*/ 0 w 579"/>
                <a:gd name="T9" fmla="*/ 0 h 271"/>
                <a:gd name="T10" fmla="*/ 0 w 579"/>
                <a:gd name="T11" fmla="*/ 0 h 271"/>
                <a:gd name="T12" fmla="*/ 0 w 579"/>
                <a:gd name="T13" fmla="*/ 0 h 271"/>
                <a:gd name="T14" fmla="*/ 0 w 579"/>
                <a:gd name="T15" fmla="*/ 0 h 271"/>
                <a:gd name="T16" fmla="*/ 0 w 579"/>
                <a:gd name="T17" fmla="*/ 0 h 271"/>
                <a:gd name="T18" fmla="*/ 0 w 579"/>
                <a:gd name="T19" fmla="*/ 0 h 271"/>
                <a:gd name="T20" fmla="*/ 0 w 579"/>
                <a:gd name="T21" fmla="*/ 0 h 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9"/>
                <a:gd name="T34" fmla="*/ 0 h 271"/>
                <a:gd name="T35" fmla="*/ 579 w 579"/>
                <a:gd name="T36" fmla="*/ 271 h 2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9" h="271">
                  <a:moveTo>
                    <a:pt x="579" y="7"/>
                  </a:moveTo>
                  <a:lnTo>
                    <a:pt x="334" y="142"/>
                  </a:lnTo>
                  <a:lnTo>
                    <a:pt x="146" y="223"/>
                  </a:lnTo>
                  <a:lnTo>
                    <a:pt x="0" y="271"/>
                  </a:lnTo>
                  <a:lnTo>
                    <a:pt x="11" y="241"/>
                  </a:lnTo>
                  <a:lnTo>
                    <a:pt x="195" y="174"/>
                  </a:lnTo>
                  <a:lnTo>
                    <a:pt x="456" y="56"/>
                  </a:lnTo>
                  <a:lnTo>
                    <a:pt x="518" y="24"/>
                  </a:lnTo>
                  <a:lnTo>
                    <a:pt x="553" y="0"/>
                  </a:lnTo>
                  <a:lnTo>
                    <a:pt x="574" y="4"/>
                  </a:lnTo>
                  <a:lnTo>
                    <a:pt x="579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1" name="Freeform 34"/>
            <p:cNvSpPr>
              <a:spLocks/>
            </p:cNvSpPr>
            <p:nvPr/>
          </p:nvSpPr>
          <p:spPr bwMode="auto">
            <a:xfrm>
              <a:off x="1159" y="1808"/>
              <a:ext cx="235" cy="101"/>
            </a:xfrm>
            <a:custGeom>
              <a:avLst/>
              <a:gdLst>
                <a:gd name="T0" fmla="*/ 0 w 705"/>
                <a:gd name="T1" fmla="*/ 0 h 304"/>
                <a:gd name="T2" fmla="*/ 0 w 705"/>
                <a:gd name="T3" fmla="*/ 0 h 304"/>
                <a:gd name="T4" fmla="*/ 0 w 705"/>
                <a:gd name="T5" fmla="*/ 0 h 304"/>
                <a:gd name="T6" fmla="*/ 0 w 705"/>
                <a:gd name="T7" fmla="*/ 0 h 304"/>
                <a:gd name="T8" fmla="*/ 0 w 705"/>
                <a:gd name="T9" fmla="*/ 0 h 304"/>
                <a:gd name="T10" fmla="*/ 0 w 705"/>
                <a:gd name="T11" fmla="*/ 0 h 304"/>
                <a:gd name="T12" fmla="*/ 0 w 705"/>
                <a:gd name="T13" fmla="*/ 0 h 304"/>
                <a:gd name="T14" fmla="*/ 0 w 705"/>
                <a:gd name="T15" fmla="*/ 0 h 304"/>
                <a:gd name="T16" fmla="*/ 0 w 705"/>
                <a:gd name="T17" fmla="*/ 0 h 304"/>
                <a:gd name="T18" fmla="*/ 0 w 705"/>
                <a:gd name="T19" fmla="*/ 0 h 304"/>
                <a:gd name="T20" fmla="*/ 0 w 705"/>
                <a:gd name="T21" fmla="*/ 0 h 304"/>
                <a:gd name="T22" fmla="*/ 0 w 705"/>
                <a:gd name="T23" fmla="*/ 0 h 304"/>
                <a:gd name="T24" fmla="*/ 0 w 705"/>
                <a:gd name="T25" fmla="*/ 0 h 3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5"/>
                <a:gd name="T40" fmla="*/ 0 h 304"/>
                <a:gd name="T41" fmla="*/ 705 w 705"/>
                <a:gd name="T42" fmla="*/ 304 h 3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5" h="304">
                  <a:moveTo>
                    <a:pt x="705" y="11"/>
                  </a:moveTo>
                  <a:lnTo>
                    <a:pt x="530" y="123"/>
                  </a:lnTo>
                  <a:lnTo>
                    <a:pt x="277" y="245"/>
                  </a:lnTo>
                  <a:lnTo>
                    <a:pt x="134" y="284"/>
                  </a:lnTo>
                  <a:lnTo>
                    <a:pt x="9" y="304"/>
                  </a:lnTo>
                  <a:lnTo>
                    <a:pt x="0" y="304"/>
                  </a:lnTo>
                  <a:lnTo>
                    <a:pt x="11" y="287"/>
                  </a:lnTo>
                  <a:lnTo>
                    <a:pt x="24" y="276"/>
                  </a:lnTo>
                  <a:lnTo>
                    <a:pt x="151" y="241"/>
                  </a:lnTo>
                  <a:lnTo>
                    <a:pt x="411" y="129"/>
                  </a:lnTo>
                  <a:lnTo>
                    <a:pt x="644" y="0"/>
                  </a:lnTo>
                  <a:lnTo>
                    <a:pt x="697" y="11"/>
                  </a:lnTo>
                  <a:lnTo>
                    <a:pt x="705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2" name="Freeform 35"/>
            <p:cNvSpPr>
              <a:spLocks/>
            </p:cNvSpPr>
            <p:nvPr/>
          </p:nvSpPr>
          <p:spPr bwMode="auto">
            <a:xfrm>
              <a:off x="1141" y="1814"/>
              <a:ext cx="291" cy="115"/>
            </a:xfrm>
            <a:custGeom>
              <a:avLst/>
              <a:gdLst>
                <a:gd name="T0" fmla="*/ 0 w 873"/>
                <a:gd name="T1" fmla="*/ 0 h 345"/>
                <a:gd name="T2" fmla="*/ 0 w 873"/>
                <a:gd name="T3" fmla="*/ 0 h 345"/>
                <a:gd name="T4" fmla="*/ 0 w 873"/>
                <a:gd name="T5" fmla="*/ 0 h 345"/>
                <a:gd name="T6" fmla="*/ 0 w 873"/>
                <a:gd name="T7" fmla="*/ 0 h 345"/>
                <a:gd name="T8" fmla="*/ 0 w 873"/>
                <a:gd name="T9" fmla="*/ 0 h 345"/>
                <a:gd name="T10" fmla="*/ 0 w 873"/>
                <a:gd name="T11" fmla="*/ 0 h 345"/>
                <a:gd name="T12" fmla="*/ 0 w 873"/>
                <a:gd name="T13" fmla="*/ 0 h 345"/>
                <a:gd name="T14" fmla="*/ 0 w 873"/>
                <a:gd name="T15" fmla="*/ 0 h 345"/>
                <a:gd name="T16" fmla="*/ 0 w 873"/>
                <a:gd name="T17" fmla="*/ 0 h 345"/>
                <a:gd name="T18" fmla="*/ 0 w 873"/>
                <a:gd name="T19" fmla="*/ 0 h 345"/>
                <a:gd name="T20" fmla="*/ 0 w 873"/>
                <a:gd name="T21" fmla="*/ 0 h 345"/>
                <a:gd name="T22" fmla="*/ 0 w 873"/>
                <a:gd name="T23" fmla="*/ 0 h 345"/>
                <a:gd name="T24" fmla="*/ 0 w 873"/>
                <a:gd name="T25" fmla="*/ 0 h 345"/>
                <a:gd name="T26" fmla="*/ 0 w 873"/>
                <a:gd name="T27" fmla="*/ 0 h 345"/>
                <a:gd name="T28" fmla="*/ 0 w 873"/>
                <a:gd name="T29" fmla="*/ 0 h 345"/>
                <a:gd name="T30" fmla="*/ 0 w 873"/>
                <a:gd name="T31" fmla="*/ 0 h 345"/>
                <a:gd name="T32" fmla="*/ 0 w 873"/>
                <a:gd name="T33" fmla="*/ 0 h 345"/>
                <a:gd name="T34" fmla="*/ 0 w 873"/>
                <a:gd name="T35" fmla="*/ 0 h 3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73"/>
                <a:gd name="T55" fmla="*/ 0 h 345"/>
                <a:gd name="T56" fmla="*/ 873 w 873"/>
                <a:gd name="T57" fmla="*/ 345 h 3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73" h="345">
                  <a:moveTo>
                    <a:pt x="808" y="59"/>
                  </a:moveTo>
                  <a:lnTo>
                    <a:pt x="644" y="160"/>
                  </a:lnTo>
                  <a:lnTo>
                    <a:pt x="584" y="194"/>
                  </a:lnTo>
                  <a:lnTo>
                    <a:pt x="286" y="323"/>
                  </a:lnTo>
                  <a:lnTo>
                    <a:pt x="185" y="341"/>
                  </a:lnTo>
                  <a:lnTo>
                    <a:pt x="65" y="341"/>
                  </a:lnTo>
                  <a:lnTo>
                    <a:pt x="9" y="345"/>
                  </a:lnTo>
                  <a:lnTo>
                    <a:pt x="0" y="345"/>
                  </a:lnTo>
                  <a:lnTo>
                    <a:pt x="26" y="313"/>
                  </a:lnTo>
                  <a:lnTo>
                    <a:pt x="37" y="304"/>
                  </a:lnTo>
                  <a:lnTo>
                    <a:pt x="168" y="285"/>
                  </a:lnTo>
                  <a:lnTo>
                    <a:pt x="347" y="237"/>
                  </a:lnTo>
                  <a:lnTo>
                    <a:pt x="572" y="128"/>
                  </a:lnTo>
                  <a:lnTo>
                    <a:pt x="673" y="73"/>
                  </a:lnTo>
                  <a:lnTo>
                    <a:pt x="751" y="20"/>
                  </a:lnTo>
                  <a:lnTo>
                    <a:pt x="788" y="0"/>
                  </a:lnTo>
                  <a:lnTo>
                    <a:pt x="873" y="7"/>
                  </a:lnTo>
                  <a:lnTo>
                    <a:pt x="808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3" name="Freeform 36"/>
            <p:cNvSpPr>
              <a:spLocks/>
            </p:cNvSpPr>
            <p:nvPr/>
          </p:nvSpPr>
          <p:spPr bwMode="auto">
            <a:xfrm>
              <a:off x="938" y="1831"/>
              <a:ext cx="172" cy="74"/>
            </a:xfrm>
            <a:custGeom>
              <a:avLst/>
              <a:gdLst>
                <a:gd name="T0" fmla="*/ 0 w 515"/>
                <a:gd name="T1" fmla="*/ 0 h 222"/>
                <a:gd name="T2" fmla="*/ 0 w 515"/>
                <a:gd name="T3" fmla="*/ 0 h 222"/>
                <a:gd name="T4" fmla="*/ 0 w 515"/>
                <a:gd name="T5" fmla="*/ 0 h 222"/>
                <a:gd name="T6" fmla="*/ 0 w 515"/>
                <a:gd name="T7" fmla="*/ 0 h 222"/>
                <a:gd name="T8" fmla="*/ 0 w 515"/>
                <a:gd name="T9" fmla="*/ 0 h 222"/>
                <a:gd name="T10" fmla="*/ 0 w 515"/>
                <a:gd name="T11" fmla="*/ 0 h 222"/>
                <a:gd name="T12" fmla="*/ 0 w 515"/>
                <a:gd name="T13" fmla="*/ 0 h 222"/>
                <a:gd name="T14" fmla="*/ 0 w 515"/>
                <a:gd name="T15" fmla="*/ 0 h 222"/>
                <a:gd name="T16" fmla="*/ 0 w 515"/>
                <a:gd name="T17" fmla="*/ 0 h 222"/>
                <a:gd name="T18" fmla="*/ 0 w 515"/>
                <a:gd name="T19" fmla="*/ 0 h 222"/>
                <a:gd name="T20" fmla="*/ 0 w 515"/>
                <a:gd name="T21" fmla="*/ 0 h 222"/>
                <a:gd name="T22" fmla="*/ 0 w 515"/>
                <a:gd name="T23" fmla="*/ 0 h 222"/>
                <a:gd name="T24" fmla="*/ 0 w 515"/>
                <a:gd name="T25" fmla="*/ 0 h 222"/>
                <a:gd name="T26" fmla="*/ 0 w 515"/>
                <a:gd name="T27" fmla="*/ 0 h 222"/>
                <a:gd name="T28" fmla="*/ 0 w 515"/>
                <a:gd name="T29" fmla="*/ 0 h 222"/>
                <a:gd name="T30" fmla="*/ 0 w 515"/>
                <a:gd name="T31" fmla="*/ 0 h 222"/>
                <a:gd name="T32" fmla="*/ 0 w 515"/>
                <a:gd name="T33" fmla="*/ 0 h 222"/>
                <a:gd name="T34" fmla="*/ 0 w 515"/>
                <a:gd name="T35" fmla="*/ 0 h 222"/>
                <a:gd name="T36" fmla="*/ 0 w 515"/>
                <a:gd name="T37" fmla="*/ 0 h 222"/>
                <a:gd name="T38" fmla="*/ 0 w 515"/>
                <a:gd name="T39" fmla="*/ 0 h 222"/>
                <a:gd name="T40" fmla="*/ 0 w 515"/>
                <a:gd name="T41" fmla="*/ 0 h 222"/>
                <a:gd name="T42" fmla="*/ 0 w 515"/>
                <a:gd name="T43" fmla="*/ 0 h 222"/>
                <a:gd name="T44" fmla="*/ 0 w 515"/>
                <a:gd name="T45" fmla="*/ 0 h 222"/>
                <a:gd name="T46" fmla="*/ 0 w 515"/>
                <a:gd name="T47" fmla="*/ 0 h 222"/>
                <a:gd name="T48" fmla="*/ 0 w 515"/>
                <a:gd name="T49" fmla="*/ 0 h 222"/>
                <a:gd name="T50" fmla="*/ 0 w 515"/>
                <a:gd name="T51" fmla="*/ 0 h 222"/>
                <a:gd name="T52" fmla="*/ 0 w 515"/>
                <a:gd name="T53" fmla="*/ 0 h 222"/>
                <a:gd name="T54" fmla="*/ 0 w 515"/>
                <a:gd name="T55" fmla="*/ 0 h 222"/>
                <a:gd name="T56" fmla="*/ 0 w 515"/>
                <a:gd name="T57" fmla="*/ 0 h 222"/>
                <a:gd name="T58" fmla="*/ 0 w 515"/>
                <a:gd name="T59" fmla="*/ 0 h 2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5"/>
                <a:gd name="T91" fmla="*/ 0 h 222"/>
                <a:gd name="T92" fmla="*/ 515 w 515"/>
                <a:gd name="T93" fmla="*/ 222 h 2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5" h="222">
                  <a:moveTo>
                    <a:pt x="478" y="39"/>
                  </a:moveTo>
                  <a:lnTo>
                    <a:pt x="498" y="49"/>
                  </a:lnTo>
                  <a:lnTo>
                    <a:pt x="515" y="49"/>
                  </a:lnTo>
                  <a:lnTo>
                    <a:pt x="473" y="73"/>
                  </a:lnTo>
                  <a:lnTo>
                    <a:pt x="469" y="80"/>
                  </a:lnTo>
                  <a:lnTo>
                    <a:pt x="469" y="90"/>
                  </a:lnTo>
                  <a:lnTo>
                    <a:pt x="478" y="97"/>
                  </a:lnTo>
                  <a:lnTo>
                    <a:pt x="449" y="121"/>
                  </a:lnTo>
                  <a:lnTo>
                    <a:pt x="452" y="125"/>
                  </a:lnTo>
                  <a:lnTo>
                    <a:pt x="371" y="187"/>
                  </a:lnTo>
                  <a:lnTo>
                    <a:pt x="310" y="202"/>
                  </a:lnTo>
                  <a:lnTo>
                    <a:pt x="306" y="205"/>
                  </a:lnTo>
                  <a:lnTo>
                    <a:pt x="192" y="220"/>
                  </a:lnTo>
                  <a:lnTo>
                    <a:pt x="135" y="222"/>
                  </a:lnTo>
                  <a:lnTo>
                    <a:pt x="0" y="220"/>
                  </a:lnTo>
                  <a:lnTo>
                    <a:pt x="33" y="202"/>
                  </a:lnTo>
                  <a:lnTo>
                    <a:pt x="65" y="168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118" y="121"/>
                  </a:lnTo>
                  <a:lnTo>
                    <a:pt x="122" y="121"/>
                  </a:lnTo>
                  <a:lnTo>
                    <a:pt x="131" y="114"/>
                  </a:lnTo>
                  <a:lnTo>
                    <a:pt x="127" y="104"/>
                  </a:lnTo>
                  <a:lnTo>
                    <a:pt x="127" y="97"/>
                  </a:lnTo>
                  <a:lnTo>
                    <a:pt x="229" y="49"/>
                  </a:lnTo>
                  <a:lnTo>
                    <a:pt x="367" y="24"/>
                  </a:lnTo>
                  <a:lnTo>
                    <a:pt x="465" y="7"/>
                  </a:lnTo>
                  <a:lnTo>
                    <a:pt x="509" y="0"/>
                  </a:lnTo>
                  <a:lnTo>
                    <a:pt x="478" y="28"/>
                  </a:lnTo>
                  <a:lnTo>
                    <a:pt x="478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4" name="Freeform 37"/>
            <p:cNvSpPr>
              <a:spLocks/>
            </p:cNvSpPr>
            <p:nvPr/>
          </p:nvSpPr>
          <p:spPr bwMode="auto">
            <a:xfrm>
              <a:off x="745" y="1839"/>
              <a:ext cx="135" cy="55"/>
            </a:xfrm>
            <a:custGeom>
              <a:avLst/>
              <a:gdLst>
                <a:gd name="T0" fmla="*/ 0 w 404"/>
                <a:gd name="T1" fmla="*/ 0 h 163"/>
                <a:gd name="T2" fmla="*/ 0 w 404"/>
                <a:gd name="T3" fmla="*/ 0 h 163"/>
                <a:gd name="T4" fmla="*/ 0 w 404"/>
                <a:gd name="T5" fmla="*/ 0 h 163"/>
                <a:gd name="T6" fmla="*/ 0 w 404"/>
                <a:gd name="T7" fmla="*/ 0 h 163"/>
                <a:gd name="T8" fmla="*/ 0 w 404"/>
                <a:gd name="T9" fmla="*/ 0 h 163"/>
                <a:gd name="T10" fmla="*/ 0 w 404"/>
                <a:gd name="T11" fmla="*/ 0 h 163"/>
                <a:gd name="T12" fmla="*/ 0 w 404"/>
                <a:gd name="T13" fmla="*/ 0 h 163"/>
                <a:gd name="T14" fmla="*/ 0 w 404"/>
                <a:gd name="T15" fmla="*/ 0 h 163"/>
                <a:gd name="T16" fmla="*/ 0 w 404"/>
                <a:gd name="T17" fmla="*/ 0 h 163"/>
                <a:gd name="T18" fmla="*/ 0 w 404"/>
                <a:gd name="T19" fmla="*/ 0 h 163"/>
                <a:gd name="T20" fmla="*/ 0 w 404"/>
                <a:gd name="T21" fmla="*/ 0 h 163"/>
                <a:gd name="T22" fmla="*/ 0 w 404"/>
                <a:gd name="T23" fmla="*/ 0 h 163"/>
                <a:gd name="T24" fmla="*/ 0 w 404"/>
                <a:gd name="T25" fmla="*/ 0 h 163"/>
                <a:gd name="T26" fmla="*/ 0 w 404"/>
                <a:gd name="T27" fmla="*/ 0 h 163"/>
                <a:gd name="T28" fmla="*/ 0 w 404"/>
                <a:gd name="T29" fmla="*/ 0 h 163"/>
                <a:gd name="T30" fmla="*/ 0 w 404"/>
                <a:gd name="T31" fmla="*/ 0 h 163"/>
                <a:gd name="T32" fmla="*/ 0 w 404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4"/>
                <a:gd name="T52" fmla="*/ 0 h 163"/>
                <a:gd name="T53" fmla="*/ 404 w 404"/>
                <a:gd name="T54" fmla="*/ 163 h 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4" h="163">
                  <a:moveTo>
                    <a:pt x="273" y="10"/>
                  </a:moveTo>
                  <a:lnTo>
                    <a:pt x="404" y="25"/>
                  </a:lnTo>
                  <a:lnTo>
                    <a:pt x="339" y="45"/>
                  </a:lnTo>
                  <a:lnTo>
                    <a:pt x="339" y="56"/>
                  </a:lnTo>
                  <a:lnTo>
                    <a:pt x="376" y="73"/>
                  </a:lnTo>
                  <a:lnTo>
                    <a:pt x="326" y="88"/>
                  </a:lnTo>
                  <a:lnTo>
                    <a:pt x="310" y="101"/>
                  </a:lnTo>
                  <a:lnTo>
                    <a:pt x="326" y="129"/>
                  </a:lnTo>
                  <a:lnTo>
                    <a:pt x="286" y="153"/>
                  </a:lnTo>
                  <a:lnTo>
                    <a:pt x="253" y="163"/>
                  </a:lnTo>
                  <a:lnTo>
                    <a:pt x="131" y="136"/>
                  </a:lnTo>
                  <a:lnTo>
                    <a:pt x="33" y="90"/>
                  </a:lnTo>
                  <a:lnTo>
                    <a:pt x="0" y="56"/>
                  </a:lnTo>
                  <a:lnTo>
                    <a:pt x="12" y="28"/>
                  </a:lnTo>
                  <a:lnTo>
                    <a:pt x="73" y="0"/>
                  </a:lnTo>
                  <a:lnTo>
                    <a:pt x="155" y="4"/>
                  </a:lnTo>
                  <a:lnTo>
                    <a:pt x="273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5" name="Freeform 38"/>
            <p:cNvSpPr>
              <a:spLocks/>
            </p:cNvSpPr>
            <p:nvPr/>
          </p:nvSpPr>
          <p:spPr bwMode="auto">
            <a:xfrm>
              <a:off x="847" y="1849"/>
              <a:ext cx="150" cy="56"/>
            </a:xfrm>
            <a:custGeom>
              <a:avLst/>
              <a:gdLst>
                <a:gd name="T0" fmla="*/ 0 w 448"/>
                <a:gd name="T1" fmla="*/ 0 h 168"/>
                <a:gd name="T2" fmla="*/ 0 w 448"/>
                <a:gd name="T3" fmla="*/ 0 h 168"/>
                <a:gd name="T4" fmla="*/ 0 w 448"/>
                <a:gd name="T5" fmla="*/ 0 h 168"/>
                <a:gd name="T6" fmla="*/ 0 w 448"/>
                <a:gd name="T7" fmla="*/ 0 h 168"/>
                <a:gd name="T8" fmla="*/ 0 w 448"/>
                <a:gd name="T9" fmla="*/ 0 h 168"/>
                <a:gd name="T10" fmla="*/ 0 w 448"/>
                <a:gd name="T11" fmla="*/ 0 h 168"/>
                <a:gd name="T12" fmla="*/ 0 w 448"/>
                <a:gd name="T13" fmla="*/ 0 h 168"/>
                <a:gd name="T14" fmla="*/ 0 w 448"/>
                <a:gd name="T15" fmla="*/ 0 h 168"/>
                <a:gd name="T16" fmla="*/ 0 w 448"/>
                <a:gd name="T17" fmla="*/ 0 h 168"/>
                <a:gd name="T18" fmla="*/ 0 w 448"/>
                <a:gd name="T19" fmla="*/ 0 h 168"/>
                <a:gd name="T20" fmla="*/ 0 w 448"/>
                <a:gd name="T21" fmla="*/ 0 h 168"/>
                <a:gd name="T22" fmla="*/ 0 w 448"/>
                <a:gd name="T23" fmla="*/ 0 h 168"/>
                <a:gd name="T24" fmla="*/ 0 w 448"/>
                <a:gd name="T25" fmla="*/ 0 h 168"/>
                <a:gd name="T26" fmla="*/ 0 w 448"/>
                <a:gd name="T27" fmla="*/ 0 h 168"/>
                <a:gd name="T28" fmla="*/ 0 w 448"/>
                <a:gd name="T29" fmla="*/ 0 h 168"/>
                <a:gd name="T30" fmla="*/ 0 w 448"/>
                <a:gd name="T31" fmla="*/ 0 h 168"/>
                <a:gd name="T32" fmla="*/ 0 w 448"/>
                <a:gd name="T33" fmla="*/ 0 h 168"/>
                <a:gd name="T34" fmla="*/ 0 w 448"/>
                <a:gd name="T35" fmla="*/ 0 h 168"/>
                <a:gd name="T36" fmla="*/ 0 w 448"/>
                <a:gd name="T37" fmla="*/ 0 h 168"/>
                <a:gd name="T38" fmla="*/ 0 w 448"/>
                <a:gd name="T39" fmla="*/ 0 h 168"/>
                <a:gd name="T40" fmla="*/ 0 w 448"/>
                <a:gd name="T41" fmla="*/ 0 h 168"/>
                <a:gd name="T42" fmla="*/ 0 w 448"/>
                <a:gd name="T43" fmla="*/ 0 h 168"/>
                <a:gd name="T44" fmla="*/ 0 w 448"/>
                <a:gd name="T45" fmla="*/ 0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8"/>
                <a:gd name="T70" fmla="*/ 0 h 168"/>
                <a:gd name="T71" fmla="*/ 448 w 448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8" h="168">
                  <a:moveTo>
                    <a:pt x="375" y="38"/>
                  </a:moveTo>
                  <a:lnTo>
                    <a:pt x="380" y="56"/>
                  </a:lnTo>
                  <a:lnTo>
                    <a:pt x="314" y="73"/>
                  </a:lnTo>
                  <a:lnTo>
                    <a:pt x="314" y="101"/>
                  </a:lnTo>
                  <a:lnTo>
                    <a:pt x="319" y="105"/>
                  </a:lnTo>
                  <a:lnTo>
                    <a:pt x="289" y="135"/>
                  </a:lnTo>
                  <a:lnTo>
                    <a:pt x="229" y="164"/>
                  </a:lnTo>
                  <a:lnTo>
                    <a:pt x="183" y="168"/>
                  </a:lnTo>
                  <a:lnTo>
                    <a:pt x="9" y="144"/>
                  </a:lnTo>
                  <a:lnTo>
                    <a:pt x="0" y="140"/>
                  </a:lnTo>
                  <a:lnTo>
                    <a:pt x="37" y="118"/>
                  </a:lnTo>
                  <a:lnTo>
                    <a:pt x="48" y="105"/>
                  </a:lnTo>
                  <a:lnTo>
                    <a:pt x="33" y="77"/>
                  </a:lnTo>
                  <a:lnTo>
                    <a:pt x="81" y="62"/>
                  </a:lnTo>
                  <a:lnTo>
                    <a:pt x="94" y="52"/>
                  </a:lnTo>
                  <a:lnTo>
                    <a:pt x="90" y="35"/>
                  </a:lnTo>
                  <a:lnTo>
                    <a:pt x="77" y="28"/>
                  </a:lnTo>
                  <a:lnTo>
                    <a:pt x="74" y="24"/>
                  </a:lnTo>
                  <a:lnTo>
                    <a:pt x="138" y="4"/>
                  </a:lnTo>
                  <a:lnTo>
                    <a:pt x="203" y="14"/>
                  </a:lnTo>
                  <a:lnTo>
                    <a:pt x="437" y="0"/>
                  </a:lnTo>
                  <a:lnTo>
                    <a:pt x="448" y="0"/>
                  </a:lnTo>
                  <a:lnTo>
                    <a:pt x="375" y="3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6" name="Freeform 39"/>
            <p:cNvSpPr>
              <a:spLocks/>
            </p:cNvSpPr>
            <p:nvPr/>
          </p:nvSpPr>
          <p:spPr bwMode="auto">
            <a:xfrm>
              <a:off x="1224" y="1857"/>
              <a:ext cx="220" cy="79"/>
            </a:xfrm>
            <a:custGeom>
              <a:avLst/>
              <a:gdLst>
                <a:gd name="T0" fmla="*/ 0 w 661"/>
                <a:gd name="T1" fmla="*/ 0 h 238"/>
                <a:gd name="T2" fmla="*/ 0 w 661"/>
                <a:gd name="T3" fmla="*/ 0 h 238"/>
                <a:gd name="T4" fmla="*/ 0 w 661"/>
                <a:gd name="T5" fmla="*/ 0 h 238"/>
                <a:gd name="T6" fmla="*/ 0 w 661"/>
                <a:gd name="T7" fmla="*/ 0 h 238"/>
                <a:gd name="T8" fmla="*/ 0 w 661"/>
                <a:gd name="T9" fmla="*/ 0 h 238"/>
                <a:gd name="T10" fmla="*/ 0 w 661"/>
                <a:gd name="T11" fmla="*/ 0 h 238"/>
                <a:gd name="T12" fmla="*/ 0 w 661"/>
                <a:gd name="T13" fmla="*/ 0 h 238"/>
                <a:gd name="T14" fmla="*/ 0 w 661"/>
                <a:gd name="T15" fmla="*/ 0 h 238"/>
                <a:gd name="T16" fmla="*/ 0 w 661"/>
                <a:gd name="T17" fmla="*/ 0 h 238"/>
                <a:gd name="T18" fmla="*/ 0 w 661"/>
                <a:gd name="T19" fmla="*/ 0 h 238"/>
                <a:gd name="T20" fmla="*/ 0 w 661"/>
                <a:gd name="T21" fmla="*/ 0 h 238"/>
                <a:gd name="T22" fmla="*/ 0 w 661"/>
                <a:gd name="T23" fmla="*/ 0 h 238"/>
                <a:gd name="T24" fmla="*/ 0 w 661"/>
                <a:gd name="T25" fmla="*/ 0 h 238"/>
                <a:gd name="T26" fmla="*/ 0 w 661"/>
                <a:gd name="T27" fmla="*/ 0 h 238"/>
                <a:gd name="T28" fmla="*/ 0 w 661"/>
                <a:gd name="T29" fmla="*/ 0 h 238"/>
                <a:gd name="T30" fmla="*/ 0 w 661"/>
                <a:gd name="T31" fmla="*/ 0 h 238"/>
                <a:gd name="T32" fmla="*/ 0 w 661"/>
                <a:gd name="T33" fmla="*/ 0 h 238"/>
                <a:gd name="T34" fmla="*/ 0 w 661"/>
                <a:gd name="T35" fmla="*/ 0 h 238"/>
                <a:gd name="T36" fmla="*/ 0 w 661"/>
                <a:gd name="T37" fmla="*/ 0 h 238"/>
                <a:gd name="T38" fmla="*/ 0 w 661"/>
                <a:gd name="T39" fmla="*/ 0 h 2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1"/>
                <a:gd name="T61" fmla="*/ 0 h 238"/>
                <a:gd name="T62" fmla="*/ 661 w 661"/>
                <a:gd name="T63" fmla="*/ 238 h 2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1" h="238">
                  <a:moveTo>
                    <a:pt x="567" y="98"/>
                  </a:moveTo>
                  <a:lnTo>
                    <a:pt x="473" y="157"/>
                  </a:lnTo>
                  <a:lnTo>
                    <a:pt x="273" y="224"/>
                  </a:lnTo>
                  <a:lnTo>
                    <a:pt x="185" y="238"/>
                  </a:lnTo>
                  <a:lnTo>
                    <a:pt x="58" y="230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111" y="185"/>
                  </a:lnTo>
                  <a:lnTo>
                    <a:pt x="323" y="92"/>
                  </a:lnTo>
                  <a:lnTo>
                    <a:pt x="458" y="25"/>
                  </a:lnTo>
                  <a:lnTo>
                    <a:pt x="510" y="18"/>
                  </a:lnTo>
                  <a:lnTo>
                    <a:pt x="550" y="18"/>
                  </a:lnTo>
                  <a:lnTo>
                    <a:pt x="556" y="14"/>
                  </a:lnTo>
                  <a:lnTo>
                    <a:pt x="567" y="14"/>
                  </a:lnTo>
                  <a:lnTo>
                    <a:pt x="556" y="38"/>
                  </a:lnTo>
                  <a:lnTo>
                    <a:pt x="556" y="45"/>
                  </a:lnTo>
                  <a:lnTo>
                    <a:pt x="563" y="53"/>
                  </a:lnTo>
                  <a:lnTo>
                    <a:pt x="661" y="0"/>
                  </a:lnTo>
                  <a:lnTo>
                    <a:pt x="637" y="42"/>
                  </a:lnTo>
                  <a:lnTo>
                    <a:pt x="567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7" name="Freeform 40"/>
            <p:cNvSpPr>
              <a:spLocks/>
            </p:cNvSpPr>
            <p:nvPr/>
          </p:nvSpPr>
          <p:spPr bwMode="auto">
            <a:xfrm>
              <a:off x="673" y="1861"/>
              <a:ext cx="607" cy="249"/>
            </a:xfrm>
            <a:custGeom>
              <a:avLst/>
              <a:gdLst>
                <a:gd name="T0" fmla="*/ 0 w 1819"/>
                <a:gd name="T1" fmla="*/ 0 h 747"/>
                <a:gd name="T2" fmla="*/ 0 w 1819"/>
                <a:gd name="T3" fmla="*/ 0 h 747"/>
                <a:gd name="T4" fmla="*/ 0 w 1819"/>
                <a:gd name="T5" fmla="*/ 0 h 747"/>
                <a:gd name="T6" fmla="*/ 0 w 1819"/>
                <a:gd name="T7" fmla="*/ 0 h 747"/>
                <a:gd name="T8" fmla="*/ 0 w 1819"/>
                <a:gd name="T9" fmla="*/ 0 h 747"/>
                <a:gd name="T10" fmla="*/ 0 w 1819"/>
                <a:gd name="T11" fmla="*/ 0 h 747"/>
                <a:gd name="T12" fmla="*/ 0 w 1819"/>
                <a:gd name="T13" fmla="*/ 0 h 747"/>
                <a:gd name="T14" fmla="*/ 0 w 1819"/>
                <a:gd name="T15" fmla="*/ 0 h 747"/>
                <a:gd name="T16" fmla="*/ 0 w 1819"/>
                <a:gd name="T17" fmla="*/ 0 h 747"/>
                <a:gd name="T18" fmla="*/ 0 w 1819"/>
                <a:gd name="T19" fmla="*/ 0 h 747"/>
                <a:gd name="T20" fmla="*/ 0 w 1819"/>
                <a:gd name="T21" fmla="*/ 0 h 747"/>
                <a:gd name="T22" fmla="*/ 0 w 1819"/>
                <a:gd name="T23" fmla="*/ 0 h 747"/>
                <a:gd name="T24" fmla="*/ 0 w 1819"/>
                <a:gd name="T25" fmla="*/ 0 h 747"/>
                <a:gd name="T26" fmla="*/ 0 w 1819"/>
                <a:gd name="T27" fmla="*/ 0 h 747"/>
                <a:gd name="T28" fmla="*/ 0 w 1819"/>
                <a:gd name="T29" fmla="*/ 0 h 747"/>
                <a:gd name="T30" fmla="*/ 0 w 1819"/>
                <a:gd name="T31" fmla="*/ 0 h 747"/>
                <a:gd name="T32" fmla="*/ 0 w 1819"/>
                <a:gd name="T33" fmla="*/ 0 h 747"/>
                <a:gd name="T34" fmla="*/ 0 w 1819"/>
                <a:gd name="T35" fmla="*/ 0 h 747"/>
                <a:gd name="T36" fmla="*/ 0 w 1819"/>
                <a:gd name="T37" fmla="*/ 0 h 747"/>
                <a:gd name="T38" fmla="*/ 0 w 1819"/>
                <a:gd name="T39" fmla="*/ 0 h 747"/>
                <a:gd name="T40" fmla="*/ 0 w 1819"/>
                <a:gd name="T41" fmla="*/ 0 h 747"/>
                <a:gd name="T42" fmla="*/ 0 w 1819"/>
                <a:gd name="T43" fmla="*/ 0 h 747"/>
                <a:gd name="T44" fmla="*/ 0 w 1819"/>
                <a:gd name="T45" fmla="*/ 0 h 747"/>
                <a:gd name="T46" fmla="*/ 0 w 1819"/>
                <a:gd name="T47" fmla="*/ 0 h 747"/>
                <a:gd name="T48" fmla="*/ 0 w 1819"/>
                <a:gd name="T49" fmla="*/ 0 h 747"/>
                <a:gd name="T50" fmla="*/ 0 w 1819"/>
                <a:gd name="T51" fmla="*/ 0 h 747"/>
                <a:gd name="T52" fmla="*/ 0 w 1819"/>
                <a:gd name="T53" fmla="*/ 0 h 747"/>
                <a:gd name="T54" fmla="*/ 0 w 1819"/>
                <a:gd name="T55" fmla="*/ 0 h 747"/>
                <a:gd name="T56" fmla="*/ 0 w 1819"/>
                <a:gd name="T57" fmla="*/ 0 h 747"/>
                <a:gd name="T58" fmla="*/ 0 w 1819"/>
                <a:gd name="T59" fmla="*/ 0 h 747"/>
                <a:gd name="T60" fmla="*/ 0 w 1819"/>
                <a:gd name="T61" fmla="*/ 0 h 747"/>
                <a:gd name="T62" fmla="*/ 0 w 1819"/>
                <a:gd name="T63" fmla="*/ 0 h 747"/>
                <a:gd name="T64" fmla="*/ 0 w 1819"/>
                <a:gd name="T65" fmla="*/ 0 h 747"/>
                <a:gd name="T66" fmla="*/ 0 w 1819"/>
                <a:gd name="T67" fmla="*/ 0 h 747"/>
                <a:gd name="T68" fmla="*/ 0 w 1819"/>
                <a:gd name="T69" fmla="*/ 0 h 747"/>
                <a:gd name="T70" fmla="*/ 0 w 1819"/>
                <a:gd name="T71" fmla="*/ 0 h 747"/>
                <a:gd name="T72" fmla="*/ 0 w 1819"/>
                <a:gd name="T73" fmla="*/ 0 h 747"/>
                <a:gd name="T74" fmla="*/ 0 w 1819"/>
                <a:gd name="T75" fmla="*/ 0 h 747"/>
                <a:gd name="T76" fmla="*/ 0 w 1819"/>
                <a:gd name="T77" fmla="*/ 0 h 747"/>
                <a:gd name="T78" fmla="*/ 0 w 1819"/>
                <a:gd name="T79" fmla="*/ 0 h 747"/>
                <a:gd name="T80" fmla="*/ 0 w 1819"/>
                <a:gd name="T81" fmla="*/ 0 h 747"/>
                <a:gd name="T82" fmla="*/ 0 w 1819"/>
                <a:gd name="T83" fmla="*/ 0 h 747"/>
                <a:gd name="T84" fmla="*/ 0 w 1819"/>
                <a:gd name="T85" fmla="*/ 0 h 747"/>
                <a:gd name="T86" fmla="*/ 0 w 1819"/>
                <a:gd name="T87" fmla="*/ 0 h 747"/>
                <a:gd name="T88" fmla="*/ 0 w 1819"/>
                <a:gd name="T89" fmla="*/ 0 h 747"/>
                <a:gd name="T90" fmla="*/ 0 w 1819"/>
                <a:gd name="T91" fmla="*/ 0 h 747"/>
                <a:gd name="T92" fmla="*/ 0 w 1819"/>
                <a:gd name="T93" fmla="*/ 0 h 7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9"/>
                <a:gd name="T142" fmla="*/ 0 h 747"/>
                <a:gd name="T143" fmla="*/ 1819 w 1819"/>
                <a:gd name="T144" fmla="*/ 747 h 7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9" h="747">
                  <a:moveTo>
                    <a:pt x="204" y="28"/>
                  </a:moveTo>
                  <a:lnTo>
                    <a:pt x="285" y="67"/>
                  </a:lnTo>
                  <a:lnTo>
                    <a:pt x="437" y="112"/>
                  </a:lnTo>
                  <a:lnTo>
                    <a:pt x="533" y="123"/>
                  </a:lnTo>
                  <a:lnTo>
                    <a:pt x="823" y="168"/>
                  </a:lnTo>
                  <a:lnTo>
                    <a:pt x="941" y="179"/>
                  </a:lnTo>
                  <a:lnTo>
                    <a:pt x="1011" y="181"/>
                  </a:lnTo>
                  <a:lnTo>
                    <a:pt x="1182" y="207"/>
                  </a:lnTo>
                  <a:lnTo>
                    <a:pt x="1268" y="210"/>
                  </a:lnTo>
                  <a:lnTo>
                    <a:pt x="1325" y="216"/>
                  </a:lnTo>
                  <a:lnTo>
                    <a:pt x="1391" y="220"/>
                  </a:lnTo>
                  <a:lnTo>
                    <a:pt x="1546" y="231"/>
                  </a:lnTo>
                  <a:lnTo>
                    <a:pt x="1639" y="261"/>
                  </a:lnTo>
                  <a:lnTo>
                    <a:pt x="1757" y="317"/>
                  </a:lnTo>
                  <a:lnTo>
                    <a:pt x="1807" y="364"/>
                  </a:lnTo>
                  <a:lnTo>
                    <a:pt x="1819" y="405"/>
                  </a:lnTo>
                  <a:lnTo>
                    <a:pt x="1810" y="457"/>
                  </a:lnTo>
                  <a:lnTo>
                    <a:pt x="1766" y="523"/>
                  </a:lnTo>
                  <a:lnTo>
                    <a:pt x="1701" y="566"/>
                  </a:lnTo>
                  <a:lnTo>
                    <a:pt x="1657" y="583"/>
                  </a:lnTo>
                  <a:lnTo>
                    <a:pt x="1476" y="684"/>
                  </a:lnTo>
                  <a:lnTo>
                    <a:pt x="1367" y="726"/>
                  </a:lnTo>
                  <a:lnTo>
                    <a:pt x="1256" y="741"/>
                  </a:lnTo>
                  <a:lnTo>
                    <a:pt x="1065" y="747"/>
                  </a:lnTo>
                  <a:lnTo>
                    <a:pt x="967" y="736"/>
                  </a:lnTo>
                  <a:lnTo>
                    <a:pt x="926" y="723"/>
                  </a:lnTo>
                  <a:lnTo>
                    <a:pt x="725" y="681"/>
                  </a:lnTo>
                  <a:lnTo>
                    <a:pt x="632" y="657"/>
                  </a:lnTo>
                  <a:lnTo>
                    <a:pt x="514" y="614"/>
                  </a:lnTo>
                  <a:lnTo>
                    <a:pt x="359" y="573"/>
                  </a:lnTo>
                  <a:lnTo>
                    <a:pt x="260" y="538"/>
                  </a:lnTo>
                  <a:lnTo>
                    <a:pt x="162" y="513"/>
                  </a:lnTo>
                  <a:lnTo>
                    <a:pt x="118" y="496"/>
                  </a:lnTo>
                  <a:lnTo>
                    <a:pt x="57" y="429"/>
                  </a:lnTo>
                  <a:lnTo>
                    <a:pt x="40" y="394"/>
                  </a:lnTo>
                  <a:lnTo>
                    <a:pt x="40" y="349"/>
                  </a:lnTo>
                  <a:lnTo>
                    <a:pt x="0" y="269"/>
                  </a:lnTo>
                  <a:lnTo>
                    <a:pt x="5" y="220"/>
                  </a:lnTo>
                  <a:lnTo>
                    <a:pt x="12" y="179"/>
                  </a:lnTo>
                  <a:lnTo>
                    <a:pt x="7" y="126"/>
                  </a:lnTo>
                  <a:lnTo>
                    <a:pt x="49" y="97"/>
                  </a:lnTo>
                  <a:lnTo>
                    <a:pt x="61" y="84"/>
                  </a:lnTo>
                  <a:lnTo>
                    <a:pt x="61" y="67"/>
                  </a:lnTo>
                  <a:lnTo>
                    <a:pt x="103" y="24"/>
                  </a:lnTo>
                  <a:lnTo>
                    <a:pt x="147" y="0"/>
                  </a:lnTo>
                  <a:lnTo>
                    <a:pt x="160" y="0"/>
                  </a:lnTo>
                  <a:lnTo>
                    <a:pt x="204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8" name="Freeform 41"/>
            <p:cNvSpPr>
              <a:spLocks/>
            </p:cNvSpPr>
            <p:nvPr/>
          </p:nvSpPr>
          <p:spPr bwMode="auto">
            <a:xfrm>
              <a:off x="673" y="1862"/>
              <a:ext cx="599" cy="248"/>
            </a:xfrm>
            <a:custGeom>
              <a:avLst/>
              <a:gdLst>
                <a:gd name="T0" fmla="*/ 0 w 1797"/>
                <a:gd name="T1" fmla="*/ 0 h 746"/>
                <a:gd name="T2" fmla="*/ 0 w 1797"/>
                <a:gd name="T3" fmla="*/ 0 h 746"/>
                <a:gd name="T4" fmla="*/ 0 w 1797"/>
                <a:gd name="T5" fmla="*/ 0 h 746"/>
                <a:gd name="T6" fmla="*/ 0 w 1797"/>
                <a:gd name="T7" fmla="*/ 0 h 746"/>
                <a:gd name="T8" fmla="*/ 0 w 1797"/>
                <a:gd name="T9" fmla="*/ 0 h 746"/>
                <a:gd name="T10" fmla="*/ 0 w 1797"/>
                <a:gd name="T11" fmla="*/ 0 h 746"/>
                <a:gd name="T12" fmla="*/ 0 w 1797"/>
                <a:gd name="T13" fmla="*/ 0 h 746"/>
                <a:gd name="T14" fmla="*/ 0 w 1797"/>
                <a:gd name="T15" fmla="*/ 0 h 746"/>
                <a:gd name="T16" fmla="*/ 0 w 1797"/>
                <a:gd name="T17" fmla="*/ 0 h 746"/>
                <a:gd name="T18" fmla="*/ 0 w 1797"/>
                <a:gd name="T19" fmla="*/ 0 h 746"/>
                <a:gd name="T20" fmla="*/ 0 w 1797"/>
                <a:gd name="T21" fmla="*/ 0 h 746"/>
                <a:gd name="T22" fmla="*/ 0 w 1797"/>
                <a:gd name="T23" fmla="*/ 0 h 746"/>
                <a:gd name="T24" fmla="*/ 0 w 1797"/>
                <a:gd name="T25" fmla="*/ 0 h 746"/>
                <a:gd name="T26" fmla="*/ 0 w 1797"/>
                <a:gd name="T27" fmla="*/ 0 h 746"/>
                <a:gd name="T28" fmla="*/ 0 w 1797"/>
                <a:gd name="T29" fmla="*/ 0 h 746"/>
                <a:gd name="T30" fmla="*/ 0 w 1797"/>
                <a:gd name="T31" fmla="*/ 0 h 746"/>
                <a:gd name="T32" fmla="*/ 0 w 1797"/>
                <a:gd name="T33" fmla="*/ 0 h 746"/>
                <a:gd name="T34" fmla="*/ 0 w 1797"/>
                <a:gd name="T35" fmla="*/ 0 h 746"/>
                <a:gd name="T36" fmla="*/ 0 w 1797"/>
                <a:gd name="T37" fmla="*/ 0 h 746"/>
                <a:gd name="T38" fmla="*/ 0 w 1797"/>
                <a:gd name="T39" fmla="*/ 0 h 746"/>
                <a:gd name="T40" fmla="*/ 0 w 1797"/>
                <a:gd name="T41" fmla="*/ 0 h 746"/>
                <a:gd name="T42" fmla="*/ 0 w 1797"/>
                <a:gd name="T43" fmla="*/ 0 h 746"/>
                <a:gd name="T44" fmla="*/ 0 w 1797"/>
                <a:gd name="T45" fmla="*/ 0 h 746"/>
                <a:gd name="T46" fmla="*/ 0 w 1797"/>
                <a:gd name="T47" fmla="*/ 0 h 746"/>
                <a:gd name="T48" fmla="*/ 0 w 1797"/>
                <a:gd name="T49" fmla="*/ 0 h 746"/>
                <a:gd name="T50" fmla="*/ 0 w 1797"/>
                <a:gd name="T51" fmla="*/ 0 h 746"/>
                <a:gd name="T52" fmla="*/ 0 w 1797"/>
                <a:gd name="T53" fmla="*/ 0 h 746"/>
                <a:gd name="T54" fmla="*/ 0 w 1797"/>
                <a:gd name="T55" fmla="*/ 0 h 746"/>
                <a:gd name="T56" fmla="*/ 0 w 1797"/>
                <a:gd name="T57" fmla="*/ 0 h 746"/>
                <a:gd name="T58" fmla="*/ 0 w 1797"/>
                <a:gd name="T59" fmla="*/ 0 h 746"/>
                <a:gd name="T60" fmla="*/ 0 w 1797"/>
                <a:gd name="T61" fmla="*/ 0 h 746"/>
                <a:gd name="T62" fmla="*/ 0 w 1797"/>
                <a:gd name="T63" fmla="*/ 0 h 746"/>
                <a:gd name="T64" fmla="*/ 0 w 1797"/>
                <a:gd name="T65" fmla="*/ 0 h 746"/>
                <a:gd name="T66" fmla="*/ 0 w 1797"/>
                <a:gd name="T67" fmla="*/ 0 h 746"/>
                <a:gd name="T68" fmla="*/ 0 w 1797"/>
                <a:gd name="T69" fmla="*/ 0 h 746"/>
                <a:gd name="T70" fmla="*/ 0 w 1797"/>
                <a:gd name="T71" fmla="*/ 0 h 746"/>
                <a:gd name="T72" fmla="*/ 0 w 1797"/>
                <a:gd name="T73" fmla="*/ 0 h 746"/>
                <a:gd name="T74" fmla="*/ 0 w 1797"/>
                <a:gd name="T75" fmla="*/ 0 h 746"/>
                <a:gd name="T76" fmla="*/ 0 w 1797"/>
                <a:gd name="T77" fmla="*/ 0 h 746"/>
                <a:gd name="T78" fmla="*/ 0 w 1797"/>
                <a:gd name="T79" fmla="*/ 0 h 746"/>
                <a:gd name="T80" fmla="*/ 0 w 1797"/>
                <a:gd name="T81" fmla="*/ 0 h 746"/>
                <a:gd name="T82" fmla="*/ 0 w 1797"/>
                <a:gd name="T83" fmla="*/ 0 h 746"/>
                <a:gd name="T84" fmla="*/ 0 w 1797"/>
                <a:gd name="T85" fmla="*/ 0 h 746"/>
                <a:gd name="T86" fmla="*/ 0 w 1797"/>
                <a:gd name="T87" fmla="*/ 0 h 746"/>
                <a:gd name="T88" fmla="*/ 0 w 1797"/>
                <a:gd name="T89" fmla="*/ 0 h 746"/>
                <a:gd name="T90" fmla="*/ 0 w 1797"/>
                <a:gd name="T91" fmla="*/ 0 h 746"/>
                <a:gd name="T92" fmla="*/ 0 w 1797"/>
                <a:gd name="T93" fmla="*/ 0 h 746"/>
                <a:gd name="T94" fmla="*/ 0 w 1797"/>
                <a:gd name="T95" fmla="*/ 0 h 746"/>
                <a:gd name="T96" fmla="*/ 0 w 1797"/>
                <a:gd name="T97" fmla="*/ 0 h 746"/>
                <a:gd name="T98" fmla="*/ 0 w 1797"/>
                <a:gd name="T99" fmla="*/ 0 h 746"/>
                <a:gd name="T100" fmla="*/ 0 w 1797"/>
                <a:gd name="T101" fmla="*/ 0 h 746"/>
                <a:gd name="T102" fmla="*/ 0 w 1797"/>
                <a:gd name="T103" fmla="*/ 0 h 746"/>
                <a:gd name="T104" fmla="*/ 0 w 1797"/>
                <a:gd name="T105" fmla="*/ 0 h 746"/>
                <a:gd name="T106" fmla="*/ 0 w 1797"/>
                <a:gd name="T107" fmla="*/ 0 h 7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7"/>
                <a:gd name="T163" fmla="*/ 0 h 746"/>
                <a:gd name="T164" fmla="*/ 1797 w 1797"/>
                <a:gd name="T165" fmla="*/ 746 h 7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7" h="746">
                  <a:moveTo>
                    <a:pt x="144" y="15"/>
                  </a:moveTo>
                  <a:lnTo>
                    <a:pt x="133" y="45"/>
                  </a:lnTo>
                  <a:lnTo>
                    <a:pt x="125" y="69"/>
                  </a:lnTo>
                  <a:lnTo>
                    <a:pt x="123" y="80"/>
                  </a:lnTo>
                  <a:lnTo>
                    <a:pt x="121" y="90"/>
                  </a:lnTo>
                  <a:lnTo>
                    <a:pt x="121" y="100"/>
                  </a:lnTo>
                  <a:lnTo>
                    <a:pt x="123" y="108"/>
                  </a:lnTo>
                  <a:lnTo>
                    <a:pt x="125" y="117"/>
                  </a:lnTo>
                  <a:lnTo>
                    <a:pt x="128" y="125"/>
                  </a:lnTo>
                  <a:lnTo>
                    <a:pt x="134" y="134"/>
                  </a:lnTo>
                  <a:lnTo>
                    <a:pt x="140" y="144"/>
                  </a:lnTo>
                  <a:lnTo>
                    <a:pt x="154" y="163"/>
                  </a:lnTo>
                  <a:lnTo>
                    <a:pt x="174" y="187"/>
                  </a:lnTo>
                  <a:lnTo>
                    <a:pt x="177" y="194"/>
                  </a:lnTo>
                  <a:lnTo>
                    <a:pt x="179" y="202"/>
                  </a:lnTo>
                  <a:lnTo>
                    <a:pt x="182" y="211"/>
                  </a:lnTo>
                  <a:lnTo>
                    <a:pt x="185" y="219"/>
                  </a:lnTo>
                  <a:lnTo>
                    <a:pt x="187" y="225"/>
                  </a:lnTo>
                  <a:lnTo>
                    <a:pt x="188" y="226"/>
                  </a:lnTo>
                  <a:lnTo>
                    <a:pt x="189" y="223"/>
                  </a:lnTo>
                  <a:lnTo>
                    <a:pt x="189" y="213"/>
                  </a:lnTo>
                  <a:lnTo>
                    <a:pt x="195" y="223"/>
                  </a:lnTo>
                  <a:lnTo>
                    <a:pt x="199" y="232"/>
                  </a:lnTo>
                  <a:lnTo>
                    <a:pt x="204" y="243"/>
                  </a:lnTo>
                  <a:lnTo>
                    <a:pt x="206" y="254"/>
                  </a:lnTo>
                  <a:lnTo>
                    <a:pt x="209" y="265"/>
                  </a:lnTo>
                  <a:lnTo>
                    <a:pt x="211" y="276"/>
                  </a:lnTo>
                  <a:lnTo>
                    <a:pt x="211" y="286"/>
                  </a:lnTo>
                  <a:lnTo>
                    <a:pt x="212" y="296"/>
                  </a:lnTo>
                  <a:lnTo>
                    <a:pt x="215" y="299"/>
                  </a:lnTo>
                  <a:lnTo>
                    <a:pt x="218" y="305"/>
                  </a:lnTo>
                  <a:lnTo>
                    <a:pt x="222" y="314"/>
                  </a:lnTo>
                  <a:lnTo>
                    <a:pt x="226" y="322"/>
                  </a:lnTo>
                  <a:lnTo>
                    <a:pt x="229" y="331"/>
                  </a:lnTo>
                  <a:lnTo>
                    <a:pt x="232" y="340"/>
                  </a:lnTo>
                  <a:lnTo>
                    <a:pt x="233" y="348"/>
                  </a:lnTo>
                  <a:lnTo>
                    <a:pt x="233" y="354"/>
                  </a:lnTo>
                  <a:lnTo>
                    <a:pt x="235" y="348"/>
                  </a:lnTo>
                  <a:lnTo>
                    <a:pt x="238" y="343"/>
                  </a:lnTo>
                  <a:lnTo>
                    <a:pt x="241" y="337"/>
                  </a:lnTo>
                  <a:lnTo>
                    <a:pt x="245" y="331"/>
                  </a:lnTo>
                  <a:lnTo>
                    <a:pt x="249" y="325"/>
                  </a:lnTo>
                  <a:lnTo>
                    <a:pt x="253" y="319"/>
                  </a:lnTo>
                  <a:lnTo>
                    <a:pt x="256" y="314"/>
                  </a:lnTo>
                  <a:lnTo>
                    <a:pt x="256" y="309"/>
                  </a:lnTo>
                  <a:lnTo>
                    <a:pt x="259" y="309"/>
                  </a:lnTo>
                  <a:lnTo>
                    <a:pt x="263" y="308"/>
                  </a:lnTo>
                  <a:lnTo>
                    <a:pt x="268" y="307"/>
                  </a:lnTo>
                  <a:lnTo>
                    <a:pt x="272" y="305"/>
                  </a:lnTo>
                  <a:lnTo>
                    <a:pt x="276" y="304"/>
                  </a:lnTo>
                  <a:lnTo>
                    <a:pt x="280" y="303"/>
                  </a:lnTo>
                  <a:lnTo>
                    <a:pt x="283" y="303"/>
                  </a:lnTo>
                  <a:lnTo>
                    <a:pt x="286" y="302"/>
                  </a:lnTo>
                  <a:lnTo>
                    <a:pt x="290" y="307"/>
                  </a:lnTo>
                  <a:lnTo>
                    <a:pt x="296" y="313"/>
                  </a:lnTo>
                  <a:lnTo>
                    <a:pt x="305" y="320"/>
                  </a:lnTo>
                  <a:lnTo>
                    <a:pt x="312" y="327"/>
                  </a:lnTo>
                  <a:lnTo>
                    <a:pt x="319" y="336"/>
                  </a:lnTo>
                  <a:lnTo>
                    <a:pt x="326" y="343"/>
                  </a:lnTo>
                  <a:lnTo>
                    <a:pt x="330" y="349"/>
                  </a:lnTo>
                  <a:lnTo>
                    <a:pt x="332" y="354"/>
                  </a:lnTo>
                  <a:lnTo>
                    <a:pt x="334" y="350"/>
                  </a:lnTo>
                  <a:lnTo>
                    <a:pt x="340" y="347"/>
                  </a:lnTo>
                  <a:lnTo>
                    <a:pt x="344" y="343"/>
                  </a:lnTo>
                  <a:lnTo>
                    <a:pt x="351" y="338"/>
                  </a:lnTo>
                  <a:lnTo>
                    <a:pt x="357" y="335"/>
                  </a:lnTo>
                  <a:lnTo>
                    <a:pt x="364" y="331"/>
                  </a:lnTo>
                  <a:lnTo>
                    <a:pt x="370" y="329"/>
                  </a:lnTo>
                  <a:lnTo>
                    <a:pt x="376" y="327"/>
                  </a:lnTo>
                  <a:lnTo>
                    <a:pt x="387" y="333"/>
                  </a:lnTo>
                  <a:lnTo>
                    <a:pt x="396" y="340"/>
                  </a:lnTo>
                  <a:lnTo>
                    <a:pt x="404" y="347"/>
                  </a:lnTo>
                  <a:lnTo>
                    <a:pt x="411" y="354"/>
                  </a:lnTo>
                  <a:lnTo>
                    <a:pt x="418" y="363"/>
                  </a:lnTo>
                  <a:lnTo>
                    <a:pt x="424" y="370"/>
                  </a:lnTo>
                  <a:lnTo>
                    <a:pt x="430" y="378"/>
                  </a:lnTo>
                  <a:lnTo>
                    <a:pt x="435" y="386"/>
                  </a:lnTo>
                  <a:lnTo>
                    <a:pt x="442" y="385"/>
                  </a:lnTo>
                  <a:lnTo>
                    <a:pt x="450" y="383"/>
                  </a:lnTo>
                  <a:lnTo>
                    <a:pt x="457" y="380"/>
                  </a:lnTo>
                  <a:lnTo>
                    <a:pt x="462" y="376"/>
                  </a:lnTo>
                  <a:lnTo>
                    <a:pt x="475" y="367"/>
                  </a:lnTo>
                  <a:lnTo>
                    <a:pt x="488" y="355"/>
                  </a:lnTo>
                  <a:lnTo>
                    <a:pt x="501" y="344"/>
                  </a:lnTo>
                  <a:lnTo>
                    <a:pt x="514" y="335"/>
                  </a:lnTo>
                  <a:lnTo>
                    <a:pt x="521" y="330"/>
                  </a:lnTo>
                  <a:lnTo>
                    <a:pt x="526" y="326"/>
                  </a:lnTo>
                  <a:lnTo>
                    <a:pt x="533" y="324"/>
                  </a:lnTo>
                  <a:lnTo>
                    <a:pt x="541" y="321"/>
                  </a:lnTo>
                  <a:lnTo>
                    <a:pt x="552" y="329"/>
                  </a:lnTo>
                  <a:lnTo>
                    <a:pt x="566" y="335"/>
                  </a:lnTo>
                  <a:lnTo>
                    <a:pt x="583" y="341"/>
                  </a:lnTo>
                  <a:lnTo>
                    <a:pt x="602" y="347"/>
                  </a:lnTo>
                  <a:lnTo>
                    <a:pt x="617" y="352"/>
                  </a:lnTo>
                  <a:lnTo>
                    <a:pt x="632" y="357"/>
                  </a:lnTo>
                  <a:lnTo>
                    <a:pt x="637" y="359"/>
                  </a:lnTo>
                  <a:lnTo>
                    <a:pt x="641" y="361"/>
                  </a:lnTo>
                  <a:lnTo>
                    <a:pt x="644" y="364"/>
                  </a:lnTo>
                  <a:lnTo>
                    <a:pt x="646" y="366"/>
                  </a:lnTo>
                  <a:lnTo>
                    <a:pt x="649" y="366"/>
                  </a:lnTo>
                  <a:lnTo>
                    <a:pt x="651" y="367"/>
                  </a:lnTo>
                  <a:lnTo>
                    <a:pt x="654" y="369"/>
                  </a:lnTo>
                  <a:lnTo>
                    <a:pt x="656" y="370"/>
                  </a:lnTo>
                  <a:lnTo>
                    <a:pt x="659" y="371"/>
                  </a:lnTo>
                  <a:lnTo>
                    <a:pt x="661" y="371"/>
                  </a:lnTo>
                  <a:lnTo>
                    <a:pt x="664" y="372"/>
                  </a:lnTo>
                  <a:lnTo>
                    <a:pt x="667" y="372"/>
                  </a:lnTo>
                  <a:lnTo>
                    <a:pt x="669" y="370"/>
                  </a:lnTo>
                  <a:lnTo>
                    <a:pt x="669" y="367"/>
                  </a:lnTo>
                  <a:lnTo>
                    <a:pt x="670" y="365"/>
                  </a:lnTo>
                  <a:lnTo>
                    <a:pt x="671" y="363"/>
                  </a:lnTo>
                  <a:lnTo>
                    <a:pt x="673" y="360"/>
                  </a:lnTo>
                  <a:lnTo>
                    <a:pt x="674" y="358"/>
                  </a:lnTo>
                  <a:lnTo>
                    <a:pt x="674" y="355"/>
                  </a:lnTo>
                  <a:lnTo>
                    <a:pt x="676" y="354"/>
                  </a:lnTo>
                  <a:lnTo>
                    <a:pt x="713" y="358"/>
                  </a:lnTo>
                  <a:lnTo>
                    <a:pt x="751" y="363"/>
                  </a:lnTo>
                  <a:lnTo>
                    <a:pt x="792" y="370"/>
                  </a:lnTo>
                  <a:lnTo>
                    <a:pt x="832" y="378"/>
                  </a:lnTo>
                  <a:lnTo>
                    <a:pt x="873" y="386"/>
                  </a:lnTo>
                  <a:lnTo>
                    <a:pt x="913" y="392"/>
                  </a:lnTo>
                  <a:lnTo>
                    <a:pt x="933" y="394"/>
                  </a:lnTo>
                  <a:lnTo>
                    <a:pt x="951" y="397"/>
                  </a:lnTo>
                  <a:lnTo>
                    <a:pt x="970" y="398"/>
                  </a:lnTo>
                  <a:lnTo>
                    <a:pt x="988" y="398"/>
                  </a:lnTo>
                  <a:lnTo>
                    <a:pt x="974" y="386"/>
                  </a:lnTo>
                  <a:lnTo>
                    <a:pt x="980" y="382"/>
                  </a:lnTo>
                  <a:lnTo>
                    <a:pt x="990" y="380"/>
                  </a:lnTo>
                  <a:lnTo>
                    <a:pt x="1001" y="377"/>
                  </a:lnTo>
                  <a:lnTo>
                    <a:pt x="1015" y="376"/>
                  </a:lnTo>
                  <a:lnTo>
                    <a:pt x="1050" y="374"/>
                  </a:lnTo>
                  <a:lnTo>
                    <a:pt x="1086" y="375"/>
                  </a:lnTo>
                  <a:lnTo>
                    <a:pt x="1123" y="376"/>
                  </a:lnTo>
                  <a:lnTo>
                    <a:pt x="1158" y="380"/>
                  </a:lnTo>
                  <a:lnTo>
                    <a:pt x="1172" y="382"/>
                  </a:lnTo>
                  <a:lnTo>
                    <a:pt x="1183" y="386"/>
                  </a:lnTo>
                  <a:lnTo>
                    <a:pt x="1192" y="388"/>
                  </a:lnTo>
                  <a:lnTo>
                    <a:pt x="1199" y="392"/>
                  </a:lnTo>
                  <a:lnTo>
                    <a:pt x="1204" y="392"/>
                  </a:lnTo>
                  <a:lnTo>
                    <a:pt x="1209" y="392"/>
                  </a:lnTo>
                  <a:lnTo>
                    <a:pt x="1214" y="392"/>
                  </a:lnTo>
                  <a:lnTo>
                    <a:pt x="1220" y="391"/>
                  </a:lnTo>
                  <a:lnTo>
                    <a:pt x="1224" y="391"/>
                  </a:lnTo>
                  <a:lnTo>
                    <a:pt x="1229" y="389"/>
                  </a:lnTo>
                  <a:lnTo>
                    <a:pt x="1233" y="388"/>
                  </a:lnTo>
                  <a:lnTo>
                    <a:pt x="1236" y="386"/>
                  </a:lnTo>
                  <a:lnTo>
                    <a:pt x="1220" y="380"/>
                  </a:lnTo>
                  <a:lnTo>
                    <a:pt x="1220" y="360"/>
                  </a:lnTo>
                  <a:lnTo>
                    <a:pt x="1224" y="359"/>
                  </a:lnTo>
                  <a:lnTo>
                    <a:pt x="1229" y="358"/>
                  </a:lnTo>
                  <a:lnTo>
                    <a:pt x="1233" y="355"/>
                  </a:lnTo>
                  <a:lnTo>
                    <a:pt x="1239" y="353"/>
                  </a:lnTo>
                  <a:lnTo>
                    <a:pt x="1243" y="349"/>
                  </a:lnTo>
                  <a:lnTo>
                    <a:pt x="1247" y="347"/>
                  </a:lnTo>
                  <a:lnTo>
                    <a:pt x="1250" y="343"/>
                  </a:lnTo>
                  <a:lnTo>
                    <a:pt x="1250" y="341"/>
                  </a:lnTo>
                  <a:lnTo>
                    <a:pt x="1267" y="347"/>
                  </a:lnTo>
                  <a:lnTo>
                    <a:pt x="1286" y="353"/>
                  </a:lnTo>
                  <a:lnTo>
                    <a:pt x="1307" y="359"/>
                  </a:lnTo>
                  <a:lnTo>
                    <a:pt x="1330" y="365"/>
                  </a:lnTo>
                  <a:lnTo>
                    <a:pt x="1354" y="370"/>
                  </a:lnTo>
                  <a:lnTo>
                    <a:pt x="1375" y="372"/>
                  </a:lnTo>
                  <a:lnTo>
                    <a:pt x="1386" y="372"/>
                  </a:lnTo>
                  <a:lnTo>
                    <a:pt x="1396" y="371"/>
                  </a:lnTo>
                  <a:lnTo>
                    <a:pt x="1406" y="370"/>
                  </a:lnTo>
                  <a:lnTo>
                    <a:pt x="1415" y="366"/>
                  </a:lnTo>
                  <a:lnTo>
                    <a:pt x="1415" y="335"/>
                  </a:lnTo>
                  <a:lnTo>
                    <a:pt x="1436" y="333"/>
                  </a:lnTo>
                  <a:lnTo>
                    <a:pt x="1456" y="332"/>
                  </a:lnTo>
                  <a:lnTo>
                    <a:pt x="1476" y="331"/>
                  </a:lnTo>
                  <a:lnTo>
                    <a:pt x="1493" y="329"/>
                  </a:lnTo>
                  <a:lnTo>
                    <a:pt x="1527" y="321"/>
                  </a:lnTo>
                  <a:lnTo>
                    <a:pt x="1558" y="314"/>
                  </a:lnTo>
                  <a:lnTo>
                    <a:pt x="1590" y="305"/>
                  </a:lnTo>
                  <a:lnTo>
                    <a:pt x="1621" y="297"/>
                  </a:lnTo>
                  <a:lnTo>
                    <a:pt x="1638" y="293"/>
                  </a:lnTo>
                  <a:lnTo>
                    <a:pt x="1655" y="290"/>
                  </a:lnTo>
                  <a:lnTo>
                    <a:pt x="1672" y="287"/>
                  </a:lnTo>
                  <a:lnTo>
                    <a:pt x="1691" y="285"/>
                  </a:lnTo>
                  <a:lnTo>
                    <a:pt x="1739" y="308"/>
                  </a:lnTo>
                  <a:lnTo>
                    <a:pt x="1743" y="325"/>
                  </a:lnTo>
                  <a:lnTo>
                    <a:pt x="1749" y="343"/>
                  </a:lnTo>
                  <a:lnTo>
                    <a:pt x="1756" y="364"/>
                  </a:lnTo>
                  <a:lnTo>
                    <a:pt x="1765" y="385"/>
                  </a:lnTo>
                  <a:lnTo>
                    <a:pt x="1772" y="406"/>
                  </a:lnTo>
                  <a:lnTo>
                    <a:pt x="1780" y="430"/>
                  </a:lnTo>
                  <a:lnTo>
                    <a:pt x="1789" y="451"/>
                  </a:lnTo>
                  <a:lnTo>
                    <a:pt x="1797" y="475"/>
                  </a:lnTo>
                  <a:lnTo>
                    <a:pt x="1766" y="522"/>
                  </a:lnTo>
                  <a:lnTo>
                    <a:pt x="1701" y="565"/>
                  </a:lnTo>
                  <a:lnTo>
                    <a:pt x="1657" y="582"/>
                  </a:lnTo>
                  <a:lnTo>
                    <a:pt x="1476" y="683"/>
                  </a:lnTo>
                  <a:lnTo>
                    <a:pt x="1367" y="725"/>
                  </a:lnTo>
                  <a:lnTo>
                    <a:pt x="1256" y="740"/>
                  </a:lnTo>
                  <a:lnTo>
                    <a:pt x="1065" y="746"/>
                  </a:lnTo>
                  <a:lnTo>
                    <a:pt x="967" y="735"/>
                  </a:lnTo>
                  <a:lnTo>
                    <a:pt x="926" y="722"/>
                  </a:lnTo>
                  <a:lnTo>
                    <a:pt x="725" y="680"/>
                  </a:lnTo>
                  <a:lnTo>
                    <a:pt x="632" y="656"/>
                  </a:lnTo>
                  <a:lnTo>
                    <a:pt x="514" y="613"/>
                  </a:lnTo>
                  <a:lnTo>
                    <a:pt x="359" y="572"/>
                  </a:lnTo>
                  <a:lnTo>
                    <a:pt x="260" y="537"/>
                  </a:lnTo>
                  <a:lnTo>
                    <a:pt x="162" y="512"/>
                  </a:lnTo>
                  <a:lnTo>
                    <a:pt x="118" y="495"/>
                  </a:lnTo>
                  <a:lnTo>
                    <a:pt x="57" y="428"/>
                  </a:lnTo>
                  <a:lnTo>
                    <a:pt x="40" y="393"/>
                  </a:lnTo>
                  <a:lnTo>
                    <a:pt x="40" y="348"/>
                  </a:lnTo>
                  <a:lnTo>
                    <a:pt x="0" y="268"/>
                  </a:lnTo>
                  <a:lnTo>
                    <a:pt x="5" y="219"/>
                  </a:lnTo>
                  <a:lnTo>
                    <a:pt x="12" y="178"/>
                  </a:lnTo>
                  <a:lnTo>
                    <a:pt x="7" y="125"/>
                  </a:lnTo>
                  <a:lnTo>
                    <a:pt x="49" y="96"/>
                  </a:lnTo>
                  <a:lnTo>
                    <a:pt x="61" y="83"/>
                  </a:lnTo>
                  <a:lnTo>
                    <a:pt x="61" y="66"/>
                  </a:lnTo>
                  <a:lnTo>
                    <a:pt x="103" y="23"/>
                  </a:lnTo>
                  <a:lnTo>
                    <a:pt x="144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49" name="Freeform 42"/>
            <p:cNvSpPr>
              <a:spLocks/>
            </p:cNvSpPr>
            <p:nvPr/>
          </p:nvSpPr>
          <p:spPr bwMode="auto">
            <a:xfrm>
              <a:off x="1386" y="1880"/>
              <a:ext cx="97" cy="35"/>
            </a:xfrm>
            <a:custGeom>
              <a:avLst/>
              <a:gdLst>
                <a:gd name="T0" fmla="*/ 0 w 293"/>
                <a:gd name="T1" fmla="*/ 0 h 106"/>
                <a:gd name="T2" fmla="*/ 0 w 293"/>
                <a:gd name="T3" fmla="*/ 0 h 106"/>
                <a:gd name="T4" fmla="*/ 0 w 293"/>
                <a:gd name="T5" fmla="*/ 0 h 106"/>
                <a:gd name="T6" fmla="*/ 0 w 293"/>
                <a:gd name="T7" fmla="*/ 0 h 106"/>
                <a:gd name="T8" fmla="*/ 0 w 293"/>
                <a:gd name="T9" fmla="*/ 0 h 106"/>
                <a:gd name="T10" fmla="*/ 0 w 293"/>
                <a:gd name="T11" fmla="*/ 0 h 106"/>
                <a:gd name="T12" fmla="*/ 0 w 293"/>
                <a:gd name="T13" fmla="*/ 0 h 106"/>
                <a:gd name="T14" fmla="*/ 0 w 293"/>
                <a:gd name="T15" fmla="*/ 0 h 106"/>
                <a:gd name="T16" fmla="*/ 0 w 293"/>
                <a:gd name="T17" fmla="*/ 0 h 106"/>
                <a:gd name="T18" fmla="*/ 0 w 293"/>
                <a:gd name="T19" fmla="*/ 0 h 106"/>
                <a:gd name="T20" fmla="*/ 0 w 293"/>
                <a:gd name="T21" fmla="*/ 0 h 106"/>
                <a:gd name="T22" fmla="*/ 0 w 293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3"/>
                <a:gd name="T37" fmla="*/ 0 h 106"/>
                <a:gd name="T38" fmla="*/ 293 w 293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3" h="106">
                  <a:moveTo>
                    <a:pt x="269" y="17"/>
                  </a:moveTo>
                  <a:lnTo>
                    <a:pt x="284" y="24"/>
                  </a:lnTo>
                  <a:lnTo>
                    <a:pt x="293" y="24"/>
                  </a:lnTo>
                  <a:lnTo>
                    <a:pt x="284" y="46"/>
                  </a:lnTo>
                  <a:lnTo>
                    <a:pt x="228" y="76"/>
                  </a:lnTo>
                  <a:lnTo>
                    <a:pt x="147" y="98"/>
                  </a:lnTo>
                  <a:lnTo>
                    <a:pt x="85" y="106"/>
                  </a:lnTo>
                  <a:lnTo>
                    <a:pt x="0" y="101"/>
                  </a:lnTo>
                  <a:lnTo>
                    <a:pt x="118" y="24"/>
                  </a:lnTo>
                  <a:lnTo>
                    <a:pt x="151" y="0"/>
                  </a:lnTo>
                  <a:lnTo>
                    <a:pt x="208" y="3"/>
                  </a:lnTo>
                  <a:lnTo>
                    <a:pt x="269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0" name="Freeform 43"/>
            <p:cNvSpPr>
              <a:spLocks/>
            </p:cNvSpPr>
            <p:nvPr/>
          </p:nvSpPr>
          <p:spPr bwMode="auto">
            <a:xfrm>
              <a:off x="1076" y="1885"/>
              <a:ext cx="91" cy="43"/>
            </a:xfrm>
            <a:custGeom>
              <a:avLst/>
              <a:gdLst>
                <a:gd name="T0" fmla="*/ 0 w 273"/>
                <a:gd name="T1" fmla="*/ 0 h 129"/>
                <a:gd name="T2" fmla="*/ 0 w 273"/>
                <a:gd name="T3" fmla="*/ 0 h 129"/>
                <a:gd name="T4" fmla="*/ 0 w 273"/>
                <a:gd name="T5" fmla="*/ 0 h 129"/>
                <a:gd name="T6" fmla="*/ 0 w 273"/>
                <a:gd name="T7" fmla="*/ 0 h 129"/>
                <a:gd name="T8" fmla="*/ 0 w 273"/>
                <a:gd name="T9" fmla="*/ 0 h 129"/>
                <a:gd name="T10" fmla="*/ 0 w 273"/>
                <a:gd name="T11" fmla="*/ 0 h 129"/>
                <a:gd name="T12" fmla="*/ 0 w 273"/>
                <a:gd name="T13" fmla="*/ 0 h 129"/>
                <a:gd name="T14" fmla="*/ 0 w 273"/>
                <a:gd name="T15" fmla="*/ 0 h 129"/>
                <a:gd name="T16" fmla="*/ 0 w 273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29"/>
                <a:gd name="T29" fmla="*/ 273 w 273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29">
                  <a:moveTo>
                    <a:pt x="236" y="60"/>
                  </a:moveTo>
                  <a:lnTo>
                    <a:pt x="164" y="129"/>
                  </a:lnTo>
                  <a:lnTo>
                    <a:pt x="5" y="118"/>
                  </a:lnTo>
                  <a:lnTo>
                    <a:pt x="0" y="116"/>
                  </a:lnTo>
                  <a:lnTo>
                    <a:pt x="49" y="49"/>
                  </a:lnTo>
                  <a:lnTo>
                    <a:pt x="258" y="8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36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1" name="Freeform 44"/>
            <p:cNvSpPr>
              <a:spLocks/>
            </p:cNvSpPr>
            <p:nvPr/>
          </p:nvSpPr>
          <p:spPr bwMode="auto">
            <a:xfrm>
              <a:off x="946" y="1902"/>
              <a:ext cx="135" cy="20"/>
            </a:xfrm>
            <a:custGeom>
              <a:avLst/>
              <a:gdLst>
                <a:gd name="T0" fmla="*/ 0 w 404"/>
                <a:gd name="T1" fmla="*/ 0 h 58"/>
                <a:gd name="T2" fmla="*/ 0 w 404"/>
                <a:gd name="T3" fmla="*/ 0 h 58"/>
                <a:gd name="T4" fmla="*/ 0 w 404"/>
                <a:gd name="T5" fmla="*/ 0 h 58"/>
                <a:gd name="T6" fmla="*/ 0 w 404"/>
                <a:gd name="T7" fmla="*/ 0 h 58"/>
                <a:gd name="T8" fmla="*/ 0 w 404"/>
                <a:gd name="T9" fmla="*/ 0 h 58"/>
                <a:gd name="T10" fmla="*/ 0 w 404"/>
                <a:gd name="T11" fmla="*/ 0 h 58"/>
                <a:gd name="T12" fmla="*/ 0 w 404"/>
                <a:gd name="T13" fmla="*/ 0 h 58"/>
                <a:gd name="T14" fmla="*/ 0 w 404"/>
                <a:gd name="T15" fmla="*/ 0 h 58"/>
                <a:gd name="T16" fmla="*/ 0 w 40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58"/>
                <a:gd name="T29" fmla="*/ 404 w 40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58">
                  <a:moveTo>
                    <a:pt x="380" y="39"/>
                  </a:moveTo>
                  <a:lnTo>
                    <a:pt x="356" y="58"/>
                  </a:lnTo>
                  <a:lnTo>
                    <a:pt x="299" y="58"/>
                  </a:lnTo>
                  <a:lnTo>
                    <a:pt x="142" y="39"/>
                  </a:lnTo>
                  <a:lnTo>
                    <a:pt x="0" y="28"/>
                  </a:lnTo>
                  <a:lnTo>
                    <a:pt x="192" y="24"/>
                  </a:lnTo>
                  <a:lnTo>
                    <a:pt x="393" y="0"/>
                  </a:lnTo>
                  <a:lnTo>
                    <a:pt x="404" y="0"/>
                  </a:lnTo>
                  <a:lnTo>
                    <a:pt x="38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2" name="Freeform 45"/>
            <p:cNvSpPr>
              <a:spLocks/>
            </p:cNvSpPr>
            <p:nvPr/>
          </p:nvSpPr>
          <p:spPr bwMode="auto">
            <a:xfrm>
              <a:off x="1199" y="1921"/>
              <a:ext cx="220" cy="86"/>
            </a:xfrm>
            <a:custGeom>
              <a:avLst/>
              <a:gdLst>
                <a:gd name="T0" fmla="*/ 0 w 660"/>
                <a:gd name="T1" fmla="*/ 0 h 258"/>
                <a:gd name="T2" fmla="*/ 0 w 660"/>
                <a:gd name="T3" fmla="*/ 0 h 258"/>
                <a:gd name="T4" fmla="*/ 0 w 660"/>
                <a:gd name="T5" fmla="*/ 0 h 258"/>
                <a:gd name="T6" fmla="*/ 0 w 660"/>
                <a:gd name="T7" fmla="*/ 0 h 258"/>
                <a:gd name="T8" fmla="*/ 0 w 660"/>
                <a:gd name="T9" fmla="*/ 0 h 258"/>
                <a:gd name="T10" fmla="*/ 0 w 660"/>
                <a:gd name="T11" fmla="*/ 0 h 258"/>
                <a:gd name="T12" fmla="*/ 0 w 660"/>
                <a:gd name="T13" fmla="*/ 0 h 258"/>
                <a:gd name="T14" fmla="*/ 0 w 660"/>
                <a:gd name="T15" fmla="*/ 0 h 258"/>
                <a:gd name="T16" fmla="*/ 0 w 660"/>
                <a:gd name="T17" fmla="*/ 0 h 258"/>
                <a:gd name="T18" fmla="*/ 0 w 660"/>
                <a:gd name="T19" fmla="*/ 0 h 258"/>
                <a:gd name="T20" fmla="*/ 0 w 660"/>
                <a:gd name="T21" fmla="*/ 0 h 258"/>
                <a:gd name="T22" fmla="*/ 0 w 660"/>
                <a:gd name="T23" fmla="*/ 0 h 258"/>
                <a:gd name="T24" fmla="*/ 0 w 660"/>
                <a:gd name="T25" fmla="*/ 0 h 258"/>
                <a:gd name="T26" fmla="*/ 0 w 660"/>
                <a:gd name="T27" fmla="*/ 0 h 258"/>
                <a:gd name="T28" fmla="*/ 0 w 660"/>
                <a:gd name="T29" fmla="*/ 0 h 258"/>
                <a:gd name="T30" fmla="*/ 0 w 660"/>
                <a:gd name="T31" fmla="*/ 0 h 258"/>
                <a:gd name="T32" fmla="*/ 0 w 660"/>
                <a:gd name="T33" fmla="*/ 0 h 258"/>
                <a:gd name="T34" fmla="*/ 0 w 660"/>
                <a:gd name="T35" fmla="*/ 0 h 258"/>
                <a:gd name="T36" fmla="*/ 0 w 660"/>
                <a:gd name="T37" fmla="*/ 0 h 258"/>
                <a:gd name="T38" fmla="*/ 0 w 660"/>
                <a:gd name="T39" fmla="*/ 0 h 258"/>
                <a:gd name="T40" fmla="*/ 0 w 660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0"/>
                <a:gd name="T64" fmla="*/ 0 h 258"/>
                <a:gd name="T65" fmla="*/ 660 w 660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0" h="258">
                  <a:moveTo>
                    <a:pt x="660" y="2"/>
                  </a:moveTo>
                  <a:lnTo>
                    <a:pt x="616" y="52"/>
                  </a:lnTo>
                  <a:lnTo>
                    <a:pt x="437" y="138"/>
                  </a:lnTo>
                  <a:lnTo>
                    <a:pt x="391" y="153"/>
                  </a:lnTo>
                  <a:lnTo>
                    <a:pt x="282" y="230"/>
                  </a:lnTo>
                  <a:lnTo>
                    <a:pt x="265" y="254"/>
                  </a:lnTo>
                  <a:lnTo>
                    <a:pt x="261" y="258"/>
                  </a:lnTo>
                  <a:lnTo>
                    <a:pt x="258" y="191"/>
                  </a:lnTo>
                  <a:lnTo>
                    <a:pt x="224" y="146"/>
                  </a:lnTo>
                  <a:lnTo>
                    <a:pt x="107" y="80"/>
                  </a:lnTo>
                  <a:lnTo>
                    <a:pt x="0" y="41"/>
                  </a:lnTo>
                  <a:lnTo>
                    <a:pt x="29" y="41"/>
                  </a:lnTo>
                  <a:lnTo>
                    <a:pt x="37" y="48"/>
                  </a:lnTo>
                  <a:lnTo>
                    <a:pt x="155" y="58"/>
                  </a:lnTo>
                  <a:lnTo>
                    <a:pt x="229" y="65"/>
                  </a:lnTo>
                  <a:lnTo>
                    <a:pt x="322" y="56"/>
                  </a:lnTo>
                  <a:lnTo>
                    <a:pt x="457" y="13"/>
                  </a:lnTo>
                  <a:lnTo>
                    <a:pt x="497" y="2"/>
                  </a:lnTo>
                  <a:lnTo>
                    <a:pt x="623" y="0"/>
                  </a:lnTo>
                  <a:lnTo>
                    <a:pt x="653" y="2"/>
                  </a:lnTo>
                  <a:lnTo>
                    <a:pt x="66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3" name="Freeform 46"/>
            <p:cNvSpPr>
              <a:spLocks/>
            </p:cNvSpPr>
            <p:nvPr/>
          </p:nvSpPr>
          <p:spPr bwMode="auto">
            <a:xfrm>
              <a:off x="801" y="2087"/>
              <a:ext cx="114" cy="93"/>
            </a:xfrm>
            <a:custGeom>
              <a:avLst/>
              <a:gdLst>
                <a:gd name="T0" fmla="*/ 0 w 342"/>
                <a:gd name="T1" fmla="*/ 0 h 280"/>
                <a:gd name="T2" fmla="*/ 0 w 342"/>
                <a:gd name="T3" fmla="*/ 0 h 280"/>
                <a:gd name="T4" fmla="*/ 0 w 342"/>
                <a:gd name="T5" fmla="*/ 0 h 280"/>
                <a:gd name="T6" fmla="*/ 0 w 342"/>
                <a:gd name="T7" fmla="*/ 0 h 280"/>
                <a:gd name="T8" fmla="*/ 0 w 342"/>
                <a:gd name="T9" fmla="*/ 0 h 280"/>
                <a:gd name="T10" fmla="*/ 0 w 342"/>
                <a:gd name="T11" fmla="*/ 0 h 280"/>
                <a:gd name="T12" fmla="*/ 0 w 342"/>
                <a:gd name="T13" fmla="*/ 0 h 280"/>
                <a:gd name="T14" fmla="*/ 0 w 342"/>
                <a:gd name="T15" fmla="*/ 0 h 280"/>
                <a:gd name="T16" fmla="*/ 0 w 342"/>
                <a:gd name="T17" fmla="*/ 0 h 280"/>
                <a:gd name="T18" fmla="*/ 0 w 342"/>
                <a:gd name="T19" fmla="*/ 0 h 280"/>
                <a:gd name="T20" fmla="*/ 0 w 342"/>
                <a:gd name="T21" fmla="*/ 0 h 280"/>
                <a:gd name="T22" fmla="*/ 0 w 342"/>
                <a:gd name="T23" fmla="*/ 0 h 280"/>
                <a:gd name="T24" fmla="*/ 0 w 342"/>
                <a:gd name="T25" fmla="*/ 0 h 280"/>
                <a:gd name="T26" fmla="*/ 0 w 342"/>
                <a:gd name="T27" fmla="*/ 0 h 280"/>
                <a:gd name="T28" fmla="*/ 0 w 342"/>
                <a:gd name="T29" fmla="*/ 0 h 280"/>
                <a:gd name="T30" fmla="*/ 0 w 342"/>
                <a:gd name="T31" fmla="*/ 0 h 280"/>
                <a:gd name="T32" fmla="*/ 0 w 342"/>
                <a:gd name="T33" fmla="*/ 0 h 280"/>
                <a:gd name="T34" fmla="*/ 0 w 342"/>
                <a:gd name="T35" fmla="*/ 0 h 280"/>
                <a:gd name="T36" fmla="*/ 0 w 342"/>
                <a:gd name="T37" fmla="*/ 0 h 280"/>
                <a:gd name="T38" fmla="*/ 0 w 342"/>
                <a:gd name="T39" fmla="*/ 0 h 280"/>
                <a:gd name="T40" fmla="*/ 0 w 342"/>
                <a:gd name="T41" fmla="*/ 0 h 280"/>
                <a:gd name="T42" fmla="*/ 0 w 342"/>
                <a:gd name="T43" fmla="*/ 0 h 280"/>
                <a:gd name="T44" fmla="*/ 0 w 342"/>
                <a:gd name="T45" fmla="*/ 0 h 280"/>
                <a:gd name="T46" fmla="*/ 0 w 342"/>
                <a:gd name="T47" fmla="*/ 0 h 280"/>
                <a:gd name="T48" fmla="*/ 0 w 342"/>
                <a:gd name="T49" fmla="*/ 0 h 280"/>
                <a:gd name="T50" fmla="*/ 0 w 342"/>
                <a:gd name="T51" fmla="*/ 0 h 280"/>
                <a:gd name="T52" fmla="*/ 0 w 342"/>
                <a:gd name="T53" fmla="*/ 0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280"/>
                <a:gd name="T83" fmla="*/ 342 w 342"/>
                <a:gd name="T84" fmla="*/ 280 h 2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280">
                  <a:moveTo>
                    <a:pt x="314" y="54"/>
                  </a:moveTo>
                  <a:lnTo>
                    <a:pt x="311" y="127"/>
                  </a:lnTo>
                  <a:lnTo>
                    <a:pt x="342" y="175"/>
                  </a:lnTo>
                  <a:lnTo>
                    <a:pt x="294" y="175"/>
                  </a:lnTo>
                  <a:lnTo>
                    <a:pt x="277" y="194"/>
                  </a:lnTo>
                  <a:lnTo>
                    <a:pt x="277" y="220"/>
                  </a:lnTo>
                  <a:lnTo>
                    <a:pt x="266" y="239"/>
                  </a:lnTo>
                  <a:lnTo>
                    <a:pt x="192" y="256"/>
                  </a:lnTo>
                  <a:lnTo>
                    <a:pt x="111" y="267"/>
                  </a:lnTo>
                  <a:lnTo>
                    <a:pt x="65" y="280"/>
                  </a:lnTo>
                  <a:lnTo>
                    <a:pt x="74" y="263"/>
                  </a:lnTo>
                  <a:lnTo>
                    <a:pt x="65" y="239"/>
                  </a:lnTo>
                  <a:lnTo>
                    <a:pt x="28" y="224"/>
                  </a:lnTo>
                  <a:lnTo>
                    <a:pt x="0" y="224"/>
                  </a:lnTo>
                  <a:lnTo>
                    <a:pt x="94" y="203"/>
                  </a:lnTo>
                  <a:lnTo>
                    <a:pt x="102" y="203"/>
                  </a:lnTo>
                  <a:lnTo>
                    <a:pt x="106" y="200"/>
                  </a:lnTo>
                  <a:lnTo>
                    <a:pt x="91" y="189"/>
                  </a:lnTo>
                  <a:lnTo>
                    <a:pt x="45" y="186"/>
                  </a:lnTo>
                  <a:lnTo>
                    <a:pt x="139" y="179"/>
                  </a:lnTo>
                  <a:lnTo>
                    <a:pt x="229" y="172"/>
                  </a:lnTo>
                  <a:lnTo>
                    <a:pt x="261" y="155"/>
                  </a:lnTo>
                  <a:lnTo>
                    <a:pt x="273" y="140"/>
                  </a:lnTo>
                  <a:lnTo>
                    <a:pt x="270" y="26"/>
                  </a:lnTo>
                  <a:lnTo>
                    <a:pt x="261" y="0"/>
                  </a:lnTo>
                  <a:lnTo>
                    <a:pt x="327" y="22"/>
                  </a:lnTo>
                  <a:lnTo>
                    <a:pt x="314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4" name="Freeform 47"/>
            <p:cNvSpPr>
              <a:spLocks/>
            </p:cNvSpPr>
            <p:nvPr/>
          </p:nvSpPr>
          <p:spPr bwMode="auto">
            <a:xfrm>
              <a:off x="886" y="2110"/>
              <a:ext cx="129" cy="140"/>
            </a:xfrm>
            <a:custGeom>
              <a:avLst/>
              <a:gdLst>
                <a:gd name="T0" fmla="*/ 0 w 387"/>
                <a:gd name="T1" fmla="*/ 0 h 418"/>
                <a:gd name="T2" fmla="*/ 0 w 387"/>
                <a:gd name="T3" fmla="*/ 0 h 418"/>
                <a:gd name="T4" fmla="*/ 0 w 387"/>
                <a:gd name="T5" fmla="*/ 0 h 418"/>
                <a:gd name="T6" fmla="*/ 0 w 387"/>
                <a:gd name="T7" fmla="*/ 0 h 418"/>
                <a:gd name="T8" fmla="*/ 0 w 387"/>
                <a:gd name="T9" fmla="*/ 0 h 418"/>
                <a:gd name="T10" fmla="*/ 0 w 387"/>
                <a:gd name="T11" fmla="*/ 0 h 418"/>
                <a:gd name="T12" fmla="*/ 0 w 387"/>
                <a:gd name="T13" fmla="*/ 0 h 418"/>
                <a:gd name="T14" fmla="*/ 0 w 387"/>
                <a:gd name="T15" fmla="*/ 0 h 418"/>
                <a:gd name="T16" fmla="*/ 0 w 387"/>
                <a:gd name="T17" fmla="*/ 0 h 418"/>
                <a:gd name="T18" fmla="*/ 0 w 387"/>
                <a:gd name="T19" fmla="*/ 0 h 418"/>
                <a:gd name="T20" fmla="*/ 0 w 387"/>
                <a:gd name="T21" fmla="*/ 0 h 418"/>
                <a:gd name="T22" fmla="*/ 0 w 387"/>
                <a:gd name="T23" fmla="*/ 0 h 418"/>
                <a:gd name="T24" fmla="*/ 0 w 387"/>
                <a:gd name="T25" fmla="*/ 0 h 418"/>
                <a:gd name="T26" fmla="*/ 0 w 387"/>
                <a:gd name="T27" fmla="*/ 0 h 418"/>
                <a:gd name="T28" fmla="*/ 0 w 387"/>
                <a:gd name="T29" fmla="*/ 0 h 418"/>
                <a:gd name="T30" fmla="*/ 0 w 387"/>
                <a:gd name="T31" fmla="*/ 0 h 418"/>
                <a:gd name="T32" fmla="*/ 0 w 387"/>
                <a:gd name="T33" fmla="*/ 0 h 418"/>
                <a:gd name="T34" fmla="*/ 0 w 387"/>
                <a:gd name="T35" fmla="*/ 0 h 418"/>
                <a:gd name="T36" fmla="*/ 0 w 387"/>
                <a:gd name="T37" fmla="*/ 0 h 418"/>
                <a:gd name="T38" fmla="*/ 0 w 387"/>
                <a:gd name="T39" fmla="*/ 0 h 418"/>
                <a:gd name="T40" fmla="*/ 0 w 387"/>
                <a:gd name="T41" fmla="*/ 0 h 418"/>
                <a:gd name="T42" fmla="*/ 0 w 387"/>
                <a:gd name="T43" fmla="*/ 0 h 418"/>
                <a:gd name="T44" fmla="*/ 0 w 387"/>
                <a:gd name="T45" fmla="*/ 0 h 418"/>
                <a:gd name="T46" fmla="*/ 0 w 387"/>
                <a:gd name="T47" fmla="*/ 0 h 418"/>
                <a:gd name="T48" fmla="*/ 0 w 387"/>
                <a:gd name="T49" fmla="*/ 0 h 418"/>
                <a:gd name="T50" fmla="*/ 0 w 387"/>
                <a:gd name="T51" fmla="*/ 0 h 418"/>
                <a:gd name="T52" fmla="*/ 0 w 387"/>
                <a:gd name="T53" fmla="*/ 0 h 418"/>
                <a:gd name="T54" fmla="*/ 0 w 387"/>
                <a:gd name="T55" fmla="*/ 0 h 418"/>
                <a:gd name="T56" fmla="*/ 0 w 387"/>
                <a:gd name="T57" fmla="*/ 0 h 418"/>
                <a:gd name="T58" fmla="*/ 0 w 387"/>
                <a:gd name="T59" fmla="*/ 0 h 418"/>
                <a:gd name="T60" fmla="*/ 0 w 387"/>
                <a:gd name="T61" fmla="*/ 0 h 418"/>
                <a:gd name="T62" fmla="*/ 0 w 387"/>
                <a:gd name="T63" fmla="*/ 0 h 418"/>
                <a:gd name="T64" fmla="*/ 0 w 387"/>
                <a:gd name="T65" fmla="*/ 0 h 418"/>
                <a:gd name="T66" fmla="*/ 0 w 387"/>
                <a:gd name="T67" fmla="*/ 0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7"/>
                <a:gd name="T103" fmla="*/ 0 h 418"/>
                <a:gd name="T104" fmla="*/ 387 w 387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7" h="418">
                  <a:moveTo>
                    <a:pt x="387" y="13"/>
                  </a:moveTo>
                  <a:lnTo>
                    <a:pt x="387" y="42"/>
                  </a:lnTo>
                  <a:lnTo>
                    <a:pt x="354" y="73"/>
                  </a:lnTo>
                  <a:lnTo>
                    <a:pt x="346" y="104"/>
                  </a:lnTo>
                  <a:lnTo>
                    <a:pt x="350" y="185"/>
                  </a:lnTo>
                  <a:lnTo>
                    <a:pt x="370" y="237"/>
                  </a:lnTo>
                  <a:lnTo>
                    <a:pt x="370" y="244"/>
                  </a:lnTo>
                  <a:lnTo>
                    <a:pt x="350" y="241"/>
                  </a:lnTo>
                  <a:lnTo>
                    <a:pt x="337" y="241"/>
                  </a:lnTo>
                  <a:lnTo>
                    <a:pt x="304" y="276"/>
                  </a:lnTo>
                  <a:lnTo>
                    <a:pt x="268" y="349"/>
                  </a:lnTo>
                  <a:lnTo>
                    <a:pt x="151" y="377"/>
                  </a:lnTo>
                  <a:lnTo>
                    <a:pt x="76" y="409"/>
                  </a:lnTo>
                  <a:lnTo>
                    <a:pt x="60" y="418"/>
                  </a:lnTo>
                  <a:lnTo>
                    <a:pt x="44" y="384"/>
                  </a:lnTo>
                  <a:lnTo>
                    <a:pt x="16" y="373"/>
                  </a:lnTo>
                  <a:lnTo>
                    <a:pt x="3" y="373"/>
                  </a:lnTo>
                  <a:lnTo>
                    <a:pt x="0" y="370"/>
                  </a:lnTo>
                  <a:lnTo>
                    <a:pt x="88" y="325"/>
                  </a:lnTo>
                  <a:lnTo>
                    <a:pt x="101" y="310"/>
                  </a:lnTo>
                  <a:lnTo>
                    <a:pt x="101" y="306"/>
                  </a:lnTo>
                  <a:lnTo>
                    <a:pt x="68" y="304"/>
                  </a:lnTo>
                  <a:lnTo>
                    <a:pt x="40" y="289"/>
                  </a:lnTo>
                  <a:lnTo>
                    <a:pt x="76" y="276"/>
                  </a:lnTo>
                  <a:lnTo>
                    <a:pt x="167" y="261"/>
                  </a:lnTo>
                  <a:lnTo>
                    <a:pt x="239" y="261"/>
                  </a:lnTo>
                  <a:lnTo>
                    <a:pt x="285" y="220"/>
                  </a:lnTo>
                  <a:lnTo>
                    <a:pt x="296" y="177"/>
                  </a:lnTo>
                  <a:lnTo>
                    <a:pt x="304" y="84"/>
                  </a:lnTo>
                  <a:lnTo>
                    <a:pt x="304" y="52"/>
                  </a:lnTo>
                  <a:lnTo>
                    <a:pt x="289" y="28"/>
                  </a:lnTo>
                  <a:lnTo>
                    <a:pt x="296" y="0"/>
                  </a:lnTo>
                  <a:lnTo>
                    <a:pt x="378" y="13"/>
                  </a:lnTo>
                  <a:lnTo>
                    <a:pt x="387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5" name="Freeform 48"/>
            <p:cNvSpPr>
              <a:spLocks/>
            </p:cNvSpPr>
            <p:nvPr/>
          </p:nvSpPr>
          <p:spPr bwMode="auto">
            <a:xfrm>
              <a:off x="590" y="1487"/>
              <a:ext cx="14" cy="12"/>
            </a:xfrm>
            <a:custGeom>
              <a:avLst/>
              <a:gdLst>
                <a:gd name="T0" fmla="*/ 0 w 43"/>
                <a:gd name="T1" fmla="*/ 0 h 36"/>
                <a:gd name="T2" fmla="*/ 0 w 43"/>
                <a:gd name="T3" fmla="*/ 0 h 36"/>
                <a:gd name="T4" fmla="*/ 0 w 43"/>
                <a:gd name="T5" fmla="*/ 0 h 36"/>
                <a:gd name="T6" fmla="*/ 0 w 43"/>
                <a:gd name="T7" fmla="*/ 0 h 36"/>
                <a:gd name="T8" fmla="*/ 0 w 43"/>
                <a:gd name="T9" fmla="*/ 0 h 36"/>
                <a:gd name="T10" fmla="*/ 0 w 43"/>
                <a:gd name="T11" fmla="*/ 0 h 36"/>
                <a:gd name="T12" fmla="*/ 0 w 43"/>
                <a:gd name="T13" fmla="*/ 0 h 36"/>
                <a:gd name="T14" fmla="*/ 0 w 43"/>
                <a:gd name="T15" fmla="*/ 0 h 36"/>
                <a:gd name="T16" fmla="*/ 0 w 43"/>
                <a:gd name="T17" fmla="*/ 0 h 36"/>
                <a:gd name="T18" fmla="*/ 0 w 43"/>
                <a:gd name="T19" fmla="*/ 0 h 36"/>
                <a:gd name="T20" fmla="*/ 0 w 43"/>
                <a:gd name="T21" fmla="*/ 0 h 36"/>
                <a:gd name="T22" fmla="*/ 0 w 43"/>
                <a:gd name="T23" fmla="*/ 0 h 36"/>
                <a:gd name="T24" fmla="*/ 0 w 43"/>
                <a:gd name="T25" fmla="*/ 0 h 36"/>
                <a:gd name="T26" fmla="*/ 0 w 43"/>
                <a:gd name="T27" fmla="*/ 0 h 36"/>
                <a:gd name="T28" fmla="*/ 0 w 43"/>
                <a:gd name="T29" fmla="*/ 0 h 36"/>
                <a:gd name="T30" fmla="*/ 0 w 43"/>
                <a:gd name="T31" fmla="*/ 0 h 36"/>
                <a:gd name="T32" fmla="*/ 0 w 43"/>
                <a:gd name="T33" fmla="*/ 0 h 36"/>
                <a:gd name="T34" fmla="*/ 0 w 43"/>
                <a:gd name="T35" fmla="*/ 0 h 36"/>
                <a:gd name="T36" fmla="*/ 0 w 43"/>
                <a:gd name="T37" fmla="*/ 0 h 36"/>
                <a:gd name="T38" fmla="*/ 0 w 43"/>
                <a:gd name="T39" fmla="*/ 0 h 36"/>
                <a:gd name="T40" fmla="*/ 0 w 43"/>
                <a:gd name="T41" fmla="*/ 0 h 36"/>
                <a:gd name="T42" fmla="*/ 0 w 43"/>
                <a:gd name="T43" fmla="*/ 0 h 36"/>
                <a:gd name="T44" fmla="*/ 0 w 43"/>
                <a:gd name="T45" fmla="*/ 0 h 36"/>
                <a:gd name="T46" fmla="*/ 0 w 43"/>
                <a:gd name="T47" fmla="*/ 0 h 36"/>
                <a:gd name="T48" fmla="*/ 0 w 43"/>
                <a:gd name="T49" fmla="*/ 0 h 36"/>
                <a:gd name="T50" fmla="*/ 0 w 43"/>
                <a:gd name="T51" fmla="*/ 0 h 36"/>
                <a:gd name="T52" fmla="*/ 0 w 43"/>
                <a:gd name="T53" fmla="*/ 0 h 36"/>
                <a:gd name="T54" fmla="*/ 0 w 43"/>
                <a:gd name="T55" fmla="*/ 0 h 36"/>
                <a:gd name="T56" fmla="*/ 0 w 43"/>
                <a:gd name="T57" fmla="*/ 0 h 36"/>
                <a:gd name="T58" fmla="*/ 0 w 43"/>
                <a:gd name="T59" fmla="*/ 0 h 36"/>
                <a:gd name="T60" fmla="*/ 0 w 43"/>
                <a:gd name="T61" fmla="*/ 0 h 36"/>
                <a:gd name="T62" fmla="*/ 0 w 43"/>
                <a:gd name="T63" fmla="*/ 0 h 36"/>
                <a:gd name="T64" fmla="*/ 0 w 43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36"/>
                <a:gd name="T101" fmla="*/ 43 w 43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36">
                  <a:moveTo>
                    <a:pt x="21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0" y="7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5"/>
                  </a:lnTo>
                  <a:lnTo>
                    <a:pt x="40" y="28"/>
                  </a:lnTo>
                  <a:lnTo>
                    <a:pt x="37" y="31"/>
                  </a:lnTo>
                  <a:lnTo>
                    <a:pt x="34" y="34"/>
                  </a:lnTo>
                  <a:lnTo>
                    <a:pt x="30" y="35"/>
                  </a:lnTo>
                  <a:lnTo>
                    <a:pt x="26" y="36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4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6" name="Freeform 49"/>
            <p:cNvSpPr>
              <a:spLocks/>
            </p:cNvSpPr>
            <p:nvPr/>
          </p:nvSpPr>
          <p:spPr bwMode="auto">
            <a:xfrm>
              <a:off x="592" y="1487"/>
              <a:ext cx="6" cy="5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w 16"/>
                <a:gd name="T29" fmla="*/ 0 h 15"/>
                <a:gd name="T30" fmla="*/ 0 w 16"/>
                <a:gd name="T31" fmla="*/ 0 h 15"/>
                <a:gd name="T32" fmla="*/ 0 w 16"/>
                <a:gd name="T33" fmla="*/ 0 h 15"/>
                <a:gd name="T34" fmla="*/ 0 w 16"/>
                <a:gd name="T35" fmla="*/ 0 h 15"/>
                <a:gd name="T36" fmla="*/ 0 w 16"/>
                <a:gd name="T37" fmla="*/ 0 h 15"/>
                <a:gd name="T38" fmla="*/ 0 w 16"/>
                <a:gd name="T39" fmla="*/ 0 h 15"/>
                <a:gd name="T40" fmla="*/ 0 w 16"/>
                <a:gd name="T41" fmla="*/ 0 h 15"/>
                <a:gd name="T42" fmla="*/ 0 w 16"/>
                <a:gd name="T43" fmla="*/ 0 h 15"/>
                <a:gd name="T44" fmla="*/ 0 w 16"/>
                <a:gd name="T45" fmla="*/ 0 h 15"/>
                <a:gd name="T46" fmla="*/ 0 w 16"/>
                <a:gd name="T47" fmla="*/ 0 h 15"/>
                <a:gd name="T48" fmla="*/ 0 w 16"/>
                <a:gd name="T49" fmla="*/ 0 h 15"/>
                <a:gd name="T50" fmla="*/ 0 w 16"/>
                <a:gd name="T51" fmla="*/ 0 h 15"/>
                <a:gd name="T52" fmla="*/ 0 w 16"/>
                <a:gd name="T53" fmla="*/ 0 h 15"/>
                <a:gd name="T54" fmla="*/ 0 w 16"/>
                <a:gd name="T55" fmla="*/ 0 h 15"/>
                <a:gd name="T56" fmla="*/ 0 w 16"/>
                <a:gd name="T57" fmla="*/ 0 h 15"/>
                <a:gd name="T58" fmla="*/ 0 w 16"/>
                <a:gd name="T59" fmla="*/ 0 h 15"/>
                <a:gd name="T60" fmla="*/ 0 w 16"/>
                <a:gd name="T61" fmla="*/ 0 h 15"/>
                <a:gd name="T62" fmla="*/ 0 w 16"/>
                <a:gd name="T63" fmla="*/ 0 h 15"/>
                <a:gd name="T64" fmla="*/ 0 w 16"/>
                <a:gd name="T65" fmla="*/ 0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5"/>
                <a:gd name="T101" fmla="*/ 16 w 16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5">
                  <a:moveTo>
                    <a:pt x="9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7" name="Freeform 50"/>
            <p:cNvSpPr>
              <a:spLocks/>
            </p:cNvSpPr>
            <p:nvPr/>
          </p:nvSpPr>
          <p:spPr bwMode="auto">
            <a:xfrm>
              <a:off x="522" y="1494"/>
              <a:ext cx="185" cy="74"/>
            </a:xfrm>
            <a:custGeom>
              <a:avLst/>
              <a:gdLst>
                <a:gd name="T0" fmla="*/ 0 w 554"/>
                <a:gd name="T1" fmla="*/ 0 h 221"/>
                <a:gd name="T2" fmla="*/ 0 w 554"/>
                <a:gd name="T3" fmla="*/ 0 h 221"/>
                <a:gd name="T4" fmla="*/ 0 w 554"/>
                <a:gd name="T5" fmla="*/ 0 h 221"/>
                <a:gd name="T6" fmla="*/ 0 w 554"/>
                <a:gd name="T7" fmla="*/ 0 h 221"/>
                <a:gd name="T8" fmla="*/ 0 w 554"/>
                <a:gd name="T9" fmla="*/ 0 h 221"/>
                <a:gd name="T10" fmla="*/ 0 w 554"/>
                <a:gd name="T11" fmla="*/ 0 h 221"/>
                <a:gd name="T12" fmla="*/ 0 w 554"/>
                <a:gd name="T13" fmla="*/ 0 h 221"/>
                <a:gd name="T14" fmla="*/ 0 w 554"/>
                <a:gd name="T15" fmla="*/ 0 h 221"/>
                <a:gd name="T16" fmla="*/ 0 w 554"/>
                <a:gd name="T17" fmla="*/ 0 h 221"/>
                <a:gd name="T18" fmla="*/ 0 w 554"/>
                <a:gd name="T19" fmla="*/ 0 h 221"/>
                <a:gd name="T20" fmla="*/ 0 w 554"/>
                <a:gd name="T21" fmla="*/ 0 h 221"/>
                <a:gd name="T22" fmla="*/ 0 w 554"/>
                <a:gd name="T23" fmla="*/ 0 h 221"/>
                <a:gd name="T24" fmla="*/ 0 w 554"/>
                <a:gd name="T25" fmla="*/ 0 h 221"/>
                <a:gd name="T26" fmla="*/ 0 w 554"/>
                <a:gd name="T27" fmla="*/ 0 h 221"/>
                <a:gd name="T28" fmla="*/ 0 w 554"/>
                <a:gd name="T29" fmla="*/ 0 h 221"/>
                <a:gd name="T30" fmla="*/ 0 w 554"/>
                <a:gd name="T31" fmla="*/ 0 h 221"/>
                <a:gd name="T32" fmla="*/ 0 w 554"/>
                <a:gd name="T33" fmla="*/ 0 h 221"/>
                <a:gd name="T34" fmla="*/ 0 w 554"/>
                <a:gd name="T35" fmla="*/ 0 h 221"/>
                <a:gd name="T36" fmla="*/ 0 w 554"/>
                <a:gd name="T37" fmla="*/ 0 h 221"/>
                <a:gd name="T38" fmla="*/ 0 w 554"/>
                <a:gd name="T39" fmla="*/ 0 h 221"/>
                <a:gd name="T40" fmla="*/ 0 w 554"/>
                <a:gd name="T41" fmla="*/ 0 h 221"/>
                <a:gd name="T42" fmla="*/ 0 w 554"/>
                <a:gd name="T43" fmla="*/ 0 h 221"/>
                <a:gd name="T44" fmla="*/ 0 w 554"/>
                <a:gd name="T45" fmla="*/ 0 h 221"/>
                <a:gd name="T46" fmla="*/ 0 w 554"/>
                <a:gd name="T47" fmla="*/ 0 h 221"/>
                <a:gd name="T48" fmla="*/ 0 w 554"/>
                <a:gd name="T49" fmla="*/ 0 h 221"/>
                <a:gd name="T50" fmla="*/ 0 w 554"/>
                <a:gd name="T51" fmla="*/ 0 h 221"/>
                <a:gd name="T52" fmla="*/ 0 w 554"/>
                <a:gd name="T53" fmla="*/ 0 h 221"/>
                <a:gd name="T54" fmla="*/ 0 w 554"/>
                <a:gd name="T55" fmla="*/ 0 h 221"/>
                <a:gd name="T56" fmla="*/ 0 w 554"/>
                <a:gd name="T57" fmla="*/ 0 h 221"/>
                <a:gd name="T58" fmla="*/ 0 w 554"/>
                <a:gd name="T59" fmla="*/ 0 h 221"/>
                <a:gd name="T60" fmla="*/ 0 w 554"/>
                <a:gd name="T61" fmla="*/ 0 h 221"/>
                <a:gd name="T62" fmla="*/ 0 w 554"/>
                <a:gd name="T63" fmla="*/ 0 h 2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221"/>
                <a:gd name="T98" fmla="*/ 554 w 554"/>
                <a:gd name="T99" fmla="*/ 221 h 2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221">
                  <a:moveTo>
                    <a:pt x="304" y="23"/>
                  </a:moveTo>
                  <a:lnTo>
                    <a:pt x="335" y="12"/>
                  </a:lnTo>
                  <a:lnTo>
                    <a:pt x="365" y="6"/>
                  </a:lnTo>
                  <a:lnTo>
                    <a:pt x="392" y="1"/>
                  </a:lnTo>
                  <a:lnTo>
                    <a:pt x="416" y="0"/>
                  </a:lnTo>
                  <a:lnTo>
                    <a:pt x="439" y="1"/>
                  </a:lnTo>
                  <a:lnTo>
                    <a:pt x="460" y="5"/>
                  </a:lnTo>
                  <a:lnTo>
                    <a:pt x="479" y="10"/>
                  </a:lnTo>
                  <a:lnTo>
                    <a:pt x="495" y="17"/>
                  </a:lnTo>
                  <a:lnTo>
                    <a:pt x="509" y="24"/>
                  </a:lnTo>
                  <a:lnTo>
                    <a:pt x="522" y="34"/>
                  </a:lnTo>
                  <a:lnTo>
                    <a:pt x="532" y="45"/>
                  </a:lnTo>
                  <a:lnTo>
                    <a:pt x="540" y="56"/>
                  </a:lnTo>
                  <a:lnTo>
                    <a:pt x="546" y="68"/>
                  </a:lnTo>
                  <a:lnTo>
                    <a:pt x="551" y="79"/>
                  </a:lnTo>
                  <a:lnTo>
                    <a:pt x="553" y="91"/>
                  </a:lnTo>
                  <a:lnTo>
                    <a:pt x="554" y="103"/>
                  </a:lnTo>
                  <a:lnTo>
                    <a:pt x="553" y="114"/>
                  </a:lnTo>
                  <a:lnTo>
                    <a:pt x="550" y="126"/>
                  </a:lnTo>
                  <a:lnTo>
                    <a:pt x="544" y="139"/>
                  </a:lnTo>
                  <a:lnTo>
                    <a:pt x="536" y="151"/>
                  </a:lnTo>
                  <a:lnTo>
                    <a:pt x="526" y="162"/>
                  </a:lnTo>
                  <a:lnTo>
                    <a:pt x="514" y="173"/>
                  </a:lnTo>
                  <a:lnTo>
                    <a:pt x="500" y="184"/>
                  </a:lnTo>
                  <a:lnTo>
                    <a:pt x="483" y="192"/>
                  </a:lnTo>
                  <a:lnTo>
                    <a:pt x="465" y="201"/>
                  </a:lnTo>
                  <a:lnTo>
                    <a:pt x="445" y="208"/>
                  </a:lnTo>
                  <a:lnTo>
                    <a:pt x="422" y="214"/>
                  </a:lnTo>
                  <a:lnTo>
                    <a:pt x="399" y="219"/>
                  </a:lnTo>
                  <a:lnTo>
                    <a:pt x="374" y="221"/>
                  </a:lnTo>
                  <a:lnTo>
                    <a:pt x="347" y="221"/>
                  </a:lnTo>
                  <a:lnTo>
                    <a:pt x="317" y="220"/>
                  </a:lnTo>
                  <a:lnTo>
                    <a:pt x="287" y="216"/>
                  </a:lnTo>
                  <a:lnTo>
                    <a:pt x="257" y="212"/>
                  </a:lnTo>
                  <a:lnTo>
                    <a:pt x="227" y="204"/>
                  </a:lnTo>
                  <a:lnTo>
                    <a:pt x="197" y="197"/>
                  </a:lnTo>
                  <a:lnTo>
                    <a:pt x="170" y="188"/>
                  </a:lnTo>
                  <a:lnTo>
                    <a:pt x="145" y="179"/>
                  </a:lnTo>
                  <a:lnTo>
                    <a:pt x="119" y="169"/>
                  </a:lnTo>
                  <a:lnTo>
                    <a:pt x="96" y="159"/>
                  </a:lnTo>
                  <a:lnTo>
                    <a:pt x="77" y="150"/>
                  </a:lnTo>
                  <a:lnTo>
                    <a:pt x="57" y="139"/>
                  </a:lnTo>
                  <a:lnTo>
                    <a:pt x="41" y="129"/>
                  </a:lnTo>
                  <a:lnTo>
                    <a:pt x="27" y="119"/>
                  </a:lnTo>
                  <a:lnTo>
                    <a:pt x="15" y="111"/>
                  </a:lnTo>
                  <a:lnTo>
                    <a:pt x="7" y="102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4" y="78"/>
                  </a:lnTo>
                  <a:lnTo>
                    <a:pt x="11" y="75"/>
                  </a:lnTo>
                  <a:lnTo>
                    <a:pt x="18" y="73"/>
                  </a:lnTo>
                  <a:lnTo>
                    <a:pt x="30" y="72"/>
                  </a:lnTo>
                  <a:lnTo>
                    <a:pt x="57" y="69"/>
                  </a:lnTo>
                  <a:lnTo>
                    <a:pt x="92" y="67"/>
                  </a:lnTo>
                  <a:lnTo>
                    <a:pt x="112" y="64"/>
                  </a:lnTo>
                  <a:lnTo>
                    <a:pt x="135" y="62"/>
                  </a:lnTo>
                  <a:lnTo>
                    <a:pt x="158" y="58"/>
                  </a:lnTo>
                  <a:lnTo>
                    <a:pt x="185" y="55"/>
                  </a:lnTo>
                  <a:lnTo>
                    <a:pt x="212" y="49"/>
                  </a:lnTo>
                  <a:lnTo>
                    <a:pt x="240" y="41"/>
                  </a:lnTo>
                  <a:lnTo>
                    <a:pt x="271" y="33"/>
                  </a:lnTo>
                  <a:lnTo>
                    <a:pt x="30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8" name="Freeform 51"/>
            <p:cNvSpPr>
              <a:spLocks/>
            </p:cNvSpPr>
            <p:nvPr/>
          </p:nvSpPr>
          <p:spPr bwMode="auto">
            <a:xfrm>
              <a:off x="535" y="1497"/>
              <a:ext cx="167" cy="67"/>
            </a:xfrm>
            <a:custGeom>
              <a:avLst/>
              <a:gdLst>
                <a:gd name="T0" fmla="*/ 0 w 503"/>
                <a:gd name="T1" fmla="*/ 0 h 201"/>
                <a:gd name="T2" fmla="*/ 0 w 503"/>
                <a:gd name="T3" fmla="*/ 0 h 201"/>
                <a:gd name="T4" fmla="*/ 0 w 503"/>
                <a:gd name="T5" fmla="*/ 0 h 201"/>
                <a:gd name="T6" fmla="*/ 0 w 503"/>
                <a:gd name="T7" fmla="*/ 0 h 201"/>
                <a:gd name="T8" fmla="*/ 0 w 503"/>
                <a:gd name="T9" fmla="*/ 0 h 201"/>
                <a:gd name="T10" fmla="*/ 0 w 503"/>
                <a:gd name="T11" fmla="*/ 0 h 201"/>
                <a:gd name="T12" fmla="*/ 0 w 503"/>
                <a:gd name="T13" fmla="*/ 0 h 201"/>
                <a:gd name="T14" fmla="*/ 0 w 503"/>
                <a:gd name="T15" fmla="*/ 0 h 201"/>
                <a:gd name="T16" fmla="*/ 0 w 503"/>
                <a:gd name="T17" fmla="*/ 0 h 201"/>
                <a:gd name="T18" fmla="*/ 0 w 503"/>
                <a:gd name="T19" fmla="*/ 0 h 201"/>
                <a:gd name="T20" fmla="*/ 0 w 503"/>
                <a:gd name="T21" fmla="*/ 0 h 201"/>
                <a:gd name="T22" fmla="*/ 0 w 503"/>
                <a:gd name="T23" fmla="*/ 0 h 201"/>
                <a:gd name="T24" fmla="*/ 0 w 503"/>
                <a:gd name="T25" fmla="*/ 0 h 201"/>
                <a:gd name="T26" fmla="*/ 0 w 503"/>
                <a:gd name="T27" fmla="*/ 0 h 201"/>
                <a:gd name="T28" fmla="*/ 0 w 503"/>
                <a:gd name="T29" fmla="*/ 0 h 201"/>
                <a:gd name="T30" fmla="*/ 0 w 503"/>
                <a:gd name="T31" fmla="*/ 0 h 201"/>
                <a:gd name="T32" fmla="*/ 0 w 503"/>
                <a:gd name="T33" fmla="*/ 0 h 201"/>
                <a:gd name="T34" fmla="*/ 0 w 503"/>
                <a:gd name="T35" fmla="*/ 0 h 201"/>
                <a:gd name="T36" fmla="*/ 0 w 503"/>
                <a:gd name="T37" fmla="*/ 0 h 201"/>
                <a:gd name="T38" fmla="*/ 0 w 503"/>
                <a:gd name="T39" fmla="*/ 0 h 201"/>
                <a:gd name="T40" fmla="*/ 0 w 503"/>
                <a:gd name="T41" fmla="*/ 0 h 201"/>
                <a:gd name="T42" fmla="*/ 0 w 503"/>
                <a:gd name="T43" fmla="*/ 0 h 201"/>
                <a:gd name="T44" fmla="*/ 0 w 503"/>
                <a:gd name="T45" fmla="*/ 0 h 201"/>
                <a:gd name="T46" fmla="*/ 0 w 503"/>
                <a:gd name="T47" fmla="*/ 0 h 201"/>
                <a:gd name="T48" fmla="*/ 0 w 503"/>
                <a:gd name="T49" fmla="*/ 0 h 201"/>
                <a:gd name="T50" fmla="*/ 0 w 503"/>
                <a:gd name="T51" fmla="*/ 0 h 201"/>
                <a:gd name="T52" fmla="*/ 0 w 503"/>
                <a:gd name="T53" fmla="*/ 0 h 201"/>
                <a:gd name="T54" fmla="*/ 0 w 503"/>
                <a:gd name="T55" fmla="*/ 0 h 201"/>
                <a:gd name="T56" fmla="*/ 0 w 503"/>
                <a:gd name="T57" fmla="*/ 0 h 201"/>
                <a:gd name="T58" fmla="*/ 0 w 503"/>
                <a:gd name="T59" fmla="*/ 0 h 201"/>
                <a:gd name="T60" fmla="*/ 0 w 503"/>
                <a:gd name="T61" fmla="*/ 0 h 201"/>
                <a:gd name="T62" fmla="*/ 0 w 503"/>
                <a:gd name="T63" fmla="*/ 0 h 201"/>
                <a:gd name="T64" fmla="*/ 0 w 503"/>
                <a:gd name="T65" fmla="*/ 0 h 201"/>
                <a:gd name="T66" fmla="*/ 0 w 503"/>
                <a:gd name="T67" fmla="*/ 0 h 201"/>
                <a:gd name="T68" fmla="*/ 0 w 503"/>
                <a:gd name="T69" fmla="*/ 0 h 201"/>
                <a:gd name="T70" fmla="*/ 0 w 503"/>
                <a:gd name="T71" fmla="*/ 0 h 201"/>
                <a:gd name="T72" fmla="*/ 0 w 503"/>
                <a:gd name="T73" fmla="*/ 0 h 201"/>
                <a:gd name="T74" fmla="*/ 0 w 503"/>
                <a:gd name="T75" fmla="*/ 0 h 201"/>
                <a:gd name="T76" fmla="*/ 0 w 503"/>
                <a:gd name="T77" fmla="*/ 0 h 201"/>
                <a:gd name="T78" fmla="*/ 0 w 503"/>
                <a:gd name="T79" fmla="*/ 0 h 201"/>
                <a:gd name="T80" fmla="*/ 0 w 503"/>
                <a:gd name="T81" fmla="*/ 0 h 201"/>
                <a:gd name="T82" fmla="*/ 0 w 503"/>
                <a:gd name="T83" fmla="*/ 0 h 201"/>
                <a:gd name="T84" fmla="*/ 0 w 503"/>
                <a:gd name="T85" fmla="*/ 0 h 201"/>
                <a:gd name="T86" fmla="*/ 0 w 503"/>
                <a:gd name="T87" fmla="*/ 0 h 201"/>
                <a:gd name="T88" fmla="*/ 0 w 503"/>
                <a:gd name="T89" fmla="*/ 0 h 201"/>
                <a:gd name="T90" fmla="*/ 0 w 503"/>
                <a:gd name="T91" fmla="*/ 0 h 201"/>
                <a:gd name="T92" fmla="*/ 0 w 503"/>
                <a:gd name="T93" fmla="*/ 0 h 201"/>
                <a:gd name="T94" fmla="*/ 0 w 503"/>
                <a:gd name="T95" fmla="*/ 0 h 201"/>
                <a:gd name="T96" fmla="*/ 0 w 503"/>
                <a:gd name="T97" fmla="*/ 0 h 201"/>
                <a:gd name="T98" fmla="*/ 0 w 503"/>
                <a:gd name="T99" fmla="*/ 0 h 201"/>
                <a:gd name="T100" fmla="*/ 0 w 503"/>
                <a:gd name="T101" fmla="*/ 0 h 201"/>
                <a:gd name="T102" fmla="*/ 0 w 503"/>
                <a:gd name="T103" fmla="*/ 0 h 201"/>
                <a:gd name="T104" fmla="*/ 0 w 503"/>
                <a:gd name="T105" fmla="*/ 0 h 201"/>
                <a:gd name="T106" fmla="*/ 0 w 503"/>
                <a:gd name="T107" fmla="*/ 0 h 201"/>
                <a:gd name="T108" fmla="*/ 0 w 503"/>
                <a:gd name="T109" fmla="*/ 0 h 201"/>
                <a:gd name="T110" fmla="*/ 0 w 503"/>
                <a:gd name="T111" fmla="*/ 0 h 201"/>
                <a:gd name="T112" fmla="*/ 0 w 503"/>
                <a:gd name="T113" fmla="*/ 0 h 201"/>
                <a:gd name="T114" fmla="*/ 0 w 503"/>
                <a:gd name="T115" fmla="*/ 0 h 201"/>
                <a:gd name="T116" fmla="*/ 0 w 503"/>
                <a:gd name="T117" fmla="*/ 0 h 201"/>
                <a:gd name="T118" fmla="*/ 0 w 503"/>
                <a:gd name="T119" fmla="*/ 0 h 201"/>
                <a:gd name="T120" fmla="*/ 0 w 503"/>
                <a:gd name="T121" fmla="*/ 0 h 201"/>
                <a:gd name="T122" fmla="*/ 0 w 503"/>
                <a:gd name="T123" fmla="*/ 0 h 201"/>
                <a:gd name="T124" fmla="*/ 0 w 503"/>
                <a:gd name="T125" fmla="*/ 0 h 2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3"/>
                <a:gd name="T190" fmla="*/ 0 h 201"/>
                <a:gd name="T191" fmla="*/ 503 w 503"/>
                <a:gd name="T192" fmla="*/ 201 h 2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3" h="201">
                  <a:moveTo>
                    <a:pt x="276" y="20"/>
                  </a:moveTo>
                  <a:lnTo>
                    <a:pt x="304" y="11"/>
                  </a:lnTo>
                  <a:lnTo>
                    <a:pt x="331" y="5"/>
                  </a:lnTo>
                  <a:lnTo>
                    <a:pt x="355" y="2"/>
                  </a:lnTo>
                  <a:lnTo>
                    <a:pt x="378" y="0"/>
                  </a:lnTo>
                  <a:lnTo>
                    <a:pt x="399" y="0"/>
                  </a:lnTo>
                  <a:lnTo>
                    <a:pt x="418" y="4"/>
                  </a:lnTo>
                  <a:lnTo>
                    <a:pt x="435" y="9"/>
                  </a:lnTo>
                  <a:lnTo>
                    <a:pt x="449" y="15"/>
                  </a:lnTo>
                  <a:lnTo>
                    <a:pt x="462" y="22"/>
                  </a:lnTo>
                  <a:lnTo>
                    <a:pt x="473" y="31"/>
                  </a:lnTo>
                  <a:lnTo>
                    <a:pt x="483" y="41"/>
                  </a:lnTo>
                  <a:lnTo>
                    <a:pt x="490" y="50"/>
                  </a:lnTo>
                  <a:lnTo>
                    <a:pt x="496" y="61"/>
                  </a:lnTo>
                  <a:lnTo>
                    <a:pt x="500" y="72"/>
                  </a:lnTo>
                  <a:lnTo>
                    <a:pt x="503" y="83"/>
                  </a:lnTo>
                  <a:lnTo>
                    <a:pt x="503" y="93"/>
                  </a:lnTo>
                  <a:lnTo>
                    <a:pt x="503" y="104"/>
                  </a:lnTo>
                  <a:lnTo>
                    <a:pt x="500" y="115"/>
                  </a:lnTo>
                  <a:lnTo>
                    <a:pt x="495" y="126"/>
                  </a:lnTo>
                  <a:lnTo>
                    <a:pt x="487" y="135"/>
                  </a:lnTo>
                  <a:lnTo>
                    <a:pt x="477" y="146"/>
                  </a:lnTo>
                  <a:lnTo>
                    <a:pt x="466" y="156"/>
                  </a:lnTo>
                  <a:lnTo>
                    <a:pt x="453" y="166"/>
                  </a:lnTo>
                  <a:lnTo>
                    <a:pt x="439" y="174"/>
                  </a:lnTo>
                  <a:lnTo>
                    <a:pt x="422" y="182"/>
                  </a:lnTo>
                  <a:lnTo>
                    <a:pt x="404" y="189"/>
                  </a:lnTo>
                  <a:lnTo>
                    <a:pt x="384" y="194"/>
                  </a:lnTo>
                  <a:lnTo>
                    <a:pt x="362" y="197"/>
                  </a:lnTo>
                  <a:lnTo>
                    <a:pt x="340" y="200"/>
                  </a:lnTo>
                  <a:lnTo>
                    <a:pt x="314" y="201"/>
                  </a:lnTo>
                  <a:lnTo>
                    <a:pt x="288" y="200"/>
                  </a:lnTo>
                  <a:lnTo>
                    <a:pt x="261" y="196"/>
                  </a:lnTo>
                  <a:lnTo>
                    <a:pt x="233" y="191"/>
                  </a:lnTo>
                  <a:lnTo>
                    <a:pt x="206" y="185"/>
                  </a:lnTo>
                  <a:lnTo>
                    <a:pt x="180" y="178"/>
                  </a:lnTo>
                  <a:lnTo>
                    <a:pt x="155" y="171"/>
                  </a:lnTo>
                  <a:lnTo>
                    <a:pt x="132" y="162"/>
                  </a:lnTo>
                  <a:lnTo>
                    <a:pt x="109" y="154"/>
                  </a:lnTo>
                  <a:lnTo>
                    <a:pt x="88" y="144"/>
                  </a:lnTo>
                  <a:lnTo>
                    <a:pt x="69" y="135"/>
                  </a:lnTo>
                  <a:lnTo>
                    <a:pt x="52" y="126"/>
                  </a:lnTo>
                  <a:lnTo>
                    <a:pt x="38" y="117"/>
                  </a:lnTo>
                  <a:lnTo>
                    <a:pt x="25" y="107"/>
                  </a:lnTo>
                  <a:lnTo>
                    <a:pt x="14" y="100"/>
                  </a:lnTo>
                  <a:lnTo>
                    <a:pt x="7" y="92"/>
                  </a:lnTo>
                  <a:lnTo>
                    <a:pt x="1" y="86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4" y="71"/>
                  </a:lnTo>
                  <a:lnTo>
                    <a:pt x="10" y="69"/>
                  </a:lnTo>
                  <a:lnTo>
                    <a:pt x="18" y="66"/>
                  </a:lnTo>
                  <a:lnTo>
                    <a:pt x="27" y="65"/>
                  </a:lnTo>
                  <a:lnTo>
                    <a:pt x="52" y="62"/>
                  </a:lnTo>
                  <a:lnTo>
                    <a:pt x="84" y="60"/>
                  </a:lnTo>
                  <a:lnTo>
                    <a:pt x="122" y="56"/>
                  </a:lnTo>
                  <a:lnTo>
                    <a:pt x="168" y="49"/>
                  </a:lnTo>
                  <a:lnTo>
                    <a:pt x="192" y="44"/>
                  </a:lnTo>
                  <a:lnTo>
                    <a:pt x="219" y="38"/>
                  </a:lnTo>
                  <a:lnTo>
                    <a:pt x="247" y="30"/>
                  </a:lnTo>
                  <a:lnTo>
                    <a:pt x="276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59" name="Freeform 52"/>
            <p:cNvSpPr>
              <a:spLocks/>
            </p:cNvSpPr>
            <p:nvPr/>
          </p:nvSpPr>
          <p:spPr bwMode="auto">
            <a:xfrm>
              <a:off x="547" y="1500"/>
              <a:ext cx="151" cy="60"/>
            </a:xfrm>
            <a:custGeom>
              <a:avLst/>
              <a:gdLst>
                <a:gd name="T0" fmla="*/ 0 w 452"/>
                <a:gd name="T1" fmla="*/ 0 h 180"/>
                <a:gd name="T2" fmla="*/ 0 w 452"/>
                <a:gd name="T3" fmla="*/ 0 h 180"/>
                <a:gd name="T4" fmla="*/ 0 w 452"/>
                <a:gd name="T5" fmla="*/ 0 h 180"/>
                <a:gd name="T6" fmla="*/ 0 w 452"/>
                <a:gd name="T7" fmla="*/ 0 h 180"/>
                <a:gd name="T8" fmla="*/ 0 w 452"/>
                <a:gd name="T9" fmla="*/ 0 h 180"/>
                <a:gd name="T10" fmla="*/ 0 w 452"/>
                <a:gd name="T11" fmla="*/ 0 h 180"/>
                <a:gd name="T12" fmla="*/ 0 w 452"/>
                <a:gd name="T13" fmla="*/ 0 h 180"/>
                <a:gd name="T14" fmla="*/ 0 w 452"/>
                <a:gd name="T15" fmla="*/ 0 h 180"/>
                <a:gd name="T16" fmla="*/ 0 w 452"/>
                <a:gd name="T17" fmla="*/ 0 h 180"/>
                <a:gd name="T18" fmla="*/ 0 w 452"/>
                <a:gd name="T19" fmla="*/ 0 h 180"/>
                <a:gd name="T20" fmla="*/ 0 w 452"/>
                <a:gd name="T21" fmla="*/ 0 h 180"/>
                <a:gd name="T22" fmla="*/ 0 w 452"/>
                <a:gd name="T23" fmla="*/ 0 h 180"/>
                <a:gd name="T24" fmla="*/ 0 w 452"/>
                <a:gd name="T25" fmla="*/ 0 h 180"/>
                <a:gd name="T26" fmla="*/ 0 w 452"/>
                <a:gd name="T27" fmla="*/ 0 h 180"/>
                <a:gd name="T28" fmla="*/ 0 w 452"/>
                <a:gd name="T29" fmla="*/ 0 h 180"/>
                <a:gd name="T30" fmla="*/ 0 w 452"/>
                <a:gd name="T31" fmla="*/ 0 h 180"/>
                <a:gd name="T32" fmla="*/ 0 w 452"/>
                <a:gd name="T33" fmla="*/ 0 h 180"/>
                <a:gd name="T34" fmla="*/ 0 w 452"/>
                <a:gd name="T35" fmla="*/ 0 h 180"/>
                <a:gd name="T36" fmla="*/ 0 w 452"/>
                <a:gd name="T37" fmla="*/ 0 h 180"/>
                <a:gd name="T38" fmla="*/ 0 w 452"/>
                <a:gd name="T39" fmla="*/ 0 h 180"/>
                <a:gd name="T40" fmla="*/ 0 w 452"/>
                <a:gd name="T41" fmla="*/ 0 h 180"/>
                <a:gd name="T42" fmla="*/ 0 w 452"/>
                <a:gd name="T43" fmla="*/ 0 h 180"/>
                <a:gd name="T44" fmla="*/ 0 w 452"/>
                <a:gd name="T45" fmla="*/ 0 h 180"/>
                <a:gd name="T46" fmla="*/ 0 w 452"/>
                <a:gd name="T47" fmla="*/ 0 h 180"/>
                <a:gd name="T48" fmla="*/ 0 w 452"/>
                <a:gd name="T49" fmla="*/ 0 h 180"/>
                <a:gd name="T50" fmla="*/ 0 w 452"/>
                <a:gd name="T51" fmla="*/ 0 h 180"/>
                <a:gd name="T52" fmla="*/ 0 w 452"/>
                <a:gd name="T53" fmla="*/ 0 h 180"/>
                <a:gd name="T54" fmla="*/ 0 w 452"/>
                <a:gd name="T55" fmla="*/ 0 h 180"/>
                <a:gd name="T56" fmla="*/ 0 w 452"/>
                <a:gd name="T57" fmla="*/ 0 h 180"/>
                <a:gd name="T58" fmla="*/ 0 w 452"/>
                <a:gd name="T59" fmla="*/ 0 h 180"/>
                <a:gd name="T60" fmla="*/ 0 w 452"/>
                <a:gd name="T61" fmla="*/ 0 h 180"/>
                <a:gd name="T62" fmla="*/ 0 w 452"/>
                <a:gd name="T63" fmla="*/ 0 h 180"/>
                <a:gd name="T64" fmla="*/ 0 w 452"/>
                <a:gd name="T65" fmla="*/ 0 h 180"/>
                <a:gd name="T66" fmla="*/ 0 w 452"/>
                <a:gd name="T67" fmla="*/ 0 h 180"/>
                <a:gd name="T68" fmla="*/ 0 w 452"/>
                <a:gd name="T69" fmla="*/ 0 h 180"/>
                <a:gd name="T70" fmla="*/ 0 w 452"/>
                <a:gd name="T71" fmla="*/ 0 h 180"/>
                <a:gd name="T72" fmla="*/ 0 w 452"/>
                <a:gd name="T73" fmla="*/ 0 h 180"/>
                <a:gd name="T74" fmla="*/ 0 w 452"/>
                <a:gd name="T75" fmla="*/ 0 h 180"/>
                <a:gd name="T76" fmla="*/ 0 w 452"/>
                <a:gd name="T77" fmla="*/ 0 h 180"/>
                <a:gd name="T78" fmla="*/ 0 w 452"/>
                <a:gd name="T79" fmla="*/ 0 h 180"/>
                <a:gd name="T80" fmla="*/ 0 w 452"/>
                <a:gd name="T81" fmla="*/ 0 h 180"/>
                <a:gd name="T82" fmla="*/ 0 w 452"/>
                <a:gd name="T83" fmla="*/ 0 h 180"/>
                <a:gd name="T84" fmla="*/ 0 w 452"/>
                <a:gd name="T85" fmla="*/ 0 h 180"/>
                <a:gd name="T86" fmla="*/ 0 w 452"/>
                <a:gd name="T87" fmla="*/ 0 h 180"/>
                <a:gd name="T88" fmla="*/ 0 w 452"/>
                <a:gd name="T89" fmla="*/ 0 h 180"/>
                <a:gd name="T90" fmla="*/ 0 w 452"/>
                <a:gd name="T91" fmla="*/ 0 h 180"/>
                <a:gd name="T92" fmla="*/ 0 w 452"/>
                <a:gd name="T93" fmla="*/ 0 h 180"/>
                <a:gd name="T94" fmla="*/ 0 w 452"/>
                <a:gd name="T95" fmla="*/ 0 h 180"/>
                <a:gd name="T96" fmla="*/ 0 w 452"/>
                <a:gd name="T97" fmla="*/ 0 h 180"/>
                <a:gd name="T98" fmla="*/ 0 w 452"/>
                <a:gd name="T99" fmla="*/ 0 h 180"/>
                <a:gd name="T100" fmla="*/ 0 w 452"/>
                <a:gd name="T101" fmla="*/ 0 h 180"/>
                <a:gd name="T102" fmla="*/ 0 w 452"/>
                <a:gd name="T103" fmla="*/ 0 h 180"/>
                <a:gd name="T104" fmla="*/ 0 w 452"/>
                <a:gd name="T105" fmla="*/ 0 h 180"/>
                <a:gd name="T106" fmla="*/ 0 w 452"/>
                <a:gd name="T107" fmla="*/ 0 h 180"/>
                <a:gd name="T108" fmla="*/ 0 w 452"/>
                <a:gd name="T109" fmla="*/ 0 h 180"/>
                <a:gd name="T110" fmla="*/ 0 w 452"/>
                <a:gd name="T111" fmla="*/ 0 h 180"/>
                <a:gd name="T112" fmla="*/ 0 w 452"/>
                <a:gd name="T113" fmla="*/ 0 h 180"/>
                <a:gd name="T114" fmla="*/ 0 w 452"/>
                <a:gd name="T115" fmla="*/ 0 h 180"/>
                <a:gd name="T116" fmla="*/ 0 w 452"/>
                <a:gd name="T117" fmla="*/ 0 h 180"/>
                <a:gd name="T118" fmla="*/ 0 w 452"/>
                <a:gd name="T119" fmla="*/ 0 h 180"/>
                <a:gd name="T120" fmla="*/ 0 w 452"/>
                <a:gd name="T121" fmla="*/ 0 h 1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2"/>
                <a:gd name="T184" fmla="*/ 0 h 180"/>
                <a:gd name="T185" fmla="*/ 452 w 452"/>
                <a:gd name="T186" fmla="*/ 180 h 1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2" h="180">
                  <a:moveTo>
                    <a:pt x="248" y="18"/>
                  </a:moveTo>
                  <a:lnTo>
                    <a:pt x="273" y="9"/>
                  </a:lnTo>
                  <a:lnTo>
                    <a:pt x="297" y="5"/>
                  </a:lnTo>
                  <a:lnTo>
                    <a:pt x="319" y="1"/>
                  </a:lnTo>
                  <a:lnTo>
                    <a:pt x="340" y="0"/>
                  </a:lnTo>
                  <a:lnTo>
                    <a:pt x="358" y="1"/>
                  </a:lnTo>
                  <a:lnTo>
                    <a:pt x="374" y="3"/>
                  </a:lnTo>
                  <a:lnTo>
                    <a:pt x="390" y="7"/>
                  </a:lnTo>
                  <a:lnTo>
                    <a:pt x="402" y="13"/>
                  </a:lnTo>
                  <a:lnTo>
                    <a:pt x="414" y="20"/>
                  </a:lnTo>
                  <a:lnTo>
                    <a:pt x="424" y="28"/>
                  </a:lnTo>
                  <a:lnTo>
                    <a:pt x="432" y="36"/>
                  </a:lnTo>
                  <a:lnTo>
                    <a:pt x="439" y="45"/>
                  </a:lnTo>
                  <a:lnTo>
                    <a:pt x="445" y="54"/>
                  </a:lnTo>
                  <a:lnTo>
                    <a:pt x="448" y="64"/>
                  </a:lnTo>
                  <a:lnTo>
                    <a:pt x="451" y="74"/>
                  </a:lnTo>
                  <a:lnTo>
                    <a:pt x="452" y="84"/>
                  </a:lnTo>
                  <a:lnTo>
                    <a:pt x="451" y="93"/>
                  </a:lnTo>
                  <a:lnTo>
                    <a:pt x="448" y="103"/>
                  </a:lnTo>
                  <a:lnTo>
                    <a:pt x="444" y="113"/>
                  </a:lnTo>
                  <a:lnTo>
                    <a:pt x="437" y="121"/>
                  </a:lnTo>
                  <a:lnTo>
                    <a:pt x="428" y="131"/>
                  </a:lnTo>
                  <a:lnTo>
                    <a:pt x="418" y="140"/>
                  </a:lnTo>
                  <a:lnTo>
                    <a:pt x="407" y="148"/>
                  </a:lnTo>
                  <a:lnTo>
                    <a:pt x="394" y="157"/>
                  </a:lnTo>
                  <a:lnTo>
                    <a:pt x="378" y="163"/>
                  </a:lnTo>
                  <a:lnTo>
                    <a:pt x="363" y="169"/>
                  </a:lnTo>
                  <a:lnTo>
                    <a:pt x="344" y="174"/>
                  </a:lnTo>
                  <a:lnTo>
                    <a:pt x="324" y="177"/>
                  </a:lnTo>
                  <a:lnTo>
                    <a:pt x="304" y="180"/>
                  </a:lnTo>
                  <a:lnTo>
                    <a:pt x="282" y="180"/>
                  </a:lnTo>
                  <a:lnTo>
                    <a:pt x="259" y="179"/>
                  </a:lnTo>
                  <a:lnTo>
                    <a:pt x="233" y="176"/>
                  </a:lnTo>
                  <a:lnTo>
                    <a:pt x="209" y="171"/>
                  </a:lnTo>
                  <a:lnTo>
                    <a:pt x="185" y="166"/>
                  </a:lnTo>
                  <a:lnTo>
                    <a:pt x="161" y="159"/>
                  </a:lnTo>
                  <a:lnTo>
                    <a:pt x="139" y="153"/>
                  </a:lnTo>
                  <a:lnTo>
                    <a:pt x="118" y="146"/>
                  </a:lnTo>
                  <a:lnTo>
                    <a:pt x="98" y="137"/>
                  </a:lnTo>
                  <a:lnTo>
                    <a:pt x="78" y="129"/>
                  </a:lnTo>
                  <a:lnTo>
                    <a:pt x="63" y="121"/>
                  </a:lnTo>
                  <a:lnTo>
                    <a:pt x="47" y="113"/>
                  </a:lnTo>
                  <a:lnTo>
                    <a:pt x="33" y="104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6" y="82"/>
                  </a:lnTo>
                  <a:lnTo>
                    <a:pt x="2" y="76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3" y="63"/>
                  </a:lnTo>
                  <a:lnTo>
                    <a:pt x="9" y="61"/>
                  </a:lnTo>
                  <a:lnTo>
                    <a:pt x="16" y="59"/>
                  </a:lnTo>
                  <a:lnTo>
                    <a:pt x="24" y="58"/>
                  </a:lnTo>
                  <a:lnTo>
                    <a:pt x="46" y="56"/>
                  </a:lnTo>
                  <a:lnTo>
                    <a:pt x="76" y="53"/>
                  </a:lnTo>
                  <a:lnTo>
                    <a:pt x="110" y="50"/>
                  </a:lnTo>
                  <a:lnTo>
                    <a:pt x="149" y="43"/>
                  </a:lnTo>
                  <a:lnTo>
                    <a:pt x="172" y="40"/>
                  </a:lnTo>
                  <a:lnTo>
                    <a:pt x="196" y="34"/>
                  </a:lnTo>
                  <a:lnTo>
                    <a:pt x="221" y="26"/>
                  </a:lnTo>
                  <a:lnTo>
                    <a:pt x="248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0" name="Freeform 53"/>
            <p:cNvSpPr>
              <a:spLocks/>
            </p:cNvSpPr>
            <p:nvPr/>
          </p:nvSpPr>
          <p:spPr bwMode="auto">
            <a:xfrm>
              <a:off x="560" y="1502"/>
              <a:ext cx="133" cy="54"/>
            </a:xfrm>
            <a:custGeom>
              <a:avLst/>
              <a:gdLst>
                <a:gd name="T0" fmla="*/ 0 w 401"/>
                <a:gd name="T1" fmla="*/ 0 h 160"/>
                <a:gd name="T2" fmla="*/ 0 w 401"/>
                <a:gd name="T3" fmla="*/ 0 h 160"/>
                <a:gd name="T4" fmla="*/ 0 w 401"/>
                <a:gd name="T5" fmla="*/ 0 h 160"/>
                <a:gd name="T6" fmla="*/ 0 w 401"/>
                <a:gd name="T7" fmla="*/ 0 h 160"/>
                <a:gd name="T8" fmla="*/ 0 w 401"/>
                <a:gd name="T9" fmla="*/ 0 h 160"/>
                <a:gd name="T10" fmla="*/ 0 w 401"/>
                <a:gd name="T11" fmla="*/ 0 h 160"/>
                <a:gd name="T12" fmla="*/ 0 w 401"/>
                <a:gd name="T13" fmla="*/ 0 h 160"/>
                <a:gd name="T14" fmla="*/ 0 w 401"/>
                <a:gd name="T15" fmla="*/ 0 h 160"/>
                <a:gd name="T16" fmla="*/ 0 w 401"/>
                <a:gd name="T17" fmla="*/ 0 h 160"/>
                <a:gd name="T18" fmla="*/ 0 w 401"/>
                <a:gd name="T19" fmla="*/ 0 h 160"/>
                <a:gd name="T20" fmla="*/ 0 w 401"/>
                <a:gd name="T21" fmla="*/ 0 h 160"/>
                <a:gd name="T22" fmla="*/ 0 w 401"/>
                <a:gd name="T23" fmla="*/ 0 h 160"/>
                <a:gd name="T24" fmla="*/ 0 w 401"/>
                <a:gd name="T25" fmla="*/ 0 h 160"/>
                <a:gd name="T26" fmla="*/ 0 w 401"/>
                <a:gd name="T27" fmla="*/ 0 h 160"/>
                <a:gd name="T28" fmla="*/ 0 w 401"/>
                <a:gd name="T29" fmla="*/ 0 h 160"/>
                <a:gd name="T30" fmla="*/ 0 w 401"/>
                <a:gd name="T31" fmla="*/ 0 h 160"/>
                <a:gd name="T32" fmla="*/ 0 w 401"/>
                <a:gd name="T33" fmla="*/ 0 h 160"/>
                <a:gd name="T34" fmla="*/ 0 w 401"/>
                <a:gd name="T35" fmla="*/ 0 h 160"/>
                <a:gd name="T36" fmla="*/ 0 w 401"/>
                <a:gd name="T37" fmla="*/ 0 h 160"/>
                <a:gd name="T38" fmla="*/ 0 w 401"/>
                <a:gd name="T39" fmla="*/ 0 h 160"/>
                <a:gd name="T40" fmla="*/ 0 w 401"/>
                <a:gd name="T41" fmla="*/ 0 h 160"/>
                <a:gd name="T42" fmla="*/ 0 w 401"/>
                <a:gd name="T43" fmla="*/ 0 h 160"/>
                <a:gd name="T44" fmla="*/ 0 w 401"/>
                <a:gd name="T45" fmla="*/ 0 h 160"/>
                <a:gd name="T46" fmla="*/ 0 w 401"/>
                <a:gd name="T47" fmla="*/ 0 h 160"/>
                <a:gd name="T48" fmla="*/ 0 w 401"/>
                <a:gd name="T49" fmla="*/ 0 h 160"/>
                <a:gd name="T50" fmla="*/ 0 w 401"/>
                <a:gd name="T51" fmla="*/ 0 h 160"/>
                <a:gd name="T52" fmla="*/ 0 w 401"/>
                <a:gd name="T53" fmla="*/ 0 h 160"/>
                <a:gd name="T54" fmla="*/ 0 w 401"/>
                <a:gd name="T55" fmla="*/ 0 h 160"/>
                <a:gd name="T56" fmla="*/ 0 w 401"/>
                <a:gd name="T57" fmla="*/ 0 h 160"/>
                <a:gd name="T58" fmla="*/ 0 w 401"/>
                <a:gd name="T59" fmla="*/ 0 h 160"/>
                <a:gd name="T60" fmla="*/ 0 w 401"/>
                <a:gd name="T61" fmla="*/ 0 h 160"/>
                <a:gd name="T62" fmla="*/ 0 w 401"/>
                <a:gd name="T63" fmla="*/ 0 h 160"/>
                <a:gd name="T64" fmla="*/ 0 w 401"/>
                <a:gd name="T65" fmla="*/ 0 h 160"/>
                <a:gd name="T66" fmla="*/ 0 w 401"/>
                <a:gd name="T67" fmla="*/ 0 h 160"/>
                <a:gd name="T68" fmla="*/ 0 w 401"/>
                <a:gd name="T69" fmla="*/ 0 h 160"/>
                <a:gd name="T70" fmla="*/ 0 w 401"/>
                <a:gd name="T71" fmla="*/ 0 h 160"/>
                <a:gd name="T72" fmla="*/ 0 w 401"/>
                <a:gd name="T73" fmla="*/ 0 h 160"/>
                <a:gd name="T74" fmla="*/ 0 w 401"/>
                <a:gd name="T75" fmla="*/ 0 h 160"/>
                <a:gd name="T76" fmla="*/ 0 w 401"/>
                <a:gd name="T77" fmla="*/ 0 h 160"/>
                <a:gd name="T78" fmla="*/ 0 w 401"/>
                <a:gd name="T79" fmla="*/ 0 h 160"/>
                <a:gd name="T80" fmla="*/ 0 w 401"/>
                <a:gd name="T81" fmla="*/ 0 h 160"/>
                <a:gd name="T82" fmla="*/ 0 w 401"/>
                <a:gd name="T83" fmla="*/ 0 h 160"/>
                <a:gd name="T84" fmla="*/ 0 w 401"/>
                <a:gd name="T85" fmla="*/ 0 h 160"/>
                <a:gd name="T86" fmla="*/ 0 w 401"/>
                <a:gd name="T87" fmla="*/ 0 h 160"/>
                <a:gd name="T88" fmla="*/ 0 w 401"/>
                <a:gd name="T89" fmla="*/ 0 h 160"/>
                <a:gd name="T90" fmla="*/ 0 w 401"/>
                <a:gd name="T91" fmla="*/ 0 h 160"/>
                <a:gd name="T92" fmla="*/ 0 w 401"/>
                <a:gd name="T93" fmla="*/ 0 h 160"/>
                <a:gd name="T94" fmla="*/ 0 w 401"/>
                <a:gd name="T95" fmla="*/ 0 h 160"/>
                <a:gd name="T96" fmla="*/ 0 w 401"/>
                <a:gd name="T97" fmla="*/ 0 h 160"/>
                <a:gd name="T98" fmla="*/ 0 w 401"/>
                <a:gd name="T99" fmla="*/ 0 h 160"/>
                <a:gd name="T100" fmla="*/ 0 w 401"/>
                <a:gd name="T101" fmla="*/ 0 h 160"/>
                <a:gd name="T102" fmla="*/ 0 w 401"/>
                <a:gd name="T103" fmla="*/ 0 h 160"/>
                <a:gd name="T104" fmla="*/ 0 w 401"/>
                <a:gd name="T105" fmla="*/ 0 h 160"/>
                <a:gd name="T106" fmla="*/ 0 w 401"/>
                <a:gd name="T107" fmla="*/ 0 h 160"/>
                <a:gd name="T108" fmla="*/ 0 w 401"/>
                <a:gd name="T109" fmla="*/ 0 h 160"/>
                <a:gd name="T110" fmla="*/ 0 w 401"/>
                <a:gd name="T111" fmla="*/ 0 h 160"/>
                <a:gd name="T112" fmla="*/ 0 w 401"/>
                <a:gd name="T113" fmla="*/ 0 h 160"/>
                <a:gd name="T114" fmla="*/ 0 w 401"/>
                <a:gd name="T115" fmla="*/ 0 h 160"/>
                <a:gd name="T116" fmla="*/ 0 w 401"/>
                <a:gd name="T117" fmla="*/ 0 h 160"/>
                <a:gd name="T118" fmla="*/ 0 w 401"/>
                <a:gd name="T119" fmla="*/ 0 h 160"/>
                <a:gd name="T120" fmla="*/ 0 w 401"/>
                <a:gd name="T121" fmla="*/ 0 h 1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1"/>
                <a:gd name="T184" fmla="*/ 0 h 160"/>
                <a:gd name="T185" fmla="*/ 401 w 401"/>
                <a:gd name="T186" fmla="*/ 160 h 1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1" h="160">
                  <a:moveTo>
                    <a:pt x="219" y="16"/>
                  </a:moveTo>
                  <a:lnTo>
                    <a:pt x="242" y="9"/>
                  </a:lnTo>
                  <a:lnTo>
                    <a:pt x="263" y="4"/>
                  </a:lnTo>
                  <a:lnTo>
                    <a:pt x="283" y="0"/>
                  </a:lnTo>
                  <a:lnTo>
                    <a:pt x="302" y="0"/>
                  </a:lnTo>
                  <a:lnTo>
                    <a:pt x="317" y="0"/>
                  </a:lnTo>
                  <a:lnTo>
                    <a:pt x="333" y="3"/>
                  </a:lnTo>
                  <a:lnTo>
                    <a:pt x="346" y="6"/>
                  </a:lnTo>
                  <a:lnTo>
                    <a:pt x="357" y="11"/>
                  </a:lnTo>
                  <a:lnTo>
                    <a:pt x="367" y="17"/>
                  </a:lnTo>
                  <a:lnTo>
                    <a:pt x="377" y="25"/>
                  </a:lnTo>
                  <a:lnTo>
                    <a:pt x="384" y="32"/>
                  </a:lnTo>
                  <a:lnTo>
                    <a:pt x="390" y="39"/>
                  </a:lnTo>
                  <a:lnTo>
                    <a:pt x="394" y="48"/>
                  </a:lnTo>
                  <a:lnTo>
                    <a:pt x="398" y="56"/>
                  </a:lnTo>
                  <a:lnTo>
                    <a:pt x="400" y="65"/>
                  </a:lnTo>
                  <a:lnTo>
                    <a:pt x="401" y="73"/>
                  </a:lnTo>
                  <a:lnTo>
                    <a:pt x="400" y="82"/>
                  </a:lnTo>
                  <a:lnTo>
                    <a:pt x="397" y="90"/>
                  </a:lnTo>
                  <a:lnTo>
                    <a:pt x="394" y="99"/>
                  </a:lnTo>
                  <a:lnTo>
                    <a:pt x="387" y="107"/>
                  </a:lnTo>
                  <a:lnTo>
                    <a:pt x="380" y="116"/>
                  </a:lnTo>
                  <a:lnTo>
                    <a:pt x="371" y="124"/>
                  </a:lnTo>
                  <a:lnTo>
                    <a:pt x="361" y="132"/>
                  </a:lnTo>
                  <a:lnTo>
                    <a:pt x="350" y="138"/>
                  </a:lnTo>
                  <a:lnTo>
                    <a:pt x="336" y="145"/>
                  </a:lnTo>
                  <a:lnTo>
                    <a:pt x="321" y="150"/>
                  </a:lnTo>
                  <a:lnTo>
                    <a:pt x="306" y="153"/>
                  </a:lnTo>
                  <a:lnTo>
                    <a:pt x="289" y="157"/>
                  </a:lnTo>
                  <a:lnTo>
                    <a:pt x="270" y="158"/>
                  </a:lnTo>
                  <a:lnTo>
                    <a:pt x="250" y="160"/>
                  </a:lnTo>
                  <a:lnTo>
                    <a:pt x="229" y="158"/>
                  </a:lnTo>
                  <a:lnTo>
                    <a:pt x="208" y="156"/>
                  </a:lnTo>
                  <a:lnTo>
                    <a:pt x="186" y="151"/>
                  </a:lnTo>
                  <a:lnTo>
                    <a:pt x="164" y="146"/>
                  </a:lnTo>
                  <a:lnTo>
                    <a:pt x="144" y="141"/>
                  </a:lnTo>
                  <a:lnTo>
                    <a:pt x="124" y="135"/>
                  </a:lnTo>
                  <a:lnTo>
                    <a:pt x="105" y="128"/>
                  </a:lnTo>
                  <a:lnTo>
                    <a:pt x="87" y="122"/>
                  </a:lnTo>
                  <a:lnTo>
                    <a:pt x="71" y="115"/>
                  </a:lnTo>
                  <a:lnTo>
                    <a:pt x="56" y="107"/>
                  </a:lnTo>
                  <a:lnTo>
                    <a:pt x="41" y="100"/>
                  </a:lnTo>
                  <a:lnTo>
                    <a:pt x="30" y="93"/>
                  </a:lnTo>
                  <a:lnTo>
                    <a:pt x="20" y="85"/>
                  </a:lnTo>
                  <a:lnTo>
                    <a:pt x="12" y="79"/>
                  </a:lnTo>
                  <a:lnTo>
                    <a:pt x="6" y="73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6"/>
                  </a:lnTo>
                  <a:lnTo>
                    <a:pt x="9" y="54"/>
                  </a:lnTo>
                  <a:lnTo>
                    <a:pt x="14" y="53"/>
                  </a:lnTo>
                  <a:lnTo>
                    <a:pt x="21" y="51"/>
                  </a:lnTo>
                  <a:lnTo>
                    <a:pt x="41" y="49"/>
                  </a:lnTo>
                  <a:lnTo>
                    <a:pt x="67" y="48"/>
                  </a:lnTo>
                  <a:lnTo>
                    <a:pt x="98" y="44"/>
                  </a:lnTo>
                  <a:lnTo>
                    <a:pt x="134" y="39"/>
                  </a:lnTo>
                  <a:lnTo>
                    <a:pt x="154" y="34"/>
                  </a:lnTo>
                  <a:lnTo>
                    <a:pt x="174" y="29"/>
                  </a:lnTo>
                  <a:lnTo>
                    <a:pt x="196" y="23"/>
                  </a:lnTo>
                  <a:lnTo>
                    <a:pt x="219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1" name="Freeform 54"/>
            <p:cNvSpPr>
              <a:spLocks/>
            </p:cNvSpPr>
            <p:nvPr/>
          </p:nvSpPr>
          <p:spPr bwMode="auto">
            <a:xfrm>
              <a:off x="573" y="1505"/>
              <a:ext cx="116" cy="46"/>
            </a:xfrm>
            <a:custGeom>
              <a:avLst/>
              <a:gdLst>
                <a:gd name="T0" fmla="*/ 0 w 348"/>
                <a:gd name="T1" fmla="*/ 0 h 139"/>
                <a:gd name="T2" fmla="*/ 0 w 348"/>
                <a:gd name="T3" fmla="*/ 0 h 139"/>
                <a:gd name="T4" fmla="*/ 0 w 348"/>
                <a:gd name="T5" fmla="*/ 0 h 139"/>
                <a:gd name="T6" fmla="*/ 0 w 348"/>
                <a:gd name="T7" fmla="*/ 0 h 139"/>
                <a:gd name="T8" fmla="*/ 0 w 348"/>
                <a:gd name="T9" fmla="*/ 0 h 139"/>
                <a:gd name="T10" fmla="*/ 0 w 348"/>
                <a:gd name="T11" fmla="*/ 0 h 139"/>
                <a:gd name="T12" fmla="*/ 0 w 348"/>
                <a:gd name="T13" fmla="*/ 0 h 139"/>
                <a:gd name="T14" fmla="*/ 0 w 348"/>
                <a:gd name="T15" fmla="*/ 0 h 139"/>
                <a:gd name="T16" fmla="*/ 0 w 348"/>
                <a:gd name="T17" fmla="*/ 0 h 139"/>
                <a:gd name="T18" fmla="*/ 0 w 348"/>
                <a:gd name="T19" fmla="*/ 0 h 139"/>
                <a:gd name="T20" fmla="*/ 0 w 348"/>
                <a:gd name="T21" fmla="*/ 0 h 139"/>
                <a:gd name="T22" fmla="*/ 0 w 348"/>
                <a:gd name="T23" fmla="*/ 0 h 139"/>
                <a:gd name="T24" fmla="*/ 0 w 348"/>
                <a:gd name="T25" fmla="*/ 0 h 139"/>
                <a:gd name="T26" fmla="*/ 0 w 348"/>
                <a:gd name="T27" fmla="*/ 0 h 139"/>
                <a:gd name="T28" fmla="*/ 0 w 348"/>
                <a:gd name="T29" fmla="*/ 0 h 139"/>
                <a:gd name="T30" fmla="*/ 0 w 348"/>
                <a:gd name="T31" fmla="*/ 0 h 139"/>
                <a:gd name="T32" fmla="*/ 0 w 348"/>
                <a:gd name="T33" fmla="*/ 0 h 139"/>
                <a:gd name="T34" fmla="*/ 0 w 348"/>
                <a:gd name="T35" fmla="*/ 0 h 139"/>
                <a:gd name="T36" fmla="*/ 0 w 348"/>
                <a:gd name="T37" fmla="*/ 0 h 139"/>
                <a:gd name="T38" fmla="*/ 0 w 348"/>
                <a:gd name="T39" fmla="*/ 0 h 139"/>
                <a:gd name="T40" fmla="*/ 0 w 348"/>
                <a:gd name="T41" fmla="*/ 0 h 139"/>
                <a:gd name="T42" fmla="*/ 0 w 348"/>
                <a:gd name="T43" fmla="*/ 0 h 139"/>
                <a:gd name="T44" fmla="*/ 0 w 348"/>
                <a:gd name="T45" fmla="*/ 0 h 139"/>
                <a:gd name="T46" fmla="*/ 0 w 348"/>
                <a:gd name="T47" fmla="*/ 0 h 139"/>
                <a:gd name="T48" fmla="*/ 0 w 348"/>
                <a:gd name="T49" fmla="*/ 0 h 139"/>
                <a:gd name="T50" fmla="*/ 0 w 348"/>
                <a:gd name="T51" fmla="*/ 0 h 139"/>
                <a:gd name="T52" fmla="*/ 0 w 348"/>
                <a:gd name="T53" fmla="*/ 0 h 139"/>
                <a:gd name="T54" fmla="*/ 0 w 348"/>
                <a:gd name="T55" fmla="*/ 0 h 139"/>
                <a:gd name="T56" fmla="*/ 0 w 348"/>
                <a:gd name="T57" fmla="*/ 0 h 139"/>
                <a:gd name="T58" fmla="*/ 0 w 348"/>
                <a:gd name="T59" fmla="*/ 0 h 139"/>
                <a:gd name="T60" fmla="*/ 0 w 348"/>
                <a:gd name="T61" fmla="*/ 0 h 139"/>
                <a:gd name="T62" fmla="*/ 0 w 348"/>
                <a:gd name="T63" fmla="*/ 0 h 139"/>
                <a:gd name="T64" fmla="*/ 0 w 348"/>
                <a:gd name="T65" fmla="*/ 0 h 139"/>
                <a:gd name="T66" fmla="*/ 0 w 348"/>
                <a:gd name="T67" fmla="*/ 0 h 139"/>
                <a:gd name="T68" fmla="*/ 0 w 348"/>
                <a:gd name="T69" fmla="*/ 0 h 139"/>
                <a:gd name="T70" fmla="*/ 0 w 348"/>
                <a:gd name="T71" fmla="*/ 0 h 139"/>
                <a:gd name="T72" fmla="*/ 0 w 348"/>
                <a:gd name="T73" fmla="*/ 0 h 139"/>
                <a:gd name="T74" fmla="*/ 0 w 348"/>
                <a:gd name="T75" fmla="*/ 0 h 139"/>
                <a:gd name="T76" fmla="*/ 0 w 348"/>
                <a:gd name="T77" fmla="*/ 0 h 139"/>
                <a:gd name="T78" fmla="*/ 0 w 348"/>
                <a:gd name="T79" fmla="*/ 0 h 139"/>
                <a:gd name="T80" fmla="*/ 0 w 348"/>
                <a:gd name="T81" fmla="*/ 0 h 139"/>
                <a:gd name="T82" fmla="*/ 0 w 348"/>
                <a:gd name="T83" fmla="*/ 0 h 139"/>
                <a:gd name="T84" fmla="*/ 0 w 348"/>
                <a:gd name="T85" fmla="*/ 0 h 139"/>
                <a:gd name="T86" fmla="*/ 0 w 348"/>
                <a:gd name="T87" fmla="*/ 0 h 139"/>
                <a:gd name="T88" fmla="*/ 0 w 348"/>
                <a:gd name="T89" fmla="*/ 0 h 139"/>
                <a:gd name="T90" fmla="*/ 0 w 348"/>
                <a:gd name="T91" fmla="*/ 0 h 139"/>
                <a:gd name="T92" fmla="*/ 0 w 348"/>
                <a:gd name="T93" fmla="*/ 0 h 139"/>
                <a:gd name="T94" fmla="*/ 0 w 348"/>
                <a:gd name="T95" fmla="*/ 0 h 139"/>
                <a:gd name="T96" fmla="*/ 0 w 348"/>
                <a:gd name="T97" fmla="*/ 0 h 139"/>
                <a:gd name="T98" fmla="*/ 0 w 348"/>
                <a:gd name="T99" fmla="*/ 0 h 139"/>
                <a:gd name="T100" fmla="*/ 0 w 348"/>
                <a:gd name="T101" fmla="*/ 0 h 139"/>
                <a:gd name="T102" fmla="*/ 0 w 348"/>
                <a:gd name="T103" fmla="*/ 0 h 139"/>
                <a:gd name="T104" fmla="*/ 0 w 348"/>
                <a:gd name="T105" fmla="*/ 0 h 139"/>
                <a:gd name="T106" fmla="*/ 0 w 348"/>
                <a:gd name="T107" fmla="*/ 0 h 139"/>
                <a:gd name="T108" fmla="*/ 0 w 348"/>
                <a:gd name="T109" fmla="*/ 0 h 139"/>
                <a:gd name="T110" fmla="*/ 0 w 348"/>
                <a:gd name="T111" fmla="*/ 0 h 139"/>
                <a:gd name="T112" fmla="*/ 0 w 348"/>
                <a:gd name="T113" fmla="*/ 0 h 139"/>
                <a:gd name="T114" fmla="*/ 0 w 348"/>
                <a:gd name="T115" fmla="*/ 0 h 139"/>
                <a:gd name="T116" fmla="*/ 0 w 348"/>
                <a:gd name="T117" fmla="*/ 0 h 1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8"/>
                <a:gd name="T178" fmla="*/ 0 h 139"/>
                <a:gd name="T179" fmla="*/ 348 w 348"/>
                <a:gd name="T180" fmla="*/ 139 h 1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8" h="139">
                  <a:moveTo>
                    <a:pt x="190" y="14"/>
                  </a:moveTo>
                  <a:lnTo>
                    <a:pt x="210" y="8"/>
                  </a:lnTo>
                  <a:lnTo>
                    <a:pt x="228" y="4"/>
                  </a:lnTo>
                  <a:lnTo>
                    <a:pt x="245" y="2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88" y="3"/>
                  </a:lnTo>
                  <a:lnTo>
                    <a:pt x="299" y="7"/>
                  </a:lnTo>
                  <a:lnTo>
                    <a:pt x="309" y="10"/>
                  </a:lnTo>
                  <a:lnTo>
                    <a:pt x="319" y="16"/>
                  </a:lnTo>
                  <a:lnTo>
                    <a:pt x="326" y="21"/>
                  </a:lnTo>
                  <a:lnTo>
                    <a:pt x="334" y="28"/>
                  </a:lnTo>
                  <a:lnTo>
                    <a:pt x="338" y="36"/>
                  </a:lnTo>
                  <a:lnTo>
                    <a:pt x="342" y="43"/>
                  </a:lnTo>
                  <a:lnTo>
                    <a:pt x="345" y="50"/>
                  </a:lnTo>
                  <a:lnTo>
                    <a:pt x="346" y="58"/>
                  </a:lnTo>
                  <a:lnTo>
                    <a:pt x="348" y="65"/>
                  </a:lnTo>
                  <a:lnTo>
                    <a:pt x="346" y="72"/>
                  </a:lnTo>
                  <a:lnTo>
                    <a:pt x="345" y="80"/>
                  </a:lnTo>
                  <a:lnTo>
                    <a:pt x="341" y="87"/>
                  </a:lnTo>
                  <a:lnTo>
                    <a:pt x="336" y="94"/>
                  </a:lnTo>
                  <a:lnTo>
                    <a:pt x="329" y="101"/>
                  </a:lnTo>
                  <a:lnTo>
                    <a:pt x="322" y="109"/>
                  </a:lnTo>
                  <a:lnTo>
                    <a:pt x="314" y="115"/>
                  </a:lnTo>
                  <a:lnTo>
                    <a:pt x="302" y="121"/>
                  </a:lnTo>
                  <a:lnTo>
                    <a:pt x="291" y="127"/>
                  </a:lnTo>
                  <a:lnTo>
                    <a:pt x="278" y="131"/>
                  </a:lnTo>
                  <a:lnTo>
                    <a:pt x="265" y="134"/>
                  </a:lnTo>
                  <a:lnTo>
                    <a:pt x="250" y="138"/>
                  </a:lnTo>
                  <a:lnTo>
                    <a:pt x="234" y="139"/>
                  </a:lnTo>
                  <a:lnTo>
                    <a:pt x="217" y="139"/>
                  </a:lnTo>
                  <a:lnTo>
                    <a:pt x="199" y="139"/>
                  </a:lnTo>
                  <a:lnTo>
                    <a:pt x="180" y="137"/>
                  </a:lnTo>
                  <a:lnTo>
                    <a:pt x="160" y="133"/>
                  </a:lnTo>
                  <a:lnTo>
                    <a:pt x="142" y="128"/>
                  </a:lnTo>
                  <a:lnTo>
                    <a:pt x="123" y="123"/>
                  </a:lnTo>
                  <a:lnTo>
                    <a:pt x="106" y="119"/>
                  </a:lnTo>
                  <a:lnTo>
                    <a:pt x="75" y="106"/>
                  </a:lnTo>
                  <a:lnTo>
                    <a:pt x="46" y="94"/>
                  </a:lnTo>
                  <a:lnTo>
                    <a:pt x="35" y="88"/>
                  </a:lnTo>
                  <a:lnTo>
                    <a:pt x="25" y="81"/>
                  </a:lnTo>
                  <a:lnTo>
                    <a:pt x="17" y="75"/>
                  </a:lnTo>
                  <a:lnTo>
                    <a:pt x="9" y="70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7" y="48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35" y="43"/>
                  </a:lnTo>
                  <a:lnTo>
                    <a:pt x="56" y="42"/>
                  </a:lnTo>
                  <a:lnTo>
                    <a:pt x="83" y="39"/>
                  </a:lnTo>
                  <a:lnTo>
                    <a:pt x="115" y="35"/>
                  </a:lnTo>
                  <a:lnTo>
                    <a:pt x="132" y="31"/>
                  </a:lnTo>
                  <a:lnTo>
                    <a:pt x="150" y="26"/>
                  </a:lnTo>
                  <a:lnTo>
                    <a:pt x="170" y="21"/>
                  </a:lnTo>
                  <a:lnTo>
                    <a:pt x="190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2" name="Freeform 55"/>
            <p:cNvSpPr>
              <a:spLocks/>
            </p:cNvSpPr>
            <p:nvPr/>
          </p:nvSpPr>
          <p:spPr bwMode="auto">
            <a:xfrm>
              <a:off x="645" y="1586"/>
              <a:ext cx="16" cy="14"/>
            </a:xfrm>
            <a:custGeom>
              <a:avLst/>
              <a:gdLst>
                <a:gd name="T0" fmla="*/ 0 w 48"/>
                <a:gd name="T1" fmla="*/ 0 h 40"/>
                <a:gd name="T2" fmla="*/ 0 w 48"/>
                <a:gd name="T3" fmla="*/ 0 h 40"/>
                <a:gd name="T4" fmla="*/ 0 w 48"/>
                <a:gd name="T5" fmla="*/ 0 h 40"/>
                <a:gd name="T6" fmla="*/ 0 w 48"/>
                <a:gd name="T7" fmla="*/ 0 h 40"/>
                <a:gd name="T8" fmla="*/ 0 w 48"/>
                <a:gd name="T9" fmla="*/ 0 h 40"/>
                <a:gd name="T10" fmla="*/ 0 w 48"/>
                <a:gd name="T11" fmla="*/ 0 h 40"/>
                <a:gd name="T12" fmla="*/ 0 w 48"/>
                <a:gd name="T13" fmla="*/ 0 h 40"/>
                <a:gd name="T14" fmla="*/ 0 w 48"/>
                <a:gd name="T15" fmla="*/ 0 h 40"/>
                <a:gd name="T16" fmla="*/ 0 w 48"/>
                <a:gd name="T17" fmla="*/ 0 h 40"/>
                <a:gd name="T18" fmla="*/ 0 w 48"/>
                <a:gd name="T19" fmla="*/ 0 h 40"/>
                <a:gd name="T20" fmla="*/ 0 w 48"/>
                <a:gd name="T21" fmla="*/ 0 h 40"/>
                <a:gd name="T22" fmla="*/ 0 w 48"/>
                <a:gd name="T23" fmla="*/ 0 h 40"/>
                <a:gd name="T24" fmla="*/ 0 w 48"/>
                <a:gd name="T25" fmla="*/ 0 h 40"/>
                <a:gd name="T26" fmla="*/ 0 w 48"/>
                <a:gd name="T27" fmla="*/ 0 h 40"/>
                <a:gd name="T28" fmla="*/ 0 w 48"/>
                <a:gd name="T29" fmla="*/ 0 h 40"/>
                <a:gd name="T30" fmla="*/ 0 w 48"/>
                <a:gd name="T31" fmla="*/ 0 h 40"/>
                <a:gd name="T32" fmla="*/ 0 w 48"/>
                <a:gd name="T33" fmla="*/ 0 h 40"/>
                <a:gd name="T34" fmla="*/ 0 w 48"/>
                <a:gd name="T35" fmla="*/ 0 h 40"/>
                <a:gd name="T36" fmla="*/ 0 w 48"/>
                <a:gd name="T37" fmla="*/ 0 h 40"/>
                <a:gd name="T38" fmla="*/ 0 w 48"/>
                <a:gd name="T39" fmla="*/ 0 h 40"/>
                <a:gd name="T40" fmla="*/ 0 w 48"/>
                <a:gd name="T41" fmla="*/ 0 h 40"/>
                <a:gd name="T42" fmla="*/ 0 w 48"/>
                <a:gd name="T43" fmla="*/ 0 h 40"/>
                <a:gd name="T44" fmla="*/ 0 w 48"/>
                <a:gd name="T45" fmla="*/ 0 h 40"/>
                <a:gd name="T46" fmla="*/ 0 w 48"/>
                <a:gd name="T47" fmla="*/ 0 h 40"/>
                <a:gd name="T48" fmla="*/ 0 w 48"/>
                <a:gd name="T49" fmla="*/ 0 h 40"/>
                <a:gd name="T50" fmla="*/ 0 w 48"/>
                <a:gd name="T51" fmla="*/ 0 h 40"/>
                <a:gd name="T52" fmla="*/ 0 w 48"/>
                <a:gd name="T53" fmla="*/ 0 h 40"/>
                <a:gd name="T54" fmla="*/ 0 w 48"/>
                <a:gd name="T55" fmla="*/ 0 h 40"/>
                <a:gd name="T56" fmla="*/ 0 w 48"/>
                <a:gd name="T57" fmla="*/ 0 h 40"/>
                <a:gd name="T58" fmla="*/ 0 w 48"/>
                <a:gd name="T59" fmla="*/ 0 h 40"/>
                <a:gd name="T60" fmla="*/ 0 w 48"/>
                <a:gd name="T61" fmla="*/ 0 h 40"/>
                <a:gd name="T62" fmla="*/ 0 w 48"/>
                <a:gd name="T63" fmla="*/ 0 h 40"/>
                <a:gd name="T64" fmla="*/ 0 w 48"/>
                <a:gd name="T65" fmla="*/ 0 h 40"/>
                <a:gd name="T66" fmla="*/ 0 w 48"/>
                <a:gd name="T67" fmla="*/ 0 h 40"/>
                <a:gd name="T68" fmla="*/ 0 w 48"/>
                <a:gd name="T69" fmla="*/ 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40"/>
                <a:gd name="T107" fmla="*/ 48 w 48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40">
                  <a:moveTo>
                    <a:pt x="0" y="6"/>
                  </a:moveTo>
                  <a:lnTo>
                    <a:pt x="28" y="6"/>
                  </a:lnTo>
                  <a:lnTo>
                    <a:pt x="28" y="4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6"/>
                  </a:lnTo>
                  <a:lnTo>
                    <a:pt x="32" y="16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5" y="29"/>
                  </a:lnTo>
                  <a:lnTo>
                    <a:pt x="21" y="29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4" y="37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8" y="16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3" name="Freeform 56"/>
            <p:cNvSpPr>
              <a:spLocks/>
            </p:cNvSpPr>
            <p:nvPr/>
          </p:nvSpPr>
          <p:spPr bwMode="auto">
            <a:xfrm flipH="1">
              <a:off x="643" y="1534"/>
              <a:ext cx="105" cy="112"/>
            </a:xfrm>
            <a:custGeom>
              <a:avLst/>
              <a:gdLst>
                <a:gd name="T0" fmla="*/ 0 w 315"/>
                <a:gd name="T1" fmla="*/ 0 h 336"/>
                <a:gd name="T2" fmla="*/ 0 w 315"/>
                <a:gd name="T3" fmla="*/ 0 h 336"/>
                <a:gd name="T4" fmla="*/ 0 w 315"/>
                <a:gd name="T5" fmla="*/ 0 h 336"/>
                <a:gd name="T6" fmla="*/ 0 w 315"/>
                <a:gd name="T7" fmla="*/ 0 h 336"/>
                <a:gd name="T8" fmla="*/ 0 w 315"/>
                <a:gd name="T9" fmla="*/ 0 h 336"/>
                <a:gd name="T10" fmla="*/ 0 w 315"/>
                <a:gd name="T11" fmla="*/ 0 h 336"/>
                <a:gd name="T12" fmla="*/ 0 w 315"/>
                <a:gd name="T13" fmla="*/ 0 h 336"/>
                <a:gd name="T14" fmla="*/ 0 w 315"/>
                <a:gd name="T15" fmla="*/ 0 h 336"/>
                <a:gd name="T16" fmla="*/ 0 w 315"/>
                <a:gd name="T17" fmla="*/ 0 h 336"/>
                <a:gd name="T18" fmla="*/ 0 w 315"/>
                <a:gd name="T19" fmla="*/ 0 h 336"/>
                <a:gd name="T20" fmla="*/ 0 w 315"/>
                <a:gd name="T21" fmla="*/ 0 h 336"/>
                <a:gd name="T22" fmla="*/ 0 w 315"/>
                <a:gd name="T23" fmla="*/ 0 h 336"/>
                <a:gd name="T24" fmla="*/ 0 w 315"/>
                <a:gd name="T25" fmla="*/ 0 h 336"/>
                <a:gd name="T26" fmla="*/ 0 w 315"/>
                <a:gd name="T27" fmla="*/ 0 h 336"/>
                <a:gd name="T28" fmla="*/ 0 w 315"/>
                <a:gd name="T29" fmla="*/ 0 h 336"/>
                <a:gd name="T30" fmla="*/ 0 w 315"/>
                <a:gd name="T31" fmla="*/ 0 h 336"/>
                <a:gd name="T32" fmla="*/ 0 w 315"/>
                <a:gd name="T33" fmla="*/ 0 h 336"/>
                <a:gd name="T34" fmla="*/ 0 w 315"/>
                <a:gd name="T35" fmla="*/ 0 h 336"/>
                <a:gd name="T36" fmla="*/ 0 w 315"/>
                <a:gd name="T37" fmla="*/ 0 h 336"/>
                <a:gd name="T38" fmla="*/ 0 w 315"/>
                <a:gd name="T39" fmla="*/ 0 h 336"/>
                <a:gd name="T40" fmla="*/ 0 w 315"/>
                <a:gd name="T41" fmla="*/ 0 h 336"/>
                <a:gd name="T42" fmla="*/ 0 w 315"/>
                <a:gd name="T43" fmla="*/ 0 h 336"/>
                <a:gd name="T44" fmla="*/ 0 w 315"/>
                <a:gd name="T45" fmla="*/ 0 h 336"/>
                <a:gd name="T46" fmla="*/ 0 w 315"/>
                <a:gd name="T47" fmla="*/ 0 h 336"/>
                <a:gd name="T48" fmla="*/ 0 w 315"/>
                <a:gd name="T49" fmla="*/ 0 h 336"/>
                <a:gd name="T50" fmla="*/ 0 w 315"/>
                <a:gd name="T51" fmla="*/ 0 h 336"/>
                <a:gd name="T52" fmla="*/ 0 w 315"/>
                <a:gd name="T53" fmla="*/ 0 h 336"/>
                <a:gd name="T54" fmla="*/ 0 w 315"/>
                <a:gd name="T55" fmla="*/ 0 h 336"/>
                <a:gd name="T56" fmla="*/ 0 w 315"/>
                <a:gd name="T57" fmla="*/ 0 h 336"/>
                <a:gd name="T58" fmla="*/ 0 w 315"/>
                <a:gd name="T59" fmla="*/ 0 h 336"/>
                <a:gd name="T60" fmla="*/ 0 w 315"/>
                <a:gd name="T61" fmla="*/ 0 h 336"/>
                <a:gd name="T62" fmla="*/ 0 w 315"/>
                <a:gd name="T63" fmla="*/ 0 h 336"/>
                <a:gd name="T64" fmla="*/ 0 w 315"/>
                <a:gd name="T65" fmla="*/ 0 h 336"/>
                <a:gd name="T66" fmla="*/ 0 w 315"/>
                <a:gd name="T67" fmla="*/ 0 h 336"/>
                <a:gd name="T68" fmla="*/ 0 w 315"/>
                <a:gd name="T69" fmla="*/ 0 h 336"/>
                <a:gd name="T70" fmla="*/ 0 w 315"/>
                <a:gd name="T71" fmla="*/ 0 h 336"/>
                <a:gd name="T72" fmla="*/ 0 w 315"/>
                <a:gd name="T73" fmla="*/ 0 h 336"/>
                <a:gd name="T74" fmla="*/ 0 w 315"/>
                <a:gd name="T75" fmla="*/ 0 h 336"/>
                <a:gd name="T76" fmla="*/ 0 w 315"/>
                <a:gd name="T77" fmla="*/ 0 h 336"/>
                <a:gd name="T78" fmla="*/ 0 w 315"/>
                <a:gd name="T79" fmla="*/ 0 h 336"/>
                <a:gd name="T80" fmla="*/ 0 w 315"/>
                <a:gd name="T81" fmla="*/ 0 h 336"/>
                <a:gd name="T82" fmla="*/ 0 w 315"/>
                <a:gd name="T83" fmla="*/ 0 h 336"/>
                <a:gd name="T84" fmla="*/ 0 w 315"/>
                <a:gd name="T85" fmla="*/ 0 h 336"/>
                <a:gd name="T86" fmla="*/ 0 w 315"/>
                <a:gd name="T87" fmla="*/ 0 h 336"/>
                <a:gd name="T88" fmla="*/ 0 w 315"/>
                <a:gd name="T89" fmla="*/ 0 h 336"/>
                <a:gd name="T90" fmla="*/ 0 w 315"/>
                <a:gd name="T91" fmla="*/ 0 h 336"/>
                <a:gd name="T92" fmla="*/ 0 w 315"/>
                <a:gd name="T93" fmla="*/ 0 h 336"/>
                <a:gd name="T94" fmla="*/ 0 w 315"/>
                <a:gd name="T95" fmla="*/ 0 h 336"/>
                <a:gd name="T96" fmla="*/ 0 w 315"/>
                <a:gd name="T97" fmla="*/ 0 h 336"/>
                <a:gd name="T98" fmla="*/ 0 w 315"/>
                <a:gd name="T99" fmla="*/ 0 h 336"/>
                <a:gd name="T100" fmla="*/ 0 w 315"/>
                <a:gd name="T101" fmla="*/ 0 h 336"/>
                <a:gd name="T102" fmla="*/ 0 w 315"/>
                <a:gd name="T103" fmla="*/ 0 h 336"/>
                <a:gd name="T104" fmla="*/ 0 w 315"/>
                <a:gd name="T105" fmla="*/ 0 h 336"/>
                <a:gd name="T106" fmla="*/ 0 w 315"/>
                <a:gd name="T107" fmla="*/ 0 h 336"/>
                <a:gd name="T108" fmla="*/ 0 w 315"/>
                <a:gd name="T109" fmla="*/ 0 h 336"/>
                <a:gd name="T110" fmla="*/ 0 w 315"/>
                <a:gd name="T111" fmla="*/ 0 h 336"/>
                <a:gd name="T112" fmla="*/ 0 w 315"/>
                <a:gd name="T113" fmla="*/ 0 h 336"/>
                <a:gd name="T114" fmla="*/ 0 w 315"/>
                <a:gd name="T115" fmla="*/ 0 h 336"/>
                <a:gd name="T116" fmla="*/ 0 w 315"/>
                <a:gd name="T117" fmla="*/ 0 h 336"/>
                <a:gd name="T118" fmla="*/ 0 w 315"/>
                <a:gd name="T119" fmla="*/ 0 h 336"/>
                <a:gd name="T120" fmla="*/ 0 w 315"/>
                <a:gd name="T121" fmla="*/ 0 h 336"/>
                <a:gd name="T122" fmla="*/ 0 w 315"/>
                <a:gd name="T123" fmla="*/ 0 h 336"/>
                <a:gd name="T124" fmla="*/ 0 w 315"/>
                <a:gd name="T125" fmla="*/ 0 h 3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5"/>
                <a:gd name="T190" fmla="*/ 0 h 336"/>
                <a:gd name="T191" fmla="*/ 315 w 315"/>
                <a:gd name="T192" fmla="*/ 336 h 3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5" h="336">
                  <a:moveTo>
                    <a:pt x="44" y="161"/>
                  </a:moveTo>
                  <a:lnTo>
                    <a:pt x="63" y="157"/>
                  </a:lnTo>
                  <a:lnTo>
                    <a:pt x="79" y="153"/>
                  </a:lnTo>
                  <a:lnTo>
                    <a:pt x="94" y="150"/>
                  </a:lnTo>
                  <a:lnTo>
                    <a:pt x="106" y="147"/>
                  </a:lnTo>
                  <a:lnTo>
                    <a:pt x="115" y="144"/>
                  </a:lnTo>
                  <a:lnTo>
                    <a:pt x="123" y="141"/>
                  </a:lnTo>
                  <a:lnTo>
                    <a:pt x="127" y="139"/>
                  </a:lnTo>
                  <a:lnTo>
                    <a:pt x="130" y="138"/>
                  </a:lnTo>
                  <a:lnTo>
                    <a:pt x="141" y="136"/>
                  </a:lnTo>
                  <a:lnTo>
                    <a:pt x="154" y="134"/>
                  </a:lnTo>
                  <a:lnTo>
                    <a:pt x="168" y="130"/>
                  </a:lnTo>
                  <a:lnTo>
                    <a:pt x="182" y="124"/>
                  </a:lnTo>
                  <a:lnTo>
                    <a:pt x="197" y="118"/>
                  </a:lnTo>
                  <a:lnTo>
                    <a:pt x="211" y="110"/>
                  </a:lnTo>
                  <a:lnTo>
                    <a:pt x="224" y="101"/>
                  </a:lnTo>
                  <a:lnTo>
                    <a:pt x="238" y="91"/>
                  </a:lnTo>
                  <a:lnTo>
                    <a:pt x="251" y="80"/>
                  </a:lnTo>
                  <a:lnTo>
                    <a:pt x="262" y="69"/>
                  </a:lnTo>
                  <a:lnTo>
                    <a:pt x="272" y="58"/>
                  </a:lnTo>
                  <a:lnTo>
                    <a:pt x="282" y="46"/>
                  </a:lnTo>
                  <a:lnTo>
                    <a:pt x="289" y="35"/>
                  </a:lnTo>
                  <a:lnTo>
                    <a:pt x="295" y="23"/>
                  </a:lnTo>
                  <a:lnTo>
                    <a:pt x="297" y="11"/>
                  </a:lnTo>
                  <a:lnTo>
                    <a:pt x="299" y="0"/>
                  </a:lnTo>
                  <a:lnTo>
                    <a:pt x="305" y="4"/>
                  </a:lnTo>
                  <a:lnTo>
                    <a:pt x="307" y="7"/>
                  </a:lnTo>
                  <a:lnTo>
                    <a:pt x="312" y="13"/>
                  </a:lnTo>
                  <a:lnTo>
                    <a:pt x="313" y="21"/>
                  </a:lnTo>
                  <a:lnTo>
                    <a:pt x="315" y="28"/>
                  </a:lnTo>
                  <a:lnTo>
                    <a:pt x="315" y="35"/>
                  </a:lnTo>
                  <a:lnTo>
                    <a:pt x="313" y="44"/>
                  </a:lnTo>
                  <a:lnTo>
                    <a:pt x="313" y="52"/>
                  </a:lnTo>
                  <a:lnTo>
                    <a:pt x="309" y="69"/>
                  </a:lnTo>
                  <a:lnTo>
                    <a:pt x="302" y="84"/>
                  </a:lnTo>
                  <a:lnTo>
                    <a:pt x="297" y="90"/>
                  </a:lnTo>
                  <a:lnTo>
                    <a:pt x="293" y="96"/>
                  </a:lnTo>
                  <a:lnTo>
                    <a:pt x="289" y="100"/>
                  </a:lnTo>
                  <a:lnTo>
                    <a:pt x="285" y="102"/>
                  </a:lnTo>
                  <a:lnTo>
                    <a:pt x="283" y="108"/>
                  </a:lnTo>
                  <a:lnTo>
                    <a:pt x="279" y="113"/>
                  </a:lnTo>
                  <a:lnTo>
                    <a:pt x="273" y="117"/>
                  </a:lnTo>
                  <a:lnTo>
                    <a:pt x="265" y="119"/>
                  </a:lnTo>
                  <a:lnTo>
                    <a:pt x="258" y="122"/>
                  </a:lnTo>
                  <a:lnTo>
                    <a:pt x="249" y="124"/>
                  </a:lnTo>
                  <a:lnTo>
                    <a:pt x="242" y="124"/>
                  </a:lnTo>
                  <a:lnTo>
                    <a:pt x="235" y="125"/>
                  </a:lnTo>
                  <a:lnTo>
                    <a:pt x="233" y="128"/>
                  </a:lnTo>
                  <a:lnTo>
                    <a:pt x="232" y="133"/>
                  </a:lnTo>
                  <a:lnTo>
                    <a:pt x="229" y="136"/>
                  </a:lnTo>
                  <a:lnTo>
                    <a:pt x="225" y="141"/>
                  </a:lnTo>
                  <a:lnTo>
                    <a:pt x="222" y="146"/>
                  </a:lnTo>
                  <a:lnTo>
                    <a:pt x="218" y="150"/>
                  </a:lnTo>
                  <a:lnTo>
                    <a:pt x="214" y="153"/>
                  </a:lnTo>
                  <a:lnTo>
                    <a:pt x="209" y="153"/>
                  </a:lnTo>
                  <a:lnTo>
                    <a:pt x="208" y="157"/>
                  </a:lnTo>
                  <a:lnTo>
                    <a:pt x="205" y="162"/>
                  </a:lnTo>
                  <a:lnTo>
                    <a:pt x="201" y="167"/>
                  </a:lnTo>
                  <a:lnTo>
                    <a:pt x="197" y="172"/>
                  </a:lnTo>
                  <a:lnTo>
                    <a:pt x="191" y="178"/>
                  </a:lnTo>
                  <a:lnTo>
                    <a:pt x="187" y="184"/>
                  </a:lnTo>
                  <a:lnTo>
                    <a:pt x="184" y="190"/>
                  </a:lnTo>
                  <a:lnTo>
                    <a:pt x="184" y="195"/>
                  </a:lnTo>
                  <a:lnTo>
                    <a:pt x="181" y="195"/>
                  </a:lnTo>
                  <a:lnTo>
                    <a:pt x="178" y="195"/>
                  </a:lnTo>
                  <a:lnTo>
                    <a:pt x="175" y="194"/>
                  </a:lnTo>
                  <a:lnTo>
                    <a:pt x="172" y="192"/>
                  </a:lnTo>
                  <a:lnTo>
                    <a:pt x="170" y="191"/>
                  </a:lnTo>
                  <a:lnTo>
                    <a:pt x="167" y="190"/>
                  </a:lnTo>
                  <a:lnTo>
                    <a:pt x="164" y="189"/>
                  </a:lnTo>
                  <a:lnTo>
                    <a:pt x="161" y="189"/>
                  </a:lnTo>
                  <a:lnTo>
                    <a:pt x="154" y="195"/>
                  </a:lnTo>
                  <a:lnTo>
                    <a:pt x="145" y="200"/>
                  </a:lnTo>
                  <a:lnTo>
                    <a:pt x="138" y="204"/>
                  </a:lnTo>
                  <a:lnTo>
                    <a:pt x="130" y="211"/>
                  </a:lnTo>
                  <a:lnTo>
                    <a:pt x="123" y="215"/>
                  </a:lnTo>
                  <a:lnTo>
                    <a:pt x="115" y="220"/>
                  </a:lnTo>
                  <a:lnTo>
                    <a:pt x="110" y="226"/>
                  </a:lnTo>
                  <a:lnTo>
                    <a:pt x="104" y="234"/>
                  </a:lnTo>
                  <a:lnTo>
                    <a:pt x="101" y="219"/>
                  </a:lnTo>
                  <a:lnTo>
                    <a:pt x="97" y="208"/>
                  </a:lnTo>
                  <a:lnTo>
                    <a:pt x="91" y="201"/>
                  </a:lnTo>
                  <a:lnTo>
                    <a:pt x="86" y="197"/>
                  </a:lnTo>
                  <a:lnTo>
                    <a:pt x="83" y="196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3" y="197"/>
                  </a:lnTo>
                  <a:lnTo>
                    <a:pt x="66" y="201"/>
                  </a:lnTo>
                  <a:lnTo>
                    <a:pt x="60" y="207"/>
                  </a:lnTo>
                  <a:lnTo>
                    <a:pt x="54" y="214"/>
                  </a:lnTo>
                  <a:lnTo>
                    <a:pt x="49" y="224"/>
                  </a:lnTo>
                  <a:lnTo>
                    <a:pt x="43" y="235"/>
                  </a:lnTo>
                  <a:lnTo>
                    <a:pt x="39" y="247"/>
                  </a:lnTo>
                  <a:lnTo>
                    <a:pt x="34" y="260"/>
                  </a:lnTo>
                  <a:lnTo>
                    <a:pt x="32" y="275"/>
                  </a:lnTo>
                  <a:lnTo>
                    <a:pt x="30" y="290"/>
                  </a:lnTo>
                  <a:lnTo>
                    <a:pt x="30" y="304"/>
                  </a:lnTo>
                  <a:lnTo>
                    <a:pt x="26" y="301"/>
                  </a:lnTo>
                  <a:lnTo>
                    <a:pt x="22" y="304"/>
                  </a:lnTo>
                  <a:lnTo>
                    <a:pt x="19" y="309"/>
                  </a:lnTo>
                  <a:lnTo>
                    <a:pt x="15" y="314"/>
                  </a:lnTo>
                  <a:lnTo>
                    <a:pt x="12" y="318"/>
                  </a:lnTo>
                  <a:lnTo>
                    <a:pt x="9" y="322"/>
                  </a:lnTo>
                  <a:lnTo>
                    <a:pt x="6" y="327"/>
                  </a:lnTo>
                  <a:lnTo>
                    <a:pt x="3" y="331"/>
                  </a:lnTo>
                  <a:lnTo>
                    <a:pt x="0" y="336"/>
                  </a:lnTo>
                  <a:lnTo>
                    <a:pt x="17" y="253"/>
                  </a:lnTo>
                  <a:lnTo>
                    <a:pt x="15" y="197"/>
                  </a:lnTo>
                  <a:lnTo>
                    <a:pt x="16" y="196"/>
                  </a:lnTo>
                  <a:lnTo>
                    <a:pt x="19" y="195"/>
                  </a:lnTo>
                  <a:lnTo>
                    <a:pt x="20" y="194"/>
                  </a:lnTo>
                  <a:lnTo>
                    <a:pt x="22" y="192"/>
                  </a:lnTo>
                  <a:lnTo>
                    <a:pt x="25" y="190"/>
                  </a:lnTo>
                  <a:lnTo>
                    <a:pt x="26" y="189"/>
                  </a:lnTo>
                  <a:lnTo>
                    <a:pt x="27" y="187"/>
                  </a:lnTo>
                  <a:lnTo>
                    <a:pt x="30" y="186"/>
                  </a:lnTo>
                  <a:lnTo>
                    <a:pt x="30" y="183"/>
                  </a:lnTo>
                  <a:lnTo>
                    <a:pt x="30" y="179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5"/>
                  </a:lnTo>
                  <a:lnTo>
                    <a:pt x="36" y="173"/>
                  </a:lnTo>
                  <a:lnTo>
                    <a:pt x="37" y="170"/>
                  </a:lnTo>
                  <a:lnTo>
                    <a:pt x="40" y="167"/>
                  </a:lnTo>
                  <a:lnTo>
                    <a:pt x="43" y="163"/>
                  </a:lnTo>
                  <a:lnTo>
                    <a:pt x="44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4" name="Freeform 57"/>
            <p:cNvSpPr>
              <a:spLocks/>
            </p:cNvSpPr>
            <p:nvPr/>
          </p:nvSpPr>
          <p:spPr bwMode="auto">
            <a:xfrm>
              <a:off x="703" y="1584"/>
              <a:ext cx="55" cy="92"/>
            </a:xfrm>
            <a:custGeom>
              <a:avLst/>
              <a:gdLst>
                <a:gd name="T0" fmla="*/ 0 w 167"/>
                <a:gd name="T1" fmla="*/ 0 h 274"/>
                <a:gd name="T2" fmla="*/ 0 w 167"/>
                <a:gd name="T3" fmla="*/ 0 h 274"/>
                <a:gd name="T4" fmla="*/ 0 w 167"/>
                <a:gd name="T5" fmla="*/ 0 h 274"/>
                <a:gd name="T6" fmla="*/ 0 w 167"/>
                <a:gd name="T7" fmla="*/ 0 h 274"/>
                <a:gd name="T8" fmla="*/ 0 w 167"/>
                <a:gd name="T9" fmla="*/ 0 h 274"/>
                <a:gd name="T10" fmla="*/ 0 w 167"/>
                <a:gd name="T11" fmla="*/ 0 h 274"/>
                <a:gd name="T12" fmla="*/ 0 w 167"/>
                <a:gd name="T13" fmla="*/ 0 h 274"/>
                <a:gd name="T14" fmla="*/ 0 w 167"/>
                <a:gd name="T15" fmla="*/ 0 h 274"/>
                <a:gd name="T16" fmla="*/ 0 w 167"/>
                <a:gd name="T17" fmla="*/ 0 h 274"/>
                <a:gd name="T18" fmla="*/ 0 w 167"/>
                <a:gd name="T19" fmla="*/ 0 h 274"/>
                <a:gd name="T20" fmla="*/ 0 w 167"/>
                <a:gd name="T21" fmla="*/ 0 h 274"/>
                <a:gd name="T22" fmla="*/ 0 w 167"/>
                <a:gd name="T23" fmla="*/ 0 h 274"/>
                <a:gd name="T24" fmla="*/ 0 w 167"/>
                <a:gd name="T25" fmla="*/ 0 h 274"/>
                <a:gd name="T26" fmla="*/ 0 w 167"/>
                <a:gd name="T27" fmla="*/ 0 h 274"/>
                <a:gd name="T28" fmla="*/ 0 w 167"/>
                <a:gd name="T29" fmla="*/ 0 h 274"/>
                <a:gd name="T30" fmla="*/ 0 w 167"/>
                <a:gd name="T31" fmla="*/ 0 h 274"/>
                <a:gd name="T32" fmla="*/ 0 w 167"/>
                <a:gd name="T33" fmla="*/ 0 h 274"/>
                <a:gd name="T34" fmla="*/ 0 w 167"/>
                <a:gd name="T35" fmla="*/ 0 h 274"/>
                <a:gd name="T36" fmla="*/ 0 w 167"/>
                <a:gd name="T37" fmla="*/ 0 h 274"/>
                <a:gd name="T38" fmla="*/ 0 w 167"/>
                <a:gd name="T39" fmla="*/ 0 h 274"/>
                <a:gd name="T40" fmla="*/ 0 w 167"/>
                <a:gd name="T41" fmla="*/ 0 h 274"/>
                <a:gd name="T42" fmla="*/ 0 w 167"/>
                <a:gd name="T43" fmla="*/ 0 h 274"/>
                <a:gd name="T44" fmla="*/ 0 w 167"/>
                <a:gd name="T45" fmla="*/ 0 h 274"/>
                <a:gd name="T46" fmla="*/ 0 w 167"/>
                <a:gd name="T47" fmla="*/ 0 h 274"/>
                <a:gd name="T48" fmla="*/ 0 w 167"/>
                <a:gd name="T49" fmla="*/ 0 h 274"/>
                <a:gd name="T50" fmla="*/ 0 w 167"/>
                <a:gd name="T51" fmla="*/ 0 h 274"/>
                <a:gd name="T52" fmla="*/ 0 w 167"/>
                <a:gd name="T53" fmla="*/ 0 h 274"/>
                <a:gd name="T54" fmla="*/ 0 w 167"/>
                <a:gd name="T55" fmla="*/ 0 h 274"/>
                <a:gd name="T56" fmla="*/ 0 w 167"/>
                <a:gd name="T57" fmla="*/ 0 h 274"/>
                <a:gd name="T58" fmla="*/ 0 w 167"/>
                <a:gd name="T59" fmla="*/ 0 h 274"/>
                <a:gd name="T60" fmla="*/ 0 w 167"/>
                <a:gd name="T61" fmla="*/ 0 h 274"/>
                <a:gd name="T62" fmla="*/ 0 w 167"/>
                <a:gd name="T63" fmla="*/ 0 h 274"/>
                <a:gd name="T64" fmla="*/ 0 w 167"/>
                <a:gd name="T65" fmla="*/ 0 h 274"/>
                <a:gd name="T66" fmla="*/ 0 w 167"/>
                <a:gd name="T67" fmla="*/ 0 h 274"/>
                <a:gd name="T68" fmla="*/ 0 w 167"/>
                <a:gd name="T69" fmla="*/ 0 h 274"/>
                <a:gd name="T70" fmla="*/ 0 w 167"/>
                <a:gd name="T71" fmla="*/ 0 h 274"/>
                <a:gd name="T72" fmla="*/ 0 w 167"/>
                <a:gd name="T73" fmla="*/ 0 h 274"/>
                <a:gd name="T74" fmla="*/ 0 w 167"/>
                <a:gd name="T75" fmla="*/ 0 h 274"/>
                <a:gd name="T76" fmla="*/ 0 w 167"/>
                <a:gd name="T77" fmla="*/ 0 h 274"/>
                <a:gd name="T78" fmla="*/ 0 w 167"/>
                <a:gd name="T79" fmla="*/ 0 h 274"/>
                <a:gd name="T80" fmla="*/ 0 w 167"/>
                <a:gd name="T81" fmla="*/ 0 h 2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7"/>
                <a:gd name="T124" fmla="*/ 0 h 274"/>
                <a:gd name="T125" fmla="*/ 167 w 167"/>
                <a:gd name="T126" fmla="*/ 274 h 2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7" h="274">
                  <a:moveTo>
                    <a:pt x="167" y="0"/>
                  </a:moveTo>
                  <a:lnTo>
                    <a:pt x="161" y="7"/>
                  </a:lnTo>
                  <a:lnTo>
                    <a:pt x="155" y="16"/>
                  </a:lnTo>
                  <a:lnTo>
                    <a:pt x="148" y="25"/>
                  </a:lnTo>
                  <a:lnTo>
                    <a:pt x="141" y="35"/>
                  </a:lnTo>
                  <a:lnTo>
                    <a:pt x="134" y="45"/>
                  </a:lnTo>
                  <a:lnTo>
                    <a:pt x="128" y="53"/>
                  </a:lnTo>
                  <a:lnTo>
                    <a:pt x="126" y="61"/>
                  </a:lnTo>
                  <a:lnTo>
                    <a:pt x="124" y="67"/>
                  </a:lnTo>
                  <a:lnTo>
                    <a:pt x="120" y="68"/>
                  </a:lnTo>
                  <a:lnTo>
                    <a:pt x="114" y="71"/>
                  </a:lnTo>
                  <a:lnTo>
                    <a:pt x="109" y="75"/>
                  </a:lnTo>
                  <a:lnTo>
                    <a:pt x="103" y="80"/>
                  </a:lnTo>
                  <a:lnTo>
                    <a:pt x="96" y="86"/>
                  </a:lnTo>
                  <a:lnTo>
                    <a:pt x="91" y="91"/>
                  </a:lnTo>
                  <a:lnTo>
                    <a:pt x="87" y="95"/>
                  </a:lnTo>
                  <a:lnTo>
                    <a:pt x="86" y="98"/>
                  </a:lnTo>
                  <a:lnTo>
                    <a:pt x="83" y="100"/>
                  </a:lnTo>
                  <a:lnTo>
                    <a:pt x="77" y="103"/>
                  </a:lnTo>
                  <a:lnTo>
                    <a:pt x="72" y="108"/>
                  </a:lnTo>
                  <a:lnTo>
                    <a:pt x="64" y="114"/>
                  </a:lnTo>
                  <a:lnTo>
                    <a:pt x="59" y="120"/>
                  </a:lnTo>
                  <a:lnTo>
                    <a:pt x="54" y="125"/>
                  </a:lnTo>
                  <a:lnTo>
                    <a:pt x="50" y="129"/>
                  </a:lnTo>
                  <a:lnTo>
                    <a:pt x="49" y="130"/>
                  </a:lnTo>
                  <a:lnTo>
                    <a:pt x="43" y="131"/>
                  </a:lnTo>
                  <a:lnTo>
                    <a:pt x="37" y="133"/>
                  </a:lnTo>
                  <a:lnTo>
                    <a:pt x="33" y="135"/>
                  </a:lnTo>
                  <a:lnTo>
                    <a:pt x="29" y="139"/>
                  </a:lnTo>
                  <a:lnTo>
                    <a:pt x="22" y="148"/>
                  </a:lnTo>
                  <a:lnTo>
                    <a:pt x="15" y="159"/>
                  </a:lnTo>
                  <a:lnTo>
                    <a:pt x="10" y="171"/>
                  </a:lnTo>
                  <a:lnTo>
                    <a:pt x="6" y="185"/>
                  </a:lnTo>
                  <a:lnTo>
                    <a:pt x="3" y="197"/>
                  </a:lnTo>
                  <a:lnTo>
                    <a:pt x="0" y="208"/>
                  </a:lnTo>
                  <a:lnTo>
                    <a:pt x="15" y="210"/>
                  </a:lnTo>
                  <a:lnTo>
                    <a:pt x="63" y="238"/>
                  </a:lnTo>
                  <a:lnTo>
                    <a:pt x="87" y="274"/>
                  </a:lnTo>
                  <a:lnTo>
                    <a:pt x="91" y="270"/>
                  </a:lnTo>
                  <a:lnTo>
                    <a:pt x="161" y="6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5" name="Freeform 58"/>
            <p:cNvSpPr>
              <a:spLocks/>
            </p:cNvSpPr>
            <p:nvPr/>
          </p:nvSpPr>
          <p:spPr bwMode="auto">
            <a:xfrm>
              <a:off x="530" y="1767"/>
              <a:ext cx="186" cy="257"/>
            </a:xfrm>
            <a:custGeom>
              <a:avLst/>
              <a:gdLst>
                <a:gd name="T0" fmla="*/ 0 w 557"/>
                <a:gd name="T1" fmla="*/ 0 h 770"/>
                <a:gd name="T2" fmla="*/ 0 w 557"/>
                <a:gd name="T3" fmla="*/ 0 h 770"/>
                <a:gd name="T4" fmla="*/ 0 w 557"/>
                <a:gd name="T5" fmla="*/ 0 h 770"/>
                <a:gd name="T6" fmla="*/ 0 w 557"/>
                <a:gd name="T7" fmla="*/ 0 h 770"/>
                <a:gd name="T8" fmla="*/ 0 w 557"/>
                <a:gd name="T9" fmla="*/ 0 h 770"/>
                <a:gd name="T10" fmla="*/ 0 w 557"/>
                <a:gd name="T11" fmla="*/ 0 h 770"/>
                <a:gd name="T12" fmla="*/ 0 w 557"/>
                <a:gd name="T13" fmla="*/ 0 h 770"/>
                <a:gd name="T14" fmla="*/ 0 w 557"/>
                <a:gd name="T15" fmla="*/ 0 h 770"/>
                <a:gd name="T16" fmla="*/ 0 w 557"/>
                <a:gd name="T17" fmla="*/ 0 h 770"/>
                <a:gd name="T18" fmla="*/ 0 w 557"/>
                <a:gd name="T19" fmla="*/ 0 h 770"/>
                <a:gd name="T20" fmla="*/ 0 w 557"/>
                <a:gd name="T21" fmla="*/ 0 h 770"/>
                <a:gd name="T22" fmla="*/ 0 w 557"/>
                <a:gd name="T23" fmla="*/ 0 h 770"/>
                <a:gd name="T24" fmla="*/ 0 w 557"/>
                <a:gd name="T25" fmla="*/ 0 h 770"/>
                <a:gd name="T26" fmla="*/ 0 w 557"/>
                <a:gd name="T27" fmla="*/ 0 h 770"/>
                <a:gd name="T28" fmla="*/ 0 w 557"/>
                <a:gd name="T29" fmla="*/ 0 h 770"/>
                <a:gd name="T30" fmla="*/ 0 w 557"/>
                <a:gd name="T31" fmla="*/ 0 h 770"/>
                <a:gd name="T32" fmla="*/ 0 w 557"/>
                <a:gd name="T33" fmla="*/ 0 h 770"/>
                <a:gd name="T34" fmla="*/ 0 w 557"/>
                <a:gd name="T35" fmla="*/ 0 h 770"/>
                <a:gd name="T36" fmla="*/ 0 w 557"/>
                <a:gd name="T37" fmla="*/ 0 h 770"/>
                <a:gd name="T38" fmla="*/ 0 w 557"/>
                <a:gd name="T39" fmla="*/ 0 h 770"/>
                <a:gd name="T40" fmla="*/ 0 w 557"/>
                <a:gd name="T41" fmla="*/ 0 h 770"/>
                <a:gd name="T42" fmla="*/ 0 w 557"/>
                <a:gd name="T43" fmla="*/ 0 h 770"/>
                <a:gd name="T44" fmla="*/ 0 w 557"/>
                <a:gd name="T45" fmla="*/ 0 h 770"/>
                <a:gd name="T46" fmla="*/ 0 w 557"/>
                <a:gd name="T47" fmla="*/ 0 h 770"/>
                <a:gd name="T48" fmla="*/ 0 w 557"/>
                <a:gd name="T49" fmla="*/ 0 h 770"/>
                <a:gd name="T50" fmla="*/ 0 w 557"/>
                <a:gd name="T51" fmla="*/ 0 h 770"/>
                <a:gd name="T52" fmla="*/ 0 w 557"/>
                <a:gd name="T53" fmla="*/ 0 h 770"/>
                <a:gd name="T54" fmla="*/ 0 w 557"/>
                <a:gd name="T55" fmla="*/ 0 h 770"/>
                <a:gd name="T56" fmla="*/ 0 w 557"/>
                <a:gd name="T57" fmla="*/ 0 h 770"/>
                <a:gd name="T58" fmla="*/ 0 w 557"/>
                <a:gd name="T59" fmla="*/ 0 h 770"/>
                <a:gd name="T60" fmla="*/ 0 w 557"/>
                <a:gd name="T61" fmla="*/ 0 h 770"/>
                <a:gd name="T62" fmla="*/ 0 w 557"/>
                <a:gd name="T63" fmla="*/ 0 h 770"/>
                <a:gd name="T64" fmla="*/ 0 w 557"/>
                <a:gd name="T65" fmla="*/ 0 h 770"/>
                <a:gd name="T66" fmla="*/ 0 w 557"/>
                <a:gd name="T67" fmla="*/ 0 h 770"/>
                <a:gd name="T68" fmla="*/ 0 w 557"/>
                <a:gd name="T69" fmla="*/ 0 h 770"/>
                <a:gd name="T70" fmla="*/ 0 w 557"/>
                <a:gd name="T71" fmla="*/ 0 h 770"/>
                <a:gd name="T72" fmla="*/ 0 w 557"/>
                <a:gd name="T73" fmla="*/ 0 h 770"/>
                <a:gd name="T74" fmla="*/ 0 w 557"/>
                <a:gd name="T75" fmla="*/ 0 h 770"/>
                <a:gd name="T76" fmla="*/ 0 w 557"/>
                <a:gd name="T77" fmla="*/ 0 h 770"/>
                <a:gd name="T78" fmla="*/ 0 w 557"/>
                <a:gd name="T79" fmla="*/ 0 h 770"/>
                <a:gd name="T80" fmla="*/ 0 w 557"/>
                <a:gd name="T81" fmla="*/ 0 h 770"/>
                <a:gd name="T82" fmla="*/ 0 w 557"/>
                <a:gd name="T83" fmla="*/ 0 h 770"/>
                <a:gd name="T84" fmla="*/ 0 w 557"/>
                <a:gd name="T85" fmla="*/ 0 h 770"/>
                <a:gd name="T86" fmla="*/ 0 w 557"/>
                <a:gd name="T87" fmla="*/ 0 h 770"/>
                <a:gd name="T88" fmla="*/ 0 w 557"/>
                <a:gd name="T89" fmla="*/ 0 h 770"/>
                <a:gd name="T90" fmla="*/ 0 w 557"/>
                <a:gd name="T91" fmla="*/ 0 h 770"/>
                <a:gd name="T92" fmla="*/ 0 w 557"/>
                <a:gd name="T93" fmla="*/ 0 h 770"/>
                <a:gd name="T94" fmla="*/ 0 w 557"/>
                <a:gd name="T95" fmla="*/ 0 h 770"/>
                <a:gd name="T96" fmla="*/ 0 w 557"/>
                <a:gd name="T97" fmla="*/ 0 h 770"/>
                <a:gd name="T98" fmla="*/ 0 w 557"/>
                <a:gd name="T99" fmla="*/ 0 h 770"/>
                <a:gd name="T100" fmla="*/ 0 w 557"/>
                <a:gd name="T101" fmla="*/ 0 h 770"/>
                <a:gd name="T102" fmla="*/ 0 w 557"/>
                <a:gd name="T103" fmla="*/ 0 h 7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7"/>
                <a:gd name="T157" fmla="*/ 0 h 770"/>
                <a:gd name="T158" fmla="*/ 557 w 557"/>
                <a:gd name="T159" fmla="*/ 770 h 7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7" h="770">
                  <a:moveTo>
                    <a:pt x="556" y="131"/>
                  </a:moveTo>
                  <a:lnTo>
                    <a:pt x="553" y="143"/>
                  </a:lnTo>
                  <a:lnTo>
                    <a:pt x="549" y="154"/>
                  </a:lnTo>
                  <a:lnTo>
                    <a:pt x="544" y="164"/>
                  </a:lnTo>
                  <a:lnTo>
                    <a:pt x="539" y="175"/>
                  </a:lnTo>
                  <a:lnTo>
                    <a:pt x="526" y="193"/>
                  </a:lnTo>
                  <a:lnTo>
                    <a:pt x="512" y="210"/>
                  </a:lnTo>
                  <a:lnTo>
                    <a:pt x="495" y="226"/>
                  </a:lnTo>
                  <a:lnTo>
                    <a:pt x="476" y="242"/>
                  </a:lnTo>
                  <a:lnTo>
                    <a:pt x="458" y="258"/>
                  </a:lnTo>
                  <a:lnTo>
                    <a:pt x="439" y="272"/>
                  </a:lnTo>
                  <a:lnTo>
                    <a:pt x="421" y="288"/>
                  </a:lnTo>
                  <a:lnTo>
                    <a:pt x="402" y="305"/>
                  </a:lnTo>
                  <a:lnTo>
                    <a:pt x="385" y="323"/>
                  </a:lnTo>
                  <a:lnTo>
                    <a:pt x="370" y="344"/>
                  </a:lnTo>
                  <a:lnTo>
                    <a:pt x="363" y="354"/>
                  </a:lnTo>
                  <a:lnTo>
                    <a:pt x="357" y="366"/>
                  </a:lnTo>
                  <a:lnTo>
                    <a:pt x="350" y="378"/>
                  </a:lnTo>
                  <a:lnTo>
                    <a:pt x="345" y="390"/>
                  </a:lnTo>
                  <a:lnTo>
                    <a:pt x="341" y="405"/>
                  </a:lnTo>
                  <a:lnTo>
                    <a:pt x="337" y="418"/>
                  </a:lnTo>
                  <a:lnTo>
                    <a:pt x="334" y="434"/>
                  </a:lnTo>
                  <a:lnTo>
                    <a:pt x="331" y="450"/>
                  </a:lnTo>
                  <a:lnTo>
                    <a:pt x="331" y="467"/>
                  </a:lnTo>
                  <a:lnTo>
                    <a:pt x="331" y="485"/>
                  </a:lnTo>
                  <a:lnTo>
                    <a:pt x="333" y="502"/>
                  </a:lnTo>
                  <a:lnTo>
                    <a:pt x="336" y="520"/>
                  </a:lnTo>
                  <a:lnTo>
                    <a:pt x="344" y="558"/>
                  </a:lnTo>
                  <a:lnTo>
                    <a:pt x="354" y="595"/>
                  </a:lnTo>
                  <a:lnTo>
                    <a:pt x="375" y="663"/>
                  </a:lnTo>
                  <a:lnTo>
                    <a:pt x="391" y="720"/>
                  </a:lnTo>
                  <a:lnTo>
                    <a:pt x="394" y="732"/>
                  </a:lnTo>
                  <a:lnTo>
                    <a:pt x="394" y="742"/>
                  </a:lnTo>
                  <a:lnTo>
                    <a:pt x="394" y="750"/>
                  </a:lnTo>
                  <a:lnTo>
                    <a:pt x="392" y="758"/>
                  </a:lnTo>
                  <a:lnTo>
                    <a:pt x="388" y="764"/>
                  </a:lnTo>
                  <a:lnTo>
                    <a:pt x="382" y="767"/>
                  </a:lnTo>
                  <a:lnTo>
                    <a:pt x="375" y="770"/>
                  </a:lnTo>
                  <a:lnTo>
                    <a:pt x="367" y="770"/>
                  </a:lnTo>
                  <a:lnTo>
                    <a:pt x="355" y="767"/>
                  </a:lnTo>
                  <a:lnTo>
                    <a:pt x="341" y="764"/>
                  </a:lnTo>
                  <a:lnTo>
                    <a:pt x="326" y="758"/>
                  </a:lnTo>
                  <a:lnTo>
                    <a:pt x="306" y="748"/>
                  </a:lnTo>
                  <a:lnTo>
                    <a:pt x="284" y="737"/>
                  </a:lnTo>
                  <a:lnTo>
                    <a:pt x="259" y="722"/>
                  </a:lnTo>
                  <a:lnTo>
                    <a:pt x="232" y="705"/>
                  </a:lnTo>
                  <a:lnTo>
                    <a:pt x="200" y="686"/>
                  </a:lnTo>
                  <a:lnTo>
                    <a:pt x="169" y="665"/>
                  </a:lnTo>
                  <a:lnTo>
                    <a:pt x="141" y="644"/>
                  </a:lnTo>
                  <a:lnTo>
                    <a:pt x="115" y="625"/>
                  </a:lnTo>
                  <a:lnTo>
                    <a:pt x="92" y="607"/>
                  </a:lnTo>
                  <a:lnTo>
                    <a:pt x="72" y="588"/>
                  </a:lnTo>
                  <a:lnTo>
                    <a:pt x="55" y="571"/>
                  </a:lnTo>
                  <a:lnTo>
                    <a:pt x="41" y="554"/>
                  </a:lnTo>
                  <a:lnTo>
                    <a:pt x="28" y="539"/>
                  </a:lnTo>
                  <a:lnTo>
                    <a:pt x="18" y="522"/>
                  </a:lnTo>
                  <a:lnTo>
                    <a:pt x="11" y="507"/>
                  </a:lnTo>
                  <a:lnTo>
                    <a:pt x="6" y="491"/>
                  </a:lnTo>
                  <a:lnTo>
                    <a:pt x="1" y="477"/>
                  </a:lnTo>
                  <a:lnTo>
                    <a:pt x="0" y="461"/>
                  </a:lnTo>
                  <a:lnTo>
                    <a:pt x="0" y="446"/>
                  </a:lnTo>
                  <a:lnTo>
                    <a:pt x="1" y="432"/>
                  </a:lnTo>
                  <a:lnTo>
                    <a:pt x="4" y="417"/>
                  </a:lnTo>
                  <a:lnTo>
                    <a:pt x="9" y="402"/>
                  </a:lnTo>
                  <a:lnTo>
                    <a:pt x="14" y="388"/>
                  </a:lnTo>
                  <a:lnTo>
                    <a:pt x="21" y="373"/>
                  </a:lnTo>
                  <a:lnTo>
                    <a:pt x="28" y="359"/>
                  </a:lnTo>
                  <a:lnTo>
                    <a:pt x="47" y="327"/>
                  </a:lnTo>
                  <a:lnTo>
                    <a:pt x="68" y="295"/>
                  </a:lnTo>
                  <a:lnTo>
                    <a:pt x="92" y="261"/>
                  </a:lnTo>
                  <a:lnTo>
                    <a:pt x="117" y="225"/>
                  </a:lnTo>
                  <a:lnTo>
                    <a:pt x="141" y="186"/>
                  </a:lnTo>
                  <a:lnTo>
                    <a:pt x="165" y="144"/>
                  </a:lnTo>
                  <a:lnTo>
                    <a:pt x="178" y="122"/>
                  </a:lnTo>
                  <a:lnTo>
                    <a:pt x="190" y="104"/>
                  </a:lnTo>
                  <a:lnTo>
                    <a:pt x="203" y="86"/>
                  </a:lnTo>
                  <a:lnTo>
                    <a:pt x="219" y="71"/>
                  </a:lnTo>
                  <a:lnTo>
                    <a:pt x="233" y="57"/>
                  </a:lnTo>
                  <a:lnTo>
                    <a:pt x="249" y="45"/>
                  </a:lnTo>
                  <a:lnTo>
                    <a:pt x="266" y="34"/>
                  </a:lnTo>
                  <a:lnTo>
                    <a:pt x="283" y="25"/>
                  </a:lnTo>
                  <a:lnTo>
                    <a:pt x="299" y="18"/>
                  </a:lnTo>
                  <a:lnTo>
                    <a:pt x="316" y="12"/>
                  </a:lnTo>
                  <a:lnTo>
                    <a:pt x="334" y="7"/>
                  </a:lnTo>
                  <a:lnTo>
                    <a:pt x="351" y="3"/>
                  </a:lnTo>
                  <a:lnTo>
                    <a:pt x="368" y="1"/>
                  </a:lnTo>
                  <a:lnTo>
                    <a:pt x="385" y="0"/>
                  </a:lnTo>
                  <a:lnTo>
                    <a:pt x="401" y="0"/>
                  </a:lnTo>
                  <a:lnTo>
                    <a:pt x="418" y="1"/>
                  </a:lnTo>
                  <a:lnTo>
                    <a:pt x="434" y="3"/>
                  </a:lnTo>
                  <a:lnTo>
                    <a:pt x="449" y="7"/>
                  </a:lnTo>
                  <a:lnTo>
                    <a:pt x="463" y="11"/>
                  </a:lnTo>
                  <a:lnTo>
                    <a:pt x="478" y="17"/>
                  </a:lnTo>
                  <a:lnTo>
                    <a:pt x="490" y="23"/>
                  </a:lnTo>
                  <a:lnTo>
                    <a:pt x="503" y="29"/>
                  </a:lnTo>
                  <a:lnTo>
                    <a:pt x="515" y="37"/>
                  </a:lnTo>
                  <a:lnTo>
                    <a:pt x="525" y="46"/>
                  </a:lnTo>
                  <a:lnTo>
                    <a:pt x="533" y="54"/>
                  </a:lnTo>
                  <a:lnTo>
                    <a:pt x="542" y="64"/>
                  </a:lnTo>
                  <a:lnTo>
                    <a:pt x="547" y="74"/>
                  </a:lnTo>
                  <a:lnTo>
                    <a:pt x="553" y="85"/>
                  </a:lnTo>
                  <a:lnTo>
                    <a:pt x="556" y="96"/>
                  </a:lnTo>
                  <a:lnTo>
                    <a:pt x="557" y="107"/>
                  </a:lnTo>
                  <a:lnTo>
                    <a:pt x="557" y="119"/>
                  </a:lnTo>
                  <a:lnTo>
                    <a:pt x="556" y="131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6" name="Freeform 59"/>
            <p:cNvSpPr>
              <a:spLocks/>
            </p:cNvSpPr>
            <p:nvPr/>
          </p:nvSpPr>
          <p:spPr bwMode="auto">
            <a:xfrm>
              <a:off x="542" y="1777"/>
              <a:ext cx="169" cy="233"/>
            </a:xfrm>
            <a:custGeom>
              <a:avLst/>
              <a:gdLst>
                <a:gd name="T0" fmla="*/ 0 w 506"/>
                <a:gd name="T1" fmla="*/ 0 h 699"/>
                <a:gd name="T2" fmla="*/ 0 w 506"/>
                <a:gd name="T3" fmla="*/ 0 h 699"/>
                <a:gd name="T4" fmla="*/ 0 w 506"/>
                <a:gd name="T5" fmla="*/ 0 h 699"/>
                <a:gd name="T6" fmla="*/ 0 w 506"/>
                <a:gd name="T7" fmla="*/ 0 h 699"/>
                <a:gd name="T8" fmla="*/ 0 w 506"/>
                <a:gd name="T9" fmla="*/ 0 h 699"/>
                <a:gd name="T10" fmla="*/ 0 w 506"/>
                <a:gd name="T11" fmla="*/ 0 h 699"/>
                <a:gd name="T12" fmla="*/ 0 w 506"/>
                <a:gd name="T13" fmla="*/ 0 h 699"/>
                <a:gd name="T14" fmla="*/ 0 w 506"/>
                <a:gd name="T15" fmla="*/ 0 h 699"/>
                <a:gd name="T16" fmla="*/ 0 w 506"/>
                <a:gd name="T17" fmla="*/ 0 h 699"/>
                <a:gd name="T18" fmla="*/ 0 w 506"/>
                <a:gd name="T19" fmla="*/ 0 h 699"/>
                <a:gd name="T20" fmla="*/ 0 w 506"/>
                <a:gd name="T21" fmla="*/ 0 h 699"/>
                <a:gd name="T22" fmla="*/ 0 w 506"/>
                <a:gd name="T23" fmla="*/ 0 h 699"/>
                <a:gd name="T24" fmla="*/ 0 w 506"/>
                <a:gd name="T25" fmla="*/ 0 h 699"/>
                <a:gd name="T26" fmla="*/ 0 w 506"/>
                <a:gd name="T27" fmla="*/ 0 h 699"/>
                <a:gd name="T28" fmla="*/ 0 w 506"/>
                <a:gd name="T29" fmla="*/ 0 h 699"/>
                <a:gd name="T30" fmla="*/ 0 w 506"/>
                <a:gd name="T31" fmla="*/ 0 h 699"/>
                <a:gd name="T32" fmla="*/ 0 w 506"/>
                <a:gd name="T33" fmla="*/ 0 h 699"/>
                <a:gd name="T34" fmla="*/ 0 w 506"/>
                <a:gd name="T35" fmla="*/ 0 h 699"/>
                <a:gd name="T36" fmla="*/ 0 w 506"/>
                <a:gd name="T37" fmla="*/ 0 h 699"/>
                <a:gd name="T38" fmla="*/ 0 w 506"/>
                <a:gd name="T39" fmla="*/ 0 h 699"/>
                <a:gd name="T40" fmla="*/ 0 w 506"/>
                <a:gd name="T41" fmla="*/ 0 h 699"/>
                <a:gd name="T42" fmla="*/ 0 w 506"/>
                <a:gd name="T43" fmla="*/ 0 h 699"/>
                <a:gd name="T44" fmla="*/ 0 w 506"/>
                <a:gd name="T45" fmla="*/ 0 h 699"/>
                <a:gd name="T46" fmla="*/ 0 w 506"/>
                <a:gd name="T47" fmla="*/ 0 h 699"/>
                <a:gd name="T48" fmla="*/ 0 w 506"/>
                <a:gd name="T49" fmla="*/ 0 h 699"/>
                <a:gd name="T50" fmla="*/ 0 w 506"/>
                <a:gd name="T51" fmla="*/ 0 h 699"/>
                <a:gd name="T52" fmla="*/ 0 w 506"/>
                <a:gd name="T53" fmla="*/ 0 h 699"/>
                <a:gd name="T54" fmla="*/ 0 w 506"/>
                <a:gd name="T55" fmla="*/ 0 h 699"/>
                <a:gd name="T56" fmla="*/ 0 w 506"/>
                <a:gd name="T57" fmla="*/ 0 h 699"/>
                <a:gd name="T58" fmla="*/ 0 w 506"/>
                <a:gd name="T59" fmla="*/ 0 h 699"/>
                <a:gd name="T60" fmla="*/ 0 w 506"/>
                <a:gd name="T61" fmla="*/ 0 h 699"/>
                <a:gd name="T62" fmla="*/ 0 w 506"/>
                <a:gd name="T63" fmla="*/ 0 h 699"/>
                <a:gd name="T64" fmla="*/ 0 w 506"/>
                <a:gd name="T65" fmla="*/ 0 h 699"/>
                <a:gd name="T66" fmla="*/ 0 w 506"/>
                <a:gd name="T67" fmla="*/ 0 h 699"/>
                <a:gd name="T68" fmla="*/ 0 w 506"/>
                <a:gd name="T69" fmla="*/ 0 h 699"/>
                <a:gd name="T70" fmla="*/ 0 w 506"/>
                <a:gd name="T71" fmla="*/ 0 h 699"/>
                <a:gd name="T72" fmla="*/ 0 w 506"/>
                <a:gd name="T73" fmla="*/ 0 h 699"/>
                <a:gd name="T74" fmla="*/ 0 w 506"/>
                <a:gd name="T75" fmla="*/ 0 h 699"/>
                <a:gd name="T76" fmla="*/ 0 w 506"/>
                <a:gd name="T77" fmla="*/ 0 h 699"/>
                <a:gd name="T78" fmla="*/ 0 w 506"/>
                <a:gd name="T79" fmla="*/ 0 h 699"/>
                <a:gd name="T80" fmla="*/ 0 w 506"/>
                <a:gd name="T81" fmla="*/ 0 h 699"/>
                <a:gd name="T82" fmla="*/ 0 w 506"/>
                <a:gd name="T83" fmla="*/ 0 h 699"/>
                <a:gd name="T84" fmla="*/ 0 w 506"/>
                <a:gd name="T85" fmla="*/ 0 h 699"/>
                <a:gd name="T86" fmla="*/ 0 w 506"/>
                <a:gd name="T87" fmla="*/ 0 h 699"/>
                <a:gd name="T88" fmla="*/ 0 w 506"/>
                <a:gd name="T89" fmla="*/ 0 h 699"/>
                <a:gd name="T90" fmla="*/ 0 w 506"/>
                <a:gd name="T91" fmla="*/ 0 h 699"/>
                <a:gd name="T92" fmla="*/ 0 w 506"/>
                <a:gd name="T93" fmla="*/ 0 h 699"/>
                <a:gd name="T94" fmla="*/ 0 w 506"/>
                <a:gd name="T95" fmla="*/ 0 h 699"/>
                <a:gd name="T96" fmla="*/ 0 w 506"/>
                <a:gd name="T97" fmla="*/ 0 h 699"/>
                <a:gd name="T98" fmla="*/ 0 w 506"/>
                <a:gd name="T99" fmla="*/ 0 h 699"/>
                <a:gd name="T100" fmla="*/ 0 w 506"/>
                <a:gd name="T101" fmla="*/ 0 h 6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6"/>
                <a:gd name="T154" fmla="*/ 0 h 699"/>
                <a:gd name="T155" fmla="*/ 506 w 506"/>
                <a:gd name="T156" fmla="*/ 699 h 6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6" h="699">
                  <a:moveTo>
                    <a:pt x="504" y="119"/>
                  </a:moveTo>
                  <a:lnTo>
                    <a:pt x="501" y="129"/>
                  </a:lnTo>
                  <a:lnTo>
                    <a:pt x="499" y="140"/>
                  </a:lnTo>
                  <a:lnTo>
                    <a:pt x="494" y="149"/>
                  </a:lnTo>
                  <a:lnTo>
                    <a:pt x="489" y="158"/>
                  </a:lnTo>
                  <a:lnTo>
                    <a:pt x="477" y="175"/>
                  </a:lnTo>
                  <a:lnTo>
                    <a:pt x="464" y="191"/>
                  </a:lnTo>
                  <a:lnTo>
                    <a:pt x="433" y="220"/>
                  </a:lnTo>
                  <a:lnTo>
                    <a:pt x="399" y="247"/>
                  </a:lnTo>
                  <a:lnTo>
                    <a:pt x="382" y="261"/>
                  </a:lnTo>
                  <a:lnTo>
                    <a:pt x="365" y="277"/>
                  </a:lnTo>
                  <a:lnTo>
                    <a:pt x="349" y="293"/>
                  </a:lnTo>
                  <a:lnTo>
                    <a:pt x="335" y="311"/>
                  </a:lnTo>
                  <a:lnTo>
                    <a:pt x="329" y="321"/>
                  </a:lnTo>
                  <a:lnTo>
                    <a:pt x="324" y="332"/>
                  </a:lnTo>
                  <a:lnTo>
                    <a:pt x="318" y="343"/>
                  </a:lnTo>
                  <a:lnTo>
                    <a:pt x="314" y="355"/>
                  </a:lnTo>
                  <a:lnTo>
                    <a:pt x="309" y="367"/>
                  </a:lnTo>
                  <a:lnTo>
                    <a:pt x="305" y="380"/>
                  </a:lnTo>
                  <a:lnTo>
                    <a:pt x="302" y="394"/>
                  </a:lnTo>
                  <a:lnTo>
                    <a:pt x="301" y="408"/>
                  </a:lnTo>
                  <a:lnTo>
                    <a:pt x="300" y="424"/>
                  </a:lnTo>
                  <a:lnTo>
                    <a:pt x="301" y="440"/>
                  </a:lnTo>
                  <a:lnTo>
                    <a:pt x="302" y="456"/>
                  </a:lnTo>
                  <a:lnTo>
                    <a:pt x="305" y="473"/>
                  </a:lnTo>
                  <a:lnTo>
                    <a:pt x="312" y="506"/>
                  </a:lnTo>
                  <a:lnTo>
                    <a:pt x="321" y="540"/>
                  </a:lnTo>
                  <a:lnTo>
                    <a:pt x="341" y="602"/>
                  </a:lnTo>
                  <a:lnTo>
                    <a:pt x="355" y="654"/>
                  </a:lnTo>
                  <a:lnTo>
                    <a:pt x="356" y="664"/>
                  </a:lnTo>
                  <a:lnTo>
                    <a:pt x="358" y="674"/>
                  </a:lnTo>
                  <a:lnTo>
                    <a:pt x="358" y="681"/>
                  </a:lnTo>
                  <a:lnTo>
                    <a:pt x="355" y="688"/>
                  </a:lnTo>
                  <a:lnTo>
                    <a:pt x="352" y="693"/>
                  </a:lnTo>
                  <a:lnTo>
                    <a:pt x="348" y="697"/>
                  </a:lnTo>
                  <a:lnTo>
                    <a:pt x="341" y="699"/>
                  </a:lnTo>
                  <a:lnTo>
                    <a:pt x="332" y="699"/>
                  </a:lnTo>
                  <a:lnTo>
                    <a:pt x="322" y="697"/>
                  </a:lnTo>
                  <a:lnTo>
                    <a:pt x="309" y="693"/>
                  </a:lnTo>
                  <a:lnTo>
                    <a:pt x="295" y="687"/>
                  </a:lnTo>
                  <a:lnTo>
                    <a:pt x="278" y="680"/>
                  </a:lnTo>
                  <a:lnTo>
                    <a:pt x="258" y="669"/>
                  </a:lnTo>
                  <a:lnTo>
                    <a:pt x="236" y="655"/>
                  </a:lnTo>
                  <a:lnTo>
                    <a:pt x="210" y="641"/>
                  </a:lnTo>
                  <a:lnTo>
                    <a:pt x="182" y="622"/>
                  </a:lnTo>
                  <a:lnTo>
                    <a:pt x="153" y="603"/>
                  </a:lnTo>
                  <a:lnTo>
                    <a:pt x="127" y="585"/>
                  </a:lnTo>
                  <a:lnTo>
                    <a:pt x="103" y="568"/>
                  </a:lnTo>
                  <a:lnTo>
                    <a:pt x="83" y="551"/>
                  </a:lnTo>
                  <a:lnTo>
                    <a:pt x="65" y="535"/>
                  </a:lnTo>
                  <a:lnTo>
                    <a:pt x="49" y="519"/>
                  </a:lnTo>
                  <a:lnTo>
                    <a:pt x="36" y="503"/>
                  </a:lnTo>
                  <a:lnTo>
                    <a:pt x="25" y="489"/>
                  </a:lnTo>
                  <a:lnTo>
                    <a:pt x="17" y="474"/>
                  </a:lnTo>
                  <a:lnTo>
                    <a:pt x="9" y="459"/>
                  </a:lnTo>
                  <a:lnTo>
                    <a:pt x="4" y="446"/>
                  </a:lnTo>
                  <a:lnTo>
                    <a:pt x="1" y="431"/>
                  </a:lnTo>
                  <a:lnTo>
                    <a:pt x="0" y="418"/>
                  </a:lnTo>
                  <a:lnTo>
                    <a:pt x="0" y="405"/>
                  </a:lnTo>
                  <a:lnTo>
                    <a:pt x="1" y="391"/>
                  </a:lnTo>
                  <a:lnTo>
                    <a:pt x="4" y="379"/>
                  </a:lnTo>
                  <a:lnTo>
                    <a:pt x="7" y="366"/>
                  </a:lnTo>
                  <a:lnTo>
                    <a:pt x="12" y="352"/>
                  </a:lnTo>
                  <a:lnTo>
                    <a:pt x="18" y="339"/>
                  </a:lnTo>
                  <a:lnTo>
                    <a:pt x="25" y="324"/>
                  </a:lnTo>
                  <a:lnTo>
                    <a:pt x="42" y="296"/>
                  </a:lnTo>
                  <a:lnTo>
                    <a:pt x="62" y="267"/>
                  </a:lnTo>
                  <a:lnTo>
                    <a:pt x="83" y="237"/>
                  </a:lnTo>
                  <a:lnTo>
                    <a:pt x="105" y="204"/>
                  </a:lnTo>
                  <a:lnTo>
                    <a:pt x="127" y="169"/>
                  </a:lnTo>
                  <a:lnTo>
                    <a:pt x="149" y="130"/>
                  </a:lnTo>
                  <a:lnTo>
                    <a:pt x="160" y="112"/>
                  </a:lnTo>
                  <a:lnTo>
                    <a:pt x="172" y="93"/>
                  </a:lnTo>
                  <a:lnTo>
                    <a:pt x="184" y="79"/>
                  </a:lnTo>
                  <a:lnTo>
                    <a:pt x="199" y="64"/>
                  </a:lnTo>
                  <a:lnTo>
                    <a:pt x="211" y="52"/>
                  </a:lnTo>
                  <a:lnTo>
                    <a:pt x="226" y="40"/>
                  </a:lnTo>
                  <a:lnTo>
                    <a:pt x="241" y="30"/>
                  </a:lnTo>
                  <a:lnTo>
                    <a:pt x="255" y="23"/>
                  </a:lnTo>
                  <a:lnTo>
                    <a:pt x="271" y="15"/>
                  </a:lnTo>
                  <a:lnTo>
                    <a:pt x="287" y="9"/>
                  </a:lnTo>
                  <a:lnTo>
                    <a:pt x="302" y="6"/>
                  </a:lnTo>
                  <a:lnTo>
                    <a:pt x="318" y="2"/>
                  </a:lnTo>
                  <a:lnTo>
                    <a:pt x="334" y="0"/>
                  </a:lnTo>
                  <a:lnTo>
                    <a:pt x="349" y="0"/>
                  </a:lnTo>
                  <a:lnTo>
                    <a:pt x="363" y="0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8" y="6"/>
                  </a:lnTo>
                  <a:lnTo>
                    <a:pt x="420" y="9"/>
                  </a:lnTo>
                  <a:lnTo>
                    <a:pt x="433" y="14"/>
                  </a:lnTo>
                  <a:lnTo>
                    <a:pt x="446" y="20"/>
                  </a:lnTo>
                  <a:lnTo>
                    <a:pt x="456" y="26"/>
                  </a:lnTo>
                  <a:lnTo>
                    <a:pt x="467" y="34"/>
                  </a:lnTo>
                  <a:lnTo>
                    <a:pt x="476" y="41"/>
                  </a:lnTo>
                  <a:lnTo>
                    <a:pt x="484" y="48"/>
                  </a:lnTo>
                  <a:lnTo>
                    <a:pt x="491" y="58"/>
                  </a:lnTo>
                  <a:lnTo>
                    <a:pt x="497" y="67"/>
                  </a:lnTo>
                  <a:lnTo>
                    <a:pt x="501" y="76"/>
                  </a:lnTo>
                  <a:lnTo>
                    <a:pt x="504" y="86"/>
                  </a:lnTo>
                  <a:lnTo>
                    <a:pt x="506" y="97"/>
                  </a:lnTo>
                  <a:lnTo>
                    <a:pt x="506" y="108"/>
                  </a:lnTo>
                  <a:lnTo>
                    <a:pt x="504" y="1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7" name="Freeform 60"/>
            <p:cNvSpPr>
              <a:spLocks/>
            </p:cNvSpPr>
            <p:nvPr/>
          </p:nvSpPr>
          <p:spPr bwMode="auto">
            <a:xfrm>
              <a:off x="554" y="1785"/>
              <a:ext cx="152" cy="210"/>
            </a:xfrm>
            <a:custGeom>
              <a:avLst/>
              <a:gdLst>
                <a:gd name="T0" fmla="*/ 0 w 456"/>
                <a:gd name="T1" fmla="*/ 0 h 629"/>
                <a:gd name="T2" fmla="*/ 0 w 456"/>
                <a:gd name="T3" fmla="*/ 0 h 629"/>
                <a:gd name="T4" fmla="*/ 0 w 456"/>
                <a:gd name="T5" fmla="*/ 0 h 629"/>
                <a:gd name="T6" fmla="*/ 0 w 456"/>
                <a:gd name="T7" fmla="*/ 0 h 629"/>
                <a:gd name="T8" fmla="*/ 0 w 456"/>
                <a:gd name="T9" fmla="*/ 0 h 629"/>
                <a:gd name="T10" fmla="*/ 0 w 456"/>
                <a:gd name="T11" fmla="*/ 0 h 629"/>
                <a:gd name="T12" fmla="*/ 0 w 456"/>
                <a:gd name="T13" fmla="*/ 0 h 629"/>
                <a:gd name="T14" fmla="*/ 0 w 456"/>
                <a:gd name="T15" fmla="*/ 0 h 629"/>
                <a:gd name="T16" fmla="*/ 0 w 456"/>
                <a:gd name="T17" fmla="*/ 0 h 629"/>
                <a:gd name="T18" fmla="*/ 0 w 456"/>
                <a:gd name="T19" fmla="*/ 0 h 629"/>
                <a:gd name="T20" fmla="*/ 0 w 456"/>
                <a:gd name="T21" fmla="*/ 0 h 629"/>
                <a:gd name="T22" fmla="*/ 0 w 456"/>
                <a:gd name="T23" fmla="*/ 0 h 629"/>
                <a:gd name="T24" fmla="*/ 0 w 456"/>
                <a:gd name="T25" fmla="*/ 0 h 629"/>
                <a:gd name="T26" fmla="*/ 0 w 456"/>
                <a:gd name="T27" fmla="*/ 0 h 629"/>
                <a:gd name="T28" fmla="*/ 0 w 456"/>
                <a:gd name="T29" fmla="*/ 0 h 629"/>
                <a:gd name="T30" fmla="*/ 0 w 456"/>
                <a:gd name="T31" fmla="*/ 0 h 629"/>
                <a:gd name="T32" fmla="*/ 0 w 456"/>
                <a:gd name="T33" fmla="*/ 0 h 629"/>
                <a:gd name="T34" fmla="*/ 0 w 456"/>
                <a:gd name="T35" fmla="*/ 0 h 629"/>
                <a:gd name="T36" fmla="*/ 0 w 456"/>
                <a:gd name="T37" fmla="*/ 0 h 629"/>
                <a:gd name="T38" fmla="*/ 0 w 456"/>
                <a:gd name="T39" fmla="*/ 0 h 629"/>
                <a:gd name="T40" fmla="*/ 0 w 456"/>
                <a:gd name="T41" fmla="*/ 0 h 629"/>
                <a:gd name="T42" fmla="*/ 0 w 456"/>
                <a:gd name="T43" fmla="*/ 0 h 629"/>
                <a:gd name="T44" fmla="*/ 0 w 456"/>
                <a:gd name="T45" fmla="*/ 0 h 629"/>
                <a:gd name="T46" fmla="*/ 0 w 456"/>
                <a:gd name="T47" fmla="*/ 0 h 629"/>
                <a:gd name="T48" fmla="*/ 0 w 456"/>
                <a:gd name="T49" fmla="*/ 0 h 629"/>
                <a:gd name="T50" fmla="*/ 0 w 456"/>
                <a:gd name="T51" fmla="*/ 0 h 629"/>
                <a:gd name="T52" fmla="*/ 0 w 456"/>
                <a:gd name="T53" fmla="*/ 0 h 629"/>
                <a:gd name="T54" fmla="*/ 0 w 456"/>
                <a:gd name="T55" fmla="*/ 0 h 629"/>
                <a:gd name="T56" fmla="*/ 0 w 456"/>
                <a:gd name="T57" fmla="*/ 0 h 629"/>
                <a:gd name="T58" fmla="*/ 0 w 456"/>
                <a:gd name="T59" fmla="*/ 0 h 629"/>
                <a:gd name="T60" fmla="*/ 0 w 456"/>
                <a:gd name="T61" fmla="*/ 0 h 629"/>
                <a:gd name="T62" fmla="*/ 0 w 456"/>
                <a:gd name="T63" fmla="*/ 0 h 629"/>
                <a:gd name="T64" fmla="*/ 0 w 456"/>
                <a:gd name="T65" fmla="*/ 0 h 629"/>
                <a:gd name="T66" fmla="*/ 0 w 456"/>
                <a:gd name="T67" fmla="*/ 0 h 629"/>
                <a:gd name="T68" fmla="*/ 0 w 456"/>
                <a:gd name="T69" fmla="*/ 0 h 629"/>
                <a:gd name="T70" fmla="*/ 0 w 456"/>
                <a:gd name="T71" fmla="*/ 0 h 629"/>
                <a:gd name="T72" fmla="*/ 0 w 456"/>
                <a:gd name="T73" fmla="*/ 0 h 629"/>
                <a:gd name="T74" fmla="*/ 0 w 456"/>
                <a:gd name="T75" fmla="*/ 0 h 629"/>
                <a:gd name="T76" fmla="*/ 0 w 456"/>
                <a:gd name="T77" fmla="*/ 0 h 629"/>
                <a:gd name="T78" fmla="*/ 0 w 456"/>
                <a:gd name="T79" fmla="*/ 0 h 629"/>
                <a:gd name="T80" fmla="*/ 0 w 456"/>
                <a:gd name="T81" fmla="*/ 0 h 629"/>
                <a:gd name="T82" fmla="*/ 0 w 456"/>
                <a:gd name="T83" fmla="*/ 0 h 629"/>
                <a:gd name="T84" fmla="*/ 0 w 456"/>
                <a:gd name="T85" fmla="*/ 0 h 629"/>
                <a:gd name="T86" fmla="*/ 0 w 456"/>
                <a:gd name="T87" fmla="*/ 0 h 629"/>
                <a:gd name="T88" fmla="*/ 0 w 456"/>
                <a:gd name="T89" fmla="*/ 0 h 629"/>
                <a:gd name="T90" fmla="*/ 0 w 456"/>
                <a:gd name="T91" fmla="*/ 0 h 629"/>
                <a:gd name="T92" fmla="*/ 0 w 456"/>
                <a:gd name="T93" fmla="*/ 0 h 629"/>
                <a:gd name="T94" fmla="*/ 0 w 456"/>
                <a:gd name="T95" fmla="*/ 0 h 629"/>
                <a:gd name="T96" fmla="*/ 0 w 456"/>
                <a:gd name="T97" fmla="*/ 0 h 629"/>
                <a:gd name="T98" fmla="*/ 0 w 456"/>
                <a:gd name="T99" fmla="*/ 0 h 629"/>
                <a:gd name="T100" fmla="*/ 0 w 456"/>
                <a:gd name="T101" fmla="*/ 0 h 6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6"/>
                <a:gd name="T154" fmla="*/ 0 h 629"/>
                <a:gd name="T155" fmla="*/ 456 w 456"/>
                <a:gd name="T156" fmla="*/ 629 h 62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6" h="629">
                  <a:moveTo>
                    <a:pt x="455" y="107"/>
                  </a:moveTo>
                  <a:lnTo>
                    <a:pt x="452" y="117"/>
                  </a:lnTo>
                  <a:lnTo>
                    <a:pt x="448" y="127"/>
                  </a:lnTo>
                  <a:lnTo>
                    <a:pt x="445" y="135"/>
                  </a:lnTo>
                  <a:lnTo>
                    <a:pt x="441" y="144"/>
                  </a:lnTo>
                  <a:lnTo>
                    <a:pt x="429" y="159"/>
                  </a:lnTo>
                  <a:lnTo>
                    <a:pt x="418" y="173"/>
                  </a:lnTo>
                  <a:lnTo>
                    <a:pt x="390" y="199"/>
                  </a:lnTo>
                  <a:lnTo>
                    <a:pt x="360" y="223"/>
                  </a:lnTo>
                  <a:lnTo>
                    <a:pt x="344" y="236"/>
                  </a:lnTo>
                  <a:lnTo>
                    <a:pt x="328" y="250"/>
                  </a:lnTo>
                  <a:lnTo>
                    <a:pt x="316" y="266"/>
                  </a:lnTo>
                  <a:lnTo>
                    <a:pt x="303" y="281"/>
                  </a:lnTo>
                  <a:lnTo>
                    <a:pt x="297" y="290"/>
                  </a:lnTo>
                  <a:lnTo>
                    <a:pt x="292" y="300"/>
                  </a:lnTo>
                  <a:lnTo>
                    <a:pt x="286" y="309"/>
                  </a:lnTo>
                  <a:lnTo>
                    <a:pt x="282" y="320"/>
                  </a:lnTo>
                  <a:lnTo>
                    <a:pt x="279" y="331"/>
                  </a:lnTo>
                  <a:lnTo>
                    <a:pt x="276" y="343"/>
                  </a:lnTo>
                  <a:lnTo>
                    <a:pt x="273" y="356"/>
                  </a:lnTo>
                  <a:lnTo>
                    <a:pt x="272" y="369"/>
                  </a:lnTo>
                  <a:lnTo>
                    <a:pt x="270" y="382"/>
                  </a:lnTo>
                  <a:lnTo>
                    <a:pt x="270" y="397"/>
                  </a:lnTo>
                  <a:lnTo>
                    <a:pt x="272" y="412"/>
                  </a:lnTo>
                  <a:lnTo>
                    <a:pt x="274" y="426"/>
                  </a:lnTo>
                  <a:lnTo>
                    <a:pt x="280" y="457"/>
                  </a:lnTo>
                  <a:lnTo>
                    <a:pt x="289" y="486"/>
                  </a:lnTo>
                  <a:lnTo>
                    <a:pt x="307" y="543"/>
                  </a:lnTo>
                  <a:lnTo>
                    <a:pt x="320" y="589"/>
                  </a:lnTo>
                  <a:lnTo>
                    <a:pt x="321" y="599"/>
                  </a:lnTo>
                  <a:lnTo>
                    <a:pt x="323" y="607"/>
                  </a:lnTo>
                  <a:lnTo>
                    <a:pt x="321" y="615"/>
                  </a:lnTo>
                  <a:lnTo>
                    <a:pt x="320" y="621"/>
                  </a:lnTo>
                  <a:lnTo>
                    <a:pt x="317" y="624"/>
                  </a:lnTo>
                  <a:lnTo>
                    <a:pt x="313" y="628"/>
                  </a:lnTo>
                  <a:lnTo>
                    <a:pt x="307" y="629"/>
                  </a:lnTo>
                  <a:lnTo>
                    <a:pt x="300" y="629"/>
                  </a:lnTo>
                  <a:lnTo>
                    <a:pt x="290" y="628"/>
                  </a:lnTo>
                  <a:lnTo>
                    <a:pt x="279" y="624"/>
                  </a:lnTo>
                  <a:lnTo>
                    <a:pt x="266" y="620"/>
                  </a:lnTo>
                  <a:lnTo>
                    <a:pt x="250" y="612"/>
                  </a:lnTo>
                  <a:lnTo>
                    <a:pt x="232" y="603"/>
                  </a:lnTo>
                  <a:lnTo>
                    <a:pt x="212" y="592"/>
                  </a:lnTo>
                  <a:lnTo>
                    <a:pt x="189" y="577"/>
                  </a:lnTo>
                  <a:lnTo>
                    <a:pt x="164" y="561"/>
                  </a:lnTo>
                  <a:lnTo>
                    <a:pt x="138" y="544"/>
                  </a:lnTo>
                  <a:lnTo>
                    <a:pt x="115" y="528"/>
                  </a:lnTo>
                  <a:lnTo>
                    <a:pt x="94" y="513"/>
                  </a:lnTo>
                  <a:lnTo>
                    <a:pt x="75" y="497"/>
                  </a:lnTo>
                  <a:lnTo>
                    <a:pt x="60" y="482"/>
                  </a:lnTo>
                  <a:lnTo>
                    <a:pt x="46" y="468"/>
                  </a:lnTo>
                  <a:lnTo>
                    <a:pt x="33" y="454"/>
                  </a:lnTo>
                  <a:lnTo>
                    <a:pt x="23" y="441"/>
                  </a:lnTo>
                  <a:lnTo>
                    <a:pt x="16" y="427"/>
                  </a:lnTo>
                  <a:lnTo>
                    <a:pt x="9" y="415"/>
                  </a:lnTo>
                  <a:lnTo>
                    <a:pt x="4" y="402"/>
                  </a:lnTo>
                  <a:lnTo>
                    <a:pt x="1" y="390"/>
                  </a:lnTo>
                  <a:lnTo>
                    <a:pt x="0" y="378"/>
                  </a:lnTo>
                  <a:lnTo>
                    <a:pt x="0" y="365"/>
                  </a:lnTo>
                  <a:lnTo>
                    <a:pt x="1" y="354"/>
                  </a:lnTo>
                  <a:lnTo>
                    <a:pt x="3" y="342"/>
                  </a:lnTo>
                  <a:lnTo>
                    <a:pt x="7" y="330"/>
                  </a:lnTo>
                  <a:lnTo>
                    <a:pt x="11" y="318"/>
                  </a:lnTo>
                  <a:lnTo>
                    <a:pt x="17" y="306"/>
                  </a:lnTo>
                  <a:lnTo>
                    <a:pt x="24" y="294"/>
                  </a:lnTo>
                  <a:lnTo>
                    <a:pt x="38" y="268"/>
                  </a:lnTo>
                  <a:lnTo>
                    <a:pt x="56" y="242"/>
                  </a:lnTo>
                  <a:lnTo>
                    <a:pt x="75" y="214"/>
                  </a:lnTo>
                  <a:lnTo>
                    <a:pt x="95" y="185"/>
                  </a:lnTo>
                  <a:lnTo>
                    <a:pt x="115" y="154"/>
                  </a:lnTo>
                  <a:lnTo>
                    <a:pt x="135" y="118"/>
                  </a:lnTo>
                  <a:lnTo>
                    <a:pt x="145" y="101"/>
                  </a:lnTo>
                  <a:lnTo>
                    <a:pt x="155" y="86"/>
                  </a:lnTo>
                  <a:lnTo>
                    <a:pt x="166" y="72"/>
                  </a:lnTo>
                  <a:lnTo>
                    <a:pt x="179" y="59"/>
                  </a:lnTo>
                  <a:lnTo>
                    <a:pt x="191" y="48"/>
                  </a:lnTo>
                  <a:lnTo>
                    <a:pt x="203" y="38"/>
                  </a:lnTo>
                  <a:lnTo>
                    <a:pt x="218" y="28"/>
                  </a:lnTo>
                  <a:lnTo>
                    <a:pt x="230" y="21"/>
                  </a:lnTo>
                  <a:lnTo>
                    <a:pt x="245" y="15"/>
                  </a:lnTo>
                  <a:lnTo>
                    <a:pt x="259" y="10"/>
                  </a:lnTo>
                  <a:lnTo>
                    <a:pt x="273" y="6"/>
                  </a:lnTo>
                  <a:lnTo>
                    <a:pt x="287" y="3"/>
                  </a:lnTo>
                  <a:lnTo>
                    <a:pt x="300" y="2"/>
                  </a:lnTo>
                  <a:lnTo>
                    <a:pt x="314" y="0"/>
                  </a:lnTo>
                  <a:lnTo>
                    <a:pt x="328" y="0"/>
                  </a:lnTo>
                  <a:lnTo>
                    <a:pt x="341" y="2"/>
                  </a:lnTo>
                  <a:lnTo>
                    <a:pt x="354" y="4"/>
                  </a:lnTo>
                  <a:lnTo>
                    <a:pt x="367" y="6"/>
                  </a:lnTo>
                  <a:lnTo>
                    <a:pt x="378" y="10"/>
                  </a:lnTo>
                  <a:lnTo>
                    <a:pt x="390" y="15"/>
                  </a:lnTo>
                  <a:lnTo>
                    <a:pt x="401" y="20"/>
                  </a:lnTo>
                  <a:lnTo>
                    <a:pt x="411" y="25"/>
                  </a:lnTo>
                  <a:lnTo>
                    <a:pt x="421" y="31"/>
                  </a:lnTo>
                  <a:lnTo>
                    <a:pt x="428" y="38"/>
                  </a:lnTo>
                  <a:lnTo>
                    <a:pt x="437" y="45"/>
                  </a:lnTo>
                  <a:lnTo>
                    <a:pt x="442" y="53"/>
                  </a:lnTo>
                  <a:lnTo>
                    <a:pt x="448" y="61"/>
                  </a:lnTo>
                  <a:lnTo>
                    <a:pt x="452" y="70"/>
                  </a:lnTo>
                  <a:lnTo>
                    <a:pt x="454" y="79"/>
                  </a:lnTo>
                  <a:lnTo>
                    <a:pt x="456" y="88"/>
                  </a:lnTo>
                  <a:lnTo>
                    <a:pt x="456" y="98"/>
                  </a:lnTo>
                  <a:lnTo>
                    <a:pt x="455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8" name="Freeform 61"/>
            <p:cNvSpPr>
              <a:spLocks/>
            </p:cNvSpPr>
            <p:nvPr/>
          </p:nvSpPr>
          <p:spPr bwMode="auto">
            <a:xfrm>
              <a:off x="566" y="1795"/>
              <a:ext cx="135" cy="186"/>
            </a:xfrm>
            <a:custGeom>
              <a:avLst/>
              <a:gdLst>
                <a:gd name="T0" fmla="*/ 0 w 405"/>
                <a:gd name="T1" fmla="*/ 0 h 559"/>
                <a:gd name="T2" fmla="*/ 0 w 405"/>
                <a:gd name="T3" fmla="*/ 0 h 559"/>
                <a:gd name="T4" fmla="*/ 0 w 405"/>
                <a:gd name="T5" fmla="*/ 0 h 559"/>
                <a:gd name="T6" fmla="*/ 0 w 405"/>
                <a:gd name="T7" fmla="*/ 0 h 559"/>
                <a:gd name="T8" fmla="*/ 0 w 405"/>
                <a:gd name="T9" fmla="*/ 0 h 559"/>
                <a:gd name="T10" fmla="*/ 0 w 405"/>
                <a:gd name="T11" fmla="*/ 0 h 559"/>
                <a:gd name="T12" fmla="*/ 0 w 405"/>
                <a:gd name="T13" fmla="*/ 0 h 559"/>
                <a:gd name="T14" fmla="*/ 0 w 405"/>
                <a:gd name="T15" fmla="*/ 0 h 559"/>
                <a:gd name="T16" fmla="*/ 0 w 405"/>
                <a:gd name="T17" fmla="*/ 0 h 559"/>
                <a:gd name="T18" fmla="*/ 0 w 405"/>
                <a:gd name="T19" fmla="*/ 0 h 559"/>
                <a:gd name="T20" fmla="*/ 0 w 405"/>
                <a:gd name="T21" fmla="*/ 0 h 559"/>
                <a:gd name="T22" fmla="*/ 0 w 405"/>
                <a:gd name="T23" fmla="*/ 0 h 559"/>
                <a:gd name="T24" fmla="*/ 0 w 405"/>
                <a:gd name="T25" fmla="*/ 0 h 559"/>
                <a:gd name="T26" fmla="*/ 0 w 405"/>
                <a:gd name="T27" fmla="*/ 0 h 559"/>
                <a:gd name="T28" fmla="*/ 0 w 405"/>
                <a:gd name="T29" fmla="*/ 0 h 559"/>
                <a:gd name="T30" fmla="*/ 0 w 405"/>
                <a:gd name="T31" fmla="*/ 0 h 559"/>
                <a:gd name="T32" fmla="*/ 0 w 405"/>
                <a:gd name="T33" fmla="*/ 0 h 559"/>
                <a:gd name="T34" fmla="*/ 0 w 405"/>
                <a:gd name="T35" fmla="*/ 0 h 559"/>
                <a:gd name="T36" fmla="*/ 0 w 405"/>
                <a:gd name="T37" fmla="*/ 0 h 559"/>
                <a:gd name="T38" fmla="*/ 0 w 405"/>
                <a:gd name="T39" fmla="*/ 0 h 559"/>
                <a:gd name="T40" fmla="*/ 0 w 405"/>
                <a:gd name="T41" fmla="*/ 0 h 559"/>
                <a:gd name="T42" fmla="*/ 0 w 405"/>
                <a:gd name="T43" fmla="*/ 0 h 559"/>
                <a:gd name="T44" fmla="*/ 0 w 405"/>
                <a:gd name="T45" fmla="*/ 0 h 559"/>
                <a:gd name="T46" fmla="*/ 0 w 405"/>
                <a:gd name="T47" fmla="*/ 0 h 559"/>
                <a:gd name="T48" fmla="*/ 0 w 405"/>
                <a:gd name="T49" fmla="*/ 0 h 559"/>
                <a:gd name="T50" fmla="*/ 0 w 405"/>
                <a:gd name="T51" fmla="*/ 0 h 559"/>
                <a:gd name="T52" fmla="*/ 0 w 405"/>
                <a:gd name="T53" fmla="*/ 0 h 559"/>
                <a:gd name="T54" fmla="*/ 0 w 405"/>
                <a:gd name="T55" fmla="*/ 0 h 559"/>
                <a:gd name="T56" fmla="*/ 0 w 405"/>
                <a:gd name="T57" fmla="*/ 0 h 559"/>
                <a:gd name="T58" fmla="*/ 0 w 405"/>
                <a:gd name="T59" fmla="*/ 0 h 559"/>
                <a:gd name="T60" fmla="*/ 0 w 405"/>
                <a:gd name="T61" fmla="*/ 0 h 559"/>
                <a:gd name="T62" fmla="*/ 0 w 405"/>
                <a:gd name="T63" fmla="*/ 0 h 559"/>
                <a:gd name="T64" fmla="*/ 0 w 405"/>
                <a:gd name="T65" fmla="*/ 0 h 559"/>
                <a:gd name="T66" fmla="*/ 0 w 405"/>
                <a:gd name="T67" fmla="*/ 0 h 559"/>
                <a:gd name="T68" fmla="*/ 0 w 405"/>
                <a:gd name="T69" fmla="*/ 0 h 559"/>
                <a:gd name="T70" fmla="*/ 0 w 405"/>
                <a:gd name="T71" fmla="*/ 0 h 559"/>
                <a:gd name="T72" fmla="*/ 0 w 405"/>
                <a:gd name="T73" fmla="*/ 0 h 559"/>
                <a:gd name="T74" fmla="*/ 0 w 405"/>
                <a:gd name="T75" fmla="*/ 0 h 559"/>
                <a:gd name="T76" fmla="*/ 0 w 405"/>
                <a:gd name="T77" fmla="*/ 0 h 559"/>
                <a:gd name="T78" fmla="*/ 0 w 405"/>
                <a:gd name="T79" fmla="*/ 0 h 559"/>
                <a:gd name="T80" fmla="*/ 0 w 405"/>
                <a:gd name="T81" fmla="*/ 0 h 559"/>
                <a:gd name="T82" fmla="*/ 0 w 405"/>
                <a:gd name="T83" fmla="*/ 0 h 559"/>
                <a:gd name="T84" fmla="*/ 0 w 405"/>
                <a:gd name="T85" fmla="*/ 0 h 559"/>
                <a:gd name="T86" fmla="*/ 0 w 405"/>
                <a:gd name="T87" fmla="*/ 0 h 559"/>
                <a:gd name="T88" fmla="*/ 0 w 405"/>
                <a:gd name="T89" fmla="*/ 0 h 559"/>
                <a:gd name="T90" fmla="*/ 0 w 405"/>
                <a:gd name="T91" fmla="*/ 0 h 559"/>
                <a:gd name="T92" fmla="*/ 0 w 405"/>
                <a:gd name="T93" fmla="*/ 0 h 559"/>
                <a:gd name="T94" fmla="*/ 0 w 405"/>
                <a:gd name="T95" fmla="*/ 0 h 5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5"/>
                <a:gd name="T145" fmla="*/ 0 h 559"/>
                <a:gd name="T146" fmla="*/ 405 w 405"/>
                <a:gd name="T147" fmla="*/ 559 h 5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5" h="559">
                  <a:moveTo>
                    <a:pt x="403" y="95"/>
                  </a:moveTo>
                  <a:lnTo>
                    <a:pt x="398" y="112"/>
                  </a:lnTo>
                  <a:lnTo>
                    <a:pt x="391" y="127"/>
                  </a:lnTo>
                  <a:lnTo>
                    <a:pt x="382" y="140"/>
                  </a:lnTo>
                  <a:lnTo>
                    <a:pt x="371" y="154"/>
                  </a:lnTo>
                  <a:lnTo>
                    <a:pt x="345" y="176"/>
                  </a:lnTo>
                  <a:lnTo>
                    <a:pt x="318" y="199"/>
                  </a:lnTo>
                  <a:lnTo>
                    <a:pt x="305" y="210"/>
                  </a:lnTo>
                  <a:lnTo>
                    <a:pt x="291" y="222"/>
                  </a:lnTo>
                  <a:lnTo>
                    <a:pt x="280" y="235"/>
                  </a:lnTo>
                  <a:lnTo>
                    <a:pt x="268" y="250"/>
                  </a:lnTo>
                  <a:lnTo>
                    <a:pt x="258" y="266"/>
                  </a:lnTo>
                  <a:lnTo>
                    <a:pt x="250" y="284"/>
                  </a:lnTo>
                  <a:lnTo>
                    <a:pt x="247" y="294"/>
                  </a:lnTo>
                  <a:lnTo>
                    <a:pt x="244" y="304"/>
                  </a:lnTo>
                  <a:lnTo>
                    <a:pt x="241" y="315"/>
                  </a:lnTo>
                  <a:lnTo>
                    <a:pt x="240" y="328"/>
                  </a:lnTo>
                  <a:lnTo>
                    <a:pt x="240" y="340"/>
                  </a:lnTo>
                  <a:lnTo>
                    <a:pt x="240" y="352"/>
                  </a:lnTo>
                  <a:lnTo>
                    <a:pt x="241" y="365"/>
                  </a:lnTo>
                  <a:lnTo>
                    <a:pt x="243" y="379"/>
                  </a:lnTo>
                  <a:lnTo>
                    <a:pt x="248" y="405"/>
                  </a:lnTo>
                  <a:lnTo>
                    <a:pt x="256" y="431"/>
                  </a:lnTo>
                  <a:lnTo>
                    <a:pt x="273" y="481"/>
                  </a:lnTo>
                  <a:lnTo>
                    <a:pt x="284" y="523"/>
                  </a:lnTo>
                  <a:lnTo>
                    <a:pt x="285" y="531"/>
                  </a:lnTo>
                  <a:lnTo>
                    <a:pt x="285" y="539"/>
                  </a:lnTo>
                  <a:lnTo>
                    <a:pt x="285" y="545"/>
                  </a:lnTo>
                  <a:lnTo>
                    <a:pt x="284" y="550"/>
                  </a:lnTo>
                  <a:lnTo>
                    <a:pt x="281" y="555"/>
                  </a:lnTo>
                  <a:lnTo>
                    <a:pt x="278" y="558"/>
                  </a:lnTo>
                  <a:lnTo>
                    <a:pt x="273" y="559"/>
                  </a:lnTo>
                  <a:lnTo>
                    <a:pt x="265" y="559"/>
                  </a:lnTo>
                  <a:lnTo>
                    <a:pt x="257" y="558"/>
                  </a:lnTo>
                  <a:lnTo>
                    <a:pt x="247" y="555"/>
                  </a:lnTo>
                  <a:lnTo>
                    <a:pt x="236" y="550"/>
                  </a:lnTo>
                  <a:lnTo>
                    <a:pt x="221" y="543"/>
                  </a:lnTo>
                  <a:lnTo>
                    <a:pt x="187" y="525"/>
                  </a:lnTo>
                  <a:lnTo>
                    <a:pt x="145" y="498"/>
                  </a:lnTo>
                  <a:lnTo>
                    <a:pt x="122" y="483"/>
                  </a:lnTo>
                  <a:lnTo>
                    <a:pt x="102" y="469"/>
                  </a:lnTo>
                  <a:lnTo>
                    <a:pt x="83" y="454"/>
                  </a:lnTo>
                  <a:lnTo>
                    <a:pt x="66" y="441"/>
                  </a:lnTo>
                  <a:lnTo>
                    <a:pt x="52" y="427"/>
                  </a:lnTo>
                  <a:lnTo>
                    <a:pt x="39" y="415"/>
                  </a:lnTo>
                  <a:lnTo>
                    <a:pt x="29" y="403"/>
                  </a:lnTo>
                  <a:lnTo>
                    <a:pt x="21" y="391"/>
                  </a:lnTo>
                  <a:lnTo>
                    <a:pt x="14" y="380"/>
                  </a:lnTo>
                  <a:lnTo>
                    <a:pt x="8" y="368"/>
                  </a:lnTo>
                  <a:lnTo>
                    <a:pt x="4" y="357"/>
                  </a:lnTo>
                  <a:lnTo>
                    <a:pt x="1" y="346"/>
                  </a:lnTo>
                  <a:lnTo>
                    <a:pt x="0" y="335"/>
                  </a:lnTo>
                  <a:lnTo>
                    <a:pt x="0" y="324"/>
                  </a:lnTo>
                  <a:lnTo>
                    <a:pt x="1" y="314"/>
                  </a:lnTo>
                  <a:lnTo>
                    <a:pt x="2" y="303"/>
                  </a:lnTo>
                  <a:lnTo>
                    <a:pt x="5" y="292"/>
                  </a:lnTo>
                  <a:lnTo>
                    <a:pt x="10" y="283"/>
                  </a:lnTo>
                  <a:lnTo>
                    <a:pt x="15" y="272"/>
                  </a:lnTo>
                  <a:lnTo>
                    <a:pt x="21" y="261"/>
                  </a:lnTo>
                  <a:lnTo>
                    <a:pt x="34" y="238"/>
                  </a:lnTo>
                  <a:lnTo>
                    <a:pt x="49" y="214"/>
                  </a:lnTo>
                  <a:lnTo>
                    <a:pt x="66" y="190"/>
                  </a:lnTo>
                  <a:lnTo>
                    <a:pt x="83" y="163"/>
                  </a:lnTo>
                  <a:lnTo>
                    <a:pt x="102" y="135"/>
                  </a:lnTo>
                  <a:lnTo>
                    <a:pt x="119" y="105"/>
                  </a:lnTo>
                  <a:lnTo>
                    <a:pt x="128" y="89"/>
                  </a:lnTo>
                  <a:lnTo>
                    <a:pt x="138" y="76"/>
                  </a:lnTo>
                  <a:lnTo>
                    <a:pt x="147" y="64"/>
                  </a:lnTo>
                  <a:lnTo>
                    <a:pt x="157" y="51"/>
                  </a:lnTo>
                  <a:lnTo>
                    <a:pt x="169" y="42"/>
                  </a:lnTo>
                  <a:lnTo>
                    <a:pt x="180" y="33"/>
                  </a:lnTo>
                  <a:lnTo>
                    <a:pt x="193" y="26"/>
                  </a:lnTo>
                  <a:lnTo>
                    <a:pt x="204" y="19"/>
                  </a:lnTo>
                  <a:lnTo>
                    <a:pt x="217" y="14"/>
                  </a:lnTo>
                  <a:lnTo>
                    <a:pt x="229" y="9"/>
                  </a:lnTo>
                  <a:lnTo>
                    <a:pt x="241" y="5"/>
                  </a:lnTo>
                  <a:lnTo>
                    <a:pt x="254" y="3"/>
                  </a:lnTo>
                  <a:lnTo>
                    <a:pt x="267" y="2"/>
                  </a:lnTo>
                  <a:lnTo>
                    <a:pt x="278" y="0"/>
                  </a:lnTo>
                  <a:lnTo>
                    <a:pt x="291" y="0"/>
                  </a:lnTo>
                  <a:lnTo>
                    <a:pt x="302" y="2"/>
                  </a:lnTo>
                  <a:lnTo>
                    <a:pt x="314" y="3"/>
                  </a:lnTo>
                  <a:lnTo>
                    <a:pt x="325" y="5"/>
                  </a:lnTo>
                  <a:lnTo>
                    <a:pt x="337" y="9"/>
                  </a:lnTo>
                  <a:lnTo>
                    <a:pt x="346" y="13"/>
                  </a:lnTo>
                  <a:lnTo>
                    <a:pt x="355" y="17"/>
                  </a:lnTo>
                  <a:lnTo>
                    <a:pt x="365" y="22"/>
                  </a:lnTo>
                  <a:lnTo>
                    <a:pt x="372" y="27"/>
                  </a:lnTo>
                  <a:lnTo>
                    <a:pt x="381" y="33"/>
                  </a:lnTo>
                  <a:lnTo>
                    <a:pt x="386" y="40"/>
                  </a:lnTo>
                  <a:lnTo>
                    <a:pt x="392" y="47"/>
                  </a:lnTo>
                  <a:lnTo>
                    <a:pt x="396" y="54"/>
                  </a:lnTo>
                  <a:lnTo>
                    <a:pt x="401" y="62"/>
                  </a:lnTo>
                  <a:lnTo>
                    <a:pt x="403" y="70"/>
                  </a:lnTo>
                  <a:lnTo>
                    <a:pt x="405" y="78"/>
                  </a:lnTo>
                  <a:lnTo>
                    <a:pt x="405" y="87"/>
                  </a:lnTo>
                  <a:lnTo>
                    <a:pt x="403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69" name="Freeform 62"/>
            <p:cNvSpPr>
              <a:spLocks/>
            </p:cNvSpPr>
            <p:nvPr/>
          </p:nvSpPr>
          <p:spPr bwMode="auto">
            <a:xfrm>
              <a:off x="578" y="1804"/>
              <a:ext cx="118" cy="163"/>
            </a:xfrm>
            <a:custGeom>
              <a:avLst/>
              <a:gdLst>
                <a:gd name="T0" fmla="*/ 0 w 354"/>
                <a:gd name="T1" fmla="*/ 0 h 488"/>
                <a:gd name="T2" fmla="*/ 0 w 354"/>
                <a:gd name="T3" fmla="*/ 0 h 488"/>
                <a:gd name="T4" fmla="*/ 0 w 354"/>
                <a:gd name="T5" fmla="*/ 0 h 488"/>
                <a:gd name="T6" fmla="*/ 0 w 354"/>
                <a:gd name="T7" fmla="*/ 0 h 488"/>
                <a:gd name="T8" fmla="*/ 0 w 354"/>
                <a:gd name="T9" fmla="*/ 0 h 488"/>
                <a:gd name="T10" fmla="*/ 0 w 354"/>
                <a:gd name="T11" fmla="*/ 0 h 488"/>
                <a:gd name="T12" fmla="*/ 0 w 354"/>
                <a:gd name="T13" fmla="*/ 0 h 488"/>
                <a:gd name="T14" fmla="*/ 0 w 354"/>
                <a:gd name="T15" fmla="*/ 0 h 488"/>
                <a:gd name="T16" fmla="*/ 0 w 354"/>
                <a:gd name="T17" fmla="*/ 0 h 488"/>
                <a:gd name="T18" fmla="*/ 0 w 354"/>
                <a:gd name="T19" fmla="*/ 0 h 488"/>
                <a:gd name="T20" fmla="*/ 0 w 354"/>
                <a:gd name="T21" fmla="*/ 0 h 488"/>
                <a:gd name="T22" fmla="*/ 0 w 354"/>
                <a:gd name="T23" fmla="*/ 0 h 488"/>
                <a:gd name="T24" fmla="*/ 0 w 354"/>
                <a:gd name="T25" fmla="*/ 0 h 488"/>
                <a:gd name="T26" fmla="*/ 0 w 354"/>
                <a:gd name="T27" fmla="*/ 0 h 488"/>
                <a:gd name="T28" fmla="*/ 0 w 354"/>
                <a:gd name="T29" fmla="*/ 0 h 488"/>
                <a:gd name="T30" fmla="*/ 0 w 354"/>
                <a:gd name="T31" fmla="*/ 0 h 488"/>
                <a:gd name="T32" fmla="*/ 0 w 354"/>
                <a:gd name="T33" fmla="*/ 0 h 488"/>
                <a:gd name="T34" fmla="*/ 0 w 354"/>
                <a:gd name="T35" fmla="*/ 0 h 488"/>
                <a:gd name="T36" fmla="*/ 0 w 354"/>
                <a:gd name="T37" fmla="*/ 0 h 488"/>
                <a:gd name="T38" fmla="*/ 0 w 354"/>
                <a:gd name="T39" fmla="*/ 0 h 488"/>
                <a:gd name="T40" fmla="*/ 0 w 354"/>
                <a:gd name="T41" fmla="*/ 0 h 488"/>
                <a:gd name="T42" fmla="*/ 0 w 354"/>
                <a:gd name="T43" fmla="*/ 0 h 488"/>
                <a:gd name="T44" fmla="*/ 0 w 354"/>
                <a:gd name="T45" fmla="*/ 0 h 488"/>
                <a:gd name="T46" fmla="*/ 0 w 354"/>
                <a:gd name="T47" fmla="*/ 0 h 488"/>
                <a:gd name="T48" fmla="*/ 0 w 354"/>
                <a:gd name="T49" fmla="*/ 0 h 488"/>
                <a:gd name="T50" fmla="*/ 0 w 354"/>
                <a:gd name="T51" fmla="*/ 0 h 488"/>
                <a:gd name="T52" fmla="*/ 0 w 354"/>
                <a:gd name="T53" fmla="*/ 0 h 488"/>
                <a:gd name="T54" fmla="*/ 0 w 354"/>
                <a:gd name="T55" fmla="*/ 0 h 488"/>
                <a:gd name="T56" fmla="*/ 0 w 354"/>
                <a:gd name="T57" fmla="*/ 0 h 488"/>
                <a:gd name="T58" fmla="*/ 0 w 354"/>
                <a:gd name="T59" fmla="*/ 0 h 488"/>
                <a:gd name="T60" fmla="*/ 0 w 354"/>
                <a:gd name="T61" fmla="*/ 0 h 488"/>
                <a:gd name="T62" fmla="*/ 0 w 354"/>
                <a:gd name="T63" fmla="*/ 0 h 488"/>
                <a:gd name="T64" fmla="*/ 0 w 354"/>
                <a:gd name="T65" fmla="*/ 0 h 488"/>
                <a:gd name="T66" fmla="*/ 0 w 354"/>
                <a:gd name="T67" fmla="*/ 0 h 488"/>
                <a:gd name="T68" fmla="*/ 0 w 354"/>
                <a:gd name="T69" fmla="*/ 0 h 488"/>
                <a:gd name="T70" fmla="*/ 0 w 354"/>
                <a:gd name="T71" fmla="*/ 0 h 488"/>
                <a:gd name="T72" fmla="*/ 0 w 354"/>
                <a:gd name="T73" fmla="*/ 0 h 488"/>
                <a:gd name="T74" fmla="*/ 0 w 354"/>
                <a:gd name="T75" fmla="*/ 0 h 488"/>
                <a:gd name="T76" fmla="*/ 0 w 354"/>
                <a:gd name="T77" fmla="*/ 0 h 488"/>
                <a:gd name="T78" fmla="*/ 0 w 354"/>
                <a:gd name="T79" fmla="*/ 0 h 488"/>
                <a:gd name="T80" fmla="*/ 0 w 354"/>
                <a:gd name="T81" fmla="*/ 0 h 488"/>
                <a:gd name="T82" fmla="*/ 0 w 354"/>
                <a:gd name="T83" fmla="*/ 0 h 488"/>
                <a:gd name="T84" fmla="*/ 0 w 354"/>
                <a:gd name="T85" fmla="*/ 0 h 488"/>
                <a:gd name="T86" fmla="*/ 0 w 354"/>
                <a:gd name="T87" fmla="*/ 0 h 488"/>
                <a:gd name="T88" fmla="*/ 0 w 354"/>
                <a:gd name="T89" fmla="*/ 0 h 488"/>
                <a:gd name="T90" fmla="*/ 0 w 354"/>
                <a:gd name="T91" fmla="*/ 0 h 4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4"/>
                <a:gd name="T139" fmla="*/ 0 h 488"/>
                <a:gd name="T140" fmla="*/ 354 w 354"/>
                <a:gd name="T141" fmla="*/ 488 h 4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4" h="488">
                  <a:moveTo>
                    <a:pt x="353" y="83"/>
                  </a:moveTo>
                  <a:lnTo>
                    <a:pt x="348" y="98"/>
                  </a:lnTo>
                  <a:lnTo>
                    <a:pt x="341" y="111"/>
                  </a:lnTo>
                  <a:lnTo>
                    <a:pt x="334" y="122"/>
                  </a:lnTo>
                  <a:lnTo>
                    <a:pt x="324" y="133"/>
                  </a:lnTo>
                  <a:lnTo>
                    <a:pt x="303" y="154"/>
                  </a:lnTo>
                  <a:lnTo>
                    <a:pt x="279" y="173"/>
                  </a:lnTo>
                  <a:lnTo>
                    <a:pt x="267" y="183"/>
                  </a:lnTo>
                  <a:lnTo>
                    <a:pt x="256" y="194"/>
                  </a:lnTo>
                  <a:lnTo>
                    <a:pt x="245" y="205"/>
                  </a:lnTo>
                  <a:lnTo>
                    <a:pt x="235" y="218"/>
                  </a:lnTo>
                  <a:lnTo>
                    <a:pt x="226" y="231"/>
                  </a:lnTo>
                  <a:lnTo>
                    <a:pt x="219" y="247"/>
                  </a:lnTo>
                  <a:lnTo>
                    <a:pt x="213" y="266"/>
                  </a:lnTo>
                  <a:lnTo>
                    <a:pt x="211" y="285"/>
                  </a:lnTo>
                  <a:lnTo>
                    <a:pt x="211" y="296"/>
                  </a:lnTo>
                  <a:lnTo>
                    <a:pt x="211" y="307"/>
                  </a:lnTo>
                  <a:lnTo>
                    <a:pt x="212" y="319"/>
                  </a:lnTo>
                  <a:lnTo>
                    <a:pt x="213" y="330"/>
                  </a:lnTo>
                  <a:lnTo>
                    <a:pt x="218" y="353"/>
                  </a:lnTo>
                  <a:lnTo>
                    <a:pt x="225" y="376"/>
                  </a:lnTo>
                  <a:lnTo>
                    <a:pt x="238" y="420"/>
                  </a:lnTo>
                  <a:lnTo>
                    <a:pt x="249" y="457"/>
                  </a:lnTo>
                  <a:lnTo>
                    <a:pt x="250" y="464"/>
                  </a:lnTo>
                  <a:lnTo>
                    <a:pt x="250" y="470"/>
                  </a:lnTo>
                  <a:lnTo>
                    <a:pt x="250" y="476"/>
                  </a:lnTo>
                  <a:lnTo>
                    <a:pt x="249" y="481"/>
                  </a:lnTo>
                  <a:lnTo>
                    <a:pt x="246" y="485"/>
                  </a:lnTo>
                  <a:lnTo>
                    <a:pt x="243" y="487"/>
                  </a:lnTo>
                  <a:lnTo>
                    <a:pt x="239" y="488"/>
                  </a:lnTo>
                  <a:lnTo>
                    <a:pt x="233" y="488"/>
                  </a:lnTo>
                  <a:lnTo>
                    <a:pt x="225" y="487"/>
                  </a:lnTo>
                  <a:lnTo>
                    <a:pt x="216" y="485"/>
                  </a:lnTo>
                  <a:lnTo>
                    <a:pt x="206" y="480"/>
                  </a:lnTo>
                  <a:lnTo>
                    <a:pt x="194" y="475"/>
                  </a:lnTo>
                  <a:lnTo>
                    <a:pt x="165" y="458"/>
                  </a:lnTo>
                  <a:lnTo>
                    <a:pt x="127" y="435"/>
                  </a:lnTo>
                  <a:lnTo>
                    <a:pt x="107" y="421"/>
                  </a:lnTo>
                  <a:lnTo>
                    <a:pt x="90" y="409"/>
                  </a:lnTo>
                  <a:lnTo>
                    <a:pt x="73" y="397"/>
                  </a:lnTo>
                  <a:lnTo>
                    <a:pt x="58" y="385"/>
                  </a:lnTo>
                  <a:lnTo>
                    <a:pt x="46" y="374"/>
                  </a:lnTo>
                  <a:lnTo>
                    <a:pt x="36" y="363"/>
                  </a:lnTo>
                  <a:lnTo>
                    <a:pt x="26" y="352"/>
                  </a:lnTo>
                  <a:lnTo>
                    <a:pt x="19" y="341"/>
                  </a:lnTo>
                  <a:lnTo>
                    <a:pt x="12" y="331"/>
                  </a:lnTo>
                  <a:lnTo>
                    <a:pt x="7" y="322"/>
                  </a:lnTo>
                  <a:lnTo>
                    <a:pt x="3" y="312"/>
                  </a:lnTo>
                  <a:lnTo>
                    <a:pt x="2" y="302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3" y="264"/>
                  </a:lnTo>
                  <a:lnTo>
                    <a:pt x="9" y="246"/>
                  </a:lnTo>
                  <a:lnTo>
                    <a:pt x="19" y="227"/>
                  </a:lnTo>
                  <a:lnTo>
                    <a:pt x="30" y="207"/>
                  </a:lnTo>
                  <a:lnTo>
                    <a:pt x="44" y="188"/>
                  </a:lnTo>
                  <a:lnTo>
                    <a:pt x="58" y="166"/>
                  </a:lnTo>
                  <a:lnTo>
                    <a:pt x="74" y="143"/>
                  </a:lnTo>
                  <a:lnTo>
                    <a:pt x="90" y="118"/>
                  </a:lnTo>
                  <a:lnTo>
                    <a:pt x="105" y="92"/>
                  </a:lnTo>
                  <a:lnTo>
                    <a:pt x="112" y="78"/>
                  </a:lnTo>
                  <a:lnTo>
                    <a:pt x="121" y="66"/>
                  </a:lnTo>
                  <a:lnTo>
                    <a:pt x="130" y="55"/>
                  </a:lnTo>
                  <a:lnTo>
                    <a:pt x="138" y="45"/>
                  </a:lnTo>
                  <a:lnTo>
                    <a:pt x="148" y="36"/>
                  </a:lnTo>
                  <a:lnTo>
                    <a:pt x="158" y="28"/>
                  </a:lnTo>
                  <a:lnTo>
                    <a:pt x="168" y="22"/>
                  </a:lnTo>
                  <a:lnTo>
                    <a:pt x="179" y="16"/>
                  </a:lnTo>
                  <a:lnTo>
                    <a:pt x="189" y="11"/>
                  </a:lnTo>
                  <a:lnTo>
                    <a:pt x="201" y="8"/>
                  </a:lnTo>
                  <a:lnTo>
                    <a:pt x="212" y="4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245" y="0"/>
                  </a:lnTo>
                  <a:lnTo>
                    <a:pt x="255" y="0"/>
                  </a:lnTo>
                  <a:lnTo>
                    <a:pt x="265" y="0"/>
                  </a:lnTo>
                  <a:lnTo>
                    <a:pt x="275" y="3"/>
                  </a:lnTo>
                  <a:lnTo>
                    <a:pt x="284" y="4"/>
                  </a:lnTo>
                  <a:lnTo>
                    <a:pt x="294" y="8"/>
                  </a:lnTo>
                  <a:lnTo>
                    <a:pt x="303" y="10"/>
                  </a:lnTo>
                  <a:lnTo>
                    <a:pt x="311" y="14"/>
                  </a:lnTo>
                  <a:lnTo>
                    <a:pt x="319" y="19"/>
                  </a:lnTo>
                  <a:lnTo>
                    <a:pt x="326" y="23"/>
                  </a:lnTo>
                  <a:lnTo>
                    <a:pt x="333" y="28"/>
                  </a:lnTo>
                  <a:lnTo>
                    <a:pt x="339" y="34"/>
                  </a:lnTo>
                  <a:lnTo>
                    <a:pt x="343" y="40"/>
                  </a:lnTo>
                  <a:lnTo>
                    <a:pt x="347" y="47"/>
                  </a:lnTo>
                  <a:lnTo>
                    <a:pt x="350" y="54"/>
                  </a:lnTo>
                  <a:lnTo>
                    <a:pt x="353" y="61"/>
                  </a:lnTo>
                  <a:lnTo>
                    <a:pt x="354" y="68"/>
                  </a:lnTo>
                  <a:lnTo>
                    <a:pt x="354" y="76"/>
                  </a:lnTo>
                  <a:lnTo>
                    <a:pt x="353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0" name="Freeform 63"/>
            <p:cNvSpPr>
              <a:spLocks noEditPoints="1"/>
            </p:cNvSpPr>
            <p:nvPr/>
          </p:nvSpPr>
          <p:spPr bwMode="auto">
            <a:xfrm>
              <a:off x="386" y="1501"/>
              <a:ext cx="137" cy="41"/>
            </a:xfrm>
            <a:custGeom>
              <a:avLst/>
              <a:gdLst>
                <a:gd name="T0" fmla="*/ 0 w 409"/>
                <a:gd name="T1" fmla="*/ 0 h 123"/>
                <a:gd name="T2" fmla="*/ 0 w 409"/>
                <a:gd name="T3" fmla="*/ 0 h 123"/>
                <a:gd name="T4" fmla="*/ 0 w 409"/>
                <a:gd name="T5" fmla="*/ 0 h 123"/>
                <a:gd name="T6" fmla="*/ 0 w 409"/>
                <a:gd name="T7" fmla="*/ 0 h 123"/>
                <a:gd name="T8" fmla="*/ 0 w 409"/>
                <a:gd name="T9" fmla="*/ 0 h 123"/>
                <a:gd name="T10" fmla="*/ 0 w 409"/>
                <a:gd name="T11" fmla="*/ 0 h 123"/>
                <a:gd name="T12" fmla="*/ 0 w 409"/>
                <a:gd name="T13" fmla="*/ 0 h 123"/>
                <a:gd name="T14" fmla="*/ 0 w 409"/>
                <a:gd name="T15" fmla="*/ 0 h 123"/>
                <a:gd name="T16" fmla="*/ 0 w 409"/>
                <a:gd name="T17" fmla="*/ 0 h 123"/>
                <a:gd name="T18" fmla="*/ 0 w 409"/>
                <a:gd name="T19" fmla="*/ 0 h 123"/>
                <a:gd name="T20" fmla="*/ 0 w 409"/>
                <a:gd name="T21" fmla="*/ 0 h 123"/>
                <a:gd name="T22" fmla="*/ 0 w 409"/>
                <a:gd name="T23" fmla="*/ 0 h 123"/>
                <a:gd name="T24" fmla="*/ 0 w 409"/>
                <a:gd name="T25" fmla="*/ 0 h 123"/>
                <a:gd name="T26" fmla="*/ 0 w 409"/>
                <a:gd name="T27" fmla="*/ 0 h 123"/>
                <a:gd name="T28" fmla="*/ 0 w 409"/>
                <a:gd name="T29" fmla="*/ 0 h 123"/>
                <a:gd name="T30" fmla="*/ 0 w 409"/>
                <a:gd name="T31" fmla="*/ 0 h 123"/>
                <a:gd name="T32" fmla="*/ 0 w 409"/>
                <a:gd name="T33" fmla="*/ 0 h 123"/>
                <a:gd name="T34" fmla="*/ 0 w 409"/>
                <a:gd name="T35" fmla="*/ 0 h 123"/>
                <a:gd name="T36" fmla="*/ 0 w 409"/>
                <a:gd name="T37" fmla="*/ 0 h 123"/>
                <a:gd name="T38" fmla="*/ 0 w 409"/>
                <a:gd name="T39" fmla="*/ 0 h 123"/>
                <a:gd name="T40" fmla="*/ 0 w 409"/>
                <a:gd name="T41" fmla="*/ 0 h 123"/>
                <a:gd name="T42" fmla="*/ 0 w 409"/>
                <a:gd name="T43" fmla="*/ 0 h 123"/>
                <a:gd name="T44" fmla="*/ 0 w 409"/>
                <a:gd name="T45" fmla="*/ 0 h 123"/>
                <a:gd name="T46" fmla="*/ 0 w 409"/>
                <a:gd name="T47" fmla="*/ 0 h 123"/>
                <a:gd name="T48" fmla="*/ 0 w 409"/>
                <a:gd name="T49" fmla="*/ 0 h 123"/>
                <a:gd name="T50" fmla="*/ 0 w 409"/>
                <a:gd name="T51" fmla="*/ 0 h 123"/>
                <a:gd name="T52" fmla="*/ 0 w 409"/>
                <a:gd name="T53" fmla="*/ 0 h 123"/>
                <a:gd name="T54" fmla="*/ 0 w 409"/>
                <a:gd name="T55" fmla="*/ 0 h 123"/>
                <a:gd name="T56" fmla="*/ 0 w 409"/>
                <a:gd name="T57" fmla="*/ 0 h 123"/>
                <a:gd name="T58" fmla="*/ 0 w 409"/>
                <a:gd name="T59" fmla="*/ 0 h 123"/>
                <a:gd name="T60" fmla="*/ 0 w 409"/>
                <a:gd name="T61" fmla="*/ 0 h 123"/>
                <a:gd name="T62" fmla="*/ 0 w 409"/>
                <a:gd name="T63" fmla="*/ 0 h 123"/>
                <a:gd name="T64" fmla="*/ 0 w 409"/>
                <a:gd name="T65" fmla="*/ 0 h 123"/>
                <a:gd name="T66" fmla="*/ 0 w 409"/>
                <a:gd name="T67" fmla="*/ 0 h 123"/>
                <a:gd name="T68" fmla="*/ 0 w 409"/>
                <a:gd name="T69" fmla="*/ 0 h 123"/>
                <a:gd name="T70" fmla="*/ 0 w 409"/>
                <a:gd name="T71" fmla="*/ 0 h 123"/>
                <a:gd name="T72" fmla="*/ 0 w 409"/>
                <a:gd name="T73" fmla="*/ 0 h 123"/>
                <a:gd name="T74" fmla="*/ 0 w 409"/>
                <a:gd name="T75" fmla="*/ 0 h 123"/>
                <a:gd name="T76" fmla="*/ 0 w 409"/>
                <a:gd name="T77" fmla="*/ 0 h 123"/>
                <a:gd name="T78" fmla="*/ 0 w 409"/>
                <a:gd name="T79" fmla="*/ 0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9"/>
                <a:gd name="T121" fmla="*/ 0 h 123"/>
                <a:gd name="T122" fmla="*/ 409 w 409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9" h="123">
                  <a:moveTo>
                    <a:pt x="0" y="118"/>
                  </a:moveTo>
                  <a:lnTo>
                    <a:pt x="3" y="117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3" y="112"/>
                  </a:lnTo>
                  <a:lnTo>
                    <a:pt x="17" y="110"/>
                  </a:lnTo>
                  <a:lnTo>
                    <a:pt x="21" y="109"/>
                  </a:lnTo>
                  <a:lnTo>
                    <a:pt x="24" y="106"/>
                  </a:lnTo>
                  <a:lnTo>
                    <a:pt x="28" y="104"/>
                  </a:lnTo>
                  <a:lnTo>
                    <a:pt x="1" y="116"/>
                  </a:lnTo>
                  <a:lnTo>
                    <a:pt x="0" y="118"/>
                  </a:lnTo>
                  <a:close/>
                  <a:moveTo>
                    <a:pt x="41" y="99"/>
                  </a:moveTo>
                  <a:lnTo>
                    <a:pt x="42" y="99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1" y="95"/>
                  </a:lnTo>
                  <a:lnTo>
                    <a:pt x="41" y="99"/>
                  </a:lnTo>
                  <a:close/>
                  <a:moveTo>
                    <a:pt x="75" y="84"/>
                  </a:moveTo>
                  <a:lnTo>
                    <a:pt x="96" y="83"/>
                  </a:lnTo>
                  <a:lnTo>
                    <a:pt x="121" y="81"/>
                  </a:lnTo>
                  <a:lnTo>
                    <a:pt x="145" y="78"/>
                  </a:lnTo>
                  <a:lnTo>
                    <a:pt x="170" y="76"/>
                  </a:lnTo>
                  <a:lnTo>
                    <a:pt x="195" y="72"/>
                  </a:lnTo>
                  <a:lnTo>
                    <a:pt x="219" y="67"/>
                  </a:lnTo>
                  <a:lnTo>
                    <a:pt x="240" y="64"/>
                  </a:lnTo>
                  <a:lnTo>
                    <a:pt x="259" y="59"/>
                  </a:lnTo>
                  <a:lnTo>
                    <a:pt x="264" y="61"/>
                  </a:lnTo>
                  <a:lnTo>
                    <a:pt x="268" y="60"/>
                  </a:lnTo>
                  <a:lnTo>
                    <a:pt x="274" y="59"/>
                  </a:lnTo>
                  <a:lnTo>
                    <a:pt x="283" y="59"/>
                  </a:lnTo>
                  <a:lnTo>
                    <a:pt x="291" y="59"/>
                  </a:lnTo>
                  <a:lnTo>
                    <a:pt x="301" y="59"/>
                  </a:lnTo>
                  <a:lnTo>
                    <a:pt x="308" y="59"/>
                  </a:lnTo>
                  <a:lnTo>
                    <a:pt x="314" y="59"/>
                  </a:lnTo>
                  <a:lnTo>
                    <a:pt x="317" y="60"/>
                  </a:lnTo>
                  <a:lnTo>
                    <a:pt x="321" y="59"/>
                  </a:lnTo>
                  <a:lnTo>
                    <a:pt x="344" y="65"/>
                  </a:lnTo>
                  <a:lnTo>
                    <a:pt x="344" y="72"/>
                  </a:lnTo>
                  <a:lnTo>
                    <a:pt x="348" y="72"/>
                  </a:lnTo>
                  <a:lnTo>
                    <a:pt x="348" y="88"/>
                  </a:lnTo>
                  <a:lnTo>
                    <a:pt x="350" y="88"/>
                  </a:lnTo>
                  <a:lnTo>
                    <a:pt x="351" y="88"/>
                  </a:lnTo>
                  <a:lnTo>
                    <a:pt x="351" y="89"/>
                  </a:lnTo>
                  <a:lnTo>
                    <a:pt x="352" y="89"/>
                  </a:lnTo>
                  <a:lnTo>
                    <a:pt x="352" y="90"/>
                  </a:lnTo>
                  <a:lnTo>
                    <a:pt x="354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7" y="94"/>
                  </a:lnTo>
                  <a:lnTo>
                    <a:pt x="357" y="95"/>
                  </a:lnTo>
                  <a:lnTo>
                    <a:pt x="358" y="96"/>
                  </a:lnTo>
                  <a:lnTo>
                    <a:pt x="359" y="98"/>
                  </a:lnTo>
                  <a:lnTo>
                    <a:pt x="359" y="99"/>
                  </a:lnTo>
                  <a:lnTo>
                    <a:pt x="361" y="100"/>
                  </a:lnTo>
                  <a:lnTo>
                    <a:pt x="362" y="100"/>
                  </a:lnTo>
                  <a:lnTo>
                    <a:pt x="362" y="123"/>
                  </a:lnTo>
                  <a:lnTo>
                    <a:pt x="409" y="120"/>
                  </a:lnTo>
                  <a:lnTo>
                    <a:pt x="388" y="95"/>
                  </a:lnTo>
                  <a:lnTo>
                    <a:pt x="384" y="71"/>
                  </a:lnTo>
                  <a:lnTo>
                    <a:pt x="392" y="56"/>
                  </a:lnTo>
                  <a:lnTo>
                    <a:pt x="409" y="15"/>
                  </a:lnTo>
                  <a:lnTo>
                    <a:pt x="396" y="0"/>
                  </a:lnTo>
                  <a:lnTo>
                    <a:pt x="359" y="30"/>
                  </a:lnTo>
                  <a:lnTo>
                    <a:pt x="294" y="45"/>
                  </a:lnTo>
                  <a:lnTo>
                    <a:pt x="222" y="54"/>
                  </a:lnTo>
                  <a:lnTo>
                    <a:pt x="98" y="75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1" name="Freeform 64"/>
            <p:cNvSpPr>
              <a:spLocks/>
            </p:cNvSpPr>
            <p:nvPr/>
          </p:nvSpPr>
          <p:spPr bwMode="auto">
            <a:xfrm>
              <a:off x="673" y="1883"/>
              <a:ext cx="607" cy="227"/>
            </a:xfrm>
            <a:custGeom>
              <a:avLst/>
              <a:gdLst>
                <a:gd name="T0" fmla="*/ 0 w 1819"/>
                <a:gd name="T1" fmla="*/ 0 h 683"/>
                <a:gd name="T2" fmla="*/ 0 w 1819"/>
                <a:gd name="T3" fmla="*/ 0 h 683"/>
                <a:gd name="T4" fmla="*/ 0 w 1819"/>
                <a:gd name="T5" fmla="*/ 0 h 683"/>
                <a:gd name="T6" fmla="*/ 0 w 1819"/>
                <a:gd name="T7" fmla="*/ 0 h 683"/>
                <a:gd name="T8" fmla="*/ 0 w 1819"/>
                <a:gd name="T9" fmla="*/ 0 h 683"/>
                <a:gd name="T10" fmla="*/ 0 w 1819"/>
                <a:gd name="T11" fmla="*/ 0 h 683"/>
                <a:gd name="T12" fmla="*/ 0 w 1819"/>
                <a:gd name="T13" fmla="*/ 0 h 683"/>
                <a:gd name="T14" fmla="*/ 0 w 1819"/>
                <a:gd name="T15" fmla="*/ 0 h 683"/>
                <a:gd name="T16" fmla="*/ 0 w 1819"/>
                <a:gd name="T17" fmla="*/ 0 h 683"/>
                <a:gd name="T18" fmla="*/ 0 w 1819"/>
                <a:gd name="T19" fmla="*/ 0 h 683"/>
                <a:gd name="T20" fmla="*/ 0 w 1819"/>
                <a:gd name="T21" fmla="*/ 0 h 683"/>
                <a:gd name="T22" fmla="*/ 0 w 1819"/>
                <a:gd name="T23" fmla="*/ 0 h 683"/>
                <a:gd name="T24" fmla="*/ 0 w 1819"/>
                <a:gd name="T25" fmla="*/ 0 h 683"/>
                <a:gd name="T26" fmla="*/ 0 w 1819"/>
                <a:gd name="T27" fmla="*/ 0 h 683"/>
                <a:gd name="T28" fmla="*/ 0 w 1819"/>
                <a:gd name="T29" fmla="*/ 0 h 683"/>
                <a:gd name="T30" fmla="*/ 0 w 1819"/>
                <a:gd name="T31" fmla="*/ 0 h 683"/>
                <a:gd name="T32" fmla="*/ 0 w 1819"/>
                <a:gd name="T33" fmla="*/ 0 h 683"/>
                <a:gd name="T34" fmla="*/ 0 w 1819"/>
                <a:gd name="T35" fmla="*/ 0 h 683"/>
                <a:gd name="T36" fmla="*/ 0 w 1819"/>
                <a:gd name="T37" fmla="*/ 0 h 683"/>
                <a:gd name="T38" fmla="*/ 0 w 1819"/>
                <a:gd name="T39" fmla="*/ 0 h 683"/>
                <a:gd name="T40" fmla="*/ 0 w 1819"/>
                <a:gd name="T41" fmla="*/ 0 h 683"/>
                <a:gd name="T42" fmla="*/ 0 w 1819"/>
                <a:gd name="T43" fmla="*/ 0 h 683"/>
                <a:gd name="T44" fmla="*/ 0 w 1819"/>
                <a:gd name="T45" fmla="*/ 0 h 683"/>
                <a:gd name="T46" fmla="*/ 0 w 1819"/>
                <a:gd name="T47" fmla="*/ 0 h 683"/>
                <a:gd name="T48" fmla="*/ 0 w 1819"/>
                <a:gd name="T49" fmla="*/ 0 h 683"/>
                <a:gd name="T50" fmla="*/ 0 w 1819"/>
                <a:gd name="T51" fmla="*/ 0 h 683"/>
                <a:gd name="T52" fmla="*/ 0 w 1819"/>
                <a:gd name="T53" fmla="*/ 0 h 683"/>
                <a:gd name="T54" fmla="*/ 0 w 1819"/>
                <a:gd name="T55" fmla="*/ 0 h 683"/>
                <a:gd name="T56" fmla="*/ 0 w 1819"/>
                <a:gd name="T57" fmla="*/ 0 h 683"/>
                <a:gd name="T58" fmla="*/ 0 w 1819"/>
                <a:gd name="T59" fmla="*/ 0 h 683"/>
                <a:gd name="T60" fmla="*/ 0 w 1819"/>
                <a:gd name="T61" fmla="*/ 0 h 683"/>
                <a:gd name="T62" fmla="*/ 0 w 1819"/>
                <a:gd name="T63" fmla="*/ 0 h 683"/>
                <a:gd name="T64" fmla="*/ 0 w 1819"/>
                <a:gd name="T65" fmla="*/ 0 h 683"/>
                <a:gd name="T66" fmla="*/ 0 w 1819"/>
                <a:gd name="T67" fmla="*/ 0 h 683"/>
                <a:gd name="T68" fmla="*/ 0 w 1819"/>
                <a:gd name="T69" fmla="*/ 0 h 683"/>
                <a:gd name="T70" fmla="*/ 0 w 1819"/>
                <a:gd name="T71" fmla="*/ 0 h 683"/>
                <a:gd name="T72" fmla="*/ 0 w 1819"/>
                <a:gd name="T73" fmla="*/ 0 h 683"/>
                <a:gd name="T74" fmla="*/ 0 w 1819"/>
                <a:gd name="T75" fmla="*/ 0 h 683"/>
                <a:gd name="T76" fmla="*/ 0 w 1819"/>
                <a:gd name="T77" fmla="*/ 0 h 683"/>
                <a:gd name="T78" fmla="*/ 0 w 1819"/>
                <a:gd name="T79" fmla="*/ 0 h 683"/>
                <a:gd name="T80" fmla="*/ 0 w 1819"/>
                <a:gd name="T81" fmla="*/ 0 h 683"/>
                <a:gd name="T82" fmla="*/ 0 w 1819"/>
                <a:gd name="T83" fmla="*/ 0 h 683"/>
                <a:gd name="T84" fmla="*/ 0 w 1819"/>
                <a:gd name="T85" fmla="*/ 0 h 683"/>
                <a:gd name="T86" fmla="*/ 0 w 1819"/>
                <a:gd name="T87" fmla="*/ 0 h 683"/>
                <a:gd name="T88" fmla="*/ 0 w 1819"/>
                <a:gd name="T89" fmla="*/ 0 h 683"/>
                <a:gd name="T90" fmla="*/ 0 w 1819"/>
                <a:gd name="T91" fmla="*/ 0 h 683"/>
                <a:gd name="T92" fmla="*/ 0 w 1819"/>
                <a:gd name="T93" fmla="*/ 0 h 683"/>
                <a:gd name="T94" fmla="*/ 0 w 1819"/>
                <a:gd name="T95" fmla="*/ 0 h 683"/>
                <a:gd name="T96" fmla="*/ 0 w 1819"/>
                <a:gd name="T97" fmla="*/ 0 h 683"/>
                <a:gd name="T98" fmla="*/ 0 w 1819"/>
                <a:gd name="T99" fmla="*/ 0 h 683"/>
                <a:gd name="T100" fmla="*/ 0 w 1819"/>
                <a:gd name="T101" fmla="*/ 0 h 683"/>
                <a:gd name="T102" fmla="*/ 0 w 1819"/>
                <a:gd name="T103" fmla="*/ 0 h 683"/>
                <a:gd name="T104" fmla="*/ 0 w 1819"/>
                <a:gd name="T105" fmla="*/ 0 h 683"/>
                <a:gd name="T106" fmla="*/ 0 w 1819"/>
                <a:gd name="T107" fmla="*/ 0 h 683"/>
                <a:gd name="T108" fmla="*/ 0 w 1819"/>
                <a:gd name="T109" fmla="*/ 0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9"/>
                <a:gd name="T166" fmla="*/ 0 h 683"/>
                <a:gd name="T167" fmla="*/ 1819 w 1819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9" h="683">
                  <a:moveTo>
                    <a:pt x="70" y="16"/>
                  </a:moveTo>
                  <a:lnTo>
                    <a:pt x="67" y="31"/>
                  </a:lnTo>
                  <a:lnTo>
                    <a:pt x="63" y="45"/>
                  </a:lnTo>
                  <a:lnTo>
                    <a:pt x="60" y="61"/>
                  </a:lnTo>
                  <a:lnTo>
                    <a:pt x="56" y="76"/>
                  </a:lnTo>
                  <a:lnTo>
                    <a:pt x="53" y="92"/>
                  </a:lnTo>
                  <a:lnTo>
                    <a:pt x="50" y="107"/>
                  </a:lnTo>
                  <a:lnTo>
                    <a:pt x="49" y="122"/>
                  </a:lnTo>
                  <a:lnTo>
                    <a:pt x="47" y="137"/>
                  </a:lnTo>
                  <a:lnTo>
                    <a:pt x="70" y="156"/>
                  </a:lnTo>
                  <a:lnTo>
                    <a:pt x="71" y="169"/>
                  </a:lnTo>
                  <a:lnTo>
                    <a:pt x="74" y="182"/>
                  </a:lnTo>
                  <a:lnTo>
                    <a:pt x="80" y="194"/>
                  </a:lnTo>
                  <a:lnTo>
                    <a:pt x="86" y="206"/>
                  </a:lnTo>
                  <a:lnTo>
                    <a:pt x="94" y="217"/>
                  </a:lnTo>
                  <a:lnTo>
                    <a:pt x="103" y="228"/>
                  </a:lnTo>
                  <a:lnTo>
                    <a:pt x="113" y="238"/>
                  </a:lnTo>
                  <a:lnTo>
                    <a:pt x="123" y="249"/>
                  </a:lnTo>
                  <a:lnTo>
                    <a:pt x="141" y="267"/>
                  </a:lnTo>
                  <a:lnTo>
                    <a:pt x="158" y="285"/>
                  </a:lnTo>
                  <a:lnTo>
                    <a:pt x="165" y="294"/>
                  </a:lnTo>
                  <a:lnTo>
                    <a:pt x="170" y="301"/>
                  </a:lnTo>
                  <a:lnTo>
                    <a:pt x="174" y="308"/>
                  </a:lnTo>
                  <a:lnTo>
                    <a:pt x="174" y="317"/>
                  </a:lnTo>
                  <a:lnTo>
                    <a:pt x="179" y="313"/>
                  </a:lnTo>
                  <a:lnTo>
                    <a:pt x="184" y="309"/>
                  </a:lnTo>
                  <a:lnTo>
                    <a:pt x="191" y="307"/>
                  </a:lnTo>
                  <a:lnTo>
                    <a:pt x="197" y="306"/>
                  </a:lnTo>
                  <a:lnTo>
                    <a:pt x="204" y="304"/>
                  </a:lnTo>
                  <a:lnTo>
                    <a:pt x="211" y="303"/>
                  </a:lnTo>
                  <a:lnTo>
                    <a:pt x="218" y="303"/>
                  </a:lnTo>
                  <a:lnTo>
                    <a:pt x="224" y="304"/>
                  </a:lnTo>
                  <a:lnTo>
                    <a:pt x="231" y="306"/>
                  </a:lnTo>
                  <a:lnTo>
                    <a:pt x="236" y="307"/>
                  </a:lnTo>
                  <a:lnTo>
                    <a:pt x="242" y="309"/>
                  </a:lnTo>
                  <a:lnTo>
                    <a:pt x="246" y="313"/>
                  </a:lnTo>
                  <a:lnTo>
                    <a:pt x="251" y="318"/>
                  </a:lnTo>
                  <a:lnTo>
                    <a:pt x="253" y="323"/>
                  </a:lnTo>
                  <a:lnTo>
                    <a:pt x="256" y="329"/>
                  </a:lnTo>
                  <a:lnTo>
                    <a:pt x="256" y="335"/>
                  </a:lnTo>
                  <a:lnTo>
                    <a:pt x="279" y="336"/>
                  </a:lnTo>
                  <a:lnTo>
                    <a:pt x="307" y="340"/>
                  </a:lnTo>
                  <a:lnTo>
                    <a:pt x="339" y="346"/>
                  </a:lnTo>
                  <a:lnTo>
                    <a:pt x="373" y="352"/>
                  </a:lnTo>
                  <a:lnTo>
                    <a:pt x="406" y="359"/>
                  </a:lnTo>
                  <a:lnTo>
                    <a:pt x="437" y="365"/>
                  </a:lnTo>
                  <a:lnTo>
                    <a:pt x="465" y="370"/>
                  </a:lnTo>
                  <a:lnTo>
                    <a:pt x="488" y="374"/>
                  </a:lnTo>
                  <a:lnTo>
                    <a:pt x="495" y="360"/>
                  </a:lnTo>
                  <a:lnTo>
                    <a:pt x="504" y="362"/>
                  </a:lnTo>
                  <a:lnTo>
                    <a:pt x="515" y="367"/>
                  </a:lnTo>
                  <a:lnTo>
                    <a:pt x="531" y="371"/>
                  </a:lnTo>
                  <a:lnTo>
                    <a:pt x="549" y="379"/>
                  </a:lnTo>
                  <a:lnTo>
                    <a:pt x="592" y="397"/>
                  </a:lnTo>
                  <a:lnTo>
                    <a:pt x="637" y="416"/>
                  </a:lnTo>
                  <a:lnTo>
                    <a:pt x="660" y="425"/>
                  </a:lnTo>
                  <a:lnTo>
                    <a:pt x="683" y="433"/>
                  </a:lnTo>
                  <a:lnTo>
                    <a:pt x="703" y="440"/>
                  </a:lnTo>
                  <a:lnTo>
                    <a:pt x="721" y="444"/>
                  </a:lnTo>
                  <a:lnTo>
                    <a:pt x="735" y="447"/>
                  </a:lnTo>
                  <a:lnTo>
                    <a:pt x="747" y="447"/>
                  </a:lnTo>
                  <a:lnTo>
                    <a:pt x="751" y="446"/>
                  </a:lnTo>
                  <a:lnTo>
                    <a:pt x="755" y="444"/>
                  </a:lnTo>
                  <a:lnTo>
                    <a:pt x="757" y="441"/>
                  </a:lnTo>
                  <a:lnTo>
                    <a:pt x="757" y="437"/>
                  </a:lnTo>
                  <a:lnTo>
                    <a:pt x="778" y="435"/>
                  </a:lnTo>
                  <a:lnTo>
                    <a:pt x="799" y="432"/>
                  </a:lnTo>
                  <a:lnTo>
                    <a:pt x="821" y="431"/>
                  </a:lnTo>
                  <a:lnTo>
                    <a:pt x="843" y="431"/>
                  </a:lnTo>
                  <a:lnTo>
                    <a:pt x="892" y="432"/>
                  </a:lnTo>
                  <a:lnTo>
                    <a:pt x="940" y="435"/>
                  </a:lnTo>
                  <a:lnTo>
                    <a:pt x="987" y="438"/>
                  </a:lnTo>
                  <a:lnTo>
                    <a:pt x="1034" y="441"/>
                  </a:lnTo>
                  <a:lnTo>
                    <a:pt x="1055" y="441"/>
                  </a:lnTo>
                  <a:lnTo>
                    <a:pt x="1077" y="441"/>
                  </a:lnTo>
                  <a:lnTo>
                    <a:pt x="1096" y="440"/>
                  </a:lnTo>
                  <a:lnTo>
                    <a:pt x="1116" y="437"/>
                  </a:lnTo>
                  <a:lnTo>
                    <a:pt x="1116" y="435"/>
                  </a:lnTo>
                  <a:lnTo>
                    <a:pt x="1116" y="433"/>
                  </a:lnTo>
                  <a:lnTo>
                    <a:pt x="1115" y="431"/>
                  </a:lnTo>
                  <a:lnTo>
                    <a:pt x="1115" y="429"/>
                  </a:lnTo>
                  <a:lnTo>
                    <a:pt x="1113" y="427"/>
                  </a:lnTo>
                  <a:lnTo>
                    <a:pt x="1113" y="426"/>
                  </a:lnTo>
                  <a:lnTo>
                    <a:pt x="1111" y="425"/>
                  </a:lnTo>
                  <a:lnTo>
                    <a:pt x="1109" y="425"/>
                  </a:lnTo>
                  <a:lnTo>
                    <a:pt x="1119" y="421"/>
                  </a:lnTo>
                  <a:lnTo>
                    <a:pt x="1129" y="418"/>
                  </a:lnTo>
                  <a:lnTo>
                    <a:pt x="1140" y="416"/>
                  </a:lnTo>
                  <a:lnTo>
                    <a:pt x="1153" y="415"/>
                  </a:lnTo>
                  <a:lnTo>
                    <a:pt x="1179" y="414"/>
                  </a:lnTo>
                  <a:lnTo>
                    <a:pt x="1206" y="416"/>
                  </a:lnTo>
                  <a:lnTo>
                    <a:pt x="1266" y="424"/>
                  </a:lnTo>
                  <a:lnTo>
                    <a:pt x="1327" y="432"/>
                  </a:lnTo>
                  <a:lnTo>
                    <a:pt x="1357" y="437"/>
                  </a:lnTo>
                  <a:lnTo>
                    <a:pt x="1386" y="438"/>
                  </a:lnTo>
                  <a:lnTo>
                    <a:pt x="1401" y="440"/>
                  </a:lnTo>
                  <a:lnTo>
                    <a:pt x="1415" y="440"/>
                  </a:lnTo>
                  <a:lnTo>
                    <a:pt x="1428" y="438"/>
                  </a:lnTo>
                  <a:lnTo>
                    <a:pt x="1442" y="437"/>
                  </a:lnTo>
                  <a:lnTo>
                    <a:pt x="1455" y="435"/>
                  </a:lnTo>
                  <a:lnTo>
                    <a:pt x="1467" y="432"/>
                  </a:lnTo>
                  <a:lnTo>
                    <a:pt x="1479" y="429"/>
                  </a:lnTo>
                  <a:lnTo>
                    <a:pt x="1490" y="424"/>
                  </a:lnTo>
                  <a:lnTo>
                    <a:pt x="1500" y="418"/>
                  </a:lnTo>
                  <a:lnTo>
                    <a:pt x="1510" y="410"/>
                  </a:lnTo>
                  <a:lnTo>
                    <a:pt x="1519" y="402"/>
                  </a:lnTo>
                  <a:lnTo>
                    <a:pt x="1527" y="393"/>
                  </a:lnTo>
                  <a:lnTo>
                    <a:pt x="1534" y="393"/>
                  </a:lnTo>
                  <a:lnTo>
                    <a:pt x="1534" y="360"/>
                  </a:lnTo>
                  <a:lnTo>
                    <a:pt x="1624" y="360"/>
                  </a:lnTo>
                  <a:lnTo>
                    <a:pt x="1631" y="354"/>
                  </a:lnTo>
                  <a:lnTo>
                    <a:pt x="1632" y="352"/>
                  </a:lnTo>
                  <a:lnTo>
                    <a:pt x="1634" y="348"/>
                  </a:lnTo>
                  <a:lnTo>
                    <a:pt x="1637" y="345"/>
                  </a:lnTo>
                  <a:lnTo>
                    <a:pt x="1639" y="342"/>
                  </a:lnTo>
                  <a:lnTo>
                    <a:pt x="1644" y="339"/>
                  </a:lnTo>
                  <a:lnTo>
                    <a:pt x="1648" y="335"/>
                  </a:lnTo>
                  <a:lnTo>
                    <a:pt x="1651" y="331"/>
                  </a:lnTo>
                  <a:lnTo>
                    <a:pt x="1654" y="329"/>
                  </a:lnTo>
                  <a:lnTo>
                    <a:pt x="1659" y="329"/>
                  </a:lnTo>
                  <a:lnTo>
                    <a:pt x="1665" y="328"/>
                  </a:lnTo>
                  <a:lnTo>
                    <a:pt x="1671" y="326"/>
                  </a:lnTo>
                  <a:lnTo>
                    <a:pt x="1676" y="325"/>
                  </a:lnTo>
                  <a:lnTo>
                    <a:pt x="1682" y="323"/>
                  </a:lnTo>
                  <a:lnTo>
                    <a:pt x="1688" y="320"/>
                  </a:lnTo>
                  <a:lnTo>
                    <a:pt x="1694" y="318"/>
                  </a:lnTo>
                  <a:lnTo>
                    <a:pt x="1699" y="317"/>
                  </a:lnTo>
                  <a:lnTo>
                    <a:pt x="1699" y="308"/>
                  </a:lnTo>
                  <a:lnTo>
                    <a:pt x="1702" y="300"/>
                  </a:lnTo>
                  <a:lnTo>
                    <a:pt x="1705" y="290"/>
                  </a:lnTo>
                  <a:lnTo>
                    <a:pt x="1708" y="280"/>
                  </a:lnTo>
                  <a:lnTo>
                    <a:pt x="1712" y="270"/>
                  </a:lnTo>
                  <a:lnTo>
                    <a:pt x="1718" y="259"/>
                  </a:lnTo>
                  <a:lnTo>
                    <a:pt x="1723" y="250"/>
                  </a:lnTo>
                  <a:lnTo>
                    <a:pt x="1729" y="240"/>
                  </a:lnTo>
                  <a:lnTo>
                    <a:pt x="1757" y="253"/>
                  </a:lnTo>
                  <a:lnTo>
                    <a:pt x="1807" y="300"/>
                  </a:lnTo>
                  <a:lnTo>
                    <a:pt x="1819" y="341"/>
                  </a:lnTo>
                  <a:lnTo>
                    <a:pt x="1810" y="393"/>
                  </a:lnTo>
                  <a:lnTo>
                    <a:pt x="1766" y="459"/>
                  </a:lnTo>
                  <a:lnTo>
                    <a:pt x="1701" y="502"/>
                  </a:lnTo>
                  <a:lnTo>
                    <a:pt x="1657" y="519"/>
                  </a:lnTo>
                  <a:lnTo>
                    <a:pt x="1476" y="620"/>
                  </a:lnTo>
                  <a:lnTo>
                    <a:pt x="1367" y="662"/>
                  </a:lnTo>
                  <a:lnTo>
                    <a:pt x="1256" y="677"/>
                  </a:lnTo>
                  <a:lnTo>
                    <a:pt x="1065" y="683"/>
                  </a:lnTo>
                  <a:lnTo>
                    <a:pt x="967" y="672"/>
                  </a:lnTo>
                  <a:lnTo>
                    <a:pt x="926" y="659"/>
                  </a:lnTo>
                  <a:lnTo>
                    <a:pt x="725" y="617"/>
                  </a:lnTo>
                  <a:lnTo>
                    <a:pt x="632" y="593"/>
                  </a:lnTo>
                  <a:lnTo>
                    <a:pt x="514" y="550"/>
                  </a:lnTo>
                  <a:lnTo>
                    <a:pt x="359" y="509"/>
                  </a:lnTo>
                  <a:lnTo>
                    <a:pt x="260" y="474"/>
                  </a:lnTo>
                  <a:lnTo>
                    <a:pt x="162" y="449"/>
                  </a:lnTo>
                  <a:lnTo>
                    <a:pt x="118" y="432"/>
                  </a:lnTo>
                  <a:lnTo>
                    <a:pt x="57" y="365"/>
                  </a:lnTo>
                  <a:lnTo>
                    <a:pt x="40" y="330"/>
                  </a:lnTo>
                  <a:lnTo>
                    <a:pt x="40" y="285"/>
                  </a:lnTo>
                  <a:lnTo>
                    <a:pt x="0" y="205"/>
                  </a:lnTo>
                  <a:lnTo>
                    <a:pt x="5" y="156"/>
                  </a:lnTo>
                  <a:lnTo>
                    <a:pt x="12" y="115"/>
                  </a:lnTo>
                  <a:lnTo>
                    <a:pt x="7" y="62"/>
                  </a:lnTo>
                  <a:lnTo>
                    <a:pt x="49" y="33"/>
                  </a:lnTo>
                  <a:lnTo>
                    <a:pt x="61" y="20"/>
                  </a:lnTo>
                  <a:lnTo>
                    <a:pt x="61" y="3"/>
                  </a:lnTo>
                  <a:lnTo>
                    <a:pt x="64" y="0"/>
                  </a:lnTo>
                  <a:lnTo>
                    <a:pt x="7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2" name="Freeform 65"/>
            <p:cNvSpPr>
              <a:spLocks noEditPoints="1"/>
            </p:cNvSpPr>
            <p:nvPr/>
          </p:nvSpPr>
          <p:spPr bwMode="auto">
            <a:xfrm>
              <a:off x="825" y="2039"/>
              <a:ext cx="428" cy="71"/>
            </a:xfrm>
            <a:custGeom>
              <a:avLst/>
              <a:gdLst>
                <a:gd name="T0" fmla="*/ 0 w 1285"/>
                <a:gd name="T1" fmla="*/ 0 h 213"/>
                <a:gd name="T2" fmla="*/ 0 w 1285"/>
                <a:gd name="T3" fmla="*/ 0 h 213"/>
                <a:gd name="T4" fmla="*/ 0 w 1285"/>
                <a:gd name="T5" fmla="*/ 0 h 213"/>
                <a:gd name="T6" fmla="*/ 0 w 1285"/>
                <a:gd name="T7" fmla="*/ 0 h 213"/>
                <a:gd name="T8" fmla="*/ 0 w 1285"/>
                <a:gd name="T9" fmla="*/ 0 h 213"/>
                <a:gd name="T10" fmla="*/ 0 w 1285"/>
                <a:gd name="T11" fmla="*/ 0 h 213"/>
                <a:gd name="T12" fmla="*/ 0 w 1285"/>
                <a:gd name="T13" fmla="*/ 0 h 213"/>
                <a:gd name="T14" fmla="*/ 0 w 1285"/>
                <a:gd name="T15" fmla="*/ 0 h 213"/>
                <a:gd name="T16" fmla="*/ 0 w 1285"/>
                <a:gd name="T17" fmla="*/ 0 h 213"/>
                <a:gd name="T18" fmla="*/ 0 w 1285"/>
                <a:gd name="T19" fmla="*/ 0 h 213"/>
                <a:gd name="T20" fmla="*/ 0 w 1285"/>
                <a:gd name="T21" fmla="*/ 0 h 213"/>
                <a:gd name="T22" fmla="*/ 0 w 1285"/>
                <a:gd name="T23" fmla="*/ 0 h 213"/>
                <a:gd name="T24" fmla="*/ 0 w 1285"/>
                <a:gd name="T25" fmla="*/ 0 h 213"/>
                <a:gd name="T26" fmla="*/ 0 w 1285"/>
                <a:gd name="T27" fmla="*/ 0 h 213"/>
                <a:gd name="T28" fmla="*/ 0 w 1285"/>
                <a:gd name="T29" fmla="*/ 0 h 213"/>
                <a:gd name="T30" fmla="*/ 0 w 1285"/>
                <a:gd name="T31" fmla="*/ 0 h 213"/>
                <a:gd name="T32" fmla="*/ 0 w 1285"/>
                <a:gd name="T33" fmla="*/ 0 h 213"/>
                <a:gd name="T34" fmla="*/ 0 w 1285"/>
                <a:gd name="T35" fmla="*/ 0 h 213"/>
                <a:gd name="T36" fmla="*/ 0 w 1285"/>
                <a:gd name="T37" fmla="*/ 0 h 213"/>
                <a:gd name="T38" fmla="*/ 0 w 1285"/>
                <a:gd name="T39" fmla="*/ 0 h 213"/>
                <a:gd name="T40" fmla="*/ 0 w 1285"/>
                <a:gd name="T41" fmla="*/ 0 h 213"/>
                <a:gd name="T42" fmla="*/ 0 w 1285"/>
                <a:gd name="T43" fmla="*/ 0 h 213"/>
                <a:gd name="T44" fmla="*/ 0 w 1285"/>
                <a:gd name="T45" fmla="*/ 0 h 213"/>
                <a:gd name="T46" fmla="*/ 0 w 1285"/>
                <a:gd name="T47" fmla="*/ 0 h 213"/>
                <a:gd name="T48" fmla="*/ 0 w 1285"/>
                <a:gd name="T49" fmla="*/ 0 h 213"/>
                <a:gd name="T50" fmla="*/ 0 w 1285"/>
                <a:gd name="T51" fmla="*/ 0 h 213"/>
                <a:gd name="T52" fmla="*/ 0 w 1285"/>
                <a:gd name="T53" fmla="*/ 0 h 213"/>
                <a:gd name="T54" fmla="*/ 0 w 1285"/>
                <a:gd name="T55" fmla="*/ 0 h 213"/>
                <a:gd name="T56" fmla="*/ 0 w 1285"/>
                <a:gd name="T57" fmla="*/ 0 h 213"/>
                <a:gd name="T58" fmla="*/ 0 w 1285"/>
                <a:gd name="T59" fmla="*/ 0 h 213"/>
                <a:gd name="T60" fmla="*/ 0 w 1285"/>
                <a:gd name="T61" fmla="*/ 0 h 213"/>
                <a:gd name="T62" fmla="*/ 0 w 1285"/>
                <a:gd name="T63" fmla="*/ 0 h 213"/>
                <a:gd name="T64" fmla="*/ 0 w 1285"/>
                <a:gd name="T65" fmla="*/ 0 h 213"/>
                <a:gd name="T66" fmla="*/ 0 w 1285"/>
                <a:gd name="T67" fmla="*/ 0 h 213"/>
                <a:gd name="T68" fmla="*/ 0 w 1285"/>
                <a:gd name="T69" fmla="*/ 0 h 213"/>
                <a:gd name="T70" fmla="*/ 0 w 1285"/>
                <a:gd name="T71" fmla="*/ 0 h 213"/>
                <a:gd name="T72" fmla="*/ 0 w 1285"/>
                <a:gd name="T73" fmla="*/ 0 h 213"/>
                <a:gd name="T74" fmla="*/ 0 w 1285"/>
                <a:gd name="T75" fmla="*/ 0 h 213"/>
                <a:gd name="T76" fmla="*/ 0 w 1285"/>
                <a:gd name="T77" fmla="*/ 0 h 213"/>
                <a:gd name="T78" fmla="*/ 0 w 1285"/>
                <a:gd name="T79" fmla="*/ 0 h 213"/>
                <a:gd name="T80" fmla="*/ 0 w 1285"/>
                <a:gd name="T81" fmla="*/ 0 h 213"/>
                <a:gd name="T82" fmla="*/ 0 w 1285"/>
                <a:gd name="T83" fmla="*/ 0 h 213"/>
                <a:gd name="T84" fmla="*/ 0 w 1285"/>
                <a:gd name="T85" fmla="*/ 0 h 213"/>
                <a:gd name="T86" fmla="*/ 0 w 1285"/>
                <a:gd name="T87" fmla="*/ 0 h 213"/>
                <a:gd name="T88" fmla="*/ 0 w 1285"/>
                <a:gd name="T89" fmla="*/ 0 h 213"/>
                <a:gd name="T90" fmla="*/ 0 w 1285"/>
                <a:gd name="T91" fmla="*/ 0 h 213"/>
                <a:gd name="T92" fmla="*/ 0 w 1285"/>
                <a:gd name="T93" fmla="*/ 0 h 213"/>
                <a:gd name="T94" fmla="*/ 0 w 1285"/>
                <a:gd name="T95" fmla="*/ 0 h 213"/>
                <a:gd name="T96" fmla="*/ 0 w 1285"/>
                <a:gd name="T97" fmla="*/ 0 h 213"/>
                <a:gd name="T98" fmla="*/ 0 w 1285"/>
                <a:gd name="T99" fmla="*/ 0 h 213"/>
                <a:gd name="T100" fmla="*/ 0 w 1285"/>
                <a:gd name="T101" fmla="*/ 0 h 213"/>
                <a:gd name="T102" fmla="*/ 0 w 1285"/>
                <a:gd name="T103" fmla="*/ 0 h 213"/>
                <a:gd name="T104" fmla="*/ 0 w 1285"/>
                <a:gd name="T105" fmla="*/ 0 h 213"/>
                <a:gd name="T106" fmla="*/ 0 w 1285"/>
                <a:gd name="T107" fmla="*/ 0 h 213"/>
                <a:gd name="T108" fmla="*/ 0 w 1285"/>
                <a:gd name="T109" fmla="*/ 0 h 213"/>
                <a:gd name="T110" fmla="*/ 0 w 1285"/>
                <a:gd name="T111" fmla="*/ 0 h 213"/>
                <a:gd name="T112" fmla="*/ 0 w 1285"/>
                <a:gd name="T113" fmla="*/ 0 h 213"/>
                <a:gd name="T114" fmla="*/ 0 w 1285"/>
                <a:gd name="T115" fmla="*/ 0 h 2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85"/>
                <a:gd name="T175" fmla="*/ 0 h 213"/>
                <a:gd name="T176" fmla="*/ 1285 w 1285"/>
                <a:gd name="T177" fmla="*/ 213 h 2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85" h="213">
                  <a:moveTo>
                    <a:pt x="0" y="64"/>
                  </a:moveTo>
                  <a:lnTo>
                    <a:pt x="49" y="68"/>
                  </a:lnTo>
                  <a:lnTo>
                    <a:pt x="103" y="73"/>
                  </a:lnTo>
                  <a:lnTo>
                    <a:pt x="161" y="80"/>
                  </a:lnTo>
                  <a:lnTo>
                    <a:pt x="218" y="89"/>
                  </a:lnTo>
                  <a:lnTo>
                    <a:pt x="246" y="94"/>
                  </a:lnTo>
                  <a:lnTo>
                    <a:pt x="273" y="100"/>
                  </a:lnTo>
                  <a:lnTo>
                    <a:pt x="299" y="106"/>
                  </a:lnTo>
                  <a:lnTo>
                    <a:pt x="323" y="113"/>
                  </a:lnTo>
                  <a:lnTo>
                    <a:pt x="344" y="120"/>
                  </a:lnTo>
                  <a:lnTo>
                    <a:pt x="363" y="129"/>
                  </a:lnTo>
                  <a:lnTo>
                    <a:pt x="378" y="137"/>
                  </a:lnTo>
                  <a:lnTo>
                    <a:pt x="393" y="147"/>
                  </a:lnTo>
                  <a:lnTo>
                    <a:pt x="413" y="146"/>
                  </a:lnTo>
                  <a:lnTo>
                    <a:pt x="434" y="146"/>
                  </a:lnTo>
                  <a:lnTo>
                    <a:pt x="455" y="147"/>
                  </a:lnTo>
                  <a:lnTo>
                    <a:pt x="477" y="148"/>
                  </a:lnTo>
                  <a:lnTo>
                    <a:pt x="488" y="150"/>
                  </a:lnTo>
                  <a:lnTo>
                    <a:pt x="498" y="152"/>
                  </a:lnTo>
                  <a:lnTo>
                    <a:pt x="509" y="154"/>
                  </a:lnTo>
                  <a:lnTo>
                    <a:pt x="519" y="157"/>
                  </a:lnTo>
                  <a:lnTo>
                    <a:pt x="529" y="162"/>
                  </a:lnTo>
                  <a:lnTo>
                    <a:pt x="539" y="167"/>
                  </a:lnTo>
                  <a:lnTo>
                    <a:pt x="548" y="171"/>
                  </a:lnTo>
                  <a:lnTo>
                    <a:pt x="556" y="179"/>
                  </a:lnTo>
                  <a:lnTo>
                    <a:pt x="556" y="170"/>
                  </a:lnTo>
                  <a:lnTo>
                    <a:pt x="555" y="162"/>
                  </a:lnTo>
                  <a:lnTo>
                    <a:pt x="555" y="153"/>
                  </a:lnTo>
                  <a:lnTo>
                    <a:pt x="553" y="145"/>
                  </a:lnTo>
                  <a:lnTo>
                    <a:pt x="552" y="135"/>
                  </a:lnTo>
                  <a:lnTo>
                    <a:pt x="550" y="128"/>
                  </a:lnTo>
                  <a:lnTo>
                    <a:pt x="549" y="120"/>
                  </a:lnTo>
                  <a:lnTo>
                    <a:pt x="549" y="114"/>
                  </a:lnTo>
                  <a:lnTo>
                    <a:pt x="583" y="120"/>
                  </a:lnTo>
                  <a:lnTo>
                    <a:pt x="620" y="125"/>
                  </a:lnTo>
                  <a:lnTo>
                    <a:pt x="656" y="131"/>
                  </a:lnTo>
                  <a:lnTo>
                    <a:pt x="693" y="135"/>
                  </a:lnTo>
                  <a:lnTo>
                    <a:pt x="711" y="137"/>
                  </a:lnTo>
                  <a:lnTo>
                    <a:pt x="728" y="137"/>
                  </a:lnTo>
                  <a:lnTo>
                    <a:pt x="747" y="139"/>
                  </a:lnTo>
                  <a:lnTo>
                    <a:pt x="764" y="137"/>
                  </a:lnTo>
                  <a:lnTo>
                    <a:pt x="779" y="137"/>
                  </a:lnTo>
                  <a:lnTo>
                    <a:pt x="796" y="135"/>
                  </a:lnTo>
                  <a:lnTo>
                    <a:pt x="811" y="131"/>
                  </a:lnTo>
                  <a:lnTo>
                    <a:pt x="825" y="128"/>
                  </a:lnTo>
                  <a:lnTo>
                    <a:pt x="840" y="130"/>
                  </a:lnTo>
                  <a:lnTo>
                    <a:pt x="856" y="133"/>
                  </a:lnTo>
                  <a:lnTo>
                    <a:pt x="872" y="136"/>
                  </a:lnTo>
                  <a:lnTo>
                    <a:pt x="889" y="140"/>
                  </a:lnTo>
                  <a:lnTo>
                    <a:pt x="906" y="142"/>
                  </a:lnTo>
                  <a:lnTo>
                    <a:pt x="921" y="145"/>
                  </a:lnTo>
                  <a:lnTo>
                    <a:pt x="937" y="146"/>
                  </a:lnTo>
                  <a:lnTo>
                    <a:pt x="953" y="147"/>
                  </a:lnTo>
                  <a:lnTo>
                    <a:pt x="953" y="143"/>
                  </a:lnTo>
                  <a:lnTo>
                    <a:pt x="954" y="141"/>
                  </a:lnTo>
                  <a:lnTo>
                    <a:pt x="957" y="137"/>
                  </a:lnTo>
                  <a:lnTo>
                    <a:pt x="960" y="134"/>
                  </a:lnTo>
                  <a:lnTo>
                    <a:pt x="963" y="130"/>
                  </a:lnTo>
                  <a:lnTo>
                    <a:pt x="966" y="126"/>
                  </a:lnTo>
                  <a:lnTo>
                    <a:pt x="967" y="124"/>
                  </a:lnTo>
                  <a:lnTo>
                    <a:pt x="967" y="122"/>
                  </a:lnTo>
                  <a:lnTo>
                    <a:pt x="976" y="122"/>
                  </a:lnTo>
                  <a:lnTo>
                    <a:pt x="983" y="122"/>
                  </a:lnTo>
                  <a:lnTo>
                    <a:pt x="983" y="118"/>
                  </a:lnTo>
                  <a:lnTo>
                    <a:pt x="984" y="116"/>
                  </a:lnTo>
                  <a:lnTo>
                    <a:pt x="987" y="112"/>
                  </a:lnTo>
                  <a:lnTo>
                    <a:pt x="990" y="108"/>
                  </a:lnTo>
                  <a:lnTo>
                    <a:pt x="993" y="105"/>
                  </a:lnTo>
                  <a:lnTo>
                    <a:pt x="995" y="101"/>
                  </a:lnTo>
                  <a:lnTo>
                    <a:pt x="997" y="98"/>
                  </a:lnTo>
                  <a:lnTo>
                    <a:pt x="997" y="95"/>
                  </a:lnTo>
                  <a:lnTo>
                    <a:pt x="1003" y="94"/>
                  </a:lnTo>
                  <a:lnTo>
                    <a:pt x="1010" y="90"/>
                  </a:lnTo>
                  <a:lnTo>
                    <a:pt x="1017" y="85"/>
                  </a:lnTo>
                  <a:lnTo>
                    <a:pt x="1022" y="79"/>
                  </a:lnTo>
                  <a:lnTo>
                    <a:pt x="1028" y="72"/>
                  </a:lnTo>
                  <a:lnTo>
                    <a:pt x="1034" y="66"/>
                  </a:lnTo>
                  <a:lnTo>
                    <a:pt x="1038" y="61"/>
                  </a:lnTo>
                  <a:lnTo>
                    <a:pt x="1042" y="57"/>
                  </a:lnTo>
                  <a:lnTo>
                    <a:pt x="1072" y="60"/>
                  </a:lnTo>
                  <a:lnTo>
                    <a:pt x="1098" y="61"/>
                  </a:lnTo>
                  <a:lnTo>
                    <a:pt x="1119" y="62"/>
                  </a:lnTo>
                  <a:lnTo>
                    <a:pt x="1139" y="62"/>
                  </a:lnTo>
                  <a:lnTo>
                    <a:pt x="1155" y="62"/>
                  </a:lnTo>
                  <a:lnTo>
                    <a:pt x="1169" y="60"/>
                  </a:lnTo>
                  <a:lnTo>
                    <a:pt x="1182" y="57"/>
                  </a:lnTo>
                  <a:lnTo>
                    <a:pt x="1193" y="53"/>
                  </a:lnTo>
                  <a:lnTo>
                    <a:pt x="1021" y="150"/>
                  </a:lnTo>
                  <a:lnTo>
                    <a:pt x="912" y="192"/>
                  </a:lnTo>
                  <a:lnTo>
                    <a:pt x="801" y="207"/>
                  </a:lnTo>
                  <a:lnTo>
                    <a:pt x="610" y="213"/>
                  </a:lnTo>
                  <a:lnTo>
                    <a:pt x="512" y="202"/>
                  </a:lnTo>
                  <a:lnTo>
                    <a:pt x="471" y="189"/>
                  </a:lnTo>
                  <a:lnTo>
                    <a:pt x="270" y="147"/>
                  </a:lnTo>
                  <a:lnTo>
                    <a:pt x="177" y="123"/>
                  </a:lnTo>
                  <a:lnTo>
                    <a:pt x="59" y="80"/>
                  </a:lnTo>
                  <a:lnTo>
                    <a:pt x="0" y="64"/>
                  </a:lnTo>
                  <a:close/>
                  <a:moveTo>
                    <a:pt x="1206" y="47"/>
                  </a:moveTo>
                  <a:lnTo>
                    <a:pt x="1213" y="43"/>
                  </a:lnTo>
                  <a:lnTo>
                    <a:pt x="1219" y="39"/>
                  </a:lnTo>
                  <a:lnTo>
                    <a:pt x="1226" y="34"/>
                  </a:lnTo>
                  <a:lnTo>
                    <a:pt x="1233" y="28"/>
                  </a:lnTo>
                  <a:lnTo>
                    <a:pt x="1240" y="22"/>
                  </a:lnTo>
                  <a:lnTo>
                    <a:pt x="1248" y="15"/>
                  </a:lnTo>
                  <a:lnTo>
                    <a:pt x="1257" y="7"/>
                  </a:lnTo>
                  <a:lnTo>
                    <a:pt x="1267" y="0"/>
                  </a:lnTo>
                  <a:lnTo>
                    <a:pt x="1268" y="0"/>
                  </a:lnTo>
                  <a:lnTo>
                    <a:pt x="1271" y="0"/>
                  </a:lnTo>
                  <a:lnTo>
                    <a:pt x="1274" y="1"/>
                  </a:lnTo>
                  <a:lnTo>
                    <a:pt x="1275" y="2"/>
                  </a:lnTo>
                  <a:lnTo>
                    <a:pt x="1278" y="4"/>
                  </a:lnTo>
                  <a:lnTo>
                    <a:pt x="1281" y="4"/>
                  </a:lnTo>
                  <a:lnTo>
                    <a:pt x="1283" y="5"/>
                  </a:lnTo>
                  <a:lnTo>
                    <a:pt x="1285" y="6"/>
                  </a:lnTo>
                  <a:lnTo>
                    <a:pt x="1246" y="32"/>
                  </a:lnTo>
                  <a:lnTo>
                    <a:pt x="1206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3" name="Freeform 66"/>
            <p:cNvSpPr>
              <a:spLocks/>
            </p:cNvSpPr>
            <p:nvPr/>
          </p:nvSpPr>
          <p:spPr bwMode="auto">
            <a:xfrm>
              <a:off x="722" y="1727"/>
              <a:ext cx="558" cy="95"/>
            </a:xfrm>
            <a:custGeom>
              <a:avLst/>
              <a:gdLst>
                <a:gd name="T0" fmla="*/ 0 w 1672"/>
                <a:gd name="T1" fmla="*/ 0 h 287"/>
                <a:gd name="T2" fmla="*/ 0 w 1672"/>
                <a:gd name="T3" fmla="*/ 0 h 287"/>
                <a:gd name="T4" fmla="*/ 0 w 1672"/>
                <a:gd name="T5" fmla="*/ 0 h 287"/>
                <a:gd name="T6" fmla="*/ 0 w 1672"/>
                <a:gd name="T7" fmla="*/ 0 h 287"/>
                <a:gd name="T8" fmla="*/ 0 w 1672"/>
                <a:gd name="T9" fmla="*/ 0 h 287"/>
                <a:gd name="T10" fmla="*/ 0 w 1672"/>
                <a:gd name="T11" fmla="*/ 0 h 287"/>
                <a:gd name="T12" fmla="*/ 0 w 1672"/>
                <a:gd name="T13" fmla="*/ 0 h 287"/>
                <a:gd name="T14" fmla="*/ 0 w 1672"/>
                <a:gd name="T15" fmla="*/ 0 h 287"/>
                <a:gd name="T16" fmla="*/ 0 w 1672"/>
                <a:gd name="T17" fmla="*/ 0 h 287"/>
                <a:gd name="T18" fmla="*/ 0 w 1672"/>
                <a:gd name="T19" fmla="*/ 0 h 287"/>
                <a:gd name="T20" fmla="*/ 0 w 1672"/>
                <a:gd name="T21" fmla="*/ 0 h 287"/>
                <a:gd name="T22" fmla="*/ 0 w 1672"/>
                <a:gd name="T23" fmla="*/ 0 h 287"/>
                <a:gd name="T24" fmla="*/ 0 w 1672"/>
                <a:gd name="T25" fmla="*/ 0 h 287"/>
                <a:gd name="T26" fmla="*/ 0 w 1672"/>
                <a:gd name="T27" fmla="*/ 0 h 287"/>
                <a:gd name="T28" fmla="*/ 0 w 1672"/>
                <a:gd name="T29" fmla="*/ 0 h 287"/>
                <a:gd name="T30" fmla="*/ 0 w 1672"/>
                <a:gd name="T31" fmla="*/ 0 h 287"/>
                <a:gd name="T32" fmla="*/ 0 w 1672"/>
                <a:gd name="T33" fmla="*/ 0 h 287"/>
                <a:gd name="T34" fmla="*/ 0 w 1672"/>
                <a:gd name="T35" fmla="*/ 0 h 287"/>
                <a:gd name="T36" fmla="*/ 0 w 1672"/>
                <a:gd name="T37" fmla="*/ 0 h 287"/>
                <a:gd name="T38" fmla="*/ 0 w 1672"/>
                <a:gd name="T39" fmla="*/ 0 h 287"/>
                <a:gd name="T40" fmla="*/ 0 w 1672"/>
                <a:gd name="T41" fmla="*/ 0 h 287"/>
                <a:gd name="T42" fmla="*/ 0 w 1672"/>
                <a:gd name="T43" fmla="*/ 0 h 287"/>
                <a:gd name="T44" fmla="*/ 0 w 1672"/>
                <a:gd name="T45" fmla="*/ 0 h 287"/>
                <a:gd name="T46" fmla="*/ 0 w 1672"/>
                <a:gd name="T47" fmla="*/ 0 h 287"/>
                <a:gd name="T48" fmla="*/ 0 w 1672"/>
                <a:gd name="T49" fmla="*/ 0 h 287"/>
                <a:gd name="T50" fmla="*/ 0 w 1672"/>
                <a:gd name="T51" fmla="*/ 0 h 287"/>
                <a:gd name="T52" fmla="*/ 0 w 1672"/>
                <a:gd name="T53" fmla="*/ 0 h 287"/>
                <a:gd name="T54" fmla="*/ 0 w 1672"/>
                <a:gd name="T55" fmla="*/ 0 h 287"/>
                <a:gd name="T56" fmla="*/ 0 w 1672"/>
                <a:gd name="T57" fmla="*/ 0 h 287"/>
                <a:gd name="T58" fmla="*/ 0 w 1672"/>
                <a:gd name="T59" fmla="*/ 0 h 287"/>
                <a:gd name="T60" fmla="*/ 0 w 1672"/>
                <a:gd name="T61" fmla="*/ 0 h 287"/>
                <a:gd name="T62" fmla="*/ 0 w 1672"/>
                <a:gd name="T63" fmla="*/ 0 h 287"/>
                <a:gd name="T64" fmla="*/ 0 w 1672"/>
                <a:gd name="T65" fmla="*/ 0 h 287"/>
                <a:gd name="T66" fmla="*/ 0 w 1672"/>
                <a:gd name="T67" fmla="*/ 0 h 287"/>
                <a:gd name="T68" fmla="*/ 0 w 1672"/>
                <a:gd name="T69" fmla="*/ 0 h 287"/>
                <a:gd name="T70" fmla="*/ 0 w 1672"/>
                <a:gd name="T71" fmla="*/ 0 h 287"/>
                <a:gd name="T72" fmla="*/ 0 w 1672"/>
                <a:gd name="T73" fmla="*/ 0 h 287"/>
                <a:gd name="T74" fmla="*/ 0 w 1672"/>
                <a:gd name="T75" fmla="*/ 0 h 287"/>
                <a:gd name="T76" fmla="*/ 0 w 1672"/>
                <a:gd name="T77" fmla="*/ 0 h 287"/>
                <a:gd name="T78" fmla="*/ 0 w 1672"/>
                <a:gd name="T79" fmla="*/ 0 h 287"/>
                <a:gd name="T80" fmla="*/ 0 w 1672"/>
                <a:gd name="T81" fmla="*/ 0 h 287"/>
                <a:gd name="T82" fmla="*/ 0 w 1672"/>
                <a:gd name="T83" fmla="*/ 0 h 287"/>
                <a:gd name="T84" fmla="*/ 0 w 1672"/>
                <a:gd name="T85" fmla="*/ 0 h 287"/>
                <a:gd name="T86" fmla="*/ 0 w 1672"/>
                <a:gd name="T87" fmla="*/ 0 h 287"/>
                <a:gd name="T88" fmla="*/ 0 w 1672"/>
                <a:gd name="T89" fmla="*/ 0 h 287"/>
                <a:gd name="T90" fmla="*/ 0 w 1672"/>
                <a:gd name="T91" fmla="*/ 0 h 287"/>
                <a:gd name="T92" fmla="*/ 0 w 1672"/>
                <a:gd name="T93" fmla="*/ 0 h 287"/>
                <a:gd name="T94" fmla="*/ 0 w 1672"/>
                <a:gd name="T95" fmla="*/ 0 h 287"/>
                <a:gd name="T96" fmla="*/ 0 w 1672"/>
                <a:gd name="T97" fmla="*/ 0 h 287"/>
                <a:gd name="T98" fmla="*/ 0 w 1672"/>
                <a:gd name="T99" fmla="*/ 0 h 287"/>
                <a:gd name="T100" fmla="*/ 0 w 1672"/>
                <a:gd name="T101" fmla="*/ 0 h 287"/>
                <a:gd name="T102" fmla="*/ 0 w 1672"/>
                <a:gd name="T103" fmla="*/ 0 h 287"/>
                <a:gd name="T104" fmla="*/ 0 w 1672"/>
                <a:gd name="T105" fmla="*/ 0 h 287"/>
                <a:gd name="T106" fmla="*/ 0 w 1672"/>
                <a:gd name="T107" fmla="*/ 0 h 287"/>
                <a:gd name="T108" fmla="*/ 0 w 1672"/>
                <a:gd name="T109" fmla="*/ 0 h 287"/>
                <a:gd name="T110" fmla="*/ 0 w 1672"/>
                <a:gd name="T111" fmla="*/ 0 h 287"/>
                <a:gd name="T112" fmla="*/ 0 w 1672"/>
                <a:gd name="T113" fmla="*/ 0 h 287"/>
                <a:gd name="T114" fmla="*/ 0 w 1672"/>
                <a:gd name="T115" fmla="*/ 0 h 287"/>
                <a:gd name="T116" fmla="*/ 0 w 1672"/>
                <a:gd name="T117" fmla="*/ 0 h 287"/>
                <a:gd name="T118" fmla="*/ 0 w 1672"/>
                <a:gd name="T119" fmla="*/ 0 h 287"/>
                <a:gd name="T120" fmla="*/ 0 w 1672"/>
                <a:gd name="T121" fmla="*/ 0 h 287"/>
                <a:gd name="T122" fmla="*/ 0 w 1672"/>
                <a:gd name="T123" fmla="*/ 0 h 2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2"/>
                <a:gd name="T187" fmla="*/ 0 h 287"/>
                <a:gd name="T188" fmla="*/ 1672 w 1672"/>
                <a:gd name="T189" fmla="*/ 287 h 2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2" h="287">
                  <a:moveTo>
                    <a:pt x="0" y="187"/>
                  </a:moveTo>
                  <a:lnTo>
                    <a:pt x="10" y="198"/>
                  </a:lnTo>
                  <a:lnTo>
                    <a:pt x="20" y="209"/>
                  </a:lnTo>
                  <a:lnTo>
                    <a:pt x="31" y="219"/>
                  </a:lnTo>
                  <a:lnTo>
                    <a:pt x="45" y="229"/>
                  </a:lnTo>
                  <a:lnTo>
                    <a:pt x="59" y="236"/>
                  </a:lnTo>
                  <a:lnTo>
                    <a:pt x="75" y="242"/>
                  </a:lnTo>
                  <a:lnTo>
                    <a:pt x="82" y="244"/>
                  </a:lnTo>
                  <a:lnTo>
                    <a:pt x="91" y="246"/>
                  </a:lnTo>
                  <a:lnTo>
                    <a:pt x="101" y="247"/>
                  </a:lnTo>
                  <a:lnTo>
                    <a:pt x="109" y="247"/>
                  </a:lnTo>
                  <a:lnTo>
                    <a:pt x="123" y="236"/>
                  </a:lnTo>
                  <a:lnTo>
                    <a:pt x="139" y="226"/>
                  </a:lnTo>
                  <a:lnTo>
                    <a:pt x="156" y="219"/>
                  </a:lnTo>
                  <a:lnTo>
                    <a:pt x="173" y="213"/>
                  </a:lnTo>
                  <a:lnTo>
                    <a:pt x="192" y="208"/>
                  </a:lnTo>
                  <a:lnTo>
                    <a:pt x="209" y="204"/>
                  </a:lnTo>
                  <a:lnTo>
                    <a:pt x="229" y="202"/>
                  </a:lnTo>
                  <a:lnTo>
                    <a:pt x="249" y="201"/>
                  </a:lnTo>
                  <a:lnTo>
                    <a:pt x="288" y="199"/>
                  </a:lnTo>
                  <a:lnTo>
                    <a:pt x="328" y="201"/>
                  </a:lnTo>
                  <a:lnTo>
                    <a:pt x="369" y="202"/>
                  </a:lnTo>
                  <a:lnTo>
                    <a:pt x="409" y="202"/>
                  </a:lnTo>
                  <a:lnTo>
                    <a:pt x="426" y="189"/>
                  </a:lnTo>
                  <a:lnTo>
                    <a:pt x="445" y="176"/>
                  </a:lnTo>
                  <a:lnTo>
                    <a:pt x="465" y="164"/>
                  </a:lnTo>
                  <a:lnTo>
                    <a:pt x="485" y="154"/>
                  </a:lnTo>
                  <a:lnTo>
                    <a:pt x="506" y="145"/>
                  </a:lnTo>
                  <a:lnTo>
                    <a:pt x="529" y="136"/>
                  </a:lnTo>
                  <a:lnTo>
                    <a:pt x="551" y="129"/>
                  </a:lnTo>
                  <a:lnTo>
                    <a:pt x="574" y="123"/>
                  </a:lnTo>
                  <a:lnTo>
                    <a:pt x="598" y="117"/>
                  </a:lnTo>
                  <a:lnTo>
                    <a:pt x="624" y="112"/>
                  </a:lnTo>
                  <a:lnTo>
                    <a:pt x="648" y="108"/>
                  </a:lnTo>
                  <a:lnTo>
                    <a:pt x="674" y="105"/>
                  </a:lnTo>
                  <a:lnTo>
                    <a:pt x="699" y="103"/>
                  </a:lnTo>
                  <a:lnTo>
                    <a:pt x="723" y="101"/>
                  </a:lnTo>
                  <a:lnTo>
                    <a:pt x="749" y="100"/>
                  </a:lnTo>
                  <a:lnTo>
                    <a:pt x="775" y="100"/>
                  </a:lnTo>
                  <a:lnTo>
                    <a:pt x="776" y="95"/>
                  </a:lnTo>
                  <a:lnTo>
                    <a:pt x="780" y="90"/>
                  </a:lnTo>
                  <a:lnTo>
                    <a:pt x="787" y="86"/>
                  </a:lnTo>
                  <a:lnTo>
                    <a:pt x="794" y="81"/>
                  </a:lnTo>
                  <a:lnTo>
                    <a:pt x="802" y="78"/>
                  </a:lnTo>
                  <a:lnTo>
                    <a:pt x="809" y="74"/>
                  </a:lnTo>
                  <a:lnTo>
                    <a:pt x="816" y="71"/>
                  </a:lnTo>
                  <a:lnTo>
                    <a:pt x="820" y="68"/>
                  </a:lnTo>
                  <a:lnTo>
                    <a:pt x="1148" y="62"/>
                  </a:lnTo>
                  <a:lnTo>
                    <a:pt x="1160" y="62"/>
                  </a:lnTo>
                  <a:lnTo>
                    <a:pt x="1173" y="63"/>
                  </a:lnTo>
                  <a:lnTo>
                    <a:pt x="1184" y="63"/>
                  </a:lnTo>
                  <a:lnTo>
                    <a:pt x="1197" y="64"/>
                  </a:lnTo>
                  <a:lnTo>
                    <a:pt x="1210" y="66"/>
                  </a:lnTo>
                  <a:lnTo>
                    <a:pt x="1222" y="67"/>
                  </a:lnTo>
                  <a:lnTo>
                    <a:pt x="1234" y="68"/>
                  </a:lnTo>
                  <a:lnTo>
                    <a:pt x="1245" y="68"/>
                  </a:lnTo>
                  <a:lnTo>
                    <a:pt x="1254" y="74"/>
                  </a:lnTo>
                  <a:lnTo>
                    <a:pt x="1264" y="81"/>
                  </a:lnTo>
                  <a:lnTo>
                    <a:pt x="1276" y="91"/>
                  </a:lnTo>
                  <a:lnTo>
                    <a:pt x="1289" y="101"/>
                  </a:lnTo>
                  <a:lnTo>
                    <a:pt x="1302" y="111"/>
                  </a:lnTo>
                  <a:lnTo>
                    <a:pt x="1313" y="122"/>
                  </a:lnTo>
                  <a:lnTo>
                    <a:pt x="1323" y="130"/>
                  </a:lnTo>
                  <a:lnTo>
                    <a:pt x="1328" y="139"/>
                  </a:lnTo>
                  <a:lnTo>
                    <a:pt x="1332" y="139"/>
                  </a:lnTo>
                  <a:lnTo>
                    <a:pt x="1335" y="140"/>
                  </a:lnTo>
                  <a:lnTo>
                    <a:pt x="1338" y="141"/>
                  </a:lnTo>
                  <a:lnTo>
                    <a:pt x="1340" y="144"/>
                  </a:lnTo>
                  <a:lnTo>
                    <a:pt x="1343" y="148"/>
                  </a:lnTo>
                  <a:lnTo>
                    <a:pt x="1346" y="154"/>
                  </a:lnTo>
                  <a:lnTo>
                    <a:pt x="1347" y="161"/>
                  </a:lnTo>
                  <a:lnTo>
                    <a:pt x="1350" y="165"/>
                  </a:lnTo>
                  <a:lnTo>
                    <a:pt x="1352" y="168"/>
                  </a:lnTo>
                  <a:lnTo>
                    <a:pt x="1353" y="169"/>
                  </a:lnTo>
                  <a:lnTo>
                    <a:pt x="1355" y="170"/>
                  </a:lnTo>
                  <a:lnTo>
                    <a:pt x="1357" y="170"/>
                  </a:lnTo>
                  <a:lnTo>
                    <a:pt x="1357" y="178"/>
                  </a:lnTo>
                  <a:lnTo>
                    <a:pt x="1356" y="186"/>
                  </a:lnTo>
                  <a:lnTo>
                    <a:pt x="1355" y="193"/>
                  </a:lnTo>
                  <a:lnTo>
                    <a:pt x="1353" y="202"/>
                  </a:lnTo>
                  <a:lnTo>
                    <a:pt x="1353" y="209"/>
                  </a:lnTo>
                  <a:lnTo>
                    <a:pt x="1352" y="217"/>
                  </a:lnTo>
                  <a:lnTo>
                    <a:pt x="1350" y="223"/>
                  </a:lnTo>
                  <a:lnTo>
                    <a:pt x="1350" y="227"/>
                  </a:lnTo>
                  <a:lnTo>
                    <a:pt x="1343" y="230"/>
                  </a:lnTo>
                  <a:lnTo>
                    <a:pt x="1333" y="234"/>
                  </a:lnTo>
                  <a:lnTo>
                    <a:pt x="1322" y="241"/>
                  </a:lnTo>
                  <a:lnTo>
                    <a:pt x="1309" y="248"/>
                  </a:lnTo>
                  <a:lnTo>
                    <a:pt x="1296" y="255"/>
                  </a:lnTo>
                  <a:lnTo>
                    <a:pt x="1285" y="263"/>
                  </a:lnTo>
                  <a:lnTo>
                    <a:pt x="1275" y="269"/>
                  </a:lnTo>
                  <a:lnTo>
                    <a:pt x="1268" y="272"/>
                  </a:lnTo>
                  <a:lnTo>
                    <a:pt x="1268" y="275"/>
                  </a:lnTo>
                  <a:lnTo>
                    <a:pt x="1268" y="276"/>
                  </a:lnTo>
                  <a:lnTo>
                    <a:pt x="1266" y="277"/>
                  </a:lnTo>
                  <a:lnTo>
                    <a:pt x="1265" y="280"/>
                  </a:lnTo>
                  <a:lnTo>
                    <a:pt x="1264" y="281"/>
                  </a:lnTo>
                  <a:lnTo>
                    <a:pt x="1262" y="283"/>
                  </a:lnTo>
                  <a:lnTo>
                    <a:pt x="1261" y="285"/>
                  </a:lnTo>
                  <a:lnTo>
                    <a:pt x="1259" y="287"/>
                  </a:lnTo>
                  <a:lnTo>
                    <a:pt x="1377" y="275"/>
                  </a:lnTo>
                  <a:lnTo>
                    <a:pt x="1471" y="254"/>
                  </a:lnTo>
                  <a:lnTo>
                    <a:pt x="1672" y="159"/>
                  </a:lnTo>
                  <a:lnTo>
                    <a:pt x="1578" y="129"/>
                  </a:lnTo>
                  <a:lnTo>
                    <a:pt x="1423" y="77"/>
                  </a:lnTo>
                  <a:lnTo>
                    <a:pt x="1281" y="52"/>
                  </a:lnTo>
                  <a:lnTo>
                    <a:pt x="1043" y="11"/>
                  </a:lnTo>
                  <a:lnTo>
                    <a:pt x="856" y="0"/>
                  </a:lnTo>
                  <a:lnTo>
                    <a:pt x="807" y="6"/>
                  </a:lnTo>
                  <a:lnTo>
                    <a:pt x="480" y="60"/>
                  </a:lnTo>
                  <a:lnTo>
                    <a:pt x="212" y="111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3" y="165"/>
                  </a:lnTo>
                  <a:lnTo>
                    <a:pt x="21" y="169"/>
                  </a:lnTo>
                  <a:lnTo>
                    <a:pt x="20" y="174"/>
                  </a:lnTo>
                  <a:lnTo>
                    <a:pt x="18" y="178"/>
                  </a:lnTo>
                  <a:lnTo>
                    <a:pt x="17" y="181"/>
                  </a:lnTo>
                  <a:lnTo>
                    <a:pt x="15" y="185"/>
                  </a:lnTo>
                  <a:lnTo>
                    <a:pt x="14" y="187"/>
                  </a:lnTo>
                  <a:lnTo>
                    <a:pt x="13" y="190"/>
                  </a:lnTo>
                  <a:lnTo>
                    <a:pt x="5" y="190"/>
                  </a:lnTo>
                  <a:lnTo>
                    <a:pt x="1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4" name="Freeform 67"/>
            <p:cNvSpPr>
              <a:spLocks/>
            </p:cNvSpPr>
            <p:nvPr/>
          </p:nvSpPr>
          <p:spPr bwMode="auto">
            <a:xfrm>
              <a:off x="1088" y="1886"/>
              <a:ext cx="78" cy="42"/>
            </a:xfrm>
            <a:custGeom>
              <a:avLst/>
              <a:gdLst>
                <a:gd name="T0" fmla="*/ 0 w 234"/>
                <a:gd name="T1" fmla="*/ 0 h 125"/>
                <a:gd name="T2" fmla="*/ 0 w 234"/>
                <a:gd name="T3" fmla="*/ 0 h 125"/>
                <a:gd name="T4" fmla="*/ 0 w 234"/>
                <a:gd name="T5" fmla="*/ 0 h 125"/>
                <a:gd name="T6" fmla="*/ 0 w 234"/>
                <a:gd name="T7" fmla="*/ 0 h 125"/>
                <a:gd name="T8" fmla="*/ 0 w 234"/>
                <a:gd name="T9" fmla="*/ 0 h 125"/>
                <a:gd name="T10" fmla="*/ 0 w 234"/>
                <a:gd name="T11" fmla="*/ 0 h 125"/>
                <a:gd name="T12" fmla="*/ 0 w 234"/>
                <a:gd name="T13" fmla="*/ 0 h 125"/>
                <a:gd name="T14" fmla="*/ 0 w 234"/>
                <a:gd name="T15" fmla="*/ 0 h 125"/>
                <a:gd name="T16" fmla="*/ 0 w 234"/>
                <a:gd name="T17" fmla="*/ 0 h 125"/>
                <a:gd name="T18" fmla="*/ 0 w 234"/>
                <a:gd name="T19" fmla="*/ 0 h 125"/>
                <a:gd name="T20" fmla="*/ 0 w 234"/>
                <a:gd name="T21" fmla="*/ 0 h 125"/>
                <a:gd name="T22" fmla="*/ 0 w 234"/>
                <a:gd name="T23" fmla="*/ 0 h 125"/>
                <a:gd name="T24" fmla="*/ 0 w 234"/>
                <a:gd name="T25" fmla="*/ 0 h 125"/>
                <a:gd name="T26" fmla="*/ 0 w 234"/>
                <a:gd name="T27" fmla="*/ 0 h 125"/>
                <a:gd name="T28" fmla="*/ 0 w 234"/>
                <a:gd name="T29" fmla="*/ 0 h 125"/>
                <a:gd name="T30" fmla="*/ 0 w 234"/>
                <a:gd name="T31" fmla="*/ 0 h 125"/>
                <a:gd name="T32" fmla="*/ 0 w 234"/>
                <a:gd name="T33" fmla="*/ 0 h 125"/>
                <a:gd name="T34" fmla="*/ 0 w 234"/>
                <a:gd name="T35" fmla="*/ 0 h 125"/>
                <a:gd name="T36" fmla="*/ 0 w 234"/>
                <a:gd name="T37" fmla="*/ 0 h 125"/>
                <a:gd name="T38" fmla="*/ 0 w 234"/>
                <a:gd name="T39" fmla="*/ 0 h 125"/>
                <a:gd name="T40" fmla="*/ 0 w 234"/>
                <a:gd name="T41" fmla="*/ 0 h 125"/>
                <a:gd name="T42" fmla="*/ 0 w 234"/>
                <a:gd name="T43" fmla="*/ 0 h 125"/>
                <a:gd name="T44" fmla="*/ 0 w 234"/>
                <a:gd name="T45" fmla="*/ 0 h 125"/>
                <a:gd name="T46" fmla="*/ 0 w 234"/>
                <a:gd name="T47" fmla="*/ 0 h 125"/>
                <a:gd name="T48" fmla="*/ 0 w 234"/>
                <a:gd name="T49" fmla="*/ 0 h 125"/>
                <a:gd name="T50" fmla="*/ 0 w 234"/>
                <a:gd name="T51" fmla="*/ 0 h 125"/>
                <a:gd name="T52" fmla="*/ 0 w 234"/>
                <a:gd name="T53" fmla="*/ 0 h 125"/>
                <a:gd name="T54" fmla="*/ 0 w 234"/>
                <a:gd name="T55" fmla="*/ 0 h 125"/>
                <a:gd name="T56" fmla="*/ 0 w 234"/>
                <a:gd name="T57" fmla="*/ 0 h 125"/>
                <a:gd name="T58" fmla="*/ 0 w 234"/>
                <a:gd name="T59" fmla="*/ 0 h 125"/>
                <a:gd name="T60" fmla="*/ 0 w 234"/>
                <a:gd name="T61" fmla="*/ 0 h 125"/>
                <a:gd name="T62" fmla="*/ 0 w 234"/>
                <a:gd name="T63" fmla="*/ 0 h 125"/>
                <a:gd name="T64" fmla="*/ 0 w 234"/>
                <a:gd name="T65" fmla="*/ 0 h 125"/>
                <a:gd name="T66" fmla="*/ 0 w 234"/>
                <a:gd name="T67" fmla="*/ 0 h 125"/>
                <a:gd name="T68" fmla="*/ 0 w 234"/>
                <a:gd name="T69" fmla="*/ 0 h 125"/>
                <a:gd name="T70" fmla="*/ 0 w 234"/>
                <a:gd name="T71" fmla="*/ 0 h 125"/>
                <a:gd name="T72" fmla="*/ 0 w 234"/>
                <a:gd name="T73" fmla="*/ 0 h 125"/>
                <a:gd name="T74" fmla="*/ 0 w 234"/>
                <a:gd name="T75" fmla="*/ 0 h 125"/>
                <a:gd name="T76" fmla="*/ 0 w 234"/>
                <a:gd name="T77" fmla="*/ 0 h 125"/>
                <a:gd name="T78" fmla="*/ 0 w 234"/>
                <a:gd name="T79" fmla="*/ 0 h 125"/>
                <a:gd name="T80" fmla="*/ 0 w 234"/>
                <a:gd name="T81" fmla="*/ 0 h 125"/>
                <a:gd name="T82" fmla="*/ 0 w 234"/>
                <a:gd name="T83" fmla="*/ 0 h 125"/>
                <a:gd name="T84" fmla="*/ 0 w 234"/>
                <a:gd name="T85" fmla="*/ 0 h 125"/>
                <a:gd name="T86" fmla="*/ 0 w 234"/>
                <a:gd name="T87" fmla="*/ 0 h 125"/>
                <a:gd name="T88" fmla="*/ 0 w 234"/>
                <a:gd name="T89" fmla="*/ 0 h 125"/>
                <a:gd name="T90" fmla="*/ 0 w 234"/>
                <a:gd name="T91" fmla="*/ 0 h 125"/>
                <a:gd name="T92" fmla="*/ 0 w 234"/>
                <a:gd name="T93" fmla="*/ 0 h 125"/>
                <a:gd name="T94" fmla="*/ 0 w 234"/>
                <a:gd name="T95" fmla="*/ 0 h 125"/>
                <a:gd name="T96" fmla="*/ 0 w 234"/>
                <a:gd name="T97" fmla="*/ 0 h 125"/>
                <a:gd name="T98" fmla="*/ 0 w 234"/>
                <a:gd name="T99" fmla="*/ 0 h 125"/>
                <a:gd name="T100" fmla="*/ 0 w 234"/>
                <a:gd name="T101" fmla="*/ 0 h 125"/>
                <a:gd name="T102" fmla="*/ 0 w 234"/>
                <a:gd name="T103" fmla="*/ 0 h 125"/>
                <a:gd name="T104" fmla="*/ 0 w 234"/>
                <a:gd name="T105" fmla="*/ 0 h 125"/>
                <a:gd name="T106" fmla="*/ 0 w 234"/>
                <a:gd name="T107" fmla="*/ 0 h 1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4"/>
                <a:gd name="T163" fmla="*/ 0 h 125"/>
                <a:gd name="T164" fmla="*/ 234 w 234"/>
                <a:gd name="T165" fmla="*/ 125 h 1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4" h="125">
                  <a:moveTo>
                    <a:pt x="192" y="9"/>
                  </a:moveTo>
                  <a:lnTo>
                    <a:pt x="190" y="10"/>
                  </a:lnTo>
                  <a:lnTo>
                    <a:pt x="189" y="10"/>
                  </a:lnTo>
                  <a:lnTo>
                    <a:pt x="186" y="11"/>
                  </a:lnTo>
                  <a:lnTo>
                    <a:pt x="185" y="11"/>
                  </a:lnTo>
                  <a:lnTo>
                    <a:pt x="183" y="11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79" y="12"/>
                  </a:lnTo>
                  <a:lnTo>
                    <a:pt x="179" y="32"/>
                  </a:lnTo>
                  <a:lnTo>
                    <a:pt x="188" y="32"/>
                  </a:lnTo>
                  <a:lnTo>
                    <a:pt x="195" y="32"/>
                  </a:lnTo>
                  <a:lnTo>
                    <a:pt x="192" y="34"/>
                  </a:lnTo>
                  <a:lnTo>
                    <a:pt x="189" y="38"/>
                  </a:lnTo>
                  <a:lnTo>
                    <a:pt x="183" y="40"/>
                  </a:lnTo>
                  <a:lnTo>
                    <a:pt x="176" y="43"/>
                  </a:lnTo>
                  <a:lnTo>
                    <a:pt x="162" y="48"/>
                  </a:lnTo>
                  <a:lnTo>
                    <a:pt x="143" y="51"/>
                  </a:lnTo>
                  <a:lnTo>
                    <a:pt x="125" y="54"/>
                  </a:lnTo>
                  <a:lnTo>
                    <a:pt x="108" y="56"/>
                  </a:lnTo>
                  <a:lnTo>
                    <a:pt x="94" y="56"/>
                  </a:lnTo>
                  <a:lnTo>
                    <a:pt x="82" y="57"/>
                  </a:lnTo>
                  <a:lnTo>
                    <a:pt x="89" y="76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9" y="83"/>
                  </a:lnTo>
                  <a:lnTo>
                    <a:pt x="101" y="85"/>
                  </a:lnTo>
                  <a:lnTo>
                    <a:pt x="104" y="86"/>
                  </a:lnTo>
                  <a:lnTo>
                    <a:pt x="108" y="88"/>
                  </a:lnTo>
                  <a:lnTo>
                    <a:pt x="112" y="89"/>
                  </a:lnTo>
                  <a:lnTo>
                    <a:pt x="98" y="90"/>
                  </a:lnTo>
                  <a:lnTo>
                    <a:pt x="84" y="93"/>
                  </a:lnTo>
                  <a:lnTo>
                    <a:pt x="70" y="97"/>
                  </a:lnTo>
                  <a:lnTo>
                    <a:pt x="57" y="101"/>
                  </a:lnTo>
                  <a:lnTo>
                    <a:pt x="43" y="106"/>
                  </a:lnTo>
                  <a:lnTo>
                    <a:pt x="28" y="111"/>
                  </a:lnTo>
                  <a:lnTo>
                    <a:pt x="14" y="113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28" y="125"/>
                  </a:lnTo>
                  <a:lnTo>
                    <a:pt x="200" y="56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4"/>
                  </a:lnTo>
                  <a:lnTo>
                    <a:pt x="192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5" name="Freeform 68"/>
            <p:cNvSpPr>
              <a:spLocks/>
            </p:cNvSpPr>
            <p:nvPr/>
          </p:nvSpPr>
          <p:spPr bwMode="auto">
            <a:xfrm>
              <a:off x="1386" y="1880"/>
              <a:ext cx="71" cy="35"/>
            </a:xfrm>
            <a:custGeom>
              <a:avLst/>
              <a:gdLst>
                <a:gd name="T0" fmla="*/ 0 w 215"/>
                <a:gd name="T1" fmla="*/ 0 h 104"/>
                <a:gd name="T2" fmla="*/ 0 w 215"/>
                <a:gd name="T3" fmla="*/ 0 h 104"/>
                <a:gd name="T4" fmla="*/ 0 w 215"/>
                <a:gd name="T5" fmla="*/ 0 h 104"/>
                <a:gd name="T6" fmla="*/ 0 w 215"/>
                <a:gd name="T7" fmla="*/ 0 h 104"/>
                <a:gd name="T8" fmla="*/ 0 w 215"/>
                <a:gd name="T9" fmla="*/ 0 h 104"/>
                <a:gd name="T10" fmla="*/ 0 w 215"/>
                <a:gd name="T11" fmla="*/ 0 h 104"/>
                <a:gd name="T12" fmla="*/ 0 w 215"/>
                <a:gd name="T13" fmla="*/ 0 h 104"/>
                <a:gd name="T14" fmla="*/ 0 w 215"/>
                <a:gd name="T15" fmla="*/ 0 h 104"/>
                <a:gd name="T16" fmla="*/ 0 w 215"/>
                <a:gd name="T17" fmla="*/ 0 h 104"/>
                <a:gd name="T18" fmla="*/ 0 w 215"/>
                <a:gd name="T19" fmla="*/ 0 h 104"/>
                <a:gd name="T20" fmla="*/ 0 w 215"/>
                <a:gd name="T21" fmla="*/ 0 h 104"/>
                <a:gd name="T22" fmla="*/ 0 w 215"/>
                <a:gd name="T23" fmla="*/ 0 h 104"/>
                <a:gd name="T24" fmla="*/ 0 w 215"/>
                <a:gd name="T25" fmla="*/ 0 h 104"/>
                <a:gd name="T26" fmla="*/ 0 w 215"/>
                <a:gd name="T27" fmla="*/ 0 h 104"/>
                <a:gd name="T28" fmla="*/ 0 w 215"/>
                <a:gd name="T29" fmla="*/ 0 h 104"/>
                <a:gd name="T30" fmla="*/ 0 w 215"/>
                <a:gd name="T31" fmla="*/ 0 h 104"/>
                <a:gd name="T32" fmla="*/ 0 w 215"/>
                <a:gd name="T33" fmla="*/ 0 h 104"/>
                <a:gd name="T34" fmla="*/ 0 w 215"/>
                <a:gd name="T35" fmla="*/ 0 h 104"/>
                <a:gd name="T36" fmla="*/ 0 w 215"/>
                <a:gd name="T37" fmla="*/ 0 h 104"/>
                <a:gd name="T38" fmla="*/ 0 w 215"/>
                <a:gd name="T39" fmla="*/ 0 h 104"/>
                <a:gd name="T40" fmla="*/ 0 w 215"/>
                <a:gd name="T41" fmla="*/ 0 h 104"/>
                <a:gd name="T42" fmla="*/ 0 w 215"/>
                <a:gd name="T43" fmla="*/ 0 h 104"/>
                <a:gd name="T44" fmla="*/ 0 w 215"/>
                <a:gd name="T45" fmla="*/ 0 h 104"/>
                <a:gd name="T46" fmla="*/ 0 w 215"/>
                <a:gd name="T47" fmla="*/ 0 h 104"/>
                <a:gd name="T48" fmla="*/ 0 w 215"/>
                <a:gd name="T49" fmla="*/ 0 h 104"/>
                <a:gd name="T50" fmla="*/ 0 w 215"/>
                <a:gd name="T51" fmla="*/ 0 h 104"/>
                <a:gd name="T52" fmla="*/ 0 w 215"/>
                <a:gd name="T53" fmla="*/ 0 h 104"/>
                <a:gd name="T54" fmla="*/ 0 w 215"/>
                <a:gd name="T55" fmla="*/ 0 h 104"/>
                <a:gd name="T56" fmla="*/ 0 w 215"/>
                <a:gd name="T57" fmla="*/ 0 h 104"/>
                <a:gd name="T58" fmla="*/ 0 w 215"/>
                <a:gd name="T59" fmla="*/ 0 h 104"/>
                <a:gd name="T60" fmla="*/ 0 w 215"/>
                <a:gd name="T61" fmla="*/ 0 h 104"/>
                <a:gd name="T62" fmla="*/ 0 w 215"/>
                <a:gd name="T63" fmla="*/ 0 h 104"/>
                <a:gd name="T64" fmla="*/ 0 w 215"/>
                <a:gd name="T65" fmla="*/ 0 h 104"/>
                <a:gd name="T66" fmla="*/ 0 w 215"/>
                <a:gd name="T67" fmla="*/ 0 h 104"/>
                <a:gd name="T68" fmla="*/ 0 w 215"/>
                <a:gd name="T69" fmla="*/ 0 h 104"/>
                <a:gd name="T70" fmla="*/ 0 w 215"/>
                <a:gd name="T71" fmla="*/ 0 h 104"/>
                <a:gd name="T72" fmla="*/ 0 w 215"/>
                <a:gd name="T73" fmla="*/ 0 h 104"/>
                <a:gd name="T74" fmla="*/ 0 w 215"/>
                <a:gd name="T75" fmla="*/ 0 h 104"/>
                <a:gd name="T76" fmla="*/ 0 w 215"/>
                <a:gd name="T77" fmla="*/ 0 h 104"/>
                <a:gd name="T78" fmla="*/ 0 w 215"/>
                <a:gd name="T79" fmla="*/ 0 h 104"/>
                <a:gd name="T80" fmla="*/ 0 w 215"/>
                <a:gd name="T81" fmla="*/ 0 h 104"/>
                <a:gd name="T82" fmla="*/ 0 w 215"/>
                <a:gd name="T83" fmla="*/ 0 h 104"/>
                <a:gd name="T84" fmla="*/ 0 w 215"/>
                <a:gd name="T85" fmla="*/ 0 h 104"/>
                <a:gd name="T86" fmla="*/ 0 w 215"/>
                <a:gd name="T87" fmla="*/ 0 h 104"/>
                <a:gd name="T88" fmla="*/ 0 w 215"/>
                <a:gd name="T89" fmla="*/ 0 h 104"/>
                <a:gd name="T90" fmla="*/ 0 w 215"/>
                <a:gd name="T91" fmla="*/ 0 h 104"/>
                <a:gd name="T92" fmla="*/ 0 w 215"/>
                <a:gd name="T93" fmla="*/ 0 h 104"/>
                <a:gd name="T94" fmla="*/ 0 w 215"/>
                <a:gd name="T95" fmla="*/ 0 h 104"/>
                <a:gd name="T96" fmla="*/ 0 w 215"/>
                <a:gd name="T97" fmla="*/ 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5"/>
                <a:gd name="T148" fmla="*/ 0 h 104"/>
                <a:gd name="T149" fmla="*/ 215 w 215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5" h="104">
                  <a:moveTo>
                    <a:pt x="74" y="104"/>
                  </a:moveTo>
                  <a:lnTo>
                    <a:pt x="78" y="101"/>
                  </a:lnTo>
                  <a:lnTo>
                    <a:pt x="84" y="97"/>
                  </a:lnTo>
                  <a:lnTo>
                    <a:pt x="88" y="92"/>
                  </a:lnTo>
                  <a:lnTo>
                    <a:pt x="91" y="89"/>
                  </a:lnTo>
                  <a:lnTo>
                    <a:pt x="95" y="85"/>
                  </a:lnTo>
                  <a:lnTo>
                    <a:pt x="98" y="81"/>
                  </a:lnTo>
                  <a:lnTo>
                    <a:pt x="100" y="78"/>
                  </a:lnTo>
                  <a:lnTo>
                    <a:pt x="100" y="75"/>
                  </a:lnTo>
                  <a:lnTo>
                    <a:pt x="108" y="68"/>
                  </a:lnTo>
                  <a:lnTo>
                    <a:pt x="114" y="68"/>
                  </a:lnTo>
                  <a:lnTo>
                    <a:pt x="119" y="67"/>
                  </a:lnTo>
                  <a:lnTo>
                    <a:pt x="127" y="64"/>
                  </a:lnTo>
                  <a:lnTo>
                    <a:pt x="134" y="61"/>
                  </a:lnTo>
                  <a:lnTo>
                    <a:pt x="141" y="58"/>
                  </a:lnTo>
                  <a:lnTo>
                    <a:pt x="148" y="55"/>
                  </a:lnTo>
                  <a:lnTo>
                    <a:pt x="154" y="52"/>
                  </a:lnTo>
                  <a:lnTo>
                    <a:pt x="159" y="50"/>
                  </a:lnTo>
                  <a:lnTo>
                    <a:pt x="159" y="42"/>
                  </a:lnTo>
                  <a:lnTo>
                    <a:pt x="159" y="36"/>
                  </a:lnTo>
                  <a:lnTo>
                    <a:pt x="162" y="36"/>
                  </a:lnTo>
                  <a:lnTo>
                    <a:pt x="165" y="34"/>
                  </a:lnTo>
                  <a:lnTo>
                    <a:pt x="168" y="31"/>
                  </a:lnTo>
                  <a:lnTo>
                    <a:pt x="171" y="29"/>
                  </a:lnTo>
                  <a:lnTo>
                    <a:pt x="172" y="27"/>
                  </a:lnTo>
                  <a:lnTo>
                    <a:pt x="174" y="23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8" y="17"/>
                  </a:lnTo>
                  <a:lnTo>
                    <a:pt x="182" y="16"/>
                  </a:lnTo>
                  <a:lnTo>
                    <a:pt x="186" y="16"/>
                  </a:lnTo>
                  <a:lnTo>
                    <a:pt x="191" y="14"/>
                  </a:lnTo>
                  <a:lnTo>
                    <a:pt x="196" y="13"/>
                  </a:lnTo>
                  <a:lnTo>
                    <a:pt x="201" y="12"/>
                  </a:lnTo>
                  <a:lnTo>
                    <a:pt x="206" y="11"/>
                  </a:lnTo>
                  <a:lnTo>
                    <a:pt x="212" y="11"/>
                  </a:lnTo>
                  <a:lnTo>
                    <a:pt x="212" y="10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3" y="7"/>
                  </a:lnTo>
                  <a:lnTo>
                    <a:pt x="215" y="6"/>
                  </a:lnTo>
                  <a:lnTo>
                    <a:pt x="215" y="5"/>
                  </a:lnTo>
                  <a:lnTo>
                    <a:pt x="208" y="3"/>
                  </a:lnTo>
                  <a:lnTo>
                    <a:pt x="151" y="0"/>
                  </a:lnTo>
                  <a:lnTo>
                    <a:pt x="118" y="24"/>
                  </a:lnTo>
                  <a:lnTo>
                    <a:pt x="0" y="101"/>
                  </a:lnTo>
                  <a:lnTo>
                    <a:pt x="74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6" name="Freeform 69"/>
            <p:cNvSpPr>
              <a:spLocks/>
            </p:cNvSpPr>
            <p:nvPr/>
          </p:nvSpPr>
          <p:spPr bwMode="auto">
            <a:xfrm>
              <a:off x="851" y="1851"/>
              <a:ext cx="60" cy="48"/>
            </a:xfrm>
            <a:custGeom>
              <a:avLst/>
              <a:gdLst>
                <a:gd name="T0" fmla="*/ 0 w 180"/>
                <a:gd name="T1" fmla="*/ 0 h 143"/>
                <a:gd name="T2" fmla="*/ 0 w 180"/>
                <a:gd name="T3" fmla="*/ 0 h 143"/>
                <a:gd name="T4" fmla="*/ 0 w 180"/>
                <a:gd name="T5" fmla="*/ 0 h 143"/>
                <a:gd name="T6" fmla="*/ 0 w 180"/>
                <a:gd name="T7" fmla="*/ 0 h 143"/>
                <a:gd name="T8" fmla="*/ 0 w 180"/>
                <a:gd name="T9" fmla="*/ 0 h 143"/>
                <a:gd name="T10" fmla="*/ 0 w 180"/>
                <a:gd name="T11" fmla="*/ 0 h 143"/>
                <a:gd name="T12" fmla="*/ 0 w 180"/>
                <a:gd name="T13" fmla="*/ 0 h 143"/>
                <a:gd name="T14" fmla="*/ 0 w 180"/>
                <a:gd name="T15" fmla="*/ 0 h 143"/>
                <a:gd name="T16" fmla="*/ 0 w 180"/>
                <a:gd name="T17" fmla="*/ 0 h 143"/>
                <a:gd name="T18" fmla="*/ 0 w 180"/>
                <a:gd name="T19" fmla="*/ 0 h 143"/>
                <a:gd name="T20" fmla="*/ 0 w 180"/>
                <a:gd name="T21" fmla="*/ 0 h 143"/>
                <a:gd name="T22" fmla="*/ 0 w 180"/>
                <a:gd name="T23" fmla="*/ 0 h 143"/>
                <a:gd name="T24" fmla="*/ 0 w 180"/>
                <a:gd name="T25" fmla="*/ 0 h 143"/>
                <a:gd name="T26" fmla="*/ 0 w 180"/>
                <a:gd name="T27" fmla="*/ 0 h 143"/>
                <a:gd name="T28" fmla="*/ 0 w 180"/>
                <a:gd name="T29" fmla="*/ 0 h 143"/>
                <a:gd name="T30" fmla="*/ 0 w 180"/>
                <a:gd name="T31" fmla="*/ 0 h 143"/>
                <a:gd name="T32" fmla="*/ 0 w 180"/>
                <a:gd name="T33" fmla="*/ 0 h 143"/>
                <a:gd name="T34" fmla="*/ 0 w 180"/>
                <a:gd name="T35" fmla="*/ 0 h 143"/>
                <a:gd name="T36" fmla="*/ 0 w 180"/>
                <a:gd name="T37" fmla="*/ 0 h 143"/>
                <a:gd name="T38" fmla="*/ 0 w 180"/>
                <a:gd name="T39" fmla="*/ 0 h 143"/>
                <a:gd name="T40" fmla="*/ 0 w 180"/>
                <a:gd name="T41" fmla="*/ 0 h 143"/>
                <a:gd name="T42" fmla="*/ 0 w 180"/>
                <a:gd name="T43" fmla="*/ 0 h 143"/>
                <a:gd name="T44" fmla="*/ 0 w 180"/>
                <a:gd name="T45" fmla="*/ 0 h 143"/>
                <a:gd name="T46" fmla="*/ 0 w 180"/>
                <a:gd name="T47" fmla="*/ 0 h 143"/>
                <a:gd name="T48" fmla="*/ 0 w 180"/>
                <a:gd name="T49" fmla="*/ 0 h 143"/>
                <a:gd name="T50" fmla="*/ 0 w 180"/>
                <a:gd name="T51" fmla="*/ 0 h 143"/>
                <a:gd name="T52" fmla="*/ 0 w 180"/>
                <a:gd name="T53" fmla="*/ 0 h 143"/>
                <a:gd name="T54" fmla="*/ 0 w 180"/>
                <a:gd name="T55" fmla="*/ 0 h 143"/>
                <a:gd name="T56" fmla="*/ 0 w 180"/>
                <a:gd name="T57" fmla="*/ 0 h 143"/>
                <a:gd name="T58" fmla="*/ 0 w 180"/>
                <a:gd name="T59" fmla="*/ 0 h 143"/>
                <a:gd name="T60" fmla="*/ 0 w 180"/>
                <a:gd name="T61" fmla="*/ 0 h 143"/>
                <a:gd name="T62" fmla="*/ 0 w 180"/>
                <a:gd name="T63" fmla="*/ 0 h 143"/>
                <a:gd name="T64" fmla="*/ 0 w 180"/>
                <a:gd name="T65" fmla="*/ 0 h 143"/>
                <a:gd name="T66" fmla="*/ 0 w 180"/>
                <a:gd name="T67" fmla="*/ 0 h 143"/>
                <a:gd name="T68" fmla="*/ 0 w 180"/>
                <a:gd name="T69" fmla="*/ 0 h 143"/>
                <a:gd name="T70" fmla="*/ 0 w 180"/>
                <a:gd name="T71" fmla="*/ 0 h 143"/>
                <a:gd name="T72" fmla="*/ 0 w 180"/>
                <a:gd name="T73" fmla="*/ 0 h 143"/>
                <a:gd name="T74" fmla="*/ 0 w 180"/>
                <a:gd name="T75" fmla="*/ 0 h 143"/>
                <a:gd name="T76" fmla="*/ 0 w 180"/>
                <a:gd name="T77" fmla="*/ 0 h 143"/>
                <a:gd name="T78" fmla="*/ 0 w 180"/>
                <a:gd name="T79" fmla="*/ 0 h 143"/>
                <a:gd name="T80" fmla="*/ 0 w 180"/>
                <a:gd name="T81" fmla="*/ 0 h 143"/>
                <a:gd name="T82" fmla="*/ 0 w 180"/>
                <a:gd name="T83" fmla="*/ 0 h 143"/>
                <a:gd name="T84" fmla="*/ 0 w 180"/>
                <a:gd name="T85" fmla="*/ 0 h 143"/>
                <a:gd name="T86" fmla="*/ 0 w 180"/>
                <a:gd name="T87" fmla="*/ 0 h 143"/>
                <a:gd name="T88" fmla="*/ 0 w 180"/>
                <a:gd name="T89" fmla="*/ 0 h 143"/>
                <a:gd name="T90" fmla="*/ 0 w 180"/>
                <a:gd name="T91" fmla="*/ 0 h 143"/>
                <a:gd name="T92" fmla="*/ 0 w 180"/>
                <a:gd name="T93" fmla="*/ 0 h 143"/>
                <a:gd name="T94" fmla="*/ 0 w 180"/>
                <a:gd name="T95" fmla="*/ 0 h 143"/>
                <a:gd name="T96" fmla="*/ 0 w 180"/>
                <a:gd name="T97" fmla="*/ 0 h 143"/>
                <a:gd name="T98" fmla="*/ 0 w 180"/>
                <a:gd name="T99" fmla="*/ 0 h 143"/>
                <a:gd name="T100" fmla="*/ 0 w 180"/>
                <a:gd name="T101" fmla="*/ 0 h 143"/>
                <a:gd name="T102" fmla="*/ 0 w 180"/>
                <a:gd name="T103" fmla="*/ 0 h 143"/>
                <a:gd name="T104" fmla="*/ 0 w 180"/>
                <a:gd name="T105" fmla="*/ 0 h 143"/>
                <a:gd name="T106" fmla="*/ 0 w 180"/>
                <a:gd name="T107" fmla="*/ 0 h 143"/>
                <a:gd name="T108" fmla="*/ 0 w 180"/>
                <a:gd name="T109" fmla="*/ 0 h 143"/>
                <a:gd name="T110" fmla="*/ 0 w 180"/>
                <a:gd name="T111" fmla="*/ 0 h 143"/>
                <a:gd name="T112" fmla="*/ 0 w 180"/>
                <a:gd name="T113" fmla="*/ 0 h 1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"/>
                <a:gd name="T172" fmla="*/ 0 h 143"/>
                <a:gd name="T173" fmla="*/ 180 w 180"/>
                <a:gd name="T174" fmla="*/ 143 h 1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" h="143">
                  <a:moveTo>
                    <a:pt x="180" y="27"/>
                  </a:moveTo>
                  <a:lnTo>
                    <a:pt x="174" y="42"/>
                  </a:lnTo>
                  <a:lnTo>
                    <a:pt x="171" y="54"/>
                  </a:lnTo>
                  <a:lnTo>
                    <a:pt x="168" y="64"/>
                  </a:lnTo>
                  <a:lnTo>
                    <a:pt x="167" y="71"/>
                  </a:lnTo>
                  <a:lnTo>
                    <a:pt x="165" y="80"/>
                  </a:lnTo>
                  <a:lnTo>
                    <a:pt x="165" y="88"/>
                  </a:lnTo>
                  <a:lnTo>
                    <a:pt x="164" y="98"/>
                  </a:lnTo>
                  <a:lnTo>
                    <a:pt x="164" y="111"/>
                  </a:lnTo>
                  <a:lnTo>
                    <a:pt x="153" y="114"/>
                  </a:lnTo>
                  <a:lnTo>
                    <a:pt x="140" y="115"/>
                  </a:lnTo>
                  <a:lnTo>
                    <a:pt x="126" y="117"/>
                  </a:lnTo>
                  <a:lnTo>
                    <a:pt x="113" y="120"/>
                  </a:lnTo>
                  <a:lnTo>
                    <a:pt x="99" y="121"/>
                  </a:lnTo>
                  <a:lnTo>
                    <a:pt x="84" y="122"/>
                  </a:lnTo>
                  <a:lnTo>
                    <a:pt x="72" y="123"/>
                  </a:lnTo>
                  <a:lnTo>
                    <a:pt x="60" y="123"/>
                  </a:lnTo>
                  <a:lnTo>
                    <a:pt x="60" y="126"/>
                  </a:lnTo>
                  <a:lnTo>
                    <a:pt x="59" y="128"/>
                  </a:lnTo>
                  <a:lnTo>
                    <a:pt x="57" y="131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52" y="138"/>
                  </a:lnTo>
                  <a:lnTo>
                    <a:pt x="49" y="140"/>
                  </a:lnTo>
                  <a:lnTo>
                    <a:pt x="47" y="143"/>
                  </a:lnTo>
                  <a:lnTo>
                    <a:pt x="0" y="137"/>
                  </a:lnTo>
                  <a:lnTo>
                    <a:pt x="0" y="126"/>
                  </a:lnTo>
                  <a:lnTo>
                    <a:pt x="26" y="111"/>
                  </a:lnTo>
                  <a:lnTo>
                    <a:pt x="37" y="98"/>
                  </a:lnTo>
                  <a:lnTo>
                    <a:pt x="22" y="70"/>
                  </a:lnTo>
                  <a:lnTo>
                    <a:pt x="70" y="55"/>
                  </a:lnTo>
                  <a:lnTo>
                    <a:pt x="83" y="45"/>
                  </a:lnTo>
                  <a:lnTo>
                    <a:pt x="79" y="28"/>
                  </a:lnTo>
                  <a:lnTo>
                    <a:pt x="66" y="21"/>
                  </a:lnTo>
                  <a:lnTo>
                    <a:pt x="63" y="17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20" y="2"/>
                  </a:lnTo>
                  <a:lnTo>
                    <a:pt x="143" y="2"/>
                  </a:lnTo>
                  <a:lnTo>
                    <a:pt x="143" y="8"/>
                  </a:lnTo>
                  <a:lnTo>
                    <a:pt x="157" y="8"/>
                  </a:lnTo>
                  <a:lnTo>
                    <a:pt x="164" y="15"/>
                  </a:lnTo>
                  <a:lnTo>
                    <a:pt x="164" y="17"/>
                  </a:lnTo>
                  <a:lnTo>
                    <a:pt x="164" y="20"/>
                  </a:lnTo>
                  <a:lnTo>
                    <a:pt x="165" y="21"/>
                  </a:lnTo>
                  <a:lnTo>
                    <a:pt x="165" y="24"/>
                  </a:lnTo>
                  <a:lnTo>
                    <a:pt x="167" y="25"/>
                  </a:lnTo>
                  <a:lnTo>
                    <a:pt x="168" y="26"/>
                  </a:lnTo>
                  <a:lnTo>
                    <a:pt x="170" y="27"/>
                  </a:lnTo>
                  <a:lnTo>
                    <a:pt x="172" y="27"/>
                  </a:lnTo>
                  <a:lnTo>
                    <a:pt x="18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7" name="Freeform 70"/>
            <p:cNvSpPr>
              <a:spLocks/>
            </p:cNvSpPr>
            <p:nvPr/>
          </p:nvSpPr>
          <p:spPr bwMode="auto">
            <a:xfrm>
              <a:off x="938" y="1841"/>
              <a:ext cx="115" cy="64"/>
            </a:xfrm>
            <a:custGeom>
              <a:avLst/>
              <a:gdLst>
                <a:gd name="T0" fmla="*/ 0 w 344"/>
                <a:gd name="T1" fmla="*/ 0 h 190"/>
                <a:gd name="T2" fmla="*/ 0 w 344"/>
                <a:gd name="T3" fmla="*/ 0 h 190"/>
                <a:gd name="T4" fmla="*/ 0 w 344"/>
                <a:gd name="T5" fmla="*/ 0 h 190"/>
                <a:gd name="T6" fmla="*/ 0 w 344"/>
                <a:gd name="T7" fmla="*/ 0 h 190"/>
                <a:gd name="T8" fmla="*/ 0 w 344"/>
                <a:gd name="T9" fmla="*/ 0 h 190"/>
                <a:gd name="T10" fmla="*/ 0 w 344"/>
                <a:gd name="T11" fmla="*/ 0 h 190"/>
                <a:gd name="T12" fmla="*/ 0 w 344"/>
                <a:gd name="T13" fmla="*/ 0 h 190"/>
                <a:gd name="T14" fmla="*/ 0 w 344"/>
                <a:gd name="T15" fmla="*/ 0 h 190"/>
                <a:gd name="T16" fmla="*/ 0 w 344"/>
                <a:gd name="T17" fmla="*/ 0 h 190"/>
                <a:gd name="T18" fmla="*/ 0 w 344"/>
                <a:gd name="T19" fmla="*/ 0 h 190"/>
                <a:gd name="T20" fmla="*/ 0 w 344"/>
                <a:gd name="T21" fmla="*/ 0 h 190"/>
                <a:gd name="T22" fmla="*/ 0 w 344"/>
                <a:gd name="T23" fmla="*/ 0 h 190"/>
                <a:gd name="T24" fmla="*/ 0 w 344"/>
                <a:gd name="T25" fmla="*/ 0 h 190"/>
                <a:gd name="T26" fmla="*/ 0 w 344"/>
                <a:gd name="T27" fmla="*/ 0 h 190"/>
                <a:gd name="T28" fmla="*/ 0 w 344"/>
                <a:gd name="T29" fmla="*/ 0 h 190"/>
                <a:gd name="T30" fmla="*/ 0 w 344"/>
                <a:gd name="T31" fmla="*/ 0 h 190"/>
                <a:gd name="T32" fmla="*/ 0 w 344"/>
                <a:gd name="T33" fmla="*/ 0 h 190"/>
                <a:gd name="T34" fmla="*/ 0 w 344"/>
                <a:gd name="T35" fmla="*/ 0 h 190"/>
                <a:gd name="T36" fmla="*/ 0 w 344"/>
                <a:gd name="T37" fmla="*/ 0 h 190"/>
                <a:gd name="T38" fmla="*/ 0 w 344"/>
                <a:gd name="T39" fmla="*/ 0 h 190"/>
                <a:gd name="T40" fmla="*/ 0 w 344"/>
                <a:gd name="T41" fmla="*/ 0 h 190"/>
                <a:gd name="T42" fmla="*/ 0 w 344"/>
                <a:gd name="T43" fmla="*/ 0 h 190"/>
                <a:gd name="T44" fmla="*/ 0 w 344"/>
                <a:gd name="T45" fmla="*/ 0 h 190"/>
                <a:gd name="T46" fmla="*/ 0 w 344"/>
                <a:gd name="T47" fmla="*/ 0 h 190"/>
                <a:gd name="T48" fmla="*/ 0 w 344"/>
                <a:gd name="T49" fmla="*/ 0 h 190"/>
                <a:gd name="T50" fmla="*/ 0 w 344"/>
                <a:gd name="T51" fmla="*/ 0 h 190"/>
                <a:gd name="T52" fmla="*/ 0 w 344"/>
                <a:gd name="T53" fmla="*/ 0 h 190"/>
                <a:gd name="T54" fmla="*/ 0 w 344"/>
                <a:gd name="T55" fmla="*/ 0 h 190"/>
                <a:gd name="T56" fmla="*/ 0 w 344"/>
                <a:gd name="T57" fmla="*/ 0 h 190"/>
                <a:gd name="T58" fmla="*/ 0 w 344"/>
                <a:gd name="T59" fmla="*/ 0 h 190"/>
                <a:gd name="T60" fmla="*/ 0 w 344"/>
                <a:gd name="T61" fmla="*/ 0 h 190"/>
                <a:gd name="T62" fmla="*/ 0 w 344"/>
                <a:gd name="T63" fmla="*/ 0 h 190"/>
                <a:gd name="T64" fmla="*/ 0 w 344"/>
                <a:gd name="T65" fmla="*/ 0 h 190"/>
                <a:gd name="T66" fmla="*/ 0 w 344"/>
                <a:gd name="T67" fmla="*/ 0 h 1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4"/>
                <a:gd name="T103" fmla="*/ 0 h 190"/>
                <a:gd name="T104" fmla="*/ 344 w 344"/>
                <a:gd name="T105" fmla="*/ 190 h 1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4" h="190">
                  <a:moveTo>
                    <a:pt x="336" y="5"/>
                  </a:moveTo>
                  <a:lnTo>
                    <a:pt x="330" y="11"/>
                  </a:lnTo>
                  <a:lnTo>
                    <a:pt x="324" y="17"/>
                  </a:lnTo>
                  <a:lnTo>
                    <a:pt x="318" y="23"/>
                  </a:lnTo>
                  <a:lnTo>
                    <a:pt x="313" y="29"/>
                  </a:lnTo>
                  <a:lnTo>
                    <a:pt x="306" y="36"/>
                  </a:lnTo>
                  <a:lnTo>
                    <a:pt x="299" y="39"/>
                  </a:lnTo>
                  <a:lnTo>
                    <a:pt x="291" y="43"/>
                  </a:lnTo>
                  <a:lnTo>
                    <a:pt x="283" y="44"/>
                  </a:lnTo>
                  <a:lnTo>
                    <a:pt x="283" y="46"/>
                  </a:lnTo>
                  <a:lnTo>
                    <a:pt x="282" y="49"/>
                  </a:lnTo>
                  <a:lnTo>
                    <a:pt x="279" y="53"/>
                  </a:lnTo>
                  <a:lnTo>
                    <a:pt x="276" y="56"/>
                  </a:lnTo>
                  <a:lnTo>
                    <a:pt x="273" y="59"/>
                  </a:lnTo>
                  <a:lnTo>
                    <a:pt x="272" y="61"/>
                  </a:lnTo>
                  <a:lnTo>
                    <a:pt x="269" y="62"/>
                  </a:lnTo>
                  <a:lnTo>
                    <a:pt x="253" y="70"/>
                  </a:lnTo>
                  <a:lnTo>
                    <a:pt x="246" y="70"/>
                  </a:lnTo>
                  <a:lnTo>
                    <a:pt x="239" y="70"/>
                  </a:lnTo>
                  <a:lnTo>
                    <a:pt x="239" y="88"/>
                  </a:lnTo>
                  <a:lnTo>
                    <a:pt x="232" y="95"/>
                  </a:lnTo>
                  <a:lnTo>
                    <a:pt x="223" y="95"/>
                  </a:lnTo>
                  <a:lnTo>
                    <a:pt x="216" y="95"/>
                  </a:lnTo>
                  <a:lnTo>
                    <a:pt x="216" y="105"/>
                  </a:lnTo>
                  <a:lnTo>
                    <a:pt x="215" y="113"/>
                  </a:lnTo>
                  <a:lnTo>
                    <a:pt x="212" y="123"/>
                  </a:lnTo>
                  <a:lnTo>
                    <a:pt x="209" y="133"/>
                  </a:lnTo>
                  <a:lnTo>
                    <a:pt x="206" y="141"/>
                  </a:lnTo>
                  <a:lnTo>
                    <a:pt x="203" y="150"/>
                  </a:lnTo>
                  <a:lnTo>
                    <a:pt x="202" y="157"/>
                  </a:lnTo>
                  <a:lnTo>
                    <a:pt x="202" y="166"/>
                  </a:lnTo>
                  <a:lnTo>
                    <a:pt x="188" y="166"/>
                  </a:lnTo>
                  <a:lnTo>
                    <a:pt x="171" y="167"/>
                  </a:lnTo>
                  <a:lnTo>
                    <a:pt x="148" y="169"/>
                  </a:lnTo>
                  <a:lnTo>
                    <a:pt x="124" y="173"/>
                  </a:lnTo>
                  <a:lnTo>
                    <a:pt x="98" y="177"/>
                  </a:lnTo>
                  <a:lnTo>
                    <a:pt x="71" y="182"/>
                  </a:lnTo>
                  <a:lnTo>
                    <a:pt x="46" y="185"/>
                  </a:lnTo>
                  <a:lnTo>
                    <a:pt x="20" y="190"/>
                  </a:lnTo>
                  <a:lnTo>
                    <a:pt x="0" y="190"/>
                  </a:lnTo>
                  <a:lnTo>
                    <a:pt x="33" y="172"/>
                  </a:lnTo>
                  <a:lnTo>
                    <a:pt x="65" y="138"/>
                  </a:lnTo>
                  <a:lnTo>
                    <a:pt x="61" y="112"/>
                  </a:lnTo>
                  <a:lnTo>
                    <a:pt x="57" y="109"/>
                  </a:lnTo>
                  <a:lnTo>
                    <a:pt x="118" y="91"/>
                  </a:lnTo>
                  <a:lnTo>
                    <a:pt x="122" y="91"/>
                  </a:lnTo>
                  <a:lnTo>
                    <a:pt x="131" y="84"/>
                  </a:lnTo>
                  <a:lnTo>
                    <a:pt x="127" y="74"/>
                  </a:lnTo>
                  <a:lnTo>
                    <a:pt x="127" y="67"/>
                  </a:lnTo>
                  <a:lnTo>
                    <a:pt x="229" y="19"/>
                  </a:lnTo>
                  <a:lnTo>
                    <a:pt x="331" y="0"/>
                  </a:lnTo>
                  <a:lnTo>
                    <a:pt x="334" y="3"/>
                  </a:lnTo>
                  <a:lnTo>
                    <a:pt x="336" y="5"/>
                  </a:lnTo>
                  <a:lnTo>
                    <a:pt x="337" y="9"/>
                  </a:lnTo>
                  <a:lnTo>
                    <a:pt x="340" y="11"/>
                  </a:lnTo>
                  <a:lnTo>
                    <a:pt x="341" y="15"/>
                  </a:lnTo>
                  <a:lnTo>
                    <a:pt x="343" y="17"/>
                  </a:lnTo>
                  <a:lnTo>
                    <a:pt x="343" y="21"/>
                  </a:lnTo>
                  <a:lnTo>
                    <a:pt x="344" y="25"/>
                  </a:lnTo>
                  <a:lnTo>
                    <a:pt x="341" y="25"/>
                  </a:lnTo>
                  <a:lnTo>
                    <a:pt x="338" y="23"/>
                  </a:lnTo>
                  <a:lnTo>
                    <a:pt x="336" y="22"/>
                  </a:lnTo>
                  <a:lnTo>
                    <a:pt x="334" y="20"/>
                  </a:lnTo>
                  <a:lnTo>
                    <a:pt x="333" y="17"/>
                  </a:lnTo>
                  <a:lnTo>
                    <a:pt x="333" y="14"/>
                  </a:lnTo>
                  <a:lnTo>
                    <a:pt x="334" y="10"/>
                  </a:lnTo>
                  <a:lnTo>
                    <a:pt x="336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8" name="Freeform 71"/>
            <p:cNvSpPr>
              <a:spLocks noEditPoints="1"/>
            </p:cNvSpPr>
            <p:nvPr/>
          </p:nvSpPr>
          <p:spPr bwMode="auto">
            <a:xfrm>
              <a:off x="1272" y="1923"/>
              <a:ext cx="147" cy="76"/>
            </a:xfrm>
            <a:custGeom>
              <a:avLst/>
              <a:gdLst>
                <a:gd name="T0" fmla="*/ 0 w 440"/>
                <a:gd name="T1" fmla="*/ 0 h 228"/>
                <a:gd name="T2" fmla="*/ 0 w 440"/>
                <a:gd name="T3" fmla="*/ 0 h 228"/>
                <a:gd name="T4" fmla="*/ 0 w 440"/>
                <a:gd name="T5" fmla="*/ 0 h 228"/>
                <a:gd name="T6" fmla="*/ 0 w 440"/>
                <a:gd name="T7" fmla="*/ 0 h 228"/>
                <a:gd name="T8" fmla="*/ 0 w 440"/>
                <a:gd name="T9" fmla="*/ 0 h 228"/>
                <a:gd name="T10" fmla="*/ 0 w 440"/>
                <a:gd name="T11" fmla="*/ 0 h 228"/>
                <a:gd name="T12" fmla="*/ 0 w 440"/>
                <a:gd name="T13" fmla="*/ 0 h 228"/>
                <a:gd name="T14" fmla="*/ 0 w 440"/>
                <a:gd name="T15" fmla="*/ 0 h 228"/>
                <a:gd name="T16" fmla="*/ 0 w 440"/>
                <a:gd name="T17" fmla="*/ 0 h 228"/>
                <a:gd name="T18" fmla="*/ 0 w 440"/>
                <a:gd name="T19" fmla="*/ 0 h 228"/>
                <a:gd name="T20" fmla="*/ 0 w 440"/>
                <a:gd name="T21" fmla="*/ 0 h 228"/>
                <a:gd name="T22" fmla="*/ 0 w 440"/>
                <a:gd name="T23" fmla="*/ 0 h 228"/>
                <a:gd name="T24" fmla="*/ 0 w 440"/>
                <a:gd name="T25" fmla="*/ 0 h 228"/>
                <a:gd name="T26" fmla="*/ 0 w 440"/>
                <a:gd name="T27" fmla="*/ 0 h 228"/>
                <a:gd name="T28" fmla="*/ 0 w 440"/>
                <a:gd name="T29" fmla="*/ 0 h 228"/>
                <a:gd name="T30" fmla="*/ 0 w 440"/>
                <a:gd name="T31" fmla="*/ 0 h 228"/>
                <a:gd name="T32" fmla="*/ 0 w 440"/>
                <a:gd name="T33" fmla="*/ 0 h 228"/>
                <a:gd name="T34" fmla="*/ 0 w 440"/>
                <a:gd name="T35" fmla="*/ 0 h 228"/>
                <a:gd name="T36" fmla="*/ 0 w 440"/>
                <a:gd name="T37" fmla="*/ 0 h 228"/>
                <a:gd name="T38" fmla="*/ 0 w 440"/>
                <a:gd name="T39" fmla="*/ 0 h 228"/>
                <a:gd name="T40" fmla="*/ 0 w 440"/>
                <a:gd name="T41" fmla="*/ 0 h 228"/>
                <a:gd name="T42" fmla="*/ 0 w 440"/>
                <a:gd name="T43" fmla="*/ 0 h 228"/>
                <a:gd name="T44" fmla="*/ 0 w 440"/>
                <a:gd name="T45" fmla="*/ 0 h 228"/>
                <a:gd name="T46" fmla="*/ 0 w 440"/>
                <a:gd name="T47" fmla="*/ 0 h 228"/>
                <a:gd name="T48" fmla="*/ 0 w 440"/>
                <a:gd name="T49" fmla="*/ 0 h 228"/>
                <a:gd name="T50" fmla="*/ 0 w 440"/>
                <a:gd name="T51" fmla="*/ 0 h 228"/>
                <a:gd name="T52" fmla="*/ 0 w 440"/>
                <a:gd name="T53" fmla="*/ 0 h 228"/>
                <a:gd name="T54" fmla="*/ 0 w 440"/>
                <a:gd name="T55" fmla="*/ 0 h 228"/>
                <a:gd name="T56" fmla="*/ 0 w 440"/>
                <a:gd name="T57" fmla="*/ 0 h 228"/>
                <a:gd name="T58" fmla="*/ 0 w 440"/>
                <a:gd name="T59" fmla="*/ 0 h 228"/>
                <a:gd name="T60" fmla="*/ 0 w 440"/>
                <a:gd name="T61" fmla="*/ 0 h 228"/>
                <a:gd name="T62" fmla="*/ 0 w 440"/>
                <a:gd name="T63" fmla="*/ 0 h 228"/>
                <a:gd name="T64" fmla="*/ 0 w 440"/>
                <a:gd name="T65" fmla="*/ 0 h 228"/>
                <a:gd name="T66" fmla="*/ 0 w 440"/>
                <a:gd name="T67" fmla="*/ 0 h 228"/>
                <a:gd name="T68" fmla="*/ 0 w 440"/>
                <a:gd name="T69" fmla="*/ 0 h 2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228"/>
                <a:gd name="T107" fmla="*/ 440 w 440"/>
                <a:gd name="T108" fmla="*/ 228 h 2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228">
                  <a:moveTo>
                    <a:pt x="0" y="138"/>
                  </a:moveTo>
                  <a:lnTo>
                    <a:pt x="118" y="138"/>
                  </a:lnTo>
                  <a:lnTo>
                    <a:pt x="120" y="137"/>
                  </a:lnTo>
                  <a:lnTo>
                    <a:pt x="124" y="132"/>
                  </a:lnTo>
                  <a:lnTo>
                    <a:pt x="128" y="126"/>
                  </a:lnTo>
                  <a:lnTo>
                    <a:pt x="134" y="119"/>
                  </a:lnTo>
                  <a:lnTo>
                    <a:pt x="141" y="113"/>
                  </a:lnTo>
                  <a:lnTo>
                    <a:pt x="147" y="107"/>
                  </a:lnTo>
                  <a:lnTo>
                    <a:pt x="152" y="102"/>
                  </a:lnTo>
                  <a:lnTo>
                    <a:pt x="157" y="101"/>
                  </a:lnTo>
                  <a:lnTo>
                    <a:pt x="164" y="87"/>
                  </a:lnTo>
                  <a:lnTo>
                    <a:pt x="313" y="87"/>
                  </a:lnTo>
                  <a:lnTo>
                    <a:pt x="218" y="133"/>
                  </a:lnTo>
                  <a:lnTo>
                    <a:pt x="172" y="148"/>
                  </a:lnTo>
                  <a:lnTo>
                    <a:pt x="63" y="225"/>
                  </a:lnTo>
                  <a:lnTo>
                    <a:pt x="60" y="228"/>
                  </a:lnTo>
                  <a:lnTo>
                    <a:pt x="59" y="228"/>
                  </a:lnTo>
                  <a:lnTo>
                    <a:pt x="59" y="225"/>
                  </a:lnTo>
                  <a:lnTo>
                    <a:pt x="57" y="222"/>
                  </a:lnTo>
                  <a:lnTo>
                    <a:pt x="56" y="222"/>
                  </a:lnTo>
                  <a:lnTo>
                    <a:pt x="54" y="221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1" y="215"/>
                  </a:lnTo>
                  <a:lnTo>
                    <a:pt x="50" y="215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0" y="210"/>
                  </a:lnTo>
                  <a:lnTo>
                    <a:pt x="39" y="186"/>
                  </a:lnTo>
                  <a:lnTo>
                    <a:pt x="5" y="141"/>
                  </a:lnTo>
                  <a:lnTo>
                    <a:pt x="0" y="138"/>
                  </a:lnTo>
                  <a:close/>
                  <a:moveTo>
                    <a:pt x="322" y="84"/>
                  </a:moveTo>
                  <a:lnTo>
                    <a:pt x="324" y="77"/>
                  </a:lnTo>
                  <a:lnTo>
                    <a:pt x="327" y="70"/>
                  </a:lnTo>
                  <a:lnTo>
                    <a:pt x="333" y="63"/>
                  </a:lnTo>
                  <a:lnTo>
                    <a:pt x="337" y="56"/>
                  </a:lnTo>
                  <a:lnTo>
                    <a:pt x="343" y="48"/>
                  </a:lnTo>
                  <a:lnTo>
                    <a:pt x="346" y="41"/>
                  </a:lnTo>
                  <a:lnTo>
                    <a:pt x="349" y="35"/>
                  </a:lnTo>
                  <a:lnTo>
                    <a:pt x="350" y="30"/>
                  </a:lnTo>
                  <a:lnTo>
                    <a:pt x="354" y="29"/>
                  </a:lnTo>
                  <a:lnTo>
                    <a:pt x="360" y="26"/>
                  </a:lnTo>
                  <a:lnTo>
                    <a:pt x="366" y="24"/>
                  </a:lnTo>
                  <a:lnTo>
                    <a:pt x="373" y="19"/>
                  </a:lnTo>
                  <a:lnTo>
                    <a:pt x="380" y="15"/>
                  </a:lnTo>
                  <a:lnTo>
                    <a:pt x="386" y="11"/>
                  </a:lnTo>
                  <a:lnTo>
                    <a:pt x="391" y="7"/>
                  </a:lnTo>
                  <a:lnTo>
                    <a:pt x="396" y="4"/>
                  </a:lnTo>
                  <a:lnTo>
                    <a:pt x="401" y="4"/>
                  </a:lnTo>
                  <a:lnTo>
                    <a:pt x="407" y="3"/>
                  </a:lnTo>
                  <a:lnTo>
                    <a:pt x="411" y="3"/>
                  </a:lnTo>
                  <a:lnTo>
                    <a:pt x="417" y="3"/>
                  </a:lnTo>
                  <a:lnTo>
                    <a:pt x="423" y="2"/>
                  </a:lnTo>
                  <a:lnTo>
                    <a:pt x="428" y="1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397" y="47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79" name="Freeform 72"/>
            <p:cNvSpPr>
              <a:spLocks/>
            </p:cNvSpPr>
            <p:nvPr/>
          </p:nvSpPr>
          <p:spPr bwMode="auto">
            <a:xfrm>
              <a:off x="890" y="2217"/>
              <a:ext cx="66" cy="23"/>
            </a:xfrm>
            <a:custGeom>
              <a:avLst/>
              <a:gdLst>
                <a:gd name="T0" fmla="*/ 0 w 198"/>
                <a:gd name="T1" fmla="*/ 0 h 70"/>
                <a:gd name="T2" fmla="*/ 0 w 198"/>
                <a:gd name="T3" fmla="*/ 0 h 70"/>
                <a:gd name="T4" fmla="*/ 0 w 198"/>
                <a:gd name="T5" fmla="*/ 0 h 70"/>
                <a:gd name="T6" fmla="*/ 0 w 198"/>
                <a:gd name="T7" fmla="*/ 0 h 70"/>
                <a:gd name="T8" fmla="*/ 0 w 198"/>
                <a:gd name="T9" fmla="*/ 0 h 70"/>
                <a:gd name="T10" fmla="*/ 0 w 198"/>
                <a:gd name="T11" fmla="*/ 0 h 70"/>
                <a:gd name="T12" fmla="*/ 0 w 198"/>
                <a:gd name="T13" fmla="*/ 0 h 70"/>
                <a:gd name="T14" fmla="*/ 0 w 198"/>
                <a:gd name="T15" fmla="*/ 0 h 70"/>
                <a:gd name="T16" fmla="*/ 0 w 198"/>
                <a:gd name="T17" fmla="*/ 0 h 70"/>
                <a:gd name="T18" fmla="*/ 0 w 198"/>
                <a:gd name="T19" fmla="*/ 0 h 70"/>
                <a:gd name="T20" fmla="*/ 0 w 198"/>
                <a:gd name="T21" fmla="*/ 0 h 70"/>
                <a:gd name="T22" fmla="*/ 0 w 198"/>
                <a:gd name="T23" fmla="*/ 0 h 70"/>
                <a:gd name="T24" fmla="*/ 0 w 198"/>
                <a:gd name="T25" fmla="*/ 0 h 70"/>
                <a:gd name="T26" fmla="*/ 0 w 198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8"/>
                <a:gd name="T43" fmla="*/ 0 h 70"/>
                <a:gd name="T44" fmla="*/ 198 w 198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8" h="70">
                  <a:moveTo>
                    <a:pt x="34" y="70"/>
                  </a:moveTo>
                  <a:lnTo>
                    <a:pt x="198" y="0"/>
                  </a:lnTo>
                  <a:lnTo>
                    <a:pt x="3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6" y="51"/>
                  </a:lnTo>
                  <a:lnTo>
                    <a:pt x="7" y="53"/>
                  </a:lnTo>
                  <a:lnTo>
                    <a:pt x="9" y="56"/>
                  </a:lnTo>
                  <a:lnTo>
                    <a:pt x="31" y="64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80" name="Freeform 73"/>
            <p:cNvSpPr>
              <a:spLocks/>
            </p:cNvSpPr>
            <p:nvPr/>
          </p:nvSpPr>
          <p:spPr bwMode="auto">
            <a:xfrm>
              <a:off x="900" y="2206"/>
              <a:ext cx="42" cy="6"/>
            </a:xfrm>
            <a:custGeom>
              <a:avLst/>
              <a:gdLst>
                <a:gd name="T0" fmla="*/ 0 w 125"/>
                <a:gd name="T1" fmla="*/ 0 h 18"/>
                <a:gd name="T2" fmla="*/ 0 w 125"/>
                <a:gd name="T3" fmla="*/ 0 h 18"/>
                <a:gd name="T4" fmla="*/ 0 w 125"/>
                <a:gd name="T5" fmla="*/ 0 h 18"/>
                <a:gd name="T6" fmla="*/ 0 w 125"/>
                <a:gd name="T7" fmla="*/ 0 h 18"/>
                <a:gd name="T8" fmla="*/ 0 w 12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8"/>
                <a:gd name="T17" fmla="*/ 125 w 1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8">
                  <a:moveTo>
                    <a:pt x="54" y="18"/>
                  </a:moveTo>
                  <a:lnTo>
                    <a:pt x="125" y="0"/>
                  </a:lnTo>
                  <a:lnTo>
                    <a:pt x="0" y="4"/>
                  </a:lnTo>
                  <a:lnTo>
                    <a:pt x="24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81" name="Freeform 74"/>
            <p:cNvSpPr>
              <a:spLocks/>
            </p:cNvSpPr>
            <p:nvPr/>
          </p:nvSpPr>
          <p:spPr bwMode="auto">
            <a:xfrm>
              <a:off x="956" y="2110"/>
              <a:ext cx="59" cy="121"/>
            </a:xfrm>
            <a:custGeom>
              <a:avLst/>
              <a:gdLst>
                <a:gd name="T0" fmla="*/ 0 w 175"/>
                <a:gd name="T1" fmla="*/ 0 h 362"/>
                <a:gd name="T2" fmla="*/ 0 w 175"/>
                <a:gd name="T3" fmla="*/ 0 h 362"/>
                <a:gd name="T4" fmla="*/ 0 w 175"/>
                <a:gd name="T5" fmla="*/ 0 h 362"/>
                <a:gd name="T6" fmla="*/ 0 w 175"/>
                <a:gd name="T7" fmla="*/ 0 h 362"/>
                <a:gd name="T8" fmla="*/ 0 w 175"/>
                <a:gd name="T9" fmla="*/ 0 h 362"/>
                <a:gd name="T10" fmla="*/ 0 w 175"/>
                <a:gd name="T11" fmla="*/ 0 h 362"/>
                <a:gd name="T12" fmla="*/ 0 w 175"/>
                <a:gd name="T13" fmla="*/ 0 h 362"/>
                <a:gd name="T14" fmla="*/ 0 w 175"/>
                <a:gd name="T15" fmla="*/ 0 h 362"/>
                <a:gd name="T16" fmla="*/ 0 w 175"/>
                <a:gd name="T17" fmla="*/ 0 h 362"/>
                <a:gd name="T18" fmla="*/ 0 w 175"/>
                <a:gd name="T19" fmla="*/ 0 h 362"/>
                <a:gd name="T20" fmla="*/ 0 w 175"/>
                <a:gd name="T21" fmla="*/ 0 h 362"/>
                <a:gd name="T22" fmla="*/ 0 w 175"/>
                <a:gd name="T23" fmla="*/ 0 h 362"/>
                <a:gd name="T24" fmla="*/ 0 w 175"/>
                <a:gd name="T25" fmla="*/ 0 h 362"/>
                <a:gd name="T26" fmla="*/ 0 w 175"/>
                <a:gd name="T27" fmla="*/ 0 h 362"/>
                <a:gd name="T28" fmla="*/ 0 w 175"/>
                <a:gd name="T29" fmla="*/ 0 h 362"/>
                <a:gd name="T30" fmla="*/ 0 w 175"/>
                <a:gd name="T31" fmla="*/ 0 h 362"/>
                <a:gd name="T32" fmla="*/ 0 w 175"/>
                <a:gd name="T33" fmla="*/ 0 h 362"/>
                <a:gd name="T34" fmla="*/ 0 w 175"/>
                <a:gd name="T35" fmla="*/ 0 h 362"/>
                <a:gd name="T36" fmla="*/ 0 w 175"/>
                <a:gd name="T37" fmla="*/ 0 h 362"/>
                <a:gd name="T38" fmla="*/ 0 w 175"/>
                <a:gd name="T39" fmla="*/ 0 h 362"/>
                <a:gd name="T40" fmla="*/ 0 w 175"/>
                <a:gd name="T41" fmla="*/ 0 h 362"/>
                <a:gd name="T42" fmla="*/ 0 w 175"/>
                <a:gd name="T43" fmla="*/ 0 h 3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362"/>
                <a:gd name="T68" fmla="*/ 175 w 175"/>
                <a:gd name="T69" fmla="*/ 362 h 3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362">
                  <a:moveTo>
                    <a:pt x="81" y="34"/>
                  </a:moveTo>
                  <a:lnTo>
                    <a:pt x="132" y="52"/>
                  </a:lnTo>
                  <a:lnTo>
                    <a:pt x="118" y="97"/>
                  </a:lnTo>
                  <a:lnTo>
                    <a:pt x="118" y="190"/>
                  </a:lnTo>
                  <a:lnTo>
                    <a:pt x="91" y="243"/>
                  </a:lnTo>
                  <a:lnTo>
                    <a:pt x="50" y="323"/>
                  </a:lnTo>
                  <a:lnTo>
                    <a:pt x="0" y="362"/>
                  </a:lnTo>
                  <a:lnTo>
                    <a:pt x="56" y="349"/>
                  </a:lnTo>
                  <a:lnTo>
                    <a:pt x="92" y="276"/>
                  </a:lnTo>
                  <a:lnTo>
                    <a:pt x="125" y="241"/>
                  </a:lnTo>
                  <a:lnTo>
                    <a:pt x="138" y="241"/>
                  </a:lnTo>
                  <a:lnTo>
                    <a:pt x="158" y="244"/>
                  </a:lnTo>
                  <a:lnTo>
                    <a:pt x="158" y="237"/>
                  </a:lnTo>
                  <a:lnTo>
                    <a:pt x="138" y="185"/>
                  </a:lnTo>
                  <a:lnTo>
                    <a:pt x="134" y="104"/>
                  </a:lnTo>
                  <a:lnTo>
                    <a:pt x="142" y="73"/>
                  </a:lnTo>
                  <a:lnTo>
                    <a:pt x="175" y="42"/>
                  </a:lnTo>
                  <a:lnTo>
                    <a:pt x="175" y="13"/>
                  </a:lnTo>
                  <a:lnTo>
                    <a:pt x="166" y="13"/>
                  </a:lnTo>
                  <a:lnTo>
                    <a:pt x="84" y="0"/>
                  </a:lnTo>
                  <a:lnTo>
                    <a:pt x="77" y="28"/>
                  </a:lnTo>
                  <a:lnTo>
                    <a:pt x="81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82" name="Freeform 75"/>
            <p:cNvSpPr>
              <a:spLocks/>
            </p:cNvSpPr>
            <p:nvPr/>
          </p:nvSpPr>
          <p:spPr bwMode="auto">
            <a:xfrm>
              <a:off x="801" y="2154"/>
              <a:ext cx="76" cy="16"/>
            </a:xfrm>
            <a:custGeom>
              <a:avLst/>
              <a:gdLst>
                <a:gd name="T0" fmla="*/ 0 w 229"/>
                <a:gd name="T1" fmla="*/ 0 h 48"/>
                <a:gd name="T2" fmla="*/ 0 w 229"/>
                <a:gd name="T3" fmla="*/ 0 h 48"/>
                <a:gd name="T4" fmla="*/ 0 w 229"/>
                <a:gd name="T5" fmla="*/ 0 h 48"/>
                <a:gd name="T6" fmla="*/ 0 w 229"/>
                <a:gd name="T7" fmla="*/ 0 h 48"/>
                <a:gd name="T8" fmla="*/ 0 w 229"/>
                <a:gd name="T9" fmla="*/ 0 h 48"/>
                <a:gd name="T10" fmla="*/ 0 w 229"/>
                <a:gd name="T11" fmla="*/ 0 h 48"/>
                <a:gd name="T12" fmla="*/ 0 w 229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48"/>
                <a:gd name="T23" fmla="*/ 229 w 229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48">
                  <a:moveTo>
                    <a:pt x="69" y="48"/>
                  </a:moveTo>
                  <a:lnTo>
                    <a:pt x="229" y="3"/>
                  </a:lnTo>
                  <a:lnTo>
                    <a:pt x="94" y="0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65" y="36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73" name="Group 76"/>
          <p:cNvGrpSpPr>
            <a:grpSpLocks/>
          </p:cNvGrpSpPr>
          <p:nvPr/>
        </p:nvGrpSpPr>
        <p:grpSpPr bwMode="auto">
          <a:xfrm>
            <a:off x="8077200" y="1981200"/>
            <a:ext cx="460375" cy="1008063"/>
            <a:chOff x="4433" y="1541"/>
            <a:chExt cx="792" cy="2000"/>
          </a:xfrm>
        </p:grpSpPr>
        <p:sp>
          <p:nvSpPr>
            <p:cNvPr id="37116" name="Freeform 77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17" name="Freeform 78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74" name="Group 79"/>
          <p:cNvGrpSpPr>
            <a:grpSpLocks/>
          </p:cNvGrpSpPr>
          <p:nvPr/>
        </p:nvGrpSpPr>
        <p:grpSpPr bwMode="auto">
          <a:xfrm>
            <a:off x="8229600" y="2133600"/>
            <a:ext cx="460375" cy="1008063"/>
            <a:chOff x="4433" y="1541"/>
            <a:chExt cx="792" cy="2000"/>
          </a:xfrm>
        </p:grpSpPr>
        <p:sp>
          <p:nvSpPr>
            <p:cNvPr id="37114" name="Freeform 80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15" name="Freeform 81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75" name="Group 82"/>
          <p:cNvGrpSpPr>
            <a:grpSpLocks/>
          </p:cNvGrpSpPr>
          <p:nvPr/>
        </p:nvGrpSpPr>
        <p:grpSpPr bwMode="auto">
          <a:xfrm>
            <a:off x="8382000" y="2286000"/>
            <a:ext cx="460375" cy="1008063"/>
            <a:chOff x="4433" y="1541"/>
            <a:chExt cx="792" cy="2000"/>
          </a:xfrm>
        </p:grpSpPr>
        <p:sp>
          <p:nvSpPr>
            <p:cNvPr id="37112" name="Freeform 83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13" name="Freeform 84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76" name="Group 85"/>
          <p:cNvGrpSpPr>
            <a:grpSpLocks/>
          </p:cNvGrpSpPr>
          <p:nvPr/>
        </p:nvGrpSpPr>
        <p:grpSpPr bwMode="auto">
          <a:xfrm>
            <a:off x="7924800" y="3200400"/>
            <a:ext cx="460375" cy="1008063"/>
            <a:chOff x="4433" y="1541"/>
            <a:chExt cx="792" cy="2000"/>
          </a:xfrm>
        </p:grpSpPr>
        <p:sp>
          <p:nvSpPr>
            <p:cNvPr id="37110" name="Freeform 86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11" name="Freeform 87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77" name="Group 88"/>
          <p:cNvGrpSpPr>
            <a:grpSpLocks/>
          </p:cNvGrpSpPr>
          <p:nvPr/>
        </p:nvGrpSpPr>
        <p:grpSpPr bwMode="auto">
          <a:xfrm>
            <a:off x="8077200" y="3352800"/>
            <a:ext cx="460375" cy="1008063"/>
            <a:chOff x="4433" y="1541"/>
            <a:chExt cx="792" cy="2000"/>
          </a:xfrm>
        </p:grpSpPr>
        <p:sp>
          <p:nvSpPr>
            <p:cNvPr id="37108" name="Freeform 89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09" name="Freeform 90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78" name="Group 91"/>
          <p:cNvGrpSpPr>
            <a:grpSpLocks/>
          </p:cNvGrpSpPr>
          <p:nvPr/>
        </p:nvGrpSpPr>
        <p:grpSpPr bwMode="auto">
          <a:xfrm>
            <a:off x="8229600" y="3505200"/>
            <a:ext cx="460375" cy="1008063"/>
            <a:chOff x="4433" y="1541"/>
            <a:chExt cx="792" cy="2000"/>
          </a:xfrm>
        </p:grpSpPr>
        <p:sp>
          <p:nvSpPr>
            <p:cNvPr id="37106" name="Freeform 92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07" name="Freeform 93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79" name="Group 94"/>
          <p:cNvGrpSpPr>
            <a:grpSpLocks/>
          </p:cNvGrpSpPr>
          <p:nvPr/>
        </p:nvGrpSpPr>
        <p:grpSpPr bwMode="auto">
          <a:xfrm>
            <a:off x="8382000" y="3657600"/>
            <a:ext cx="460375" cy="1008063"/>
            <a:chOff x="4433" y="1541"/>
            <a:chExt cx="792" cy="2000"/>
          </a:xfrm>
        </p:grpSpPr>
        <p:sp>
          <p:nvSpPr>
            <p:cNvPr id="37104" name="Freeform 95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05" name="Freeform 96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80" name="Group 97"/>
          <p:cNvGrpSpPr>
            <a:grpSpLocks/>
          </p:cNvGrpSpPr>
          <p:nvPr/>
        </p:nvGrpSpPr>
        <p:grpSpPr bwMode="auto">
          <a:xfrm>
            <a:off x="7848600" y="4648200"/>
            <a:ext cx="460375" cy="1008063"/>
            <a:chOff x="4433" y="1541"/>
            <a:chExt cx="792" cy="2000"/>
          </a:xfrm>
        </p:grpSpPr>
        <p:sp>
          <p:nvSpPr>
            <p:cNvPr id="37102" name="Freeform 98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03" name="Freeform 99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81" name="Group 100"/>
          <p:cNvGrpSpPr>
            <a:grpSpLocks/>
          </p:cNvGrpSpPr>
          <p:nvPr/>
        </p:nvGrpSpPr>
        <p:grpSpPr bwMode="auto">
          <a:xfrm>
            <a:off x="8001000" y="4800600"/>
            <a:ext cx="460375" cy="1008063"/>
            <a:chOff x="4433" y="1541"/>
            <a:chExt cx="792" cy="2000"/>
          </a:xfrm>
        </p:grpSpPr>
        <p:sp>
          <p:nvSpPr>
            <p:cNvPr id="37100" name="Freeform 101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101" name="Freeform 102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82" name="Group 103"/>
          <p:cNvGrpSpPr>
            <a:grpSpLocks/>
          </p:cNvGrpSpPr>
          <p:nvPr/>
        </p:nvGrpSpPr>
        <p:grpSpPr bwMode="auto">
          <a:xfrm>
            <a:off x="8153400" y="4953000"/>
            <a:ext cx="460375" cy="1008063"/>
            <a:chOff x="4433" y="1541"/>
            <a:chExt cx="792" cy="2000"/>
          </a:xfrm>
        </p:grpSpPr>
        <p:sp>
          <p:nvSpPr>
            <p:cNvPr id="37098" name="Freeform 104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99" name="Freeform 105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83" name="Group 106"/>
          <p:cNvGrpSpPr>
            <a:grpSpLocks/>
          </p:cNvGrpSpPr>
          <p:nvPr/>
        </p:nvGrpSpPr>
        <p:grpSpPr bwMode="auto">
          <a:xfrm>
            <a:off x="8305800" y="5105400"/>
            <a:ext cx="460375" cy="1008063"/>
            <a:chOff x="4433" y="1541"/>
            <a:chExt cx="792" cy="2000"/>
          </a:xfrm>
        </p:grpSpPr>
        <p:sp>
          <p:nvSpPr>
            <p:cNvPr id="37096" name="Freeform 107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97" name="Freeform 108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6885" name="Line 110"/>
          <p:cNvSpPr>
            <a:spLocks noChangeShapeType="1"/>
          </p:cNvSpPr>
          <p:nvPr/>
        </p:nvSpPr>
        <p:spPr bwMode="auto">
          <a:xfrm flipH="1" flipV="1">
            <a:off x="5181600" y="3810000"/>
            <a:ext cx="693738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36886" name="Group 111"/>
          <p:cNvGrpSpPr>
            <a:grpSpLocks/>
          </p:cNvGrpSpPr>
          <p:nvPr/>
        </p:nvGrpSpPr>
        <p:grpSpPr bwMode="auto">
          <a:xfrm>
            <a:off x="457200" y="2133600"/>
            <a:ext cx="990600" cy="1045442"/>
            <a:chOff x="3120" y="691"/>
            <a:chExt cx="1604" cy="1750"/>
          </a:xfrm>
        </p:grpSpPr>
        <p:sp>
          <p:nvSpPr>
            <p:cNvPr id="37030" name="Text Box 112"/>
            <p:cNvSpPr txBox="1">
              <a:spLocks noChangeArrowheads="1"/>
            </p:cNvSpPr>
            <p:nvPr/>
          </p:nvSpPr>
          <p:spPr bwMode="auto">
            <a:xfrm>
              <a:off x="3648" y="1823"/>
              <a:ext cx="81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+mn-ea"/>
                <a:ea typeface="+mn-ea"/>
              </a:endParaRPr>
            </a:p>
          </p:txBody>
        </p:sp>
        <p:sp>
          <p:nvSpPr>
            <p:cNvPr id="37031" name="Oval 113"/>
            <p:cNvSpPr>
              <a:spLocks noChangeArrowheads="1"/>
            </p:cNvSpPr>
            <p:nvPr/>
          </p:nvSpPr>
          <p:spPr bwMode="auto">
            <a:xfrm>
              <a:off x="3382" y="914"/>
              <a:ext cx="1117" cy="1118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32" name="Freeform 114"/>
            <p:cNvSpPr>
              <a:spLocks/>
            </p:cNvSpPr>
            <p:nvPr/>
          </p:nvSpPr>
          <p:spPr bwMode="auto">
            <a:xfrm rot="966628">
              <a:off x="4342" y="881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33" name="Freeform 115"/>
            <p:cNvSpPr>
              <a:spLocks/>
            </p:cNvSpPr>
            <p:nvPr/>
          </p:nvSpPr>
          <p:spPr bwMode="auto">
            <a:xfrm rot="-4347231">
              <a:off x="3359" y="892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34" name="Freeform 116"/>
            <p:cNvSpPr>
              <a:spLocks/>
            </p:cNvSpPr>
            <p:nvPr/>
          </p:nvSpPr>
          <p:spPr bwMode="auto">
            <a:xfrm rot="-10213886">
              <a:off x="3382" y="1854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35" name="Freeform 117"/>
            <p:cNvSpPr>
              <a:spLocks/>
            </p:cNvSpPr>
            <p:nvPr/>
          </p:nvSpPr>
          <p:spPr bwMode="auto">
            <a:xfrm rot="3170267">
              <a:off x="4522" y="1295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36" name="Freeform 118"/>
            <p:cNvSpPr>
              <a:spLocks/>
            </p:cNvSpPr>
            <p:nvPr/>
          </p:nvSpPr>
          <p:spPr bwMode="auto">
            <a:xfrm rot="5400000">
              <a:off x="4388" y="1787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37" name="Freeform 119"/>
            <p:cNvSpPr>
              <a:spLocks/>
            </p:cNvSpPr>
            <p:nvPr/>
          </p:nvSpPr>
          <p:spPr bwMode="auto">
            <a:xfrm rot="8660000">
              <a:off x="3882" y="2029"/>
              <a:ext cx="16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0 w 360"/>
                <a:gd name="T5" fmla="*/ 1 h 416"/>
                <a:gd name="T6" fmla="*/ 0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38" name="Freeform 120"/>
            <p:cNvSpPr>
              <a:spLocks/>
            </p:cNvSpPr>
            <p:nvPr/>
          </p:nvSpPr>
          <p:spPr bwMode="auto">
            <a:xfrm rot="-7762762">
              <a:off x="3151" y="1368"/>
              <a:ext cx="198" cy="259"/>
            </a:xfrm>
            <a:custGeom>
              <a:avLst/>
              <a:gdLst>
                <a:gd name="T0" fmla="*/ 1 w 360"/>
                <a:gd name="T1" fmla="*/ 9 h 416"/>
                <a:gd name="T2" fmla="*/ 1 w 360"/>
                <a:gd name="T3" fmla="*/ 1 h 416"/>
                <a:gd name="T4" fmla="*/ 3 w 360"/>
                <a:gd name="T5" fmla="*/ 1 h 416"/>
                <a:gd name="T6" fmla="*/ 3 w 360"/>
                <a:gd name="T7" fmla="*/ 4 h 416"/>
                <a:gd name="T8" fmla="*/ 1 w 360"/>
                <a:gd name="T9" fmla="*/ 9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39" name="Freeform 121"/>
            <p:cNvSpPr>
              <a:spLocks/>
            </p:cNvSpPr>
            <p:nvPr/>
          </p:nvSpPr>
          <p:spPr bwMode="auto">
            <a:xfrm rot="-2134707">
              <a:off x="3874" y="691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7040" name="Group 122"/>
            <p:cNvGrpSpPr>
              <a:grpSpLocks/>
            </p:cNvGrpSpPr>
            <p:nvPr/>
          </p:nvGrpSpPr>
          <p:grpSpPr bwMode="auto">
            <a:xfrm rot="-1784693">
              <a:off x="3516" y="780"/>
              <a:ext cx="135" cy="269"/>
              <a:chOff x="3888" y="2448"/>
              <a:chExt cx="192" cy="336"/>
            </a:xfrm>
          </p:grpSpPr>
          <p:sp>
            <p:nvSpPr>
              <p:cNvPr id="37094" name="Oval 12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95" name="Oval 12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1" name="Group 125"/>
            <p:cNvGrpSpPr>
              <a:grpSpLocks/>
            </p:cNvGrpSpPr>
            <p:nvPr/>
          </p:nvGrpSpPr>
          <p:grpSpPr bwMode="auto">
            <a:xfrm rot="-1226407">
              <a:off x="3695" y="691"/>
              <a:ext cx="134" cy="268"/>
              <a:chOff x="3888" y="2448"/>
              <a:chExt cx="192" cy="336"/>
            </a:xfrm>
          </p:grpSpPr>
          <p:sp>
            <p:nvSpPr>
              <p:cNvPr id="37092" name="Oval 12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93" name="Oval 12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2" name="Group 128"/>
            <p:cNvGrpSpPr>
              <a:grpSpLocks/>
            </p:cNvGrpSpPr>
            <p:nvPr/>
          </p:nvGrpSpPr>
          <p:grpSpPr bwMode="auto">
            <a:xfrm rot="-6686076">
              <a:off x="3225" y="1563"/>
              <a:ext cx="134" cy="268"/>
              <a:chOff x="3888" y="2448"/>
              <a:chExt cx="192" cy="336"/>
            </a:xfrm>
          </p:grpSpPr>
          <p:sp>
            <p:nvSpPr>
              <p:cNvPr id="37090" name="Oval 12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91" name="Oval 1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3" name="Group 131"/>
            <p:cNvGrpSpPr>
              <a:grpSpLocks/>
            </p:cNvGrpSpPr>
            <p:nvPr/>
          </p:nvGrpSpPr>
          <p:grpSpPr bwMode="auto">
            <a:xfrm rot="-7339862">
              <a:off x="3315" y="1696"/>
              <a:ext cx="134" cy="269"/>
              <a:chOff x="3888" y="2448"/>
              <a:chExt cx="192" cy="336"/>
            </a:xfrm>
          </p:grpSpPr>
          <p:sp>
            <p:nvSpPr>
              <p:cNvPr id="37088" name="Oval 13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89" name="Oval 13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4" name="Group 134"/>
            <p:cNvGrpSpPr>
              <a:grpSpLocks/>
            </p:cNvGrpSpPr>
            <p:nvPr/>
          </p:nvGrpSpPr>
          <p:grpSpPr bwMode="auto">
            <a:xfrm rot="1286076" flipH="1">
              <a:off x="4053" y="691"/>
              <a:ext cx="134" cy="268"/>
              <a:chOff x="3888" y="2448"/>
              <a:chExt cx="192" cy="336"/>
            </a:xfrm>
          </p:grpSpPr>
          <p:sp>
            <p:nvSpPr>
              <p:cNvPr id="37086" name="Oval 13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87" name="Oval 13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5" name="Group 137"/>
            <p:cNvGrpSpPr>
              <a:grpSpLocks/>
            </p:cNvGrpSpPr>
            <p:nvPr/>
          </p:nvGrpSpPr>
          <p:grpSpPr bwMode="auto">
            <a:xfrm rot="1939862" flipH="1">
              <a:off x="4231" y="780"/>
              <a:ext cx="135" cy="269"/>
              <a:chOff x="3888" y="2448"/>
              <a:chExt cx="192" cy="336"/>
            </a:xfrm>
          </p:grpSpPr>
          <p:sp>
            <p:nvSpPr>
              <p:cNvPr id="37084" name="Oval 13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85" name="Oval 13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6" name="Group 140"/>
            <p:cNvGrpSpPr>
              <a:grpSpLocks/>
            </p:cNvGrpSpPr>
            <p:nvPr/>
          </p:nvGrpSpPr>
          <p:grpSpPr bwMode="auto">
            <a:xfrm rot="-1904367" flipH="1" flipV="1">
              <a:off x="4277" y="1854"/>
              <a:ext cx="133" cy="268"/>
              <a:chOff x="3888" y="2448"/>
              <a:chExt cx="192" cy="336"/>
            </a:xfrm>
          </p:grpSpPr>
          <p:sp>
            <p:nvSpPr>
              <p:cNvPr id="37082" name="Oval 14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83" name="Oval 14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7" name="Group 143"/>
            <p:cNvGrpSpPr>
              <a:grpSpLocks/>
            </p:cNvGrpSpPr>
            <p:nvPr/>
          </p:nvGrpSpPr>
          <p:grpSpPr bwMode="auto">
            <a:xfrm rot="-1939862" flipH="1" flipV="1">
              <a:off x="4142" y="1943"/>
              <a:ext cx="135" cy="268"/>
              <a:chOff x="3888" y="2448"/>
              <a:chExt cx="192" cy="336"/>
            </a:xfrm>
          </p:grpSpPr>
          <p:sp>
            <p:nvSpPr>
              <p:cNvPr id="37080" name="Oval 14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81" name="Oval 14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8" name="Group 146"/>
            <p:cNvGrpSpPr>
              <a:grpSpLocks/>
            </p:cNvGrpSpPr>
            <p:nvPr/>
          </p:nvGrpSpPr>
          <p:grpSpPr bwMode="auto">
            <a:xfrm rot="-3571198">
              <a:off x="3271" y="981"/>
              <a:ext cx="134" cy="269"/>
              <a:chOff x="3888" y="2448"/>
              <a:chExt cx="192" cy="336"/>
            </a:xfrm>
          </p:grpSpPr>
          <p:sp>
            <p:nvSpPr>
              <p:cNvPr id="37078" name="Oval 14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79" name="Oval 14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49" name="Group 149"/>
            <p:cNvGrpSpPr>
              <a:grpSpLocks/>
            </p:cNvGrpSpPr>
            <p:nvPr/>
          </p:nvGrpSpPr>
          <p:grpSpPr bwMode="auto">
            <a:xfrm rot="-4324977">
              <a:off x="3225" y="1160"/>
              <a:ext cx="134" cy="268"/>
              <a:chOff x="3888" y="2448"/>
              <a:chExt cx="192" cy="336"/>
            </a:xfrm>
          </p:grpSpPr>
          <p:sp>
            <p:nvSpPr>
              <p:cNvPr id="37076" name="Oval 15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77" name="Oval 15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50" name="Group 152"/>
            <p:cNvGrpSpPr>
              <a:grpSpLocks/>
            </p:cNvGrpSpPr>
            <p:nvPr/>
          </p:nvGrpSpPr>
          <p:grpSpPr bwMode="auto">
            <a:xfrm rot="3979296" flipH="1">
              <a:off x="4523" y="1116"/>
              <a:ext cx="134" cy="268"/>
              <a:chOff x="3888" y="2448"/>
              <a:chExt cx="192" cy="336"/>
            </a:xfrm>
          </p:grpSpPr>
          <p:sp>
            <p:nvSpPr>
              <p:cNvPr id="37074" name="Oval 15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75" name="Oval 15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51" name="Group 155"/>
            <p:cNvGrpSpPr>
              <a:grpSpLocks/>
            </p:cNvGrpSpPr>
            <p:nvPr/>
          </p:nvGrpSpPr>
          <p:grpSpPr bwMode="auto">
            <a:xfrm rot="3979296" flipH="1">
              <a:off x="4478" y="981"/>
              <a:ext cx="134" cy="269"/>
              <a:chOff x="3888" y="2448"/>
              <a:chExt cx="192" cy="336"/>
            </a:xfrm>
          </p:grpSpPr>
          <p:sp>
            <p:nvSpPr>
              <p:cNvPr id="37072" name="Oval 15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73" name="Oval 15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52" name="Group 158"/>
            <p:cNvGrpSpPr>
              <a:grpSpLocks/>
            </p:cNvGrpSpPr>
            <p:nvPr/>
          </p:nvGrpSpPr>
          <p:grpSpPr bwMode="auto">
            <a:xfrm rot="5900997">
              <a:off x="4523" y="1429"/>
              <a:ext cx="134" cy="268"/>
              <a:chOff x="3888" y="2448"/>
              <a:chExt cx="192" cy="336"/>
            </a:xfrm>
          </p:grpSpPr>
          <p:sp>
            <p:nvSpPr>
              <p:cNvPr id="37070" name="Oval 15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71" name="Oval 16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53" name="Group 161"/>
            <p:cNvGrpSpPr>
              <a:grpSpLocks/>
            </p:cNvGrpSpPr>
            <p:nvPr/>
          </p:nvGrpSpPr>
          <p:grpSpPr bwMode="auto">
            <a:xfrm rot="6590298">
              <a:off x="4478" y="1607"/>
              <a:ext cx="134" cy="269"/>
              <a:chOff x="3888" y="2448"/>
              <a:chExt cx="192" cy="336"/>
            </a:xfrm>
          </p:grpSpPr>
          <p:sp>
            <p:nvSpPr>
              <p:cNvPr id="37068" name="Oval 16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69" name="Oval 16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54" name="Group 164"/>
            <p:cNvGrpSpPr>
              <a:grpSpLocks/>
            </p:cNvGrpSpPr>
            <p:nvPr/>
          </p:nvGrpSpPr>
          <p:grpSpPr bwMode="auto">
            <a:xfrm rot="-9360471">
              <a:off x="3561" y="1943"/>
              <a:ext cx="134" cy="268"/>
              <a:chOff x="3888" y="2448"/>
              <a:chExt cx="192" cy="336"/>
            </a:xfrm>
          </p:grpSpPr>
          <p:sp>
            <p:nvSpPr>
              <p:cNvPr id="37066" name="Oval 16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67" name="Oval 16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7055" name="Group 167"/>
            <p:cNvGrpSpPr>
              <a:grpSpLocks/>
            </p:cNvGrpSpPr>
            <p:nvPr/>
          </p:nvGrpSpPr>
          <p:grpSpPr bwMode="auto">
            <a:xfrm rot="-10239734">
              <a:off x="3695" y="1988"/>
              <a:ext cx="134" cy="268"/>
              <a:chOff x="3888" y="2448"/>
              <a:chExt cx="192" cy="336"/>
            </a:xfrm>
          </p:grpSpPr>
          <p:sp>
            <p:nvSpPr>
              <p:cNvPr id="37064" name="Oval 1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65" name="Oval 16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7056" name="Freeform 170"/>
            <p:cNvSpPr>
              <a:spLocks/>
            </p:cNvSpPr>
            <p:nvPr/>
          </p:nvSpPr>
          <p:spPr bwMode="auto">
            <a:xfrm>
              <a:off x="3655" y="1149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57" name="Freeform 171"/>
            <p:cNvSpPr>
              <a:spLocks/>
            </p:cNvSpPr>
            <p:nvPr/>
          </p:nvSpPr>
          <p:spPr bwMode="auto">
            <a:xfrm>
              <a:off x="3655" y="1263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58" name="Freeform 172"/>
            <p:cNvSpPr>
              <a:spLocks/>
            </p:cNvSpPr>
            <p:nvPr/>
          </p:nvSpPr>
          <p:spPr bwMode="auto">
            <a:xfrm>
              <a:off x="3655" y="1034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59" name="Freeform 173"/>
            <p:cNvSpPr>
              <a:spLocks/>
            </p:cNvSpPr>
            <p:nvPr/>
          </p:nvSpPr>
          <p:spPr bwMode="auto">
            <a:xfrm>
              <a:off x="3655" y="1378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60" name="Freeform 174"/>
            <p:cNvSpPr>
              <a:spLocks/>
            </p:cNvSpPr>
            <p:nvPr/>
          </p:nvSpPr>
          <p:spPr bwMode="auto">
            <a:xfrm>
              <a:off x="3655" y="1492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61" name="Freeform 175"/>
            <p:cNvSpPr>
              <a:spLocks/>
            </p:cNvSpPr>
            <p:nvPr/>
          </p:nvSpPr>
          <p:spPr bwMode="auto">
            <a:xfrm>
              <a:off x="3655" y="1607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62" name="Freeform 176"/>
            <p:cNvSpPr>
              <a:spLocks/>
            </p:cNvSpPr>
            <p:nvPr/>
          </p:nvSpPr>
          <p:spPr bwMode="auto">
            <a:xfrm>
              <a:off x="3655" y="1721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7063" name="Freeform 177"/>
            <p:cNvSpPr>
              <a:spLocks/>
            </p:cNvSpPr>
            <p:nvPr/>
          </p:nvSpPr>
          <p:spPr bwMode="auto">
            <a:xfrm>
              <a:off x="3655" y="1836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87" name="Group 178"/>
          <p:cNvGrpSpPr>
            <a:grpSpLocks/>
          </p:cNvGrpSpPr>
          <p:nvPr/>
        </p:nvGrpSpPr>
        <p:grpSpPr bwMode="auto">
          <a:xfrm>
            <a:off x="2667000" y="1752600"/>
            <a:ext cx="990600" cy="1045442"/>
            <a:chOff x="3120" y="691"/>
            <a:chExt cx="1604" cy="1750"/>
          </a:xfrm>
        </p:grpSpPr>
        <p:sp>
          <p:nvSpPr>
            <p:cNvPr id="36964" name="Text Box 179"/>
            <p:cNvSpPr txBox="1">
              <a:spLocks noChangeArrowheads="1"/>
            </p:cNvSpPr>
            <p:nvPr/>
          </p:nvSpPr>
          <p:spPr bwMode="auto">
            <a:xfrm>
              <a:off x="3648" y="1823"/>
              <a:ext cx="81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+mn-ea"/>
                <a:ea typeface="+mn-ea"/>
              </a:endParaRPr>
            </a:p>
          </p:txBody>
        </p:sp>
        <p:sp>
          <p:nvSpPr>
            <p:cNvPr id="36965" name="Oval 180"/>
            <p:cNvSpPr>
              <a:spLocks noChangeArrowheads="1"/>
            </p:cNvSpPr>
            <p:nvPr/>
          </p:nvSpPr>
          <p:spPr bwMode="auto">
            <a:xfrm>
              <a:off x="3382" y="914"/>
              <a:ext cx="1117" cy="1118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66" name="Freeform 181"/>
            <p:cNvSpPr>
              <a:spLocks/>
            </p:cNvSpPr>
            <p:nvPr/>
          </p:nvSpPr>
          <p:spPr bwMode="auto">
            <a:xfrm rot="966628">
              <a:off x="4342" y="881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67" name="Freeform 182"/>
            <p:cNvSpPr>
              <a:spLocks/>
            </p:cNvSpPr>
            <p:nvPr/>
          </p:nvSpPr>
          <p:spPr bwMode="auto">
            <a:xfrm rot="-4347231">
              <a:off x="3359" y="892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68" name="Freeform 183"/>
            <p:cNvSpPr>
              <a:spLocks/>
            </p:cNvSpPr>
            <p:nvPr/>
          </p:nvSpPr>
          <p:spPr bwMode="auto">
            <a:xfrm rot="-10213886">
              <a:off x="3382" y="1854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69" name="Freeform 184"/>
            <p:cNvSpPr>
              <a:spLocks/>
            </p:cNvSpPr>
            <p:nvPr/>
          </p:nvSpPr>
          <p:spPr bwMode="auto">
            <a:xfrm rot="3170267">
              <a:off x="4522" y="1295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70" name="Freeform 185"/>
            <p:cNvSpPr>
              <a:spLocks/>
            </p:cNvSpPr>
            <p:nvPr/>
          </p:nvSpPr>
          <p:spPr bwMode="auto">
            <a:xfrm rot="5400000">
              <a:off x="4388" y="1787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71" name="Freeform 186"/>
            <p:cNvSpPr>
              <a:spLocks/>
            </p:cNvSpPr>
            <p:nvPr/>
          </p:nvSpPr>
          <p:spPr bwMode="auto">
            <a:xfrm rot="8660000">
              <a:off x="3882" y="2029"/>
              <a:ext cx="16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0 w 360"/>
                <a:gd name="T5" fmla="*/ 1 h 416"/>
                <a:gd name="T6" fmla="*/ 0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72" name="Freeform 187"/>
            <p:cNvSpPr>
              <a:spLocks/>
            </p:cNvSpPr>
            <p:nvPr/>
          </p:nvSpPr>
          <p:spPr bwMode="auto">
            <a:xfrm rot="-7762762">
              <a:off x="3151" y="1368"/>
              <a:ext cx="198" cy="259"/>
            </a:xfrm>
            <a:custGeom>
              <a:avLst/>
              <a:gdLst>
                <a:gd name="T0" fmla="*/ 1 w 360"/>
                <a:gd name="T1" fmla="*/ 9 h 416"/>
                <a:gd name="T2" fmla="*/ 1 w 360"/>
                <a:gd name="T3" fmla="*/ 1 h 416"/>
                <a:gd name="T4" fmla="*/ 3 w 360"/>
                <a:gd name="T5" fmla="*/ 1 h 416"/>
                <a:gd name="T6" fmla="*/ 3 w 360"/>
                <a:gd name="T7" fmla="*/ 4 h 416"/>
                <a:gd name="T8" fmla="*/ 1 w 360"/>
                <a:gd name="T9" fmla="*/ 9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73" name="Freeform 188"/>
            <p:cNvSpPr>
              <a:spLocks/>
            </p:cNvSpPr>
            <p:nvPr/>
          </p:nvSpPr>
          <p:spPr bwMode="auto">
            <a:xfrm rot="-2134707">
              <a:off x="3874" y="691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974" name="Group 189"/>
            <p:cNvGrpSpPr>
              <a:grpSpLocks/>
            </p:cNvGrpSpPr>
            <p:nvPr/>
          </p:nvGrpSpPr>
          <p:grpSpPr bwMode="auto">
            <a:xfrm rot="-1784693">
              <a:off x="3516" y="780"/>
              <a:ext cx="135" cy="269"/>
              <a:chOff x="3888" y="2448"/>
              <a:chExt cx="192" cy="336"/>
            </a:xfrm>
          </p:grpSpPr>
          <p:sp>
            <p:nvSpPr>
              <p:cNvPr id="37028" name="Oval 19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29" name="Oval 19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75" name="Group 192"/>
            <p:cNvGrpSpPr>
              <a:grpSpLocks/>
            </p:cNvGrpSpPr>
            <p:nvPr/>
          </p:nvGrpSpPr>
          <p:grpSpPr bwMode="auto">
            <a:xfrm rot="-1226407">
              <a:off x="3695" y="691"/>
              <a:ext cx="134" cy="268"/>
              <a:chOff x="3888" y="2448"/>
              <a:chExt cx="192" cy="336"/>
            </a:xfrm>
          </p:grpSpPr>
          <p:sp>
            <p:nvSpPr>
              <p:cNvPr id="37026" name="Oval 19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27" name="Oval 19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76" name="Group 195"/>
            <p:cNvGrpSpPr>
              <a:grpSpLocks/>
            </p:cNvGrpSpPr>
            <p:nvPr/>
          </p:nvGrpSpPr>
          <p:grpSpPr bwMode="auto">
            <a:xfrm rot="-6686076">
              <a:off x="3225" y="1563"/>
              <a:ext cx="134" cy="268"/>
              <a:chOff x="3888" y="2448"/>
              <a:chExt cx="192" cy="336"/>
            </a:xfrm>
          </p:grpSpPr>
          <p:sp>
            <p:nvSpPr>
              <p:cNvPr id="37024" name="Oval 19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25" name="Oval 19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77" name="Group 198"/>
            <p:cNvGrpSpPr>
              <a:grpSpLocks/>
            </p:cNvGrpSpPr>
            <p:nvPr/>
          </p:nvGrpSpPr>
          <p:grpSpPr bwMode="auto">
            <a:xfrm rot="-7339862">
              <a:off x="3315" y="1696"/>
              <a:ext cx="134" cy="269"/>
              <a:chOff x="3888" y="2448"/>
              <a:chExt cx="192" cy="336"/>
            </a:xfrm>
          </p:grpSpPr>
          <p:sp>
            <p:nvSpPr>
              <p:cNvPr id="37022" name="Oval 19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23" name="Oval 20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78" name="Group 201"/>
            <p:cNvGrpSpPr>
              <a:grpSpLocks/>
            </p:cNvGrpSpPr>
            <p:nvPr/>
          </p:nvGrpSpPr>
          <p:grpSpPr bwMode="auto">
            <a:xfrm rot="1286076" flipH="1">
              <a:off x="4053" y="691"/>
              <a:ext cx="134" cy="268"/>
              <a:chOff x="3888" y="2448"/>
              <a:chExt cx="192" cy="336"/>
            </a:xfrm>
          </p:grpSpPr>
          <p:sp>
            <p:nvSpPr>
              <p:cNvPr id="37020" name="Oval 20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21" name="Oval 20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79" name="Group 204"/>
            <p:cNvGrpSpPr>
              <a:grpSpLocks/>
            </p:cNvGrpSpPr>
            <p:nvPr/>
          </p:nvGrpSpPr>
          <p:grpSpPr bwMode="auto">
            <a:xfrm rot="1939862" flipH="1">
              <a:off x="4231" y="780"/>
              <a:ext cx="135" cy="269"/>
              <a:chOff x="3888" y="2448"/>
              <a:chExt cx="192" cy="336"/>
            </a:xfrm>
          </p:grpSpPr>
          <p:sp>
            <p:nvSpPr>
              <p:cNvPr id="37018" name="Oval 20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19" name="Oval 20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0" name="Group 207"/>
            <p:cNvGrpSpPr>
              <a:grpSpLocks/>
            </p:cNvGrpSpPr>
            <p:nvPr/>
          </p:nvGrpSpPr>
          <p:grpSpPr bwMode="auto">
            <a:xfrm rot="-1904367" flipH="1" flipV="1">
              <a:off x="4277" y="1854"/>
              <a:ext cx="133" cy="268"/>
              <a:chOff x="3888" y="2448"/>
              <a:chExt cx="192" cy="336"/>
            </a:xfrm>
          </p:grpSpPr>
          <p:sp>
            <p:nvSpPr>
              <p:cNvPr id="37016" name="Oval 20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17" name="Oval 20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1" name="Group 210"/>
            <p:cNvGrpSpPr>
              <a:grpSpLocks/>
            </p:cNvGrpSpPr>
            <p:nvPr/>
          </p:nvGrpSpPr>
          <p:grpSpPr bwMode="auto">
            <a:xfrm rot="-1939862" flipH="1" flipV="1">
              <a:off x="4142" y="1943"/>
              <a:ext cx="135" cy="268"/>
              <a:chOff x="3888" y="2448"/>
              <a:chExt cx="192" cy="336"/>
            </a:xfrm>
          </p:grpSpPr>
          <p:sp>
            <p:nvSpPr>
              <p:cNvPr id="37014" name="Oval 21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15" name="Oval 21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2" name="Group 213"/>
            <p:cNvGrpSpPr>
              <a:grpSpLocks/>
            </p:cNvGrpSpPr>
            <p:nvPr/>
          </p:nvGrpSpPr>
          <p:grpSpPr bwMode="auto">
            <a:xfrm rot="-3571198">
              <a:off x="3271" y="981"/>
              <a:ext cx="134" cy="269"/>
              <a:chOff x="3888" y="2448"/>
              <a:chExt cx="192" cy="336"/>
            </a:xfrm>
          </p:grpSpPr>
          <p:sp>
            <p:nvSpPr>
              <p:cNvPr id="37012" name="Oval 21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13" name="Oval 21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3" name="Group 216"/>
            <p:cNvGrpSpPr>
              <a:grpSpLocks/>
            </p:cNvGrpSpPr>
            <p:nvPr/>
          </p:nvGrpSpPr>
          <p:grpSpPr bwMode="auto">
            <a:xfrm rot="-4324977">
              <a:off x="3225" y="1160"/>
              <a:ext cx="134" cy="268"/>
              <a:chOff x="3888" y="2448"/>
              <a:chExt cx="192" cy="336"/>
            </a:xfrm>
          </p:grpSpPr>
          <p:sp>
            <p:nvSpPr>
              <p:cNvPr id="37010" name="Oval 21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11" name="Oval 21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4" name="Group 219"/>
            <p:cNvGrpSpPr>
              <a:grpSpLocks/>
            </p:cNvGrpSpPr>
            <p:nvPr/>
          </p:nvGrpSpPr>
          <p:grpSpPr bwMode="auto">
            <a:xfrm rot="3979296" flipH="1">
              <a:off x="4523" y="1116"/>
              <a:ext cx="134" cy="268"/>
              <a:chOff x="3888" y="2448"/>
              <a:chExt cx="192" cy="336"/>
            </a:xfrm>
          </p:grpSpPr>
          <p:sp>
            <p:nvSpPr>
              <p:cNvPr id="37008" name="Oval 22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09" name="Oval 22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5" name="Group 222"/>
            <p:cNvGrpSpPr>
              <a:grpSpLocks/>
            </p:cNvGrpSpPr>
            <p:nvPr/>
          </p:nvGrpSpPr>
          <p:grpSpPr bwMode="auto">
            <a:xfrm rot="3979296" flipH="1">
              <a:off x="4478" y="981"/>
              <a:ext cx="134" cy="269"/>
              <a:chOff x="3888" y="2448"/>
              <a:chExt cx="192" cy="336"/>
            </a:xfrm>
          </p:grpSpPr>
          <p:sp>
            <p:nvSpPr>
              <p:cNvPr id="37006" name="Oval 22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07" name="Oval 22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6" name="Group 225"/>
            <p:cNvGrpSpPr>
              <a:grpSpLocks/>
            </p:cNvGrpSpPr>
            <p:nvPr/>
          </p:nvGrpSpPr>
          <p:grpSpPr bwMode="auto">
            <a:xfrm rot="5900997">
              <a:off x="4523" y="1429"/>
              <a:ext cx="134" cy="268"/>
              <a:chOff x="3888" y="2448"/>
              <a:chExt cx="192" cy="336"/>
            </a:xfrm>
          </p:grpSpPr>
          <p:sp>
            <p:nvSpPr>
              <p:cNvPr id="37004" name="Oval 22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05" name="Oval 22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7" name="Group 228"/>
            <p:cNvGrpSpPr>
              <a:grpSpLocks/>
            </p:cNvGrpSpPr>
            <p:nvPr/>
          </p:nvGrpSpPr>
          <p:grpSpPr bwMode="auto">
            <a:xfrm rot="6590298">
              <a:off x="4478" y="1607"/>
              <a:ext cx="134" cy="269"/>
              <a:chOff x="3888" y="2448"/>
              <a:chExt cx="192" cy="336"/>
            </a:xfrm>
          </p:grpSpPr>
          <p:sp>
            <p:nvSpPr>
              <p:cNvPr id="37002" name="Oval 22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03" name="Oval 2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8" name="Group 231"/>
            <p:cNvGrpSpPr>
              <a:grpSpLocks/>
            </p:cNvGrpSpPr>
            <p:nvPr/>
          </p:nvGrpSpPr>
          <p:grpSpPr bwMode="auto">
            <a:xfrm rot="-9360471">
              <a:off x="3561" y="1943"/>
              <a:ext cx="134" cy="268"/>
              <a:chOff x="3888" y="2448"/>
              <a:chExt cx="192" cy="336"/>
            </a:xfrm>
          </p:grpSpPr>
          <p:sp>
            <p:nvSpPr>
              <p:cNvPr id="37000" name="Oval 23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001" name="Oval 23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89" name="Group 234"/>
            <p:cNvGrpSpPr>
              <a:grpSpLocks/>
            </p:cNvGrpSpPr>
            <p:nvPr/>
          </p:nvGrpSpPr>
          <p:grpSpPr bwMode="auto">
            <a:xfrm rot="-10239734">
              <a:off x="3695" y="1988"/>
              <a:ext cx="134" cy="268"/>
              <a:chOff x="3888" y="2448"/>
              <a:chExt cx="192" cy="336"/>
            </a:xfrm>
          </p:grpSpPr>
          <p:sp>
            <p:nvSpPr>
              <p:cNvPr id="36998" name="Oval 23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99" name="Oval 23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6990" name="Freeform 237"/>
            <p:cNvSpPr>
              <a:spLocks/>
            </p:cNvSpPr>
            <p:nvPr/>
          </p:nvSpPr>
          <p:spPr bwMode="auto">
            <a:xfrm>
              <a:off x="3655" y="1149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91" name="Freeform 238"/>
            <p:cNvSpPr>
              <a:spLocks/>
            </p:cNvSpPr>
            <p:nvPr/>
          </p:nvSpPr>
          <p:spPr bwMode="auto">
            <a:xfrm>
              <a:off x="3655" y="1263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92" name="Freeform 239"/>
            <p:cNvSpPr>
              <a:spLocks/>
            </p:cNvSpPr>
            <p:nvPr/>
          </p:nvSpPr>
          <p:spPr bwMode="auto">
            <a:xfrm>
              <a:off x="3655" y="1034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93" name="Freeform 240"/>
            <p:cNvSpPr>
              <a:spLocks/>
            </p:cNvSpPr>
            <p:nvPr/>
          </p:nvSpPr>
          <p:spPr bwMode="auto">
            <a:xfrm>
              <a:off x="3655" y="1378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94" name="Freeform 241"/>
            <p:cNvSpPr>
              <a:spLocks/>
            </p:cNvSpPr>
            <p:nvPr/>
          </p:nvSpPr>
          <p:spPr bwMode="auto">
            <a:xfrm>
              <a:off x="3655" y="1492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95" name="Freeform 242"/>
            <p:cNvSpPr>
              <a:spLocks/>
            </p:cNvSpPr>
            <p:nvPr/>
          </p:nvSpPr>
          <p:spPr bwMode="auto">
            <a:xfrm>
              <a:off x="3655" y="1607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96" name="Freeform 243"/>
            <p:cNvSpPr>
              <a:spLocks/>
            </p:cNvSpPr>
            <p:nvPr/>
          </p:nvSpPr>
          <p:spPr bwMode="auto">
            <a:xfrm>
              <a:off x="3655" y="1721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97" name="Freeform 244"/>
            <p:cNvSpPr>
              <a:spLocks/>
            </p:cNvSpPr>
            <p:nvPr/>
          </p:nvSpPr>
          <p:spPr bwMode="auto">
            <a:xfrm>
              <a:off x="3655" y="1836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88" name="Group 245"/>
          <p:cNvGrpSpPr>
            <a:grpSpLocks/>
          </p:cNvGrpSpPr>
          <p:nvPr/>
        </p:nvGrpSpPr>
        <p:grpSpPr bwMode="auto">
          <a:xfrm>
            <a:off x="4419600" y="1752600"/>
            <a:ext cx="990600" cy="1045442"/>
            <a:chOff x="3120" y="691"/>
            <a:chExt cx="1604" cy="1750"/>
          </a:xfrm>
        </p:grpSpPr>
        <p:sp>
          <p:nvSpPr>
            <p:cNvPr id="36898" name="Text Box 246"/>
            <p:cNvSpPr txBox="1">
              <a:spLocks noChangeArrowheads="1"/>
            </p:cNvSpPr>
            <p:nvPr/>
          </p:nvSpPr>
          <p:spPr bwMode="auto">
            <a:xfrm>
              <a:off x="3648" y="1823"/>
              <a:ext cx="81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+mn-ea"/>
                <a:ea typeface="+mn-ea"/>
              </a:endParaRPr>
            </a:p>
          </p:txBody>
        </p:sp>
        <p:sp>
          <p:nvSpPr>
            <p:cNvPr id="36899" name="Oval 247"/>
            <p:cNvSpPr>
              <a:spLocks noChangeArrowheads="1"/>
            </p:cNvSpPr>
            <p:nvPr/>
          </p:nvSpPr>
          <p:spPr bwMode="auto">
            <a:xfrm>
              <a:off x="3382" y="914"/>
              <a:ext cx="1117" cy="1118"/>
            </a:xfrm>
            <a:prstGeom prst="ellips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00" name="Freeform 248"/>
            <p:cNvSpPr>
              <a:spLocks/>
            </p:cNvSpPr>
            <p:nvPr/>
          </p:nvSpPr>
          <p:spPr bwMode="auto">
            <a:xfrm rot="966628">
              <a:off x="4342" y="881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01" name="Freeform 249"/>
            <p:cNvSpPr>
              <a:spLocks/>
            </p:cNvSpPr>
            <p:nvPr/>
          </p:nvSpPr>
          <p:spPr bwMode="auto">
            <a:xfrm rot="-4347231">
              <a:off x="3359" y="892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02" name="Freeform 250"/>
            <p:cNvSpPr>
              <a:spLocks/>
            </p:cNvSpPr>
            <p:nvPr/>
          </p:nvSpPr>
          <p:spPr bwMode="auto">
            <a:xfrm rot="-10213886">
              <a:off x="3382" y="1854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03" name="Freeform 251"/>
            <p:cNvSpPr>
              <a:spLocks/>
            </p:cNvSpPr>
            <p:nvPr/>
          </p:nvSpPr>
          <p:spPr bwMode="auto">
            <a:xfrm rot="3170267">
              <a:off x="4522" y="1295"/>
              <a:ext cx="17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04" name="Freeform 252"/>
            <p:cNvSpPr>
              <a:spLocks/>
            </p:cNvSpPr>
            <p:nvPr/>
          </p:nvSpPr>
          <p:spPr bwMode="auto">
            <a:xfrm rot="5400000">
              <a:off x="4388" y="1787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05" name="Freeform 253"/>
            <p:cNvSpPr>
              <a:spLocks/>
            </p:cNvSpPr>
            <p:nvPr/>
          </p:nvSpPr>
          <p:spPr bwMode="auto">
            <a:xfrm rot="8660000">
              <a:off x="3882" y="2029"/>
              <a:ext cx="169" cy="224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0 w 360"/>
                <a:gd name="T5" fmla="*/ 1 h 416"/>
                <a:gd name="T6" fmla="*/ 0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06" name="Freeform 254"/>
            <p:cNvSpPr>
              <a:spLocks/>
            </p:cNvSpPr>
            <p:nvPr/>
          </p:nvSpPr>
          <p:spPr bwMode="auto">
            <a:xfrm rot="-7762762">
              <a:off x="3151" y="1368"/>
              <a:ext cx="198" cy="259"/>
            </a:xfrm>
            <a:custGeom>
              <a:avLst/>
              <a:gdLst>
                <a:gd name="T0" fmla="*/ 1 w 360"/>
                <a:gd name="T1" fmla="*/ 9 h 416"/>
                <a:gd name="T2" fmla="*/ 1 w 360"/>
                <a:gd name="T3" fmla="*/ 1 h 416"/>
                <a:gd name="T4" fmla="*/ 3 w 360"/>
                <a:gd name="T5" fmla="*/ 1 h 416"/>
                <a:gd name="T6" fmla="*/ 3 w 360"/>
                <a:gd name="T7" fmla="*/ 4 h 416"/>
                <a:gd name="T8" fmla="*/ 1 w 360"/>
                <a:gd name="T9" fmla="*/ 9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07" name="Freeform 255"/>
            <p:cNvSpPr>
              <a:spLocks/>
            </p:cNvSpPr>
            <p:nvPr/>
          </p:nvSpPr>
          <p:spPr bwMode="auto">
            <a:xfrm rot="-2134707">
              <a:off x="3874" y="691"/>
              <a:ext cx="179" cy="223"/>
            </a:xfrm>
            <a:custGeom>
              <a:avLst/>
              <a:gdLst>
                <a:gd name="T0" fmla="*/ 0 w 360"/>
                <a:gd name="T1" fmla="*/ 3 h 416"/>
                <a:gd name="T2" fmla="*/ 0 w 360"/>
                <a:gd name="T3" fmla="*/ 1 h 416"/>
                <a:gd name="T4" fmla="*/ 1 w 360"/>
                <a:gd name="T5" fmla="*/ 1 h 416"/>
                <a:gd name="T6" fmla="*/ 1 w 360"/>
                <a:gd name="T7" fmla="*/ 2 h 416"/>
                <a:gd name="T8" fmla="*/ 0 w 360"/>
                <a:gd name="T9" fmla="*/ 3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416"/>
                <a:gd name="T17" fmla="*/ 360 w 360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416">
                  <a:moveTo>
                    <a:pt x="24" y="392"/>
                  </a:moveTo>
                  <a:cubicBezTo>
                    <a:pt x="0" y="368"/>
                    <a:pt x="120" y="112"/>
                    <a:pt x="168" y="56"/>
                  </a:cubicBezTo>
                  <a:cubicBezTo>
                    <a:pt x="216" y="0"/>
                    <a:pt x="288" y="32"/>
                    <a:pt x="312" y="56"/>
                  </a:cubicBezTo>
                  <a:cubicBezTo>
                    <a:pt x="336" y="80"/>
                    <a:pt x="360" y="144"/>
                    <a:pt x="312" y="200"/>
                  </a:cubicBezTo>
                  <a:cubicBezTo>
                    <a:pt x="264" y="256"/>
                    <a:pt x="48" y="416"/>
                    <a:pt x="24" y="392"/>
                  </a:cubicBez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grpSp>
          <p:nvGrpSpPr>
            <p:cNvPr id="36908" name="Group 256"/>
            <p:cNvGrpSpPr>
              <a:grpSpLocks/>
            </p:cNvGrpSpPr>
            <p:nvPr/>
          </p:nvGrpSpPr>
          <p:grpSpPr bwMode="auto">
            <a:xfrm rot="-1784693">
              <a:off x="3516" y="780"/>
              <a:ext cx="135" cy="269"/>
              <a:chOff x="3888" y="2448"/>
              <a:chExt cx="192" cy="336"/>
            </a:xfrm>
          </p:grpSpPr>
          <p:sp>
            <p:nvSpPr>
              <p:cNvPr id="36962" name="Oval 25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63" name="Oval 25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09" name="Group 259"/>
            <p:cNvGrpSpPr>
              <a:grpSpLocks/>
            </p:cNvGrpSpPr>
            <p:nvPr/>
          </p:nvGrpSpPr>
          <p:grpSpPr bwMode="auto">
            <a:xfrm rot="-1226407">
              <a:off x="3695" y="691"/>
              <a:ext cx="134" cy="268"/>
              <a:chOff x="3888" y="2448"/>
              <a:chExt cx="192" cy="336"/>
            </a:xfrm>
          </p:grpSpPr>
          <p:sp>
            <p:nvSpPr>
              <p:cNvPr id="36960" name="Oval 26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61" name="Oval 26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0" name="Group 262"/>
            <p:cNvGrpSpPr>
              <a:grpSpLocks/>
            </p:cNvGrpSpPr>
            <p:nvPr/>
          </p:nvGrpSpPr>
          <p:grpSpPr bwMode="auto">
            <a:xfrm rot="-6686076">
              <a:off x="3225" y="1563"/>
              <a:ext cx="134" cy="268"/>
              <a:chOff x="3888" y="2448"/>
              <a:chExt cx="192" cy="336"/>
            </a:xfrm>
          </p:grpSpPr>
          <p:sp>
            <p:nvSpPr>
              <p:cNvPr id="36958" name="Oval 26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59" name="Oval 26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1" name="Group 265"/>
            <p:cNvGrpSpPr>
              <a:grpSpLocks/>
            </p:cNvGrpSpPr>
            <p:nvPr/>
          </p:nvGrpSpPr>
          <p:grpSpPr bwMode="auto">
            <a:xfrm rot="-7339862">
              <a:off x="3315" y="1696"/>
              <a:ext cx="134" cy="269"/>
              <a:chOff x="3888" y="2448"/>
              <a:chExt cx="192" cy="336"/>
            </a:xfrm>
          </p:grpSpPr>
          <p:sp>
            <p:nvSpPr>
              <p:cNvPr id="36956" name="Oval 26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57" name="Oval 26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2" name="Group 268"/>
            <p:cNvGrpSpPr>
              <a:grpSpLocks/>
            </p:cNvGrpSpPr>
            <p:nvPr/>
          </p:nvGrpSpPr>
          <p:grpSpPr bwMode="auto">
            <a:xfrm rot="1286076" flipH="1">
              <a:off x="4053" y="691"/>
              <a:ext cx="134" cy="268"/>
              <a:chOff x="3888" y="2448"/>
              <a:chExt cx="192" cy="336"/>
            </a:xfrm>
          </p:grpSpPr>
          <p:sp>
            <p:nvSpPr>
              <p:cNvPr id="36954" name="Oval 26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55" name="Oval 27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3" name="Group 271"/>
            <p:cNvGrpSpPr>
              <a:grpSpLocks/>
            </p:cNvGrpSpPr>
            <p:nvPr/>
          </p:nvGrpSpPr>
          <p:grpSpPr bwMode="auto">
            <a:xfrm rot="1939862" flipH="1">
              <a:off x="4231" y="780"/>
              <a:ext cx="135" cy="269"/>
              <a:chOff x="3888" y="2448"/>
              <a:chExt cx="192" cy="336"/>
            </a:xfrm>
          </p:grpSpPr>
          <p:sp>
            <p:nvSpPr>
              <p:cNvPr id="36952" name="Oval 27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53" name="Oval 27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4" name="Group 274"/>
            <p:cNvGrpSpPr>
              <a:grpSpLocks/>
            </p:cNvGrpSpPr>
            <p:nvPr/>
          </p:nvGrpSpPr>
          <p:grpSpPr bwMode="auto">
            <a:xfrm rot="-1904367" flipH="1" flipV="1">
              <a:off x="4277" y="1854"/>
              <a:ext cx="133" cy="268"/>
              <a:chOff x="3888" y="2448"/>
              <a:chExt cx="192" cy="336"/>
            </a:xfrm>
          </p:grpSpPr>
          <p:sp>
            <p:nvSpPr>
              <p:cNvPr id="36950" name="Oval 275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51" name="Oval 276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5" name="Group 277"/>
            <p:cNvGrpSpPr>
              <a:grpSpLocks/>
            </p:cNvGrpSpPr>
            <p:nvPr/>
          </p:nvGrpSpPr>
          <p:grpSpPr bwMode="auto">
            <a:xfrm rot="-1939862" flipH="1" flipV="1">
              <a:off x="4142" y="1943"/>
              <a:ext cx="135" cy="268"/>
              <a:chOff x="3888" y="2448"/>
              <a:chExt cx="192" cy="336"/>
            </a:xfrm>
          </p:grpSpPr>
          <p:sp>
            <p:nvSpPr>
              <p:cNvPr id="36948" name="Oval 27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49" name="Oval 27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6" name="Group 280"/>
            <p:cNvGrpSpPr>
              <a:grpSpLocks/>
            </p:cNvGrpSpPr>
            <p:nvPr/>
          </p:nvGrpSpPr>
          <p:grpSpPr bwMode="auto">
            <a:xfrm rot="-3571198">
              <a:off x="3271" y="981"/>
              <a:ext cx="134" cy="269"/>
              <a:chOff x="3888" y="2448"/>
              <a:chExt cx="192" cy="336"/>
            </a:xfrm>
          </p:grpSpPr>
          <p:sp>
            <p:nvSpPr>
              <p:cNvPr id="36946" name="Oval 281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47" name="Oval 282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7" name="Group 283"/>
            <p:cNvGrpSpPr>
              <a:grpSpLocks/>
            </p:cNvGrpSpPr>
            <p:nvPr/>
          </p:nvGrpSpPr>
          <p:grpSpPr bwMode="auto">
            <a:xfrm rot="-4324977">
              <a:off x="3225" y="1160"/>
              <a:ext cx="134" cy="268"/>
              <a:chOff x="3888" y="2448"/>
              <a:chExt cx="192" cy="336"/>
            </a:xfrm>
          </p:grpSpPr>
          <p:sp>
            <p:nvSpPr>
              <p:cNvPr id="36944" name="Oval 28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45" name="Oval 28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8" name="Group 286"/>
            <p:cNvGrpSpPr>
              <a:grpSpLocks/>
            </p:cNvGrpSpPr>
            <p:nvPr/>
          </p:nvGrpSpPr>
          <p:grpSpPr bwMode="auto">
            <a:xfrm rot="3979296" flipH="1">
              <a:off x="4523" y="1116"/>
              <a:ext cx="134" cy="268"/>
              <a:chOff x="3888" y="2448"/>
              <a:chExt cx="192" cy="336"/>
            </a:xfrm>
          </p:grpSpPr>
          <p:sp>
            <p:nvSpPr>
              <p:cNvPr id="36942" name="Oval 287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43" name="Oval 28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19" name="Group 289"/>
            <p:cNvGrpSpPr>
              <a:grpSpLocks/>
            </p:cNvGrpSpPr>
            <p:nvPr/>
          </p:nvGrpSpPr>
          <p:grpSpPr bwMode="auto">
            <a:xfrm rot="3979296" flipH="1">
              <a:off x="4478" y="981"/>
              <a:ext cx="134" cy="269"/>
              <a:chOff x="3888" y="2448"/>
              <a:chExt cx="192" cy="336"/>
            </a:xfrm>
          </p:grpSpPr>
          <p:sp>
            <p:nvSpPr>
              <p:cNvPr id="36940" name="Oval 29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41" name="Oval 291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20" name="Group 292"/>
            <p:cNvGrpSpPr>
              <a:grpSpLocks/>
            </p:cNvGrpSpPr>
            <p:nvPr/>
          </p:nvGrpSpPr>
          <p:grpSpPr bwMode="auto">
            <a:xfrm rot="5900997">
              <a:off x="4523" y="1429"/>
              <a:ext cx="134" cy="268"/>
              <a:chOff x="3888" y="2448"/>
              <a:chExt cx="192" cy="336"/>
            </a:xfrm>
          </p:grpSpPr>
          <p:sp>
            <p:nvSpPr>
              <p:cNvPr id="36938" name="Oval 293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39" name="Oval 294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21" name="Group 295"/>
            <p:cNvGrpSpPr>
              <a:grpSpLocks/>
            </p:cNvGrpSpPr>
            <p:nvPr/>
          </p:nvGrpSpPr>
          <p:grpSpPr bwMode="auto">
            <a:xfrm rot="6590298">
              <a:off x="4478" y="1607"/>
              <a:ext cx="134" cy="269"/>
              <a:chOff x="3888" y="2448"/>
              <a:chExt cx="192" cy="336"/>
            </a:xfrm>
          </p:grpSpPr>
          <p:sp>
            <p:nvSpPr>
              <p:cNvPr id="36936" name="Oval 29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37" name="Oval 29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22" name="Group 298"/>
            <p:cNvGrpSpPr>
              <a:grpSpLocks/>
            </p:cNvGrpSpPr>
            <p:nvPr/>
          </p:nvGrpSpPr>
          <p:grpSpPr bwMode="auto">
            <a:xfrm rot="-9360471">
              <a:off x="3561" y="1943"/>
              <a:ext cx="134" cy="268"/>
              <a:chOff x="3888" y="2448"/>
              <a:chExt cx="192" cy="336"/>
            </a:xfrm>
          </p:grpSpPr>
          <p:sp>
            <p:nvSpPr>
              <p:cNvPr id="36934" name="Oval 299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35" name="Oval 30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grpSp>
          <p:nvGrpSpPr>
            <p:cNvPr id="36923" name="Group 301"/>
            <p:cNvGrpSpPr>
              <a:grpSpLocks/>
            </p:cNvGrpSpPr>
            <p:nvPr/>
          </p:nvGrpSpPr>
          <p:grpSpPr bwMode="auto">
            <a:xfrm rot="-10239734">
              <a:off x="3695" y="1988"/>
              <a:ext cx="134" cy="268"/>
              <a:chOff x="3888" y="2448"/>
              <a:chExt cx="192" cy="336"/>
            </a:xfrm>
          </p:grpSpPr>
          <p:sp>
            <p:nvSpPr>
              <p:cNvPr id="36932" name="Oval 302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92" cy="96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933" name="Oval 303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288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sp>
          <p:nvSpPr>
            <p:cNvPr id="36924" name="Freeform 304"/>
            <p:cNvSpPr>
              <a:spLocks/>
            </p:cNvSpPr>
            <p:nvPr/>
          </p:nvSpPr>
          <p:spPr bwMode="auto">
            <a:xfrm>
              <a:off x="3655" y="1149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25" name="Freeform 305"/>
            <p:cNvSpPr>
              <a:spLocks/>
            </p:cNvSpPr>
            <p:nvPr/>
          </p:nvSpPr>
          <p:spPr bwMode="auto">
            <a:xfrm>
              <a:off x="3655" y="1263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26" name="Freeform 306"/>
            <p:cNvSpPr>
              <a:spLocks/>
            </p:cNvSpPr>
            <p:nvPr/>
          </p:nvSpPr>
          <p:spPr bwMode="auto">
            <a:xfrm>
              <a:off x="3655" y="1034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27" name="Freeform 307"/>
            <p:cNvSpPr>
              <a:spLocks/>
            </p:cNvSpPr>
            <p:nvPr/>
          </p:nvSpPr>
          <p:spPr bwMode="auto">
            <a:xfrm>
              <a:off x="3655" y="1378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28" name="Freeform 308"/>
            <p:cNvSpPr>
              <a:spLocks/>
            </p:cNvSpPr>
            <p:nvPr/>
          </p:nvSpPr>
          <p:spPr bwMode="auto">
            <a:xfrm>
              <a:off x="3655" y="1492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29" name="Freeform 309"/>
            <p:cNvSpPr>
              <a:spLocks/>
            </p:cNvSpPr>
            <p:nvPr/>
          </p:nvSpPr>
          <p:spPr bwMode="auto">
            <a:xfrm>
              <a:off x="3655" y="1607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30" name="Freeform 310"/>
            <p:cNvSpPr>
              <a:spLocks/>
            </p:cNvSpPr>
            <p:nvPr/>
          </p:nvSpPr>
          <p:spPr bwMode="auto">
            <a:xfrm>
              <a:off x="3655" y="1721"/>
              <a:ext cx="572" cy="77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931" name="Freeform 311"/>
            <p:cNvSpPr>
              <a:spLocks/>
            </p:cNvSpPr>
            <p:nvPr/>
          </p:nvSpPr>
          <p:spPr bwMode="auto">
            <a:xfrm>
              <a:off x="3655" y="1836"/>
              <a:ext cx="572" cy="76"/>
            </a:xfrm>
            <a:custGeom>
              <a:avLst/>
              <a:gdLst>
                <a:gd name="T0" fmla="*/ 0 w 4848"/>
                <a:gd name="T1" fmla="*/ 0 h 720"/>
                <a:gd name="T2" fmla="*/ 0 w 4848"/>
                <a:gd name="T3" fmla="*/ 0 h 720"/>
                <a:gd name="T4" fmla="*/ 0 w 4848"/>
                <a:gd name="T5" fmla="*/ 0 h 720"/>
                <a:gd name="T6" fmla="*/ 0 w 4848"/>
                <a:gd name="T7" fmla="*/ 0 h 720"/>
                <a:gd name="T8" fmla="*/ 0 w 4848"/>
                <a:gd name="T9" fmla="*/ 0 h 720"/>
                <a:gd name="T10" fmla="*/ 0 w 4848"/>
                <a:gd name="T11" fmla="*/ 0 h 720"/>
                <a:gd name="T12" fmla="*/ 0 w 4848"/>
                <a:gd name="T13" fmla="*/ 0 h 720"/>
                <a:gd name="T14" fmla="*/ 0 w 4848"/>
                <a:gd name="T15" fmla="*/ 0 h 720"/>
                <a:gd name="T16" fmla="*/ 0 w 4848"/>
                <a:gd name="T17" fmla="*/ 0 h 720"/>
                <a:gd name="T18" fmla="*/ 0 w 4848"/>
                <a:gd name="T19" fmla="*/ 0 h 720"/>
                <a:gd name="T20" fmla="*/ 0 w 4848"/>
                <a:gd name="T21" fmla="*/ 0 h 720"/>
                <a:gd name="T22" fmla="*/ 0 w 4848"/>
                <a:gd name="T23" fmla="*/ 0 h 720"/>
                <a:gd name="T24" fmla="*/ 0 w 4848"/>
                <a:gd name="T25" fmla="*/ 0 h 720"/>
                <a:gd name="T26" fmla="*/ 0 w 4848"/>
                <a:gd name="T27" fmla="*/ 0 h 720"/>
                <a:gd name="T28" fmla="*/ 0 w 4848"/>
                <a:gd name="T29" fmla="*/ 0 h 720"/>
                <a:gd name="T30" fmla="*/ 0 w 4848"/>
                <a:gd name="T31" fmla="*/ 0 h 720"/>
                <a:gd name="T32" fmla="*/ 0 w 4848"/>
                <a:gd name="T33" fmla="*/ 0 h 720"/>
                <a:gd name="T34" fmla="*/ 0 w 4848"/>
                <a:gd name="T35" fmla="*/ 0 h 7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"/>
                <a:gd name="T55" fmla="*/ 0 h 720"/>
                <a:gd name="T56" fmla="*/ 4848 w 4848"/>
                <a:gd name="T57" fmla="*/ 720 h 7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" h="720">
                  <a:moveTo>
                    <a:pt x="0" y="672"/>
                  </a:moveTo>
                  <a:cubicBezTo>
                    <a:pt x="96" y="360"/>
                    <a:pt x="192" y="48"/>
                    <a:pt x="288" y="48"/>
                  </a:cubicBezTo>
                  <a:cubicBezTo>
                    <a:pt x="384" y="48"/>
                    <a:pt x="472" y="672"/>
                    <a:pt x="576" y="672"/>
                  </a:cubicBezTo>
                  <a:cubicBezTo>
                    <a:pt x="680" y="672"/>
                    <a:pt x="808" y="48"/>
                    <a:pt x="912" y="48"/>
                  </a:cubicBezTo>
                  <a:cubicBezTo>
                    <a:pt x="1016" y="48"/>
                    <a:pt x="1096" y="672"/>
                    <a:pt x="1200" y="672"/>
                  </a:cubicBezTo>
                  <a:cubicBezTo>
                    <a:pt x="1304" y="672"/>
                    <a:pt x="1432" y="48"/>
                    <a:pt x="1536" y="48"/>
                  </a:cubicBezTo>
                  <a:cubicBezTo>
                    <a:pt x="1640" y="48"/>
                    <a:pt x="1728" y="672"/>
                    <a:pt x="1824" y="672"/>
                  </a:cubicBezTo>
                  <a:cubicBezTo>
                    <a:pt x="1920" y="672"/>
                    <a:pt x="2016" y="40"/>
                    <a:pt x="2112" y="48"/>
                  </a:cubicBezTo>
                  <a:cubicBezTo>
                    <a:pt x="2208" y="56"/>
                    <a:pt x="2312" y="720"/>
                    <a:pt x="2400" y="720"/>
                  </a:cubicBezTo>
                  <a:cubicBezTo>
                    <a:pt x="2488" y="720"/>
                    <a:pt x="2544" y="48"/>
                    <a:pt x="2640" y="48"/>
                  </a:cubicBezTo>
                  <a:cubicBezTo>
                    <a:pt x="2736" y="48"/>
                    <a:pt x="2880" y="720"/>
                    <a:pt x="2976" y="720"/>
                  </a:cubicBezTo>
                  <a:cubicBezTo>
                    <a:pt x="3072" y="720"/>
                    <a:pt x="3136" y="56"/>
                    <a:pt x="3216" y="48"/>
                  </a:cubicBezTo>
                  <a:cubicBezTo>
                    <a:pt x="3296" y="40"/>
                    <a:pt x="3376" y="672"/>
                    <a:pt x="3456" y="672"/>
                  </a:cubicBezTo>
                  <a:cubicBezTo>
                    <a:pt x="3536" y="672"/>
                    <a:pt x="3600" y="48"/>
                    <a:pt x="3696" y="48"/>
                  </a:cubicBezTo>
                  <a:cubicBezTo>
                    <a:pt x="3792" y="48"/>
                    <a:pt x="3936" y="672"/>
                    <a:pt x="4032" y="672"/>
                  </a:cubicBezTo>
                  <a:cubicBezTo>
                    <a:pt x="4128" y="672"/>
                    <a:pt x="4176" y="48"/>
                    <a:pt x="4272" y="48"/>
                  </a:cubicBezTo>
                  <a:cubicBezTo>
                    <a:pt x="4368" y="48"/>
                    <a:pt x="4512" y="680"/>
                    <a:pt x="4608" y="672"/>
                  </a:cubicBezTo>
                  <a:cubicBezTo>
                    <a:pt x="4704" y="664"/>
                    <a:pt x="4776" y="332"/>
                    <a:pt x="4848" y="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6889" name="Line 312"/>
          <p:cNvSpPr>
            <a:spLocks noChangeShapeType="1"/>
          </p:cNvSpPr>
          <p:nvPr/>
        </p:nvSpPr>
        <p:spPr bwMode="auto">
          <a:xfrm>
            <a:off x="3733800" y="2209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36890" name="Group 313"/>
          <p:cNvGrpSpPr>
            <a:grpSpLocks/>
          </p:cNvGrpSpPr>
          <p:nvPr/>
        </p:nvGrpSpPr>
        <p:grpSpPr bwMode="auto">
          <a:xfrm>
            <a:off x="3733800" y="2780928"/>
            <a:ext cx="923925" cy="1867272"/>
            <a:chOff x="4433" y="1541"/>
            <a:chExt cx="792" cy="2000"/>
          </a:xfrm>
        </p:grpSpPr>
        <p:sp>
          <p:nvSpPr>
            <p:cNvPr id="36896" name="Freeform 314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897" name="Freeform 315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36891" name="Group 316"/>
          <p:cNvGrpSpPr>
            <a:grpSpLocks/>
          </p:cNvGrpSpPr>
          <p:nvPr/>
        </p:nvGrpSpPr>
        <p:grpSpPr bwMode="auto">
          <a:xfrm>
            <a:off x="6019800" y="2780928"/>
            <a:ext cx="923925" cy="1867272"/>
            <a:chOff x="4433" y="1541"/>
            <a:chExt cx="792" cy="2000"/>
          </a:xfrm>
        </p:grpSpPr>
        <p:sp>
          <p:nvSpPr>
            <p:cNvPr id="36894" name="Freeform 317"/>
            <p:cNvSpPr>
              <a:spLocks/>
            </p:cNvSpPr>
            <p:nvPr/>
          </p:nvSpPr>
          <p:spPr bwMode="auto">
            <a:xfrm flipH="1">
              <a:off x="4433" y="1891"/>
              <a:ext cx="792" cy="1650"/>
            </a:xfrm>
            <a:custGeom>
              <a:avLst/>
              <a:gdLst>
                <a:gd name="T0" fmla="*/ 1 w 1156"/>
                <a:gd name="T1" fmla="*/ 10 h 2495"/>
                <a:gd name="T2" fmla="*/ 1 w 1156"/>
                <a:gd name="T3" fmla="*/ 7 h 2495"/>
                <a:gd name="T4" fmla="*/ 3 w 1156"/>
                <a:gd name="T5" fmla="*/ 4 h 2495"/>
                <a:gd name="T6" fmla="*/ 5 w 1156"/>
                <a:gd name="T7" fmla="*/ 2 h 2495"/>
                <a:gd name="T8" fmla="*/ 10 w 1156"/>
                <a:gd name="T9" fmla="*/ 1 h 2495"/>
                <a:gd name="T10" fmla="*/ 14 w 1156"/>
                <a:gd name="T11" fmla="*/ 0 h 2495"/>
                <a:gd name="T12" fmla="*/ 46 w 1156"/>
                <a:gd name="T13" fmla="*/ 1 h 2495"/>
                <a:gd name="T14" fmla="*/ 50 w 1156"/>
                <a:gd name="T15" fmla="*/ 1 h 2495"/>
                <a:gd name="T16" fmla="*/ 53 w 1156"/>
                <a:gd name="T17" fmla="*/ 3 h 2495"/>
                <a:gd name="T18" fmla="*/ 54 w 1156"/>
                <a:gd name="T19" fmla="*/ 6 h 2495"/>
                <a:gd name="T20" fmla="*/ 56 w 1156"/>
                <a:gd name="T21" fmla="*/ 9 h 2495"/>
                <a:gd name="T22" fmla="*/ 56 w 1156"/>
                <a:gd name="T23" fmla="*/ 39 h 2495"/>
                <a:gd name="T24" fmla="*/ 55 w 1156"/>
                <a:gd name="T25" fmla="*/ 42 h 2495"/>
                <a:gd name="T26" fmla="*/ 53 w 1156"/>
                <a:gd name="T27" fmla="*/ 42 h 2495"/>
                <a:gd name="T28" fmla="*/ 50 w 1156"/>
                <a:gd name="T29" fmla="*/ 43 h 2495"/>
                <a:gd name="T30" fmla="*/ 47 w 1156"/>
                <a:gd name="T31" fmla="*/ 42 h 2495"/>
                <a:gd name="T32" fmla="*/ 47 w 1156"/>
                <a:gd name="T33" fmla="*/ 41 h 2495"/>
                <a:gd name="T34" fmla="*/ 46 w 1156"/>
                <a:gd name="T35" fmla="*/ 15 h 2495"/>
                <a:gd name="T36" fmla="*/ 45 w 1156"/>
                <a:gd name="T37" fmla="*/ 15 h 2495"/>
                <a:gd name="T38" fmla="*/ 44 w 1156"/>
                <a:gd name="T39" fmla="*/ 15 h 2495"/>
                <a:gd name="T40" fmla="*/ 44 w 1156"/>
                <a:gd name="T41" fmla="*/ 89 h 2495"/>
                <a:gd name="T42" fmla="*/ 41 w 1156"/>
                <a:gd name="T43" fmla="*/ 90 h 2495"/>
                <a:gd name="T44" fmla="*/ 38 w 1156"/>
                <a:gd name="T45" fmla="*/ 91 h 2495"/>
                <a:gd name="T46" fmla="*/ 34 w 1156"/>
                <a:gd name="T47" fmla="*/ 91 h 2495"/>
                <a:gd name="T48" fmla="*/ 31 w 1156"/>
                <a:gd name="T49" fmla="*/ 89 h 2495"/>
                <a:gd name="T50" fmla="*/ 29 w 1156"/>
                <a:gd name="T51" fmla="*/ 87 h 2495"/>
                <a:gd name="T52" fmla="*/ 29 w 1156"/>
                <a:gd name="T53" fmla="*/ 42 h 2495"/>
                <a:gd name="T54" fmla="*/ 28 w 1156"/>
                <a:gd name="T55" fmla="*/ 42 h 2495"/>
                <a:gd name="T56" fmla="*/ 27 w 1156"/>
                <a:gd name="T57" fmla="*/ 43 h 2495"/>
                <a:gd name="T58" fmla="*/ 27 w 1156"/>
                <a:gd name="T59" fmla="*/ 89 h 2495"/>
                <a:gd name="T60" fmla="*/ 24 w 1156"/>
                <a:gd name="T61" fmla="*/ 91 h 2495"/>
                <a:gd name="T62" fmla="*/ 20 w 1156"/>
                <a:gd name="T63" fmla="*/ 91 h 2495"/>
                <a:gd name="T64" fmla="*/ 16 w 1156"/>
                <a:gd name="T65" fmla="*/ 91 h 2495"/>
                <a:gd name="T66" fmla="*/ 12 w 1156"/>
                <a:gd name="T67" fmla="*/ 89 h 2495"/>
                <a:gd name="T68" fmla="*/ 12 w 1156"/>
                <a:gd name="T69" fmla="*/ 16 h 2495"/>
                <a:gd name="T70" fmla="*/ 12 w 1156"/>
                <a:gd name="T71" fmla="*/ 15 h 2495"/>
                <a:gd name="T72" fmla="*/ 11 w 1156"/>
                <a:gd name="T73" fmla="*/ 15 h 2495"/>
                <a:gd name="T74" fmla="*/ 10 w 1156"/>
                <a:gd name="T75" fmla="*/ 39 h 2495"/>
                <a:gd name="T76" fmla="*/ 10 w 1156"/>
                <a:gd name="T77" fmla="*/ 42 h 2495"/>
                <a:gd name="T78" fmla="*/ 7 w 1156"/>
                <a:gd name="T79" fmla="*/ 42 h 2495"/>
                <a:gd name="T80" fmla="*/ 3 w 1156"/>
                <a:gd name="T81" fmla="*/ 43 h 2495"/>
                <a:gd name="T82" fmla="*/ 1 w 1156"/>
                <a:gd name="T83" fmla="*/ 42 h 2495"/>
                <a:gd name="T84" fmla="*/ 1 w 1156"/>
                <a:gd name="T85" fmla="*/ 40 h 2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6"/>
                <a:gd name="T130" fmla="*/ 0 h 2495"/>
                <a:gd name="T131" fmla="*/ 1156 w 1156"/>
                <a:gd name="T132" fmla="*/ 2495 h 2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6" h="2495">
                  <a:moveTo>
                    <a:pt x="0" y="1075"/>
                  </a:moveTo>
                  <a:lnTo>
                    <a:pt x="0" y="306"/>
                  </a:lnTo>
                  <a:lnTo>
                    <a:pt x="4" y="269"/>
                  </a:lnTo>
                  <a:lnTo>
                    <a:pt x="11" y="236"/>
                  </a:lnTo>
                  <a:lnTo>
                    <a:pt x="17" y="204"/>
                  </a:lnTo>
                  <a:lnTo>
                    <a:pt x="27" y="175"/>
                  </a:lnTo>
                  <a:lnTo>
                    <a:pt x="38" y="148"/>
                  </a:lnTo>
                  <a:lnTo>
                    <a:pt x="51" y="123"/>
                  </a:lnTo>
                  <a:lnTo>
                    <a:pt x="65" y="101"/>
                  </a:lnTo>
                  <a:lnTo>
                    <a:pt x="81" y="80"/>
                  </a:lnTo>
                  <a:lnTo>
                    <a:pt x="98" y="62"/>
                  </a:lnTo>
                  <a:lnTo>
                    <a:pt x="119" y="47"/>
                  </a:lnTo>
                  <a:lnTo>
                    <a:pt x="142" y="33"/>
                  </a:lnTo>
                  <a:lnTo>
                    <a:pt x="166" y="21"/>
                  </a:lnTo>
                  <a:lnTo>
                    <a:pt x="193" y="13"/>
                  </a:lnTo>
                  <a:lnTo>
                    <a:pt x="220" y="6"/>
                  </a:lnTo>
                  <a:lnTo>
                    <a:pt x="251" y="2"/>
                  </a:lnTo>
                  <a:lnTo>
                    <a:pt x="285" y="0"/>
                  </a:lnTo>
                  <a:lnTo>
                    <a:pt x="884" y="0"/>
                  </a:lnTo>
                  <a:lnTo>
                    <a:pt x="918" y="3"/>
                  </a:lnTo>
                  <a:lnTo>
                    <a:pt x="949" y="9"/>
                  </a:lnTo>
                  <a:lnTo>
                    <a:pt x="977" y="18"/>
                  </a:lnTo>
                  <a:lnTo>
                    <a:pt x="1004" y="27"/>
                  </a:lnTo>
                  <a:lnTo>
                    <a:pt x="1027" y="40"/>
                  </a:lnTo>
                  <a:lnTo>
                    <a:pt x="1048" y="53"/>
                  </a:lnTo>
                  <a:lnTo>
                    <a:pt x="1067" y="70"/>
                  </a:lnTo>
                  <a:lnTo>
                    <a:pt x="1084" y="87"/>
                  </a:lnTo>
                  <a:lnTo>
                    <a:pt x="1099" y="107"/>
                  </a:lnTo>
                  <a:lnTo>
                    <a:pt x="1112" y="127"/>
                  </a:lnTo>
                  <a:lnTo>
                    <a:pt x="1123" y="152"/>
                  </a:lnTo>
                  <a:lnTo>
                    <a:pt x="1133" y="176"/>
                  </a:lnTo>
                  <a:lnTo>
                    <a:pt x="1141" y="202"/>
                  </a:lnTo>
                  <a:lnTo>
                    <a:pt x="1148" y="230"/>
                  </a:lnTo>
                  <a:lnTo>
                    <a:pt x="1152" y="260"/>
                  </a:lnTo>
                  <a:lnTo>
                    <a:pt x="1156" y="292"/>
                  </a:lnTo>
                  <a:lnTo>
                    <a:pt x="1156" y="1067"/>
                  </a:lnTo>
                  <a:lnTo>
                    <a:pt x="1153" y="1088"/>
                  </a:lnTo>
                  <a:lnTo>
                    <a:pt x="1148" y="1108"/>
                  </a:lnTo>
                  <a:lnTo>
                    <a:pt x="1138" y="1126"/>
                  </a:lnTo>
                  <a:lnTo>
                    <a:pt x="1124" y="1140"/>
                  </a:lnTo>
                  <a:lnTo>
                    <a:pt x="1108" y="1152"/>
                  </a:lnTo>
                  <a:lnTo>
                    <a:pt x="1091" y="1161"/>
                  </a:lnTo>
                  <a:lnTo>
                    <a:pt x="1073" y="1167"/>
                  </a:lnTo>
                  <a:lnTo>
                    <a:pt x="1053" y="1170"/>
                  </a:lnTo>
                  <a:lnTo>
                    <a:pt x="1035" y="1170"/>
                  </a:lnTo>
                  <a:lnTo>
                    <a:pt x="1015" y="1167"/>
                  </a:lnTo>
                  <a:lnTo>
                    <a:pt x="998" y="1161"/>
                  </a:lnTo>
                  <a:lnTo>
                    <a:pt x="982" y="1153"/>
                  </a:lnTo>
                  <a:lnTo>
                    <a:pt x="969" y="1139"/>
                  </a:lnTo>
                  <a:lnTo>
                    <a:pt x="959" y="1124"/>
                  </a:lnTo>
                  <a:lnTo>
                    <a:pt x="952" y="1106"/>
                  </a:lnTo>
                  <a:lnTo>
                    <a:pt x="951" y="1083"/>
                  </a:lnTo>
                  <a:lnTo>
                    <a:pt x="951" y="424"/>
                  </a:lnTo>
                  <a:lnTo>
                    <a:pt x="947" y="413"/>
                  </a:lnTo>
                  <a:lnTo>
                    <a:pt x="941" y="407"/>
                  </a:lnTo>
                  <a:lnTo>
                    <a:pt x="932" y="404"/>
                  </a:lnTo>
                  <a:lnTo>
                    <a:pt x="924" y="403"/>
                  </a:lnTo>
                  <a:lnTo>
                    <a:pt x="916" y="404"/>
                  </a:lnTo>
                  <a:lnTo>
                    <a:pt x="909" y="407"/>
                  </a:lnTo>
                  <a:lnTo>
                    <a:pt x="906" y="413"/>
                  </a:lnTo>
                  <a:lnTo>
                    <a:pt x="907" y="424"/>
                  </a:lnTo>
                  <a:lnTo>
                    <a:pt x="907" y="2386"/>
                  </a:lnTo>
                  <a:lnTo>
                    <a:pt x="901" y="2411"/>
                  </a:lnTo>
                  <a:lnTo>
                    <a:pt x="891" y="2433"/>
                  </a:lnTo>
                  <a:lnTo>
                    <a:pt x="875" y="2453"/>
                  </a:lnTo>
                  <a:lnTo>
                    <a:pt x="855" y="2468"/>
                  </a:lnTo>
                  <a:lnTo>
                    <a:pt x="831" y="2480"/>
                  </a:lnTo>
                  <a:lnTo>
                    <a:pt x="807" y="2488"/>
                  </a:lnTo>
                  <a:lnTo>
                    <a:pt x="779" y="2494"/>
                  </a:lnTo>
                  <a:lnTo>
                    <a:pt x="751" y="2495"/>
                  </a:lnTo>
                  <a:lnTo>
                    <a:pt x="724" y="2494"/>
                  </a:lnTo>
                  <a:lnTo>
                    <a:pt x="696" y="2487"/>
                  </a:lnTo>
                  <a:lnTo>
                    <a:pt x="672" y="2478"/>
                  </a:lnTo>
                  <a:lnTo>
                    <a:pt x="650" y="2465"/>
                  </a:lnTo>
                  <a:lnTo>
                    <a:pt x="630" y="2449"/>
                  </a:lnTo>
                  <a:lnTo>
                    <a:pt x="616" y="2428"/>
                  </a:lnTo>
                  <a:lnTo>
                    <a:pt x="608" y="2403"/>
                  </a:lnTo>
                  <a:lnTo>
                    <a:pt x="605" y="2377"/>
                  </a:lnTo>
                  <a:lnTo>
                    <a:pt x="610" y="1176"/>
                  </a:lnTo>
                  <a:lnTo>
                    <a:pt x="607" y="1166"/>
                  </a:lnTo>
                  <a:lnTo>
                    <a:pt x="602" y="1156"/>
                  </a:lnTo>
                  <a:lnTo>
                    <a:pt x="593" y="1151"/>
                  </a:lnTo>
                  <a:lnTo>
                    <a:pt x="585" y="1148"/>
                  </a:lnTo>
                  <a:lnTo>
                    <a:pt x="576" y="1149"/>
                  </a:lnTo>
                  <a:lnTo>
                    <a:pt x="568" y="1153"/>
                  </a:lnTo>
                  <a:lnTo>
                    <a:pt x="562" y="1160"/>
                  </a:lnTo>
                  <a:lnTo>
                    <a:pt x="561" y="1170"/>
                  </a:lnTo>
                  <a:lnTo>
                    <a:pt x="561" y="2390"/>
                  </a:lnTo>
                  <a:lnTo>
                    <a:pt x="558" y="2412"/>
                  </a:lnTo>
                  <a:lnTo>
                    <a:pt x="549" y="2434"/>
                  </a:lnTo>
                  <a:lnTo>
                    <a:pt x="535" y="2453"/>
                  </a:lnTo>
                  <a:lnTo>
                    <a:pt x="515" y="2468"/>
                  </a:lnTo>
                  <a:lnTo>
                    <a:pt x="491" y="2479"/>
                  </a:lnTo>
                  <a:lnTo>
                    <a:pt x="466" y="2487"/>
                  </a:lnTo>
                  <a:lnTo>
                    <a:pt x="437" y="2492"/>
                  </a:lnTo>
                  <a:lnTo>
                    <a:pt x="408" y="2493"/>
                  </a:lnTo>
                  <a:lnTo>
                    <a:pt x="379" y="2489"/>
                  </a:lnTo>
                  <a:lnTo>
                    <a:pt x="350" y="2484"/>
                  </a:lnTo>
                  <a:lnTo>
                    <a:pt x="324" y="2473"/>
                  </a:lnTo>
                  <a:lnTo>
                    <a:pt x="302" y="2460"/>
                  </a:lnTo>
                  <a:lnTo>
                    <a:pt x="282" y="2441"/>
                  </a:lnTo>
                  <a:lnTo>
                    <a:pt x="269" y="2419"/>
                  </a:lnTo>
                  <a:lnTo>
                    <a:pt x="259" y="2393"/>
                  </a:lnTo>
                  <a:lnTo>
                    <a:pt x="257" y="2363"/>
                  </a:lnTo>
                  <a:lnTo>
                    <a:pt x="257" y="424"/>
                  </a:lnTo>
                  <a:lnTo>
                    <a:pt x="254" y="416"/>
                  </a:lnTo>
                  <a:lnTo>
                    <a:pt x="249" y="410"/>
                  </a:lnTo>
                  <a:lnTo>
                    <a:pt x="241" y="406"/>
                  </a:lnTo>
                  <a:lnTo>
                    <a:pt x="233" y="404"/>
                  </a:lnTo>
                  <a:lnTo>
                    <a:pt x="226" y="406"/>
                  </a:lnTo>
                  <a:lnTo>
                    <a:pt x="218" y="411"/>
                  </a:lnTo>
                  <a:lnTo>
                    <a:pt x="214" y="417"/>
                  </a:lnTo>
                  <a:lnTo>
                    <a:pt x="212" y="427"/>
                  </a:lnTo>
                  <a:lnTo>
                    <a:pt x="212" y="1069"/>
                  </a:lnTo>
                  <a:lnTo>
                    <a:pt x="209" y="1091"/>
                  </a:lnTo>
                  <a:lnTo>
                    <a:pt x="202" y="1109"/>
                  </a:lnTo>
                  <a:lnTo>
                    <a:pt x="190" y="1126"/>
                  </a:lnTo>
                  <a:lnTo>
                    <a:pt x="176" y="1139"/>
                  </a:lnTo>
                  <a:lnTo>
                    <a:pt x="160" y="1151"/>
                  </a:lnTo>
                  <a:lnTo>
                    <a:pt x="142" y="1160"/>
                  </a:lnTo>
                  <a:lnTo>
                    <a:pt x="122" y="1164"/>
                  </a:lnTo>
                  <a:lnTo>
                    <a:pt x="103" y="1167"/>
                  </a:lnTo>
                  <a:lnTo>
                    <a:pt x="83" y="1167"/>
                  </a:lnTo>
                  <a:lnTo>
                    <a:pt x="64" y="1163"/>
                  </a:lnTo>
                  <a:lnTo>
                    <a:pt x="46" y="1156"/>
                  </a:lnTo>
                  <a:lnTo>
                    <a:pt x="31" y="1147"/>
                  </a:lnTo>
                  <a:lnTo>
                    <a:pt x="17" y="1133"/>
                  </a:lnTo>
                  <a:lnTo>
                    <a:pt x="8" y="1118"/>
                  </a:lnTo>
                  <a:lnTo>
                    <a:pt x="1" y="1098"/>
                  </a:lnTo>
                  <a:lnTo>
                    <a:pt x="0" y="1075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6895" name="Freeform 318"/>
            <p:cNvSpPr>
              <a:spLocks/>
            </p:cNvSpPr>
            <p:nvPr/>
          </p:nvSpPr>
          <p:spPr bwMode="auto">
            <a:xfrm flipH="1">
              <a:off x="4641" y="1541"/>
              <a:ext cx="355" cy="340"/>
            </a:xfrm>
            <a:custGeom>
              <a:avLst/>
              <a:gdLst>
                <a:gd name="T0" fmla="*/ 15 w 513"/>
                <a:gd name="T1" fmla="*/ 1 h 516"/>
                <a:gd name="T2" fmla="*/ 18 w 513"/>
                <a:gd name="T3" fmla="*/ 1 h 516"/>
                <a:gd name="T4" fmla="*/ 20 w 513"/>
                <a:gd name="T5" fmla="*/ 1 h 516"/>
                <a:gd name="T6" fmla="*/ 22 w 513"/>
                <a:gd name="T7" fmla="*/ 2 h 516"/>
                <a:gd name="T8" fmla="*/ 24 w 513"/>
                <a:gd name="T9" fmla="*/ 3 h 516"/>
                <a:gd name="T10" fmla="*/ 26 w 513"/>
                <a:gd name="T11" fmla="*/ 5 h 516"/>
                <a:gd name="T12" fmla="*/ 26 w 513"/>
                <a:gd name="T13" fmla="*/ 6 h 516"/>
                <a:gd name="T14" fmla="*/ 27 w 513"/>
                <a:gd name="T15" fmla="*/ 8 h 516"/>
                <a:gd name="T16" fmla="*/ 27 w 513"/>
                <a:gd name="T17" fmla="*/ 10 h 516"/>
                <a:gd name="T18" fmla="*/ 26 w 513"/>
                <a:gd name="T19" fmla="*/ 12 h 516"/>
                <a:gd name="T20" fmla="*/ 26 w 513"/>
                <a:gd name="T21" fmla="*/ 13 h 516"/>
                <a:gd name="T22" fmla="*/ 24 w 513"/>
                <a:gd name="T23" fmla="*/ 15 h 516"/>
                <a:gd name="T24" fmla="*/ 22 w 513"/>
                <a:gd name="T25" fmla="*/ 16 h 516"/>
                <a:gd name="T26" fmla="*/ 20 w 513"/>
                <a:gd name="T27" fmla="*/ 17 h 516"/>
                <a:gd name="T28" fmla="*/ 18 w 513"/>
                <a:gd name="T29" fmla="*/ 18 h 516"/>
                <a:gd name="T30" fmla="*/ 15 w 513"/>
                <a:gd name="T31" fmla="*/ 18 h 516"/>
                <a:gd name="T32" fmla="*/ 12 w 513"/>
                <a:gd name="T33" fmla="*/ 18 h 516"/>
                <a:gd name="T34" fmla="*/ 10 w 513"/>
                <a:gd name="T35" fmla="*/ 18 h 516"/>
                <a:gd name="T36" fmla="*/ 7 w 513"/>
                <a:gd name="T37" fmla="*/ 17 h 516"/>
                <a:gd name="T38" fmla="*/ 5 w 513"/>
                <a:gd name="T39" fmla="*/ 16 h 516"/>
                <a:gd name="T40" fmla="*/ 3 w 513"/>
                <a:gd name="T41" fmla="*/ 15 h 516"/>
                <a:gd name="T42" fmla="*/ 1 w 513"/>
                <a:gd name="T43" fmla="*/ 13 h 516"/>
                <a:gd name="T44" fmla="*/ 1 w 513"/>
                <a:gd name="T45" fmla="*/ 12 h 516"/>
                <a:gd name="T46" fmla="*/ 1 w 513"/>
                <a:gd name="T47" fmla="*/ 10 h 516"/>
                <a:gd name="T48" fmla="*/ 1 w 513"/>
                <a:gd name="T49" fmla="*/ 8 h 516"/>
                <a:gd name="T50" fmla="*/ 1 w 513"/>
                <a:gd name="T51" fmla="*/ 6 h 516"/>
                <a:gd name="T52" fmla="*/ 1 w 513"/>
                <a:gd name="T53" fmla="*/ 5 h 516"/>
                <a:gd name="T54" fmla="*/ 3 w 513"/>
                <a:gd name="T55" fmla="*/ 3 h 516"/>
                <a:gd name="T56" fmla="*/ 5 w 513"/>
                <a:gd name="T57" fmla="*/ 2 h 516"/>
                <a:gd name="T58" fmla="*/ 7 w 513"/>
                <a:gd name="T59" fmla="*/ 1 h 516"/>
                <a:gd name="T60" fmla="*/ 10 w 513"/>
                <a:gd name="T61" fmla="*/ 1 h 516"/>
                <a:gd name="T62" fmla="*/ 12 w 513"/>
                <a:gd name="T63" fmla="*/ 1 h 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516"/>
                <a:gd name="T98" fmla="*/ 513 w 513"/>
                <a:gd name="T99" fmla="*/ 516 h 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516">
                  <a:moveTo>
                    <a:pt x="255" y="0"/>
                  </a:moveTo>
                  <a:lnTo>
                    <a:pt x="282" y="1"/>
                  </a:lnTo>
                  <a:lnTo>
                    <a:pt x="307" y="6"/>
                  </a:lnTo>
                  <a:lnTo>
                    <a:pt x="333" y="11"/>
                  </a:lnTo>
                  <a:lnTo>
                    <a:pt x="357" y="19"/>
                  </a:lnTo>
                  <a:lnTo>
                    <a:pt x="379" y="30"/>
                  </a:lnTo>
                  <a:lnTo>
                    <a:pt x="399" y="42"/>
                  </a:lnTo>
                  <a:lnTo>
                    <a:pt x="420" y="59"/>
                  </a:lnTo>
                  <a:lnTo>
                    <a:pt x="439" y="75"/>
                  </a:lnTo>
                  <a:lnTo>
                    <a:pt x="455" y="92"/>
                  </a:lnTo>
                  <a:lnTo>
                    <a:pt x="468" y="113"/>
                  </a:lnTo>
                  <a:lnTo>
                    <a:pt x="482" y="134"/>
                  </a:lnTo>
                  <a:lnTo>
                    <a:pt x="493" y="157"/>
                  </a:lnTo>
                  <a:lnTo>
                    <a:pt x="502" y="181"/>
                  </a:lnTo>
                  <a:lnTo>
                    <a:pt x="508" y="206"/>
                  </a:lnTo>
                  <a:lnTo>
                    <a:pt x="512" y="230"/>
                  </a:lnTo>
                  <a:lnTo>
                    <a:pt x="513" y="258"/>
                  </a:lnTo>
                  <a:lnTo>
                    <a:pt x="512" y="283"/>
                  </a:lnTo>
                  <a:lnTo>
                    <a:pt x="508" y="309"/>
                  </a:lnTo>
                  <a:lnTo>
                    <a:pt x="502" y="333"/>
                  </a:lnTo>
                  <a:lnTo>
                    <a:pt x="493" y="357"/>
                  </a:lnTo>
                  <a:lnTo>
                    <a:pt x="482" y="380"/>
                  </a:lnTo>
                  <a:lnTo>
                    <a:pt x="468" y="402"/>
                  </a:lnTo>
                  <a:lnTo>
                    <a:pt x="455" y="422"/>
                  </a:lnTo>
                  <a:lnTo>
                    <a:pt x="439" y="440"/>
                  </a:lnTo>
                  <a:lnTo>
                    <a:pt x="420" y="456"/>
                  </a:lnTo>
                  <a:lnTo>
                    <a:pt x="399" y="471"/>
                  </a:lnTo>
                  <a:lnTo>
                    <a:pt x="379" y="485"/>
                  </a:lnTo>
                  <a:lnTo>
                    <a:pt x="357" y="495"/>
                  </a:lnTo>
                  <a:lnTo>
                    <a:pt x="333" y="505"/>
                  </a:lnTo>
                  <a:lnTo>
                    <a:pt x="307" y="510"/>
                  </a:lnTo>
                  <a:lnTo>
                    <a:pt x="282" y="515"/>
                  </a:lnTo>
                  <a:lnTo>
                    <a:pt x="255" y="516"/>
                  </a:lnTo>
                  <a:lnTo>
                    <a:pt x="230" y="515"/>
                  </a:lnTo>
                  <a:lnTo>
                    <a:pt x="205" y="510"/>
                  </a:lnTo>
                  <a:lnTo>
                    <a:pt x="182" y="505"/>
                  </a:lnTo>
                  <a:lnTo>
                    <a:pt x="157" y="495"/>
                  </a:lnTo>
                  <a:lnTo>
                    <a:pt x="134" y="485"/>
                  </a:lnTo>
                  <a:lnTo>
                    <a:pt x="114" y="471"/>
                  </a:lnTo>
                  <a:lnTo>
                    <a:pt x="94" y="456"/>
                  </a:lnTo>
                  <a:lnTo>
                    <a:pt x="77" y="440"/>
                  </a:lnTo>
                  <a:lnTo>
                    <a:pt x="60" y="422"/>
                  </a:lnTo>
                  <a:lnTo>
                    <a:pt x="45" y="402"/>
                  </a:lnTo>
                  <a:lnTo>
                    <a:pt x="31" y="380"/>
                  </a:lnTo>
                  <a:lnTo>
                    <a:pt x="20" y="357"/>
                  </a:lnTo>
                  <a:lnTo>
                    <a:pt x="11" y="333"/>
                  </a:lnTo>
                  <a:lnTo>
                    <a:pt x="5" y="309"/>
                  </a:lnTo>
                  <a:lnTo>
                    <a:pt x="1" y="283"/>
                  </a:lnTo>
                  <a:lnTo>
                    <a:pt x="0" y="258"/>
                  </a:lnTo>
                  <a:lnTo>
                    <a:pt x="1" y="230"/>
                  </a:lnTo>
                  <a:lnTo>
                    <a:pt x="5" y="206"/>
                  </a:lnTo>
                  <a:lnTo>
                    <a:pt x="11" y="181"/>
                  </a:lnTo>
                  <a:lnTo>
                    <a:pt x="20" y="157"/>
                  </a:lnTo>
                  <a:lnTo>
                    <a:pt x="31" y="134"/>
                  </a:lnTo>
                  <a:lnTo>
                    <a:pt x="45" y="113"/>
                  </a:lnTo>
                  <a:lnTo>
                    <a:pt x="60" y="92"/>
                  </a:lnTo>
                  <a:lnTo>
                    <a:pt x="77" y="75"/>
                  </a:lnTo>
                  <a:lnTo>
                    <a:pt x="94" y="59"/>
                  </a:lnTo>
                  <a:lnTo>
                    <a:pt x="114" y="42"/>
                  </a:lnTo>
                  <a:lnTo>
                    <a:pt x="134" y="30"/>
                  </a:lnTo>
                  <a:lnTo>
                    <a:pt x="157" y="19"/>
                  </a:lnTo>
                  <a:lnTo>
                    <a:pt x="182" y="11"/>
                  </a:lnTo>
                  <a:lnTo>
                    <a:pt x="205" y="6"/>
                  </a:lnTo>
                  <a:lnTo>
                    <a:pt x="23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36892" name="Text Box 319"/>
          <p:cNvSpPr txBox="1">
            <a:spLocks noChangeArrowheads="1"/>
          </p:cNvSpPr>
          <p:nvPr/>
        </p:nvSpPr>
        <p:spPr bwMode="auto">
          <a:xfrm>
            <a:off x="609600" y="4876800"/>
            <a:ext cx="4754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+mn-ea"/>
                <a:ea typeface="+mn-ea"/>
              </a:rPr>
              <a:t>鳥もしくはヒトの間でウイルス</a:t>
            </a:r>
            <a:r>
              <a:rPr lang="ja-JP" altLang="en-US" sz="2400" dirty="0" smtClean="0">
                <a:latin typeface="+mn-ea"/>
                <a:ea typeface="+mn-ea"/>
              </a:rPr>
              <a:t>が　　変異</a:t>
            </a:r>
            <a:r>
              <a:rPr lang="ja-JP" altLang="en-US" sz="2400" dirty="0">
                <a:latin typeface="+mn-ea"/>
                <a:ea typeface="+mn-ea"/>
              </a:rPr>
              <a:t>を蓄積し、ヒトからヒト</a:t>
            </a:r>
            <a:r>
              <a:rPr lang="ja-JP" altLang="en-US" sz="2400" dirty="0" smtClean="0">
                <a:latin typeface="+mn-ea"/>
                <a:ea typeface="+mn-ea"/>
              </a:rPr>
              <a:t>に　　　　　感染</a:t>
            </a:r>
            <a:r>
              <a:rPr lang="ja-JP" altLang="en-US" sz="2400" dirty="0">
                <a:latin typeface="+mn-ea"/>
                <a:ea typeface="+mn-ea"/>
              </a:rPr>
              <a:t>するようなウイルスが出現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36893" name="Text Box 320"/>
          <p:cNvSpPr txBox="1">
            <a:spLocks noChangeArrowheads="1"/>
          </p:cNvSpPr>
          <p:nvPr/>
        </p:nvSpPr>
        <p:spPr bwMode="auto">
          <a:xfrm>
            <a:off x="5593316" y="1139461"/>
            <a:ext cx="236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+mn-ea"/>
                <a:ea typeface="+mn-ea"/>
              </a:rPr>
              <a:t>ヒトからヒト</a:t>
            </a:r>
            <a:r>
              <a:rPr lang="ja-JP" altLang="en-US" sz="2400" dirty="0" smtClean="0">
                <a:latin typeface="+mn-ea"/>
                <a:ea typeface="+mn-ea"/>
              </a:rPr>
              <a:t>に　容易に感染</a:t>
            </a:r>
            <a:r>
              <a:rPr lang="ja-JP" altLang="en-US" sz="2400" dirty="0">
                <a:latin typeface="+mn-ea"/>
                <a:ea typeface="+mn-ea"/>
              </a:rPr>
              <a:t>する新型</a:t>
            </a:r>
            <a:r>
              <a:rPr lang="ja-JP" altLang="en-US" sz="2400" dirty="0" smtClean="0">
                <a:latin typeface="+mn-ea"/>
                <a:ea typeface="+mn-ea"/>
              </a:rPr>
              <a:t>インフルエンザの</a:t>
            </a:r>
            <a:r>
              <a:rPr lang="ja-JP" altLang="en-US" sz="2400" dirty="0">
                <a:latin typeface="+mn-ea"/>
                <a:ea typeface="+mn-ea"/>
              </a:rPr>
              <a:t>出現</a:t>
            </a:r>
          </a:p>
        </p:txBody>
      </p:sp>
      <p:cxnSp>
        <p:nvCxnSpPr>
          <p:cNvPr id="320" name="直線コネクタ 319"/>
          <p:cNvCxnSpPr/>
          <p:nvPr/>
        </p:nvCxnSpPr>
        <p:spPr>
          <a:xfrm>
            <a:off x="251520" y="908720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5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  <a:ea typeface="+mn-ea"/>
              </a:rPr>
              <a:t>新型インフルエンザに対する予防策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>
                <a:latin typeface="+mn-ea"/>
              </a:rPr>
              <a:t>感染力や重症度</a:t>
            </a:r>
            <a:r>
              <a:rPr kumimoji="1" lang="ja-JP" altLang="en-US" dirty="0" smtClean="0">
                <a:latin typeface="+mn-ea"/>
              </a:rPr>
              <a:t>が季節性インフルエンザとどの程度 一緒であり、また異なるかは現段階では不明。そのためにも可能な対策を平時から進める必要がある。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endParaRPr kumimoji="1"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感染予防策：接触感染対策、飛沫感染対策は</a:t>
            </a:r>
            <a:r>
              <a:rPr lang="ja-JP" altLang="en-US" dirty="0">
                <a:latin typeface="+mn-ea"/>
              </a:rPr>
              <a:t>共通して</a:t>
            </a:r>
            <a:r>
              <a:rPr kumimoji="1" lang="en-US" altLang="ja-JP" dirty="0" smtClean="0">
                <a:latin typeface="+mn-ea"/>
              </a:rPr>
              <a:t/>
            </a:r>
            <a:br>
              <a:rPr kumimoji="1" lang="en-US" altLang="ja-JP" dirty="0" smtClean="0">
                <a:latin typeface="+mn-ea"/>
              </a:rPr>
            </a:br>
            <a:r>
              <a:rPr kumimoji="1" lang="ja-JP" altLang="en-US" dirty="0" smtClean="0">
                <a:latin typeface="+mn-ea"/>
              </a:rPr>
              <a:t>必要である。空気感染対策が追加で必要になる場（例：医療機関など）が有るかは現段階では不明。</a:t>
            </a:r>
            <a:endParaRPr kumimoji="1" lang="en-US" altLang="ja-JP" dirty="0" smtClean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ワクチン</a:t>
            </a:r>
            <a:r>
              <a:rPr kumimoji="1" lang="ja-JP" altLang="en-US" dirty="0" smtClean="0">
                <a:latin typeface="+mn-ea"/>
              </a:rPr>
              <a:t>：新型インフルエンザに対するワクチンを製造しなければならない（</a:t>
            </a:r>
            <a:r>
              <a:rPr lang="ja-JP" altLang="en-US" dirty="0" smtClean="0">
                <a:latin typeface="+mn-ea"/>
              </a:rPr>
              <a:t>ワクチン製造</a:t>
            </a:r>
            <a:r>
              <a:rPr kumimoji="1" lang="ja-JP" altLang="en-US" dirty="0" smtClean="0">
                <a:latin typeface="+mn-ea"/>
              </a:rPr>
              <a:t>までに約半年が必要。さらに国民へ接種が行き渡るまでにはさらなる時間が必要）。季節性インフルエンザと同様に予防効果には限界がある（接種しても感染する等）。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endParaRPr kumimoji="1" lang="ja-JP" altLang="en-US" dirty="0">
              <a:latin typeface="+mn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23528" y="1196752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 smtClean="0">
                <a:latin typeface="+mn-ea"/>
                <a:ea typeface="+mn-ea"/>
              </a:rPr>
              <a:t>まとめ</a:t>
            </a:r>
          </a:p>
        </p:txBody>
      </p:sp>
      <p:sp>
        <p:nvSpPr>
          <p:cNvPr id="3" name="コンテンツ プレースホルダー 3"/>
          <p:cNvSpPr txBox="1">
            <a:spLocks/>
          </p:cNvSpPr>
          <p:nvPr/>
        </p:nvSpPr>
        <p:spPr bwMode="auto">
          <a:xfrm>
            <a:off x="233772" y="1340768"/>
            <a:ext cx="8640960" cy="519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ja-JP" altLang="en-US" sz="2400" dirty="0" smtClean="0">
                <a:latin typeface="+mn-ea"/>
              </a:rPr>
              <a:t>　</a:t>
            </a:r>
            <a:r>
              <a:rPr lang="ja-JP" altLang="ja-JP" sz="2400" dirty="0" smtClean="0">
                <a:latin typeface="+mn-ea"/>
              </a:rPr>
              <a:t>季節性</a:t>
            </a:r>
            <a:r>
              <a:rPr lang="ja-JP" altLang="ja-JP" sz="2400" dirty="0">
                <a:latin typeface="+mn-ea"/>
              </a:rPr>
              <a:t>インフルエンザ</a:t>
            </a:r>
            <a:r>
              <a:rPr lang="ja-JP" altLang="en-US" sz="2400" dirty="0">
                <a:latin typeface="+mn-ea"/>
              </a:rPr>
              <a:t>は、</a:t>
            </a:r>
            <a:r>
              <a:rPr lang="ja-JP" altLang="ja-JP" sz="2400" dirty="0">
                <a:latin typeface="+mn-ea"/>
              </a:rPr>
              <a:t>通常、毎年冬季に流行する</a:t>
            </a:r>
            <a:r>
              <a:rPr lang="ja-JP" altLang="en-US" sz="2400" dirty="0" smtClean="0">
                <a:latin typeface="+mn-ea"/>
              </a:rPr>
              <a:t>。</a:t>
            </a:r>
            <a:endParaRPr lang="en-US" altLang="ja-JP" sz="2400" dirty="0" smtClean="0">
              <a:latin typeface="+mn-ea"/>
            </a:endParaRPr>
          </a:p>
          <a:p>
            <a:pPr>
              <a:defRPr/>
            </a:pPr>
            <a:endParaRPr lang="en-US" altLang="ja-JP" sz="2400" dirty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ja-JP" altLang="en-US" sz="2400" dirty="0" smtClean="0">
                <a:latin typeface="+mn-ea"/>
              </a:rPr>
              <a:t>　インフルエンザの症状は、発熱、咳、咽頭痛、頭痛、全身倦怠感など。　</a:t>
            </a: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治療には抗インフルエンザウイルス薬が４種類あるが、それと　同様に脱水予防のために水分摂取も重要。</a:t>
            </a: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ja-JP" altLang="en-US" sz="2400" dirty="0">
                <a:latin typeface="+mn-ea"/>
              </a:rPr>
              <a:t>　</a:t>
            </a:r>
            <a:r>
              <a:rPr lang="ja-JP" altLang="ja-JP" sz="2400" dirty="0">
                <a:latin typeface="+mn-ea"/>
              </a:rPr>
              <a:t>新型インフルエンザ</a:t>
            </a:r>
            <a:r>
              <a:rPr lang="ja-JP" altLang="en-US" sz="2400" dirty="0">
                <a:latin typeface="+mn-ea"/>
              </a:rPr>
              <a:t>は、</a:t>
            </a:r>
            <a:r>
              <a:rPr lang="en-US" altLang="ja-JP" sz="2400" dirty="0">
                <a:latin typeface="+mn-ea"/>
              </a:rPr>
              <a:t>10</a:t>
            </a:r>
            <a:r>
              <a:rPr lang="ja-JP" altLang="en-US" sz="2400" dirty="0">
                <a:latin typeface="+mn-ea"/>
              </a:rPr>
              <a:t>～</a:t>
            </a:r>
            <a:r>
              <a:rPr lang="en-US" altLang="ja-JP" sz="2400" dirty="0">
                <a:latin typeface="+mn-ea"/>
              </a:rPr>
              <a:t>30</a:t>
            </a:r>
            <a:r>
              <a:rPr lang="ja-JP" altLang="en-US" sz="2400" dirty="0">
                <a:latin typeface="+mn-ea"/>
              </a:rPr>
              <a:t>年に一度発生し、世界的な大流　　行を起こし、季節性インフルエンザよりも重篤な症状を引き起こすことがある。</a:t>
            </a:r>
            <a:endParaRPr lang="en-US" altLang="ja-JP" sz="2400" dirty="0">
              <a:latin typeface="+mn-ea"/>
            </a:endParaRPr>
          </a:p>
          <a:p>
            <a:pPr>
              <a:defRPr/>
            </a:pP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新型インフルエンザの特徴は不明であるが、感染</a:t>
            </a:r>
            <a:r>
              <a:rPr lang="ja-JP" altLang="en-US" sz="2400" dirty="0">
                <a:latin typeface="+mn-ea"/>
              </a:rPr>
              <a:t>予防</a:t>
            </a:r>
            <a:r>
              <a:rPr lang="ja-JP" altLang="en-US" sz="2400" dirty="0" smtClean="0">
                <a:latin typeface="+mn-ea"/>
              </a:rPr>
              <a:t>策は共通することが多い、ワクチンは製造から接種までに半年以上が必要。</a:t>
            </a:r>
            <a:endParaRPr lang="en-US" altLang="ja-JP" sz="2400" dirty="0" smtClean="0">
              <a:latin typeface="+mn-ea"/>
            </a:endParaRPr>
          </a:p>
          <a:p>
            <a:pPr>
              <a:defRPr/>
            </a:pPr>
            <a:endParaRPr lang="en-US" altLang="ja-JP" sz="2400" dirty="0">
              <a:latin typeface="+mn-ea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843808" y="980728"/>
            <a:ext cx="3420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27656"/>
          </a:xfrm>
        </p:spPr>
        <p:txBody>
          <a:bodyPr>
            <a:noAutofit/>
          </a:bodyPr>
          <a:lstStyle/>
          <a:p>
            <a:r>
              <a:rPr lang="ja-JP" altLang="en-US" sz="4000" dirty="0" smtClean="0">
                <a:latin typeface="+mn-ea"/>
                <a:ea typeface="+mn-ea"/>
                <a:cs typeface="Meiryo UI" pitchFamily="50" charset="-128"/>
              </a:rPr>
              <a:t>風邪と季節性</a:t>
            </a:r>
            <a:r>
              <a:rPr lang="ja-JP" altLang="en-US" sz="4000" dirty="0" smtClean="0">
                <a:latin typeface="+mn-ea"/>
                <a:cs typeface="Meiryo UI" pitchFamily="50" charset="-128"/>
              </a:rPr>
              <a:t>インフルエンザ</a:t>
            </a:r>
            <a:r>
              <a:rPr lang="ja-JP" altLang="en-US" sz="4000" dirty="0" smtClean="0">
                <a:latin typeface="+mn-ea"/>
                <a:ea typeface="+mn-ea"/>
                <a:cs typeface="Meiryo UI" pitchFamily="50" charset="-128"/>
              </a:rPr>
              <a:t>の違い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0764"/>
              </p:ext>
            </p:extLst>
          </p:nvPr>
        </p:nvGraphicFramePr>
        <p:xfrm>
          <a:off x="323528" y="1052736"/>
          <a:ext cx="6662737" cy="207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544"/>
                <a:gridCol w="4164193"/>
              </a:tblGrid>
              <a:tr h="51823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病原体が違う</a:t>
                      </a:r>
                      <a:endParaRPr kumimoji="1" lang="ja-JP" altLang="en-US" sz="2400" b="1" dirty="0"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91435" marR="91435" marT="45727" marB="45727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風邪</a:t>
                      </a:r>
                      <a:endParaRPr kumimoji="1" lang="ja-JP" altLang="en-US" sz="1800" dirty="0"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インフルエンザ</a:t>
                      </a:r>
                      <a:endParaRPr kumimoji="1" lang="ja-JP" altLang="en-US" sz="1800" dirty="0"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91435" marR="91435" marT="45727" marB="45727"/>
                </a:tc>
              </a:tr>
              <a:tr h="1188902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ライノウイルス</a:t>
                      </a:r>
                      <a:endParaRPr kumimoji="1" lang="en-US" altLang="ja-JP" sz="1800" dirty="0" smtClean="0">
                        <a:latin typeface="+mn-ea"/>
                        <a:ea typeface="+mn-ea"/>
                        <a:cs typeface="Meiryo UI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コロナウイルス</a:t>
                      </a:r>
                      <a:endParaRPr kumimoji="1" lang="en-US" altLang="ja-JP" sz="1800" dirty="0" smtClean="0">
                        <a:latin typeface="+mn-ea"/>
                        <a:ea typeface="+mn-ea"/>
                        <a:cs typeface="Meiryo UI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アデノウイルス</a:t>
                      </a:r>
                      <a:endParaRPr kumimoji="1" lang="en-US" altLang="ja-JP" sz="1800" dirty="0" smtClean="0">
                        <a:latin typeface="+mn-ea"/>
                        <a:ea typeface="+mn-ea"/>
                        <a:cs typeface="Meiryo UI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ＲＳウイルス</a:t>
                      </a:r>
                      <a:endParaRPr kumimoji="1" lang="ja-JP" altLang="en-US" sz="1800" dirty="0"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インフルエンザウイルス</a:t>
                      </a:r>
                      <a:r>
                        <a:rPr kumimoji="1" lang="en-US" altLang="ja-JP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A</a:t>
                      </a:r>
                      <a:r>
                        <a:rPr kumimoji="1" lang="ja-JP" altLang="en-US" sz="1800" dirty="0" smtClean="0">
                          <a:latin typeface="+mn-ea"/>
                          <a:ea typeface="+mn-ea"/>
                          <a:cs typeface="Meiryo UI" pitchFamily="50" charset="-128"/>
                        </a:rPr>
                        <a:t>型、Ｂ型、Ｃ型</a:t>
                      </a:r>
                      <a:endParaRPr kumimoji="1" lang="ja-JP" altLang="en-US" sz="1800" dirty="0"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91435" marR="91435" marT="45727" marB="45727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8758"/>
              </p:ext>
            </p:extLst>
          </p:nvPr>
        </p:nvGraphicFramePr>
        <p:xfrm>
          <a:off x="2821434" y="2780928"/>
          <a:ext cx="6215062" cy="23465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8590"/>
                <a:gridCol w="3636472"/>
              </a:tblGrid>
              <a:tr h="51798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ea"/>
                          <a:ea typeface="+mn-ea"/>
                        </a:rPr>
                        <a:t>症状が違う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L="91439" marR="91439" marT="45658" marB="45658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65601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風邪</a:t>
                      </a:r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 marL="91439" marR="91439" marT="45658" marB="4565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インフルエンザ</a:t>
                      </a:r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 marL="91439" marR="91439" marT="45658" marB="45658"/>
                </a:tc>
              </a:tr>
              <a:tr h="1462742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局所的症状（鼻水・のどの痛み）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発熱はあっても微熱　　　　</a:t>
                      </a:r>
                      <a:r>
                        <a:rPr kumimoji="1" lang="en-US" altLang="ja-JP" sz="1800" dirty="0" smtClean="0">
                          <a:latin typeface="+mn-ea"/>
                          <a:ea typeface="+mn-ea"/>
                        </a:rPr>
                        <a:t>(38</a:t>
                      </a:r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度以下）程度　</a:t>
                      </a:r>
                      <a:r>
                        <a:rPr kumimoji="1" lang="en-US" altLang="ja-JP" sz="1800" dirty="0" smtClean="0"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ja-JP" sz="1800" dirty="0" smtClean="0">
                          <a:latin typeface="+mn-ea"/>
                          <a:ea typeface="+mn-ea"/>
                        </a:rPr>
                      </a:b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91439" marR="91439" marT="45658" marB="4565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比較的急速に始まる　　　　　　　　　　</a:t>
                      </a:r>
                      <a:r>
                        <a:rPr kumimoji="1" lang="en-US" altLang="ja-JP" sz="1800" dirty="0" smtClean="0">
                          <a:latin typeface="+mn-ea"/>
                          <a:ea typeface="+mn-ea"/>
                        </a:rPr>
                        <a:t>38</a:t>
                      </a:r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度以上の発熱　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咳、のどの痛み、頭痛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全身倦怠感・関節痛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肺炎・脳症など重い合併症</a:t>
                      </a:r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 marL="91439" marR="91439" marT="45658" marB="45658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26386"/>
              </p:ext>
            </p:extLst>
          </p:nvPr>
        </p:nvGraphicFramePr>
        <p:xfrm>
          <a:off x="188955" y="5229200"/>
          <a:ext cx="6768752" cy="1468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4292"/>
                <a:gridCol w="39144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ea"/>
                          <a:ea typeface="+mn-ea"/>
                        </a:rPr>
                        <a:t>流行時期が違う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風邪</a:t>
                      </a:r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インフルエンザ</a:t>
                      </a:r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冬、夏、季節の変わり目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一年を通して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１～</a:t>
                      </a:r>
                      <a:r>
                        <a:rPr kumimoji="1" lang="en-US" altLang="ja-JP" sz="18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月がピーク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４～</a:t>
                      </a:r>
                      <a:r>
                        <a:rPr kumimoji="1" lang="en-US" altLang="ja-JP" sz="18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月頃まで散発的に流行することも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179512" y="908720"/>
            <a:ext cx="8856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3" y="908720"/>
            <a:ext cx="4104456" cy="1296144"/>
          </a:xfrm>
        </p:spPr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2800" dirty="0" smtClean="0">
                <a:latin typeface="+mn-ea"/>
                <a:ea typeface="+mn-ea"/>
                <a:cs typeface="Meiryo UI" pitchFamily="50" charset="-128"/>
              </a:rPr>
              <a:t>◆インフルエンザ</a:t>
            </a:r>
            <a:r>
              <a:rPr lang="en-US" altLang="ja-JP" sz="2800" dirty="0" smtClean="0">
                <a:latin typeface="+mn-ea"/>
                <a:ea typeface="+mn-ea"/>
                <a:cs typeface="Meiryo UI" pitchFamily="50" charset="-128"/>
              </a:rPr>
              <a:t>A</a:t>
            </a:r>
            <a:r>
              <a:rPr lang="ja-JP" altLang="en-US" sz="2800" dirty="0" smtClean="0">
                <a:latin typeface="+mn-ea"/>
                <a:ea typeface="+mn-ea"/>
                <a:cs typeface="Meiryo UI" pitchFamily="50" charset="-128"/>
              </a:rPr>
              <a:t>型◆</a:t>
            </a:r>
            <a:r>
              <a:rPr lang="en-US" altLang="ja-JP" sz="2800" dirty="0" smtClean="0">
                <a:latin typeface="+mn-ea"/>
                <a:ea typeface="+mn-ea"/>
                <a:cs typeface="Meiryo UI" pitchFamily="50" charset="-128"/>
              </a:rPr>
              <a:t/>
            </a:r>
            <a:br>
              <a:rPr lang="en-US" altLang="ja-JP" sz="2800" dirty="0" smtClean="0">
                <a:latin typeface="+mn-ea"/>
                <a:ea typeface="+mn-ea"/>
                <a:cs typeface="Meiryo UI" pitchFamily="50" charset="-128"/>
              </a:rPr>
            </a:br>
            <a:r>
              <a:rPr lang="ja-JP" altLang="en-US" sz="2800" dirty="0" smtClean="0">
                <a:latin typeface="+mn-ea"/>
                <a:ea typeface="+mn-ea"/>
                <a:cs typeface="Meiryo UI" pitchFamily="50" charset="-128"/>
              </a:rPr>
              <a:t>流行するのは</a:t>
            </a:r>
            <a:r>
              <a:rPr lang="en-US" altLang="ja-JP" sz="2800" dirty="0" smtClean="0">
                <a:latin typeface="+mn-ea"/>
                <a:ea typeface="+mn-ea"/>
                <a:cs typeface="Meiryo UI" pitchFamily="50" charset="-128"/>
              </a:rPr>
              <a:t>H1N1</a:t>
            </a:r>
            <a:r>
              <a:rPr lang="ja-JP" altLang="en-US" sz="2800" dirty="0" smtClean="0">
                <a:latin typeface="+mn-ea"/>
                <a:ea typeface="+mn-ea"/>
                <a:cs typeface="Meiryo UI" pitchFamily="50" charset="-128"/>
              </a:rPr>
              <a:t>亜型　または</a:t>
            </a:r>
            <a:r>
              <a:rPr lang="en-US" altLang="ja-JP" sz="2800" dirty="0" smtClean="0">
                <a:latin typeface="+mn-ea"/>
                <a:ea typeface="+mn-ea"/>
                <a:cs typeface="Meiryo UI" pitchFamily="50" charset="-128"/>
              </a:rPr>
              <a:t>H3N2</a:t>
            </a:r>
            <a:r>
              <a:rPr lang="ja-JP" altLang="en-US" sz="2800" dirty="0" smtClean="0">
                <a:latin typeface="+mn-ea"/>
                <a:ea typeface="+mn-ea"/>
                <a:cs typeface="Meiryo UI" pitchFamily="50" charset="-128"/>
              </a:rPr>
              <a:t>亜型</a:t>
            </a:r>
            <a:r>
              <a:rPr lang="en-US" altLang="ja-JP" sz="2800" dirty="0" smtClean="0">
                <a:latin typeface="+mn-ea"/>
                <a:ea typeface="+mn-ea"/>
                <a:cs typeface="Meiryo UI" pitchFamily="50" charset="-128"/>
              </a:rPr>
              <a:t>(</a:t>
            </a:r>
            <a:r>
              <a:rPr lang="ja-JP" altLang="en-US" sz="2800" dirty="0" smtClean="0">
                <a:latin typeface="+mn-ea"/>
                <a:ea typeface="+mn-ea"/>
                <a:cs typeface="Meiryo UI" pitchFamily="50" charset="-128"/>
              </a:rPr>
              <a:t>いわゆる香港型）。新型インフルエンザとして課題になる。</a:t>
            </a:r>
            <a:r>
              <a:rPr lang="en-US" altLang="ja-JP" sz="3200" dirty="0" smtClean="0">
                <a:latin typeface="+mn-ea"/>
                <a:ea typeface="+mn-ea"/>
                <a:cs typeface="Meiryo UI" pitchFamily="50" charset="-128"/>
              </a:rPr>
              <a:t/>
            </a:r>
            <a:br>
              <a:rPr lang="en-US" altLang="ja-JP" sz="3200" dirty="0" smtClean="0">
                <a:latin typeface="+mn-ea"/>
                <a:ea typeface="+mn-ea"/>
                <a:cs typeface="Meiryo UI" pitchFamily="50" charset="-128"/>
              </a:rPr>
            </a:br>
            <a:r>
              <a:rPr lang="ja-JP" altLang="en-US" sz="2800" b="1" dirty="0" smtClean="0">
                <a:latin typeface="+mn-ea"/>
                <a:ea typeface="+mn-ea"/>
                <a:cs typeface="Meiryo UI" pitchFamily="50" charset="-128"/>
              </a:rPr>
              <a:t> </a:t>
            </a:r>
            <a:endParaRPr lang="ja-JP" altLang="en-US" sz="2800" b="1" dirty="0">
              <a:latin typeface="+mn-ea"/>
              <a:ea typeface="+mn-ea"/>
              <a:cs typeface="Meiryo UI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76501"/>
              </p:ext>
            </p:extLst>
          </p:nvPr>
        </p:nvGraphicFramePr>
        <p:xfrm>
          <a:off x="395536" y="3610952"/>
          <a:ext cx="8310324" cy="23717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85054"/>
                <a:gridCol w="1385054"/>
                <a:gridCol w="1385054"/>
                <a:gridCol w="1385054"/>
                <a:gridCol w="1385054"/>
                <a:gridCol w="1385054"/>
              </a:tblGrid>
              <a:tr h="237170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1335791" y="6207695"/>
            <a:ext cx="654857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+mn-ea"/>
              </a:rPr>
              <a:t>どちら</a:t>
            </a:r>
            <a:r>
              <a:rPr lang="ja-JP" altLang="en-US" sz="2400" b="1" dirty="0" smtClean="0">
                <a:latin typeface="+mn-ea"/>
              </a:rPr>
              <a:t>が主に流行</a:t>
            </a:r>
            <a:r>
              <a:rPr lang="ja-JP" altLang="en-US" sz="2400" b="1" dirty="0">
                <a:latin typeface="+mn-ea"/>
              </a:rPr>
              <a:t>するかはその年に</a:t>
            </a:r>
            <a:r>
              <a:rPr lang="ja-JP" altLang="en-US" sz="2400" b="1" dirty="0" smtClean="0">
                <a:latin typeface="+mn-ea"/>
              </a:rPr>
              <a:t>よって異なる</a:t>
            </a:r>
            <a:endParaRPr lang="ja-JP" altLang="en-US" sz="2400" b="1" dirty="0">
              <a:latin typeface="+mn-ea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4651064" y="2348880"/>
            <a:ext cx="4310110" cy="151216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800" cap="small" dirty="0">
                <a:latin typeface="+mn-ea"/>
                <a:cs typeface="Meiryo UI" pitchFamily="50" charset="-128"/>
              </a:rPr>
              <a:t>◆インフルエンザＢ型</a:t>
            </a:r>
            <a:r>
              <a:rPr lang="ja-JP" altLang="en-US" sz="2800" cap="small" dirty="0" smtClean="0">
                <a:latin typeface="+mn-ea"/>
                <a:cs typeface="Meiryo UI" pitchFamily="50" charset="-128"/>
              </a:rPr>
              <a:t>◆</a:t>
            </a:r>
            <a:endParaRPr lang="en-US" altLang="ja-JP" sz="2800" cap="small" dirty="0" smtClean="0">
              <a:latin typeface="+mn-ea"/>
              <a:cs typeface="Meiryo UI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2800" cap="small" dirty="0">
                <a:latin typeface="+mj-ea"/>
                <a:ea typeface="+mj-ea"/>
                <a:cs typeface="Meiryo UI" pitchFamily="50" charset="-128"/>
              </a:rPr>
              <a:t>　</a:t>
            </a:r>
            <a:r>
              <a:rPr lang="en-US" altLang="ja-JP" sz="2800" cap="small" dirty="0" smtClean="0">
                <a:latin typeface="+mj-ea"/>
                <a:ea typeface="+mj-ea"/>
                <a:cs typeface="Meiryo UI" pitchFamily="50" charset="-128"/>
              </a:rPr>
              <a:t>2</a:t>
            </a:r>
            <a:r>
              <a:rPr lang="ja-JP" altLang="en-US" sz="2800" cap="small" dirty="0" smtClean="0">
                <a:latin typeface="+mj-ea"/>
                <a:ea typeface="+mj-ea"/>
                <a:cs typeface="Meiryo UI" pitchFamily="50" charset="-128"/>
              </a:rPr>
              <a:t>種類</a:t>
            </a:r>
            <a:r>
              <a:rPr lang="en-US" altLang="ja-JP" sz="2800" cap="small" dirty="0" smtClean="0">
                <a:latin typeface="+mj-ea"/>
                <a:ea typeface="+mj-ea"/>
                <a:cs typeface="Meiryo UI" pitchFamily="50" charset="-128"/>
              </a:rPr>
              <a:t>(</a:t>
            </a:r>
            <a:r>
              <a:rPr lang="ja-JP" altLang="en-US" sz="2800" cap="small" dirty="0" smtClean="0">
                <a:latin typeface="+mj-ea"/>
                <a:ea typeface="+mj-ea"/>
                <a:cs typeface="Meiryo UI" pitchFamily="50" charset="-128"/>
              </a:rPr>
              <a:t>山形系統と</a:t>
            </a:r>
            <a:r>
              <a:rPr lang="ja-JP" altLang="en-US" sz="2800" cap="small" dirty="0">
                <a:latin typeface="+mj-ea"/>
                <a:ea typeface="+mj-ea"/>
                <a:cs typeface="Meiryo UI" pitchFamily="50" charset="-128"/>
              </a:rPr>
              <a:t>ビクトリア</a:t>
            </a:r>
            <a:r>
              <a:rPr lang="ja-JP" altLang="en-US" sz="2800" cap="small" dirty="0" smtClean="0">
                <a:latin typeface="+mj-ea"/>
                <a:ea typeface="+mj-ea"/>
                <a:cs typeface="Meiryo UI" pitchFamily="50" charset="-128"/>
              </a:rPr>
              <a:t>系統）が流行。</a:t>
            </a:r>
            <a:endParaRPr lang="en-US" altLang="ja-JP" sz="2800" cap="small" dirty="0" smtClean="0">
              <a:latin typeface="+mj-ea"/>
              <a:ea typeface="+mj-ea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800" cap="small" dirty="0" smtClean="0">
                <a:latin typeface="+mn-ea"/>
                <a:cs typeface="Meiryo UI" pitchFamily="50" charset="-128"/>
              </a:rPr>
              <a:t>◆インフルエンザ</a:t>
            </a:r>
            <a:r>
              <a:rPr lang="en-US" altLang="ja-JP" sz="2800" cap="small" dirty="0" smtClean="0">
                <a:latin typeface="+mn-ea"/>
                <a:cs typeface="Meiryo UI" pitchFamily="50" charset="-128"/>
              </a:rPr>
              <a:t>C</a:t>
            </a:r>
            <a:r>
              <a:rPr lang="ja-JP" altLang="en-US" sz="2800" cap="small" dirty="0" smtClean="0">
                <a:latin typeface="+mn-ea"/>
                <a:cs typeface="Meiryo UI" pitchFamily="50" charset="-128"/>
              </a:rPr>
              <a:t>型◆</a:t>
            </a:r>
            <a:endParaRPr lang="en-US" altLang="ja-JP" sz="2800" cap="small" dirty="0" smtClean="0">
              <a:latin typeface="+mn-ea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800" cap="small" dirty="0" smtClean="0">
                <a:latin typeface="+mn-ea"/>
                <a:cs typeface="Meiryo UI" pitchFamily="50" charset="-128"/>
              </a:rPr>
              <a:t>かぜ症状程度であり特別な対策は行われない。</a:t>
            </a:r>
            <a:endParaRPr lang="en-US" altLang="ja-JP" sz="2800" cap="small" dirty="0">
              <a:latin typeface="+mn-ea"/>
              <a:cs typeface="Meiryo UI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ja-JP" sz="2000" cap="small" dirty="0" smtClean="0">
              <a:latin typeface="+mn-ea"/>
              <a:cs typeface="Meiryo UI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95536" y="3208519"/>
            <a:ext cx="8454337" cy="3100801"/>
            <a:chOff x="1286068" y="654219"/>
            <a:chExt cx="7838388" cy="235910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267111" y="2708920"/>
              <a:ext cx="5833281" cy="304406"/>
              <a:chOff x="2267111" y="2708920"/>
              <a:chExt cx="5833281" cy="304406"/>
            </a:xfrm>
          </p:grpSpPr>
          <p:sp>
            <p:nvSpPr>
              <p:cNvPr id="27667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7358094" y="2708920"/>
                <a:ext cx="742298" cy="304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latin typeface="+mn-ea"/>
                    <a:ea typeface="+mn-ea"/>
                  </a:rPr>
                  <a:t>2010</a:t>
                </a:r>
                <a:endParaRPr lang="ja-JP" altLang="en-US" sz="2000" dirty="0">
                  <a:latin typeface="+mn-ea"/>
                  <a:ea typeface="+mn-ea"/>
                </a:endParaRPr>
              </a:p>
            </p:txBody>
          </p:sp>
          <p:sp>
            <p:nvSpPr>
              <p:cNvPr id="2766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6078463" y="2708920"/>
                <a:ext cx="653777" cy="304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latin typeface="+mn-ea"/>
                    <a:ea typeface="+mn-ea"/>
                  </a:rPr>
                  <a:t>2000</a:t>
                </a:r>
                <a:endParaRPr lang="ja-JP" altLang="en-US" sz="2000" dirty="0">
                  <a:latin typeface="+mn-ea"/>
                  <a:ea typeface="+mn-ea"/>
                </a:endParaRPr>
              </a:p>
            </p:txBody>
          </p:sp>
          <p:sp>
            <p:nvSpPr>
              <p:cNvPr id="27669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4803343" y="2708920"/>
                <a:ext cx="716086" cy="304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latin typeface="+mn-ea"/>
                    <a:ea typeface="+mn-ea"/>
                  </a:rPr>
                  <a:t>1990</a:t>
                </a:r>
                <a:endParaRPr lang="ja-JP" altLang="en-US" sz="2000" dirty="0">
                  <a:latin typeface="+mn-ea"/>
                  <a:ea typeface="+mn-ea"/>
                </a:endParaRPr>
              </a:p>
            </p:txBody>
          </p:sp>
          <p:sp>
            <p:nvSpPr>
              <p:cNvPr id="27670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3567819" y="2708920"/>
                <a:ext cx="715516" cy="304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latin typeface="+mn-ea"/>
                    <a:ea typeface="+mn-ea"/>
                  </a:rPr>
                  <a:t>1980</a:t>
                </a:r>
                <a:endParaRPr lang="ja-JP" altLang="en-US" sz="2000" dirty="0">
                  <a:latin typeface="+mn-ea"/>
                  <a:ea typeface="+mn-ea"/>
                </a:endParaRPr>
              </a:p>
            </p:txBody>
          </p:sp>
          <p:sp>
            <p:nvSpPr>
              <p:cNvPr id="27671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2267111" y="2708920"/>
                <a:ext cx="792088" cy="304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latin typeface="+mn-ea"/>
                    <a:ea typeface="+mn-ea"/>
                  </a:rPr>
                  <a:t>1970</a:t>
                </a:r>
                <a:endParaRPr lang="ja-JP" altLang="en-US" sz="20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2380236" y="1159597"/>
              <a:ext cx="6744220" cy="1363018"/>
              <a:chOff x="1500188" y="2391150"/>
              <a:chExt cx="6744220" cy="1363018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1500188" y="3111230"/>
                <a:ext cx="6744220" cy="642938"/>
              </a:xfrm>
              <a:prstGeom prst="roundRect">
                <a:avLst/>
              </a:prstGeom>
              <a:gradFill>
                <a:gsLst>
                  <a:gs pos="0">
                    <a:srgbClr val="0070C0"/>
                  </a:gs>
                  <a:gs pos="75000">
                    <a:srgbClr val="0070C0"/>
                  </a:gs>
                  <a:gs pos="97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b="1" dirty="0">
                    <a:latin typeface="+mn-ea"/>
                  </a:rPr>
                  <a:t>1968</a:t>
                </a:r>
                <a:r>
                  <a:rPr lang="ja-JP" altLang="en-US" sz="2000" b="1" dirty="0">
                    <a:latin typeface="+mn-ea"/>
                  </a:rPr>
                  <a:t>年　香港型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000" dirty="0" smtClean="0">
                    <a:latin typeface="+mn-ea"/>
                  </a:rPr>
                  <a:t>Ｈ</a:t>
                </a:r>
                <a:r>
                  <a:rPr lang="en-US" altLang="ja-JP" sz="2000" dirty="0" smtClean="0">
                    <a:latin typeface="+mn-ea"/>
                  </a:rPr>
                  <a:t>3</a:t>
                </a:r>
                <a:r>
                  <a:rPr lang="ja-JP" altLang="en-US" sz="2000" dirty="0" smtClean="0">
                    <a:latin typeface="+mn-ea"/>
                  </a:rPr>
                  <a:t>Ｎ</a:t>
                </a:r>
                <a:r>
                  <a:rPr lang="en-US" altLang="ja-JP" sz="2000" dirty="0" smtClean="0">
                    <a:latin typeface="+mn-ea"/>
                  </a:rPr>
                  <a:t>2</a:t>
                </a:r>
                <a:endParaRPr lang="ja-JP" altLang="en-US" sz="2000" dirty="0">
                  <a:latin typeface="+mn-ea"/>
                </a:endParaRPr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6643688" y="2391150"/>
                <a:ext cx="1600720" cy="571500"/>
              </a:xfrm>
              <a:prstGeom prst="roundRect">
                <a:avLst/>
              </a:prstGeom>
              <a:gradFill>
                <a:gsLst>
                  <a:gs pos="0">
                    <a:srgbClr val="FF3399"/>
                  </a:gs>
                  <a:gs pos="75000">
                    <a:srgbClr val="FF3399"/>
                  </a:gs>
                  <a:gs pos="97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b="1" dirty="0">
                    <a:latin typeface="+mn-ea"/>
                  </a:rPr>
                  <a:t>2009</a:t>
                </a:r>
                <a:r>
                  <a:rPr lang="ja-JP" altLang="en-US" sz="2000" b="1" dirty="0">
                    <a:latin typeface="+mn-ea"/>
                  </a:rPr>
                  <a:t>年　</a:t>
                </a:r>
                <a:endParaRPr lang="en-US" altLang="ja-JP" sz="2000" b="1" dirty="0">
                  <a:latin typeface="+mn-ea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000" dirty="0" smtClean="0">
                    <a:latin typeface="+mn-ea"/>
                  </a:rPr>
                  <a:t>Ｈ１Ｎ１</a:t>
                </a:r>
                <a:endParaRPr lang="ja-JP" altLang="en-US" sz="2000" dirty="0">
                  <a:latin typeface="+mn-ea"/>
                </a:endParaRPr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>
                <a:off x="2627784" y="2400242"/>
                <a:ext cx="3944466" cy="571500"/>
              </a:xfrm>
              <a:prstGeom prst="roundRect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b="1" dirty="0" smtClean="0">
                    <a:latin typeface="+mn-ea"/>
                  </a:rPr>
                  <a:t>1977</a:t>
                </a:r>
                <a:r>
                  <a:rPr lang="ja-JP" altLang="en-US" sz="2000" b="1" dirty="0" smtClean="0">
                    <a:latin typeface="+mn-ea"/>
                  </a:rPr>
                  <a:t>年</a:t>
                </a:r>
                <a:r>
                  <a:rPr lang="ja-JP" altLang="en-US" sz="2000" b="1" dirty="0">
                    <a:latin typeface="+mn-ea"/>
                  </a:rPr>
                  <a:t>　ソ連型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000" dirty="0" smtClean="0">
                    <a:latin typeface="+mn-ea"/>
                  </a:rPr>
                  <a:t>Ｈ</a:t>
                </a:r>
                <a:r>
                  <a:rPr lang="en-US" altLang="ja-JP" sz="2000" dirty="0" smtClean="0">
                    <a:latin typeface="+mn-ea"/>
                  </a:rPr>
                  <a:t>1</a:t>
                </a:r>
                <a:r>
                  <a:rPr lang="ja-JP" altLang="en-US" sz="2000" dirty="0" smtClean="0">
                    <a:latin typeface="+mn-ea"/>
                  </a:rPr>
                  <a:t>Ｎ</a:t>
                </a:r>
                <a:r>
                  <a:rPr lang="en-US" altLang="ja-JP" sz="2000" dirty="0" smtClean="0">
                    <a:latin typeface="+mn-ea"/>
                  </a:rPr>
                  <a:t>1</a:t>
                </a:r>
                <a:endParaRPr lang="ja-JP" altLang="en-US" sz="2000" dirty="0">
                  <a:latin typeface="+mn-ea"/>
                </a:endParaRPr>
              </a:p>
            </p:txBody>
          </p:sp>
        </p:grpSp>
        <p:sp>
          <p:nvSpPr>
            <p:cNvPr id="4" name="正方形/長方形 3"/>
            <p:cNvSpPr/>
            <p:nvPr/>
          </p:nvSpPr>
          <p:spPr>
            <a:xfrm>
              <a:off x="1286068" y="654219"/>
              <a:ext cx="3492902" cy="304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b="1" u="sng" dirty="0" smtClean="0">
                  <a:latin typeface="+mn-ea"/>
                  <a:cs typeface="Meiryo UI" pitchFamily="50" charset="-128"/>
                </a:rPr>
                <a:t>インフルエンザ</a:t>
              </a:r>
              <a:r>
                <a:rPr lang="en-US" altLang="ja-JP" sz="2000" b="1" u="sng" dirty="0" smtClean="0">
                  <a:latin typeface="+mn-ea"/>
                  <a:cs typeface="Meiryo UI" pitchFamily="50" charset="-128"/>
                </a:rPr>
                <a:t>A</a:t>
              </a:r>
              <a:r>
                <a:rPr lang="ja-JP" altLang="en-US" sz="2000" b="1" u="sng" dirty="0" smtClean="0">
                  <a:latin typeface="+mn-ea"/>
                  <a:cs typeface="Meiryo UI" pitchFamily="50" charset="-128"/>
                </a:rPr>
                <a:t>型</a:t>
              </a:r>
              <a:r>
                <a:rPr lang="ja-JP" altLang="en-US" sz="2000" b="1" dirty="0">
                  <a:latin typeface="+mn-ea"/>
                  <a:cs typeface="Meiryo UI" pitchFamily="50" charset="-128"/>
                </a:rPr>
                <a:t>の</a:t>
              </a:r>
              <a:r>
                <a:rPr lang="ja-JP" altLang="en-US" sz="2000" b="1" dirty="0" smtClean="0">
                  <a:latin typeface="+mn-ea"/>
                  <a:cs typeface="Meiryo UI" pitchFamily="50" charset="-128"/>
                </a:rPr>
                <a:t>流行</a:t>
              </a:r>
              <a:r>
                <a:rPr lang="ja-JP" altLang="en-US" sz="2000" b="1" dirty="0">
                  <a:latin typeface="+mn-ea"/>
                  <a:cs typeface="Meiryo UI" pitchFamily="50" charset="-128"/>
                </a:rPr>
                <a:t>の歴史</a:t>
              </a:r>
              <a:endParaRPr lang="ja-JP" altLang="en-US" sz="2000" dirty="0">
                <a:latin typeface="+mn-ea"/>
              </a:endParaRPr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150912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 dirty="0" smtClean="0">
                <a:latin typeface="+mn-ea"/>
                <a:ea typeface="+mn-ea"/>
                <a:cs typeface="Meiryo UI" pitchFamily="50" charset="-128"/>
              </a:rPr>
              <a:t>インフルエンザウイルスの分類</a:t>
            </a:r>
          </a:p>
        </p:txBody>
      </p:sp>
      <p:cxnSp>
        <p:nvCxnSpPr>
          <p:cNvPr id="19" name="直線コネクタ 18"/>
          <p:cNvCxnSpPr/>
          <p:nvPr/>
        </p:nvCxnSpPr>
        <p:spPr>
          <a:xfrm>
            <a:off x="1128925" y="827263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434375" y="5949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1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2" name="グループ化 21521"/>
          <p:cNvGrpSpPr/>
          <p:nvPr/>
        </p:nvGrpSpPr>
        <p:grpSpPr>
          <a:xfrm>
            <a:off x="4078" y="370583"/>
            <a:ext cx="9139922" cy="5722713"/>
            <a:chOff x="4078" y="169838"/>
            <a:chExt cx="9139922" cy="5722713"/>
          </a:xfrm>
        </p:grpSpPr>
        <p:cxnSp>
          <p:nvCxnSpPr>
            <p:cNvPr id="75" name="直線矢印コネクタ 74"/>
            <p:cNvCxnSpPr/>
            <p:nvPr/>
          </p:nvCxnSpPr>
          <p:spPr>
            <a:xfrm flipH="1">
              <a:off x="2831262" y="1879860"/>
              <a:ext cx="660618" cy="9303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1" name="Rectangle 69"/>
            <p:cNvSpPr>
              <a:spLocks noChangeArrowheads="1"/>
            </p:cNvSpPr>
            <p:nvPr/>
          </p:nvSpPr>
          <p:spPr bwMode="auto">
            <a:xfrm>
              <a:off x="4078" y="169838"/>
              <a:ext cx="9139922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ja-JP" sz="3200" dirty="0" smtClean="0">
                  <a:latin typeface="+mn-ea"/>
                  <a:cs typeface="Meiryo UI" pitchFamily="50" charset="-128"/>
                </a:rPr>
                <a:t>A</a:t>
              </a:r>
              <a:r>
                <a:rPr lang="ja-JP" altLang="en-US" sz="3200" dirty="0">
                  <a:latin typeface="+mn-ea"/>
                  <a:cs typeface="Meiryo UI" pitchFamily="50" charset="-128"/>
                </a:rPr>
                <a:t>型</a:t>
              </a:r>
              <a:r>
                <a:rPr lang="ja-JP" altLang="en-US" sz="3200" dirty="0" smtClean="0">
                  <a:latin typeface="+mn-ea"/>
                  <a:cs typeface="Meiryo UI" pitchFamily="50" charset="-128"/>
                </a:rPr>
                <a:t>インフルエンザウイルス</a:t>
              </a:r>
              <a:r>
                <a:rPr lang="ja-JP" altLang="en-US" sz="3200" dirty="0">
                  <a:latin typeface="+mn-ea"/>
                  <a:cs typeface="Meiryo UI" pitchFamily="50" charset="-128"/>
                </a:rPr>
                <a:t>の</a:t>
              </a:r>
              <a:r>
                <a:rPr lang="ja-JP" altLang="en-US" sz="3200" dirty="0" smtClean="0">
                  <a:latin typeface="+mn-ea"/>
                  <a:cs typeface="Meiryo UI" pitchFamily="50" charset="-128"/>
                </a:rPr>
                <a:t>構造</a:t>
              </a:r>
              <a:endParaRPr lang="en-US" altLang="ja-JP" sz="3200" dirty="0" smtClean="0">
                <a:latin typeface="+mn-ea"/>
                <a:cs typeface="Meiryo UI" pitchFamily="50" charset="-128"/>
              </a:endParaRPr>
            </a:p>
            <a:p>
              <a:pPr algn="ctr"/>
              <a:r>
                <a:rPr lang="ja-JP" altLang="en-US" sz="3200" dirty="0" smtClean="0">
                  <a:latin typeface="+mn-ea"/>
                  <a:cs typeface="Meiryo UI" pitchFamily="50" charset="-128"/>
                </a:rPr>
                <a:t>（季節性も新型も同じ）</a:t>
              </a:r>
              <a:endParaRPr lang="ja-JP" altLang="en-US" sz="3200" dirty="0">
                <a:latin typeface="+mn-ea"/>
                <a:cs typeface="Meiryo UI" pitchFamily="50" charset="-128"/>
              </a:endParaRPr>
            </a:p>
          </p:txBody>
        </p:sp>
        <p:sp>
          <p:nvSpPr>
            <p:cNvPr id="21539" name="Text Box 67"/>
            <p:cNvSpPr txBox="1">
              <a:spLocks noChangeArrowheads="1"/>
            </p:cNvSpPr>
            <p:nvPr/>
          </p:nvSpPr>
          <p:spPr bwMode="auto">
            <a:xfrm>
              <a:off x="66410" y="978004"/>
              <a:ext cx="2921414" cy="954107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ja-JP" sz="2000" b="1" dirty="0" smtClean="0">
                  <a:solidFill>
                    <a:srgbClr val="00B0F0"/>
                  </a:solidFill>
                  <a:latin typeface="+mn-ea"/>
                  <a:ea typeface="+mn-ea"/>
                  <a:cs typeface="Meiryo UI" pitchFamily="50" charset="-128"/>
                </a:rPr>
                <a:t>(</a:t>
              </a:r>
              <a:r>
                <a:rPr kumimoji="0" lang="en-US" altLang="ja-JP" sz="2000" b="1" dirty="0">
                  <a:solidFill>
                    <a:srgbClr val="00B0F0"/>
                  </a:solidFill>
                  <a:latin typeface="+mn-ea"/>
                  <a:ea typeface="+mn-ea"/>
                  <a:cs typeface="Meiryo UI" pitchFamily="50" charset="-128"/>
                </a:rPr>
                <a:t>H</a:t>
              </a:r>
              <a:r>
                <a:rPr kumimoji="0" lang="en-US" altLang="ja-JP" sz="2000" b="1" dirty="0" smtClean="0">
                  <a:solidFill>
                    <a:srgbClr val="00B0F0"/>
                  </a:solidFill>
                  <a:latin typeface="+mn-ea"/>
                  <a:ea typeface="+mn-ea"/>
                  <a:cs typeface="Meiryo UI" pitchFamily="50" charset="-128"/>
                </a:rPr>
                <a:t>)</a:t>
              </a:r>
              <a:r>
                <a:rPr lang="ja-JP" altLang="en-US" dirty="0" smtClean="0">
                  <a:latin typeface="+mn-ea"/>
                  <a:ea typeface="+mn-ea"/>
                  <a:cs typeface="Meiryo UI" pitchFamily="50" charset="-128"/>
                </a:rPr>
                <a:t>ヘマグルチニン（</a:t>
              </a:r>
              <a:r>
                <a:rPr lang="en-US" altLang="ja-JP" dirty="0" smtClean="0">
                  <a:latin typeface="+mn-ea"/>
                  <a:ea typeface="+mn-ea"/>
                  <a:cs typeface="Meiryo UI" pitchFamily="50" charset="-128"/>
                </a:rPr>
                <a:t>16</a:t>
              </a:r>
              <a:r>
                <a:rPr lang="ja-JP" altLang="en-US" dirty="0" smtClean="0">
                  <a:latin typeface="+mn-ea"/>
                  <a:ea typeface="+mn-ea"/>
                  <a:cs typeface="Meiryo UI" pitchFamily="50" charset="-128"/>
                </a:rPr>
                <a:t>タイプ）ウイルス</a:t>
              </a:r>
              <a:r>
                <a:rPr lang="ja-JP" altLang="en-US" dirty="0">
                  <a:latin typeface="+mn-ea"/>
                  <a:ea typeface="+mn-ea"/>
                  <a:cs typeface="Meiryo UI" pitchFamily="50" charset="-128"/>
                </a:rPr>
                <a:t>表</a:t>
              </a:r>
              <a:r>
                <a:rPr lang="ja-JP" altLang="en-US" dirty="0" smtClean="0">
                  <a:latin typeface="+mn-ea"/>
                  <a:ea typeface="+mn-ea"/>
                  <a:cs typeface="Meiryo UI" pitchFamily="50" charset="-128"/>
                </a:rPr>
                <a:t>面上に存在し、細胞に侵入する際に必要</a:t>
              </a:r>
              <a:r>
                <a:rPr lang="ja-JP" altLang="en-US" sz="1600" dirty="0" smtClean="0">
                  <a:latin typeface="+mn-ea"/>
                  <a:ea typeface="+mn-ea"/>
                  <a:cs typeface="Meiryo UI" pitchFamily="50" charset="-128"/>
                </a:rPr>
                <a:t>　</a:t>
              </a:r>
              <a:endParaRPr lang="en-US" altLang="ja-JP" sz="1600" dirty="0">
                <a:latin typeface="+mn-ea"/>
                <a:ea typeface="+mn-ea"/>
                <a:cs typeface="Meiryo UI" pitchFamily="50" charset="-128"/>
              </a:endParaRPr>
            </a:p>
          </p:txBody>
        </p:sp>
        <p:sp>
          <p:nvSpPr>
            <p:cNvPr id="95267" name="Text Box 68"/>
            <p:cNvSpPr txBox="1">
              <a:spLocks noChangeArrowheads="1"/>
            </p:cNvSpPr>
            <p:nvPr/>
          </p:nvSpPr>
          <p:spPr bwMode="auto">
            <a:xfrm>
              <a:off x="3005052" y="987308"/>
              <a:ext cx="3151124" cy="954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20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Meiryo UI" pitchFamily="50" charset="-128"/>
                </a:rPr>
                <a:t>(</a:t>
              </a:r>
              <a:r>
                <a:rPr kumimoji="0" lang="en-US" altLang="ja-JP" sz="2000" b="1" dirty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Meiryo UI" pitchFamily="50" charset="-128"/>
                </a:rPr>
                <a:t>N</a:t>
              </a:r>
              <a:r>
                <a:rPr kumimoji="0" lang="en-US" altLang="ja-JP" sz="20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Meiryo UI" pitchFamily="50" charset="-128"/>
                </a:rPr>
                <a:t>)</a:t>
              </a:r>
              <a:r>
                <a:rPr lang="ja-JP" altLang="en-US" dirty="0" smtClean="0">
                  <a:latin typeface="+mn-ea"/>
                  <a:cs typeface="Meiryo UI" pitchFamily="50" charset="-128"/>
                </a:rPr>
                <a:t>ノイラミニダーゼ（</a:t>
              </a:r>
              <a:r>
                <a:rPr lang="en-US" altLang="ja-JP" dirty="0" smtClean="0">
                  <a:latin typeface="+mn-ea"/>
                  <a:cs typeface="Meiryo UI" pitchFamily="50" charset="-128"/>
                </a:rPr>
                <a:t>9</a:t>
              </a:r>
              <a:r>
                <a:rPr lang="ja-JP" altLang="en-US" dirty="0" smtClean="0">
                  <a:latin typeface="+mn-ea"/>
                  <a:cs typeface="Meiryo UI" pitchFamily="50" charset="-128"/>
                </a:rPr>
                <a:t>タイプ）</a:t>
              </a:r>
              <a:endParaRPr lang="en-US" altLang="ja-JP" dirty="0">
                <a:latin typeface="+mn-ea"/>
                <a:cs typeface="Meiryo UI" pitchFamily="50" charset="-128"/>
              </a:endParaRPr>
            </a:p>
            <a:p>
              <a:pPr eaLnBrk="1" hangingPunct="1"/>
              <a:r>
                <a:rPr lang="ja-JP" altLang="en-US" dirty="0" smtClean="0">
                  <a:latin typeface="+mn-ea"/>
                  <a:cs typeface="Meiryo UI" pitchFamily="50" charset="-128"/>
                </a:rPr>
                <a:t>　　細胞内</a:t>
              </a:r>
              <a:r>
                <a:rPr lang="ja-JP" altLang="en-US" dirty="0">
                  <a:latin typeface="+mn-ea"/>
                  <a:cs typeface="Meiryo UI" pitchFamily="50" charset="-128"/>
                </a:rPr>
                <a:t>で増殖した</a:t>
              </a:r>
              <a:r>
                <a:rPr lang="ja-JP" altLang="en-US" dirty="0" smtClean="0">
                  <a:latin typeface="+mn-ea"/>
                  <a:cs typeface="Meiryo UI" pitchFamily="50" charset="-128"/>
                </a:rPr>
                <a:t>ウイルスの遊離を可能にする</a:t>
              </a:r>
            </a:p>
          </p:txBody>
        </p:sp>
        <p:cxnSp>
          <p:nvCxnSpPr>
            <p:cNvPr id="73" name="直線矢印コネクタ 72"/>
            <p:cNvCxnSpPr>
              <a:endCxn id="95283" idx="0"/>
            </p:cNvCxnSpPr>
            <p:nvPr/>
          </p:nvCxnSpPr>
          <p:spPr>
            <a:xfrm>
              <a:off x="814093" y="1879860"/>
              <a:ext cx="47102" cy="1131832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6" name="テキスト ボックス 75"/>
            <p:cNvSpPr txBox="1">
              <a:spLocks noChangeArrowheads="1"/>
            </p:cNvSpPr>
            <p:nvPr/>
          </p:nvSpPr>
          <p:spPr bwMode="auto">
            <a:xfrm>
              <a:off x="202183" y="5492441"/>
              <a:ext cx="2676370" cy="40011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000" b="1" dirty="0" smtClean="0">
                  <a:solidFill>
                    <a:srgbClr val="002060"/>
                  </a:solidFill>
                  <a:latin typeface="+mn-ea"/>
                  <a:ea typeface="+mn-ea"/>
                  <a:cs typeface="Meiryo UI" pitchFamily="50" charset="-128"/>
                </a:rPr>
                <a:t>RNA </a:t>
              </a:r>
              <a:r>
                <a:rPr lang="ja-JP" altLang="en-US" sz="2000" dirty="0" smtClean="0">
                  <a:latin typeface="+mn-ea"/>
                  <a:ea typeface="+mn-ea"/>
                  <a:cs typeface="Meiryo UI" pitchFamily="50" charset="-128"/>
                </a:rPr>
                <a:t>リボ核酸</a:t>
              </a:r>
              <a:endParaRPr lang="en-US" altLang="ja-JP" sz="2000" dirty="0">
                <a:latin typeface="+mn-ea"/>
                <a:ea typeface="+mn-ea"/>
                <a:cs typeface="Meiryo UI" pitchFamily="50" charset="-128"/>
              </a:endParaRPr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706187" y="2447694"/>
              <a:ext cx="2453767" cy="2460995"/>
              <a:chOff x="318318" y="2059781"/>
              <a:chExt cx="4338638" cy="4235450"/>
            </a:xfrm>
          </p:grpSpPr>
          <p:sp>
            <p:nvSpPr>
              <p:cNvPr id="21506" name="Oval 2"/>
              <p:cNvSpPr>
                <a:spLocks noChangeArrowheads="1"/>
              </p:cNvSpPr>
              <p:nvPr/>
            </p:nvSpPr>
            <p:spPr bwMode="auto">
              <a:xfrm>
                <a:off x="1026343" y="2664618"/>
                <a:ext cx="3024188" cy="3024188"/>
              </a:xfrm>
              <a:prstGeom prst="ellipse">
                <a:avLst/>
              </a:prstGeom>
              <a:noFill/>
              <a:ln w="57150">
                <a:solidFill>
                  <a:srgbClr val="66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95234" name="Freeform 3"/>
              <p:cNvSpPr>
                <a:spLocks/>
              </p:cNvSpPr>
              <p:nvPr/>
            </p:nvSpPr>
            <p:spPr bwMode="auto">
              <a:xfrm rot="966628">
                <a:off x="3623493" y="2577306"/>
                <a:ext cx="484188" cy="603250"/>
              </a:xfrm>
              <a:custGeom>
                <a:avLst/>
                <a:gdLst>
                  <a:gd name="T0" fmla="*/ 32279 w 360"/>
                  <a:gd name="T1" fmla="*/ 568447 h 416"/>
                  <a:gd name="T2" fmla="*/ 225954 w 360"/>
                  <a:gd name="T3" fmla="*/ 81207 h 416"/>
                  <a:gd name="T4" fmla="*/ 419630 w 360"/>
                  <a:gd name="T5" fmla="*/ 81207 h 416"/>
                  <a:gd name="T6" fmla="*/ 419630 w 360"/>
                  <a:gd name="T7" fmla="*/ 290024 h 416"/>
                  <a:gd name="T8" fmla="*/ 32279 w 360"/>
                  <a:gd name="T9" fmla="*/ 568447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416"/>
                  <a:gd name="T17" fmla="*/ 360 w 360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416">
                    <a:moveTo>
                      <a:pt x="24" y="392"/>
                    </a:moveTo>
                    <a:cubicBezTo>
                      <a:pt x="0" y="368"/>
                      <a:pt x="120" y="112"/>
                      <a:pt x="168" y="56"/>
                    </a:cubicBezTo>
                    <a:cubicBezTo>
                      <a:pt x="216" y="0"/>
                      <a:pt x="288" y="32"/>
                      <a:pt x="312" y="56"/>
                    </a:cubicBezTo>
                    <a:cubicBezTo>
                      <a:pt x="336" y="80"/>
                      <a:pt x="360" y="144"/>
                      <a:pt x="312" y="200"/>
                    </a:cubicBezTo>
                    <a:cubicBezTo>
                      <a:pt x="264" y="256"/>
                      <a:pt x="48" y="416"/>
                      <a:pt x="24" y="3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ea"/>
                </a:endParaRPr>
              </a:p>
            </p:txBody>
          </p:sp>
          <p:sp>
            <p:nvSpPr>
              <p:cNvPr id="95235" name="Freeform 4"/>
              <p:cNvSpPr>
                <a:spLocks/>
              </p:cNvSpPr>
              <p:nvPr/>
            </p:nvSpPr>
            <p:spPr bwMode="auto">
              <a:xfrm rot="17252769">
                <a:off x="966018" y="2604293"/>
                <a:ext cx="484188" cy="604838"/>
              </a:xfrm>
              <a:custGeom>
                <a:avLst/>
                <a:gdLst>
                  <a:gd name="T0" fmla="*/ 32279 w 360"/>
                  <a:gd name="T1" fmla="*/ 569944 h 416"/>
                  <a:gd name="T2" fmla="*/ 225954 w 360"/>
                  <a:gd name="T3" fmla="*/ 81420 h 416"/>
                  <a:gd name="T4" fmla="*/ 419630 w 360"/>
                  <a:gd name="T5" fmla="*/ 81420 h 416"/>
                  <a:gd name="T6" fmla="*/ 419630 w 360"/>
                  <a:gd name="T7" fmla="*/ 290788 h 416"/>
                  <a:gd name="T8" fmla="*/ 32279 w 360"/>
                  <a:gd name="T9" fmla="*/ 569944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416"/>
                  <a:gd name="T17" fmla="*/ 360 w 360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416">
                    <a:moveTo>
                      <a:pt x="24" y="392"/>
                    </a:moveTo>
                    <a:cubicBezTo>
                      <a:pt x="0" y="368"/>
                      <a:pt x="120" y="112"/>
                      <a:pt x="168" y="56"/>
                    </a:cubicBezTo>
                    <a:cubicBezTo>
                      <a:pt x="216" y="0"/>
                      <a:pt x="288" y="32"/>
                      <a:pt x="312" y="56"/>
                    </a:cubicBezTo>
                    <a:cubicBezTo>
                      <a:pt x="336" y="80"/>
                      <a:pt x="360" y="144"/>
                      <a:pt x="312" y="200"/>
                    </a:cubicBezTo>
                    <a:cubicBezTo>
                      <a:pt x="264" y="256"/>
                      <a:pt x="48" y="416"/>
                      <a:pt x="24" y="3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ea"/>
                </a:endParaRPr>
              </a:p>
            </p:txBody>
          </p:sp>
          <p:sp>
            <p:nvSpPr>
              <p:cNvPr id="95236" name="Freeform 5"/>
              <p:cNvSpPr>
                <a:spLocks/>
              </p:cNvSpPr>
              <p:nvPr/>
            </p:nvSpPr>
            <p:spPr bwMode="auto">
              <a:xfrm rot="11386114">
                <a:off x="1026343" y="5206206"/>
                <a:ext cx="484188" cy="604837"/>
              </a:xfrm>
              <a:custGeom>
                <a:avLst/>
                <a:gdLst>
                  <a:gd name="T0" fmla="*/ 32279 w 360"/>
                  <a:gd name="T1" fmla="*/ 569943 h 416"/>
                  <a:gd name="T2" fmla="*/ 225954 w 360"/>
                  <a:gd name="T3" fmla="*/ 81420 h 416"/>
                  <a:gd name="T4" fmla="*/ 419630 w 360"/>
                  <a:gd name="T5" fmla="*/ 81420 h 416"/>
                  <a:gd name="T6" fmla="*/ 419630 w 360"/>
                  <a:gd name="T7" fmla="*/ 290787 h 416"/>
                  <a:gd name="T8" fmla="*/ 32279 w 360"/>
                  <a:gd name="T9" fmla="*/ 569943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416"/>
                  <a:gd name="T17" fmla="*/ 360 w 360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416">
                    <a:moveTo>
                      <a:pt x="24" y="392"/>
                    </a:moveTo>
                    <a:cubicBezTo>
                      <a:pt x="0" y="368"/>
                      <a:pt x="120" y="112"/>
                      <a:pt x="168" y="56"/>
                    </a:cubicBezTo>
                    <a:cubicBezTo>
                      <a:pt x="216" y="0"/>
                      <a:pt x="288" y="32"/>
                      <a:pt x="312" y="56"/>
                    </a:cubicBezTo>
                    <a:cubicBezTo>
                      <a:pt x="336" y="80"/>
                      <a:pt x="360" y="144"/>
                      <a:pt x="312" y="200"/>
                    </a:cubicBezTo>
                    <a:cubicBezTo>
                      <a:pt x="264" y="256"/>
                      <a:pt x="48" y="416"/>
                      <a:pt x="24" y="3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ea"/>
                </a:endParaRPr>
              </a:p>
            </p:txBody>
          </p:sp>
          <p:sp>
            <p:nvSpPr>
              <p:cNvPr id="95237" name="Freeform 6"/>
              <p:cNvSpPr>
                <a:spLocks/>
              </p:cNvSpPr>
              <p:nvPr/>
            </p:nvSpPr>
            <p:spPr bwMode="auto">
              <a:xfrm rot="3170267">
                <a:off x="4112443" y="3693318"/>
                <a:ext cx="484188" cy="604838"/>
              </a:xfrm>
              <a:custGeom>
                <a:avLst/>
                <a:gdLst>
                  <a:gd name="T0" fmla="*/ 32279 w 360"/>
                  <a:gd name="T1" fmla="*/ 569944 h 416"/>
                  <a:gd name="T2" fmla="*/ 225954 w 360"/>
                  <a:gd name="T3" fmla="*/ 81420 h 416"/>
                  <a:gd name="T4" fmla="*/ 419630 w 360"/>
                  <a:gd name="T5" fmla="*/ 81420 h 416"/>
                  <a:gd name="T6" fmla="*/ 419630 w 360"/>
                  <a:gd name="T7" fmla="*/ 290788 h 416"/>
                  <a:gd name="T8" fmla="*/ 32279 w 360"/>
                  <a:gd name="T9" fmla="*/ 569944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416"/>
                  <a:gd name="T17" fmla="*/ 360 w 360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416">
                    <a:moveTo>
                      <a:pt x="24" y="392"/>
                    </a:moveTo>
                    <a:cubicBezTo>
                      <a:pt x="0" y="368"/>
                      <a:pt x="120" y="112"/>
                      <a:pt x="168" y="56"/>
                    </a:cubicBezTo>
                    <a:cubicBezTo>
                      <a:pt x="216" y="0"/>
                      <a:pt x="288" y="32"/>
                      <a:pt x="312" y="56"/>
                    </a:cubicBezTo>
                    <a:cubicBezTo>
                      <a:pt x="336" y="80"/>
                      <a:pt x="360" y="144"/>
                      <a:pt x="312" y="200"/>
                    </a:cubicBezTo>
                    <a:cubicBezTo>
                      <a:pt x="264" y="256"/>
                      <a:pt x="48" y="416"/>
                      <a:pt x="24" y="3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ea"/>
                </a:endParaRPr>
              </a:p>
            </p:txBody>
          </p:sp>
          <p:sp>
            <p:nvSpPr>
              <p:cNvPr id="95238" name="Freeform 7"/>
              <p:cNvSpPr>
                <a:spLocks/>
              </p:cNvSpPr>
              <p:nvPr/>
            </p:nvSpPr>
            <p:spPr bwMode="auto">
              <a:xfrm rot="5400000">
                <a:off x="3748906" y="5025231"/>
                <a:ext cx="484187" cy="604837"/>
              </a:xfrm>
              <a:custGeom>
                <a:avLst/>
                <a:gdLst>
                  <a:gd name="T0" fmla="*/ 32279 w 360"/>
                  <a:gd name="T1" fmla="*/ 569943 h 416"/>
                  <a:gd name="T2" fmla="*/ 225954 w 360"/>
                  <a:gd name="T3" fmla="*/ 81420 h 416"/>
                  <a:gd name="T4" fmla="*/ 419629 w 360"/>
                  <a:gd name="T5" fmla="*/ 81420 h 416"/>
                  <a:gd name="T6" fmla="*/ 419629 w 360"/>
                  <a:gd name="T7" fmla="*/ 290787 h 416"/>
                  <a:gd name="T8" fmla="*/ 32279 w 360"/>
                  <a:gd name="T9" fmla="*/ 569943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416"/>
                  <a:gd name="T17" fmla="*/ 360 w 360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416">
                    <a:moveTo>
                      <a:pt x="24" y="392"/>
                    </a:moveTo>
                    <a:cubicBezTo>
                      <a:pt x="0" y="368"/>
                      <a:pt x="120" y="112"/>
                      <a:pt x="168" y="56"/>
                    </a:cubicBezTo>
                    <a:cubicBezTo>
                      <a:pt x="216" y="0"/>
                      <a:pt x="288" y="32"/>
                      <a:pt x="312" y="56"/>
                    </a:cubicBezTo>
                    <a:cubicBezTo>
                      <a:pt x="336" y="80"/>
                      <a:pt x="360" y="144"/>
                      <a:pt x="312" y="200"/>
                    </a:cubicBezTo>
                    <a:cubicBezTo>
                      <a:pt x="264" y="256"/>
                      <a:pt x="48" y="416"/>
                      <a:pt x="24" y="3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ea"/>
                </a:endParaRPr>
              </a:p>
            </p:txBody>
          </p:sp>
          <p:sp>
            <p:nvSpPr>
              <p:cNvPr id="95239" name="Freeform 8"/>
              <p:cNvSpPr>
                <a:spLocks/>
              </p:cNvSpPr>
              <p:nvPr/>
            </p:nvSpPr>
            <p:spPr bwMode="auto">
              <a:xfrm rot="8660000">
                <a:off x="2380481" y="5682456"/>
                <a:ext cx="457200" cy="604837"/>
              </a:xfrm>
              <a:custGeom>
                <a:avLst/>
                <a:gdLst>
                  <a:gd name="T0" fmla="*/ 30480 w 360"/>
                  <a:gd name="T1" fmla="*/ 569943 h 416"/>
                  <a:gd name="T2" fmla="*/ 213360 w 360"/>
                  <a:gd name="T3" fmla="*/ 81420 h 416"/>
                  <a:gd name="T4" fmla="*/ 396240 w 360"/>
                  <a:gd name="T5" fmla="*/ 81420 h 416"/>
                  <a:gd name="T6" fmla="*/ 396240 w 360"/>
                  <a:gd name="T7" fmla="*/ 290787 h 416"/>
                  <a:gd name="T8" fmla="*/ 30480 w 360"/>
                  <a:gd name="T9" fmla="*/ 569943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416"/>
                  <a:gd name="T17" fmla="*/ 360 w 360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416">
                    <a:moveTo>
                      <a:pt x="24" y="392"/>
                    </a:moveTo>
                    <a:cubicBezTo>
                      <a:pt x="0" y="368"/>
                      <a:pt x="120" y="112"/>
                      <a:pt x="168" y="56"/>
                    </a:cubicBezTo>
                    <a:cubicBezTo>
                      <a:pt x="216" y="0"/>
                      <a:pt x="288" y="32"/>
                      <a:pt x="312" y="56"/>
                    </a:cubicBezTo>
                    <a:cubicBezTo>
                      <a:pt x="336" y="80"/>
                      <a:pt x="360" y="144"/>
                      <a:pt x="312" y="200"/>
                    </a:cubicBezTo>
                    <a:cubicBezTo>
                      <a:pt x="264" y="256"/>
                      <a:pt x="48" y="416"/>
                      <a:pt x="24" y="3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ea"/>
                </a:endParaRPr>
              </a:p>
            </p:txBody>
          </p:sp>
          <p:sp>
            <p:nvSpPr>
              <p:cNvPr id="95240" name="Freeform 9"/>
              <p:cNvSpPr>
                <a:spLocks/>
              </p:cNvSpPr>
              <p:nvPr/>
            </p:nvSpPr>
            <p:spPr bwMode="auto">
              <a:xfrm rot="13837238">
                <a:off x="400868" y="3894931"/>
                <a:ext cx="536575" cy="701675"/>
              </a:xfrm>
              <a:custGeom>
                <a:avLst/>
                <a:gdLst>
                  <a:gd name="T0" fmla="*/ 35772 w 360"/>
                  <a:gd name="T1" fmla="*/ 661194 h 416"/>
                  <a:gd name="T2" fmla="*/ 250402 w 360"/>
                  <a:gd name="T3" fmla="*/ 94456 h 416"/>
                  <a:gd name="T4" fmla="*/ 465032 w 360"/>
                  <a:gd name="T5" fmla="*/ 94456 h 416"/>
                  <a:gd name="T6" fmla="*/ 465032 w 360"/>
                  <a:gd name="T7" fmla="*/ 337344 h 416"/>
                  <a:gd name="T8" fmla="*/ 35772 w 360"/>
                  <a:gd name="T9" fmla="*/ 661194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416"/>
                  <a:gd name="T17" fmla="*/ 360 w 360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416">
                    <a:moveTo>
                      <a:pt x="24" y="392"/>
                    </a:moveTo>
                    <a:cubicBezTo>
                      <a:pt x="0" y="368"/>
                      <a:pt x="120" y="112"/>
                      <a:pt x="168" y="56"/>
                    </a:cubicBezTo>
                    <a:cubicBezTo>
                      <a:pt x="216" y="0"/>
                      <a:pt x="288" y="32"/>
                      <a:pt x="312" y="56"/>
                    </a:cubicBezTo>
                    <a:cubicBezTo>
                      <a:pt x="336" y="80"/>
                      <a:pt x="360" y="144"/>
                      <a:pt x="312" y="200"/>
                    </a:cubicBezTo>
                    <a:cubicBezTo>
                      <a:pt x="264" y="256"/>
                      <a:pt x="48" y="416"/>
                      <a:pt x="24" y="3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ea"/>
                </a:endParaRPr>
              </a:p>
            </p:txBody>
          </p:sp>
          <p:sp>
            <p:nvSpPr>
              <p:cNvPr id="95241" name="Freeform 10"/>
              <p:cNvSpPr>
                <a:spLocks/>
              </p:cNvSpPr>
              <p:nvPr/>
            </p:nvSpPr>
            <p:spPr bwMode="auto">
              <a:xfrm rot="19465293">
                <a:off x="2358256" y="2059781"/>
                <a:ext cx="484187" cy="604837"/>
              </a:xfrm>
              <a:custGeom>
                <a:avLst/>
                <a:gdLst>
                  <a:gd name="T0" fmla="*/ 32279 w 360"/>
                  <a:gd name="T1" fmla="*/ 569943 h 416"/>
                  <a:gd name="T2" fmla="*/ 225954 w 360"/>
                  <a:gd name="T3" fmla="*/ 81420 h 416"/>
                  <a:gd name="T4" fmla="*/ 419629 w 360"/>
                  <a:gd name="T5" fmla="*/ 81420 h 416"/>
                  <a:gd name="T6" fmla="*/ 419629 w 360"/>
                  <a:gd name="T7" fmla="*/ 290787 h 416"/>
                  <a:gd name="T8" fmla="*/ 32279 w 360"/>
                  <a:gd name="T9" fmla="*/ 569943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416"/>
                  <a:gd name="T17" fmla="*/ 360 w 360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416">
                    <a:moveTo>
                      <a:pt x="24" y="392"/>
                    </a:moveTo>
                    <a:cubicBezTo>
                      <a:pt x="0" y="368"/>
                      <a:pt x="120" y="112"/>
                      <a:pt x="168" y="56"/>
                    </a:cubicBezTo>
                    <a:cubicBezTo>
                      <a:pt x="216" y="0"/>
                      <a:pt x="288" y="32"/>
                      <a:pt x="312" y="56"/>
                    </a:cubicBezTo>
                    <a:cubicBezTo>
                      <a:pt x="336" y="80"/>
                      <a:pt x="360" y="144"/>
                      <a:pt x="312" y="200"/>
                    </a:cubicBezTo>
                    <a:cubicBezTo>
                      <a:pt x="264" y="256"/>
                      <a:pt x="48" y="416"/>
                      <a:pt x="24" y="3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ea"/>
                </a:endParaRPr>
              </a:p>
            </p:txBody>
          </p:sp>
          <p:grpSp>
            <p:nvGrpSpPr>
              <p:cNvPr id="2" name="Group 11"/>
              <p:cNvGrpSpPr>
                <a:grpSpLocks/>
              </p:cNvGrpSpPr>
              <p:nvPr/>
            </p:nvGrpSpPr>
            <p:grpSpPr bwMode="auto">
              <a:xfrm rot="19815307">
                <a:off x="1389881" y="2301081"/>
                <a:ext cx="363537" cy="727075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99" name="Oval 12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300" name="Oval 13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 rot="20373593">
                <a:off x="1874068" y="2059781"/>
                <a:ext cx="361950" cy="725487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97" name="Oval 15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98" name="Oval 16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14913924">
                <a:off x="603275" y="4419599"/>
                <a:ext cx="361950" cy="725487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95" name="Oval 18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96" name="Oval 19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 rot="14260138">
                <a:off x="844575" y="4781549"/>
                <a:ext cx="363538" cy="727075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93" name="Oval 21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94" name="Oval 22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 rot="1286076" flipH="1">
                <a:off x="2842443" y="2059781"/>
                <a:ext cx="361950" cy="725487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91" name="Oval 24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92" name="Oval 25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 rot="1939862" flipH="1">
                <a:off x="3325043" y="2301081"/>
                <a:ext cx="363538" cy="727075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89" name="Oval 27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90" name="Oval 28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 rot="19695633" flipH="1" flipV="1">
                <a:off x="3447281" y="5206206"/>
                <a:ext cx="361950" cy="725487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87" name="Oval 30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88" name="Oval 31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 rot="19660138" flipH="1" flipV="1">
                <a:off x="3083743" y="5447506"/>
                <a:ext cx="363538" cy="727075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85" name="Oval 33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86" name="Oval 34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 rot="18028802">
                <a:off x="723925" y="2846387"/>
                <a:ext cx="363537" cy="727075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83" name="Oval 36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84" name="Oval 37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 rot="17275023">
                <a:off x="603275" y="3330574"/>
                <a:ext cx="361950" cy="725487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81" name="Oval 39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82" name="Oval 40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12" name="Group 41"/>
              <p:cNvGrpSpPr>
                <a:grpSpLocks/>
              </p:cNvGrpSpPr>
              <p:nvPr/>
            </p:nvGrpSpPr>
            <p:grpSpPr bwMode="auto">
              <a:xfrm rot="3979296" flipH="1">
                <a:off x="4113237" y="3209924"/>
                <a:ext cx="361950" cy="725488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79" name="Oval 42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80" name="Oval 43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/>
            </p:nvGrpSpPr>
            <p:grpSpPr bwMode="auto">
              <a:xfrm rot="3979296" flipH="1">
                <a:off x="3991000" y="2846387"/>
                <a:ext cx="363537" cy="727075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77" name="Oval 45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78" name="Oval 46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14" name="Group 47"/>
              <p:cNvGrpSpPr>
                <a:grpSpLocks/>
              </p:cNvGrpSpPr>
              <p:nvPr/>
            </p:nvGrpSpPr>
            <p:grpSpPr bwMode="auto">
              <a:xfrm rot="5900997">
                <a:off x="4112443" y="4056856"/>
                <a:ext cx="363537" cy="725488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75" name="Oval 48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76" name="Oval 49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 rot="6590298">
                <a:off x="3991000" y="4540249"/>
                <a:ext cx="363538" cy="727075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73" name="Oval 51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74" name="Oval 52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16" name="Group 53"/>
              <p:cNvGrpSpPr>
                <a:grpSpLocks/>
              </p:cNvGrpSpPr>
              <p:nvPr/>
            </p:nvGrpSpPr>
            <p:grpSpPr bwMode="auto">
              <a:xfrm rot="12239529">
                <a:off x="1510531" y="5447506"/>
                <a:ext cx="363537" cy="727075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71" name="Oval 54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72" name="Oval 55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grpSp>
            <p:nvGrpSpPr>
              <p:cNvPr id="17" name="Group 56"/>
              <p:cNvGrpSpPr>
                <a:grpSpLocks/>
              </p:cNvGrpSpPr>
              <p:nvPr/>
            </p:nvGrpSpPr>
            <p:grpSpPr bwMode="auto">
              <a:xfrm rot="11360266">
                <a:off x="1874068" y="5569743"/>
                <a:ext cx="361950" cy="725488"/>
                <a:chOff x="3888" y="2448"/>
                <a:chExt cx="192" cy="336"/>
              </a:xfrm>
              <a:solidFill>
                <a:srgbClr val="00B0F0"/>
              </a:solidFill>
            </p:grpSpPr>
            <p:sp>
              <p:nvSpPr>
                <p:cNvPr id="95269" name="Oval 57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92" cy="9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  <p:sp>
              <p:nvSpPr>
                <p:cNvPr id="95270" name="Oval 58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96" cy="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ea"/>
                  </a:endParaRPr>
                </a:p>
              </p:txBody>
            </p:sp>
          </p:grpSp>
          <p:sp>
            <p:nvSpPr>
              <p:cNvPr id="21531" name="Freeform 59"/>
              <p:cNvSpPr>
                <a:spLocks/>
              </p:cNvSpPr>
              <p:nvPr/>
            </p:nvSpPr>
            <p:spPr bwMode="auto">
              <a:xfrm>
                <a:off x="1764531" y="3299618"/>
                <a:ext cx="1549400" cy="206375"/>
              </a:xfrm>
              <a:custGeom>
                <a:avLst/>
                <a:gdLst>
                  <a:gd name="T0" fmla="*/ 0 w 4848"/>
                  <a:gd name="T1" fmla="*/ 2147483647 h 720"/>
                  <a:gd name="T2" fmla="*/ 2147483647 w 4848"/>
                  <a:gd name="T3" fmla="*/ 2147483647 h 720"/>
                  <a:gd name="T4" fmla="*/ 2147483647 w 4848"/>
                  <a:gd name="T5" fmla="*/ 2147483647 h 720"/>
                  <a:gd name="T6" fmla="*/ 2147483647 w 4848"/>
                  <a:gd name="T7" fmla="*/ 2147483647 h 720"/>
                  <a:gd name="T8" fmla="*/ 2147483647 w 4848"/>
                  <a:gd name="T9" fmla="*/ 2147483647 h 720"/>
                  <a:gd name="T10" fmla="*/ 2147483647 w 4848"/>
                  <a:gd name="T11" fmla="*/ 2147483647 h 720"/>
                  <a:gd name="T12" fmla="*/ 2147483647 w 4848"/>
                  <a:gd name="T13" fmla="*/ 2147483647 h 720"/>
                  <a:gd name="T14" fmla="*/ 2147483647 w 4848"/>
                  <a:gd name="T15" fmla="*/ 2147483647 h 720"/>
                  <a:gd name="T16" fmla="*/ 2147483647 w 4848"/>
                  <a:gd name="T17" fmla="*/ 2147483647 h 720"/>
                  <a:gd name="T18" fmla="*/ 2147483647 w 4848"/>
                  <a:gd name="T19" fmla="*/ 2147483647 h 720"/>
                  <a:gd name="T20" fmla="*/ 2147483647 w 4848"/>
                  <a:gd name="T21" fmla="*/ 2147483647 h 720"/>
                  <a:gd name="T22" fmla="*/ 2147483647 w 4848"/>
                  <a:gd name="T23" fmla="*/ 2147483647 h 720"/>
                  <a:gd name="T24" fmla="*/ 2147483647 w 4848"/>
                  <a:gd name="T25" fmla="*/ 2147483647 h 720"/>
                  <a:gd name="T26" fmla="*/ 2147483647 w 4848"/>
                  <a:gd name="T27" fmla="*/ 2147483647 h 720"/>
                  <a:gd name="T28" fmla="*/ 2147483647 w 4848"/>
                  <a:gd name="T29" fmla="*/ 2147483647 h 720"/>
                  <a:gd name="T30" fmla="*/ 2147483647 w 4848"/>
                  <a:gd name="T31" fmla="*/ 2147483647 h 720"/>
                  <a:gd name="T32" fmla="*/ 2147483647 w 4848"/>
                  <a:gd name="T33" fmla="*/ 2147483647 h 720"/>
                  <a:gd name="T34" fmla="*/ 2147483647 w 4848"/>
                  <a:gd name="T35" fmla="*/ 0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48"/>
                  <a:gd name="T55" fmla="*/ 0 h 720"/>
                  <a:gd name="T56" fmla="*/ 4848 w 4848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48" h="720">
                    <a:moveTo>
                      <a:pt x="0" y="672"/>
                    </a:moveTo>
                    <a:cubicBezTo>
                      <a:pt x="96" y="360"/>
                      <a:pt x="192" y="48"/>
                      <a:pt x="288" y="48"/>
                    </a:cubicBezTo>
                    <a:cubicBezTo>
                      <a:pt x="384" y="48"/>
                      <a:pt x="472" y="672"/>
                      <a:pt x="576" y="672"/>
                    </a:cubicBezTo>
                    <a:cubicBezTo>
                      <a:pt x="680" y="672"/>
                      <a:pt x="808" y="48"/>
                      <a:pt x="912" y="48"/>
                    </a:cubicBezTo>
                    <a:cubicBezTo>
                      <a:pt x="1016" y="48"/>
                      <a:pt x="1096" y="672"/>
                      <a:pt x="1200" y="672"/>
                    </a:cubicBezTo>
                    <a:cubicBezTo>
                      <a:pt x="1304" y="672"/>
                      <a:pt x="1432" y="48"/>
                      <a:pt x="1536" y="48"/>
                    </a:cubicBezTo>
                    <a:cubicBezTo>
                      <a:pt x="1640" y="48"/>
                      <a:pt x="1728" y="672"/>
                      <a:pt x="1824" y="672"/>
                    </a:cubicBezTo>
                    <a:cubicBezTo>
                      <a:pt x="1920" y="672"/>
                      <a:pt x="2016" y="40"/>
                      <a:pt x="2112" y="48"/>
                    </a:cubicBezTo>
                    <a:cubicBezTo>
                      <a:pt x="2208" y="56"/>
                      <a:pt x="2312" y="720"/>
                      <a:pt x="2400" y="720"/>
                    </a:cubicBezTo>
                    <a:cubicBezTo>
                      <a:pt x="2488" y="720"/>
                      <a:pt x="2544" y="48"/>
                      <a:pt x="2640" y="48"/>
                    </a:cubicBezTo>
                    <a:cubicBezTo>
                      <a:pt x="2736" y="48"/>
                      <a:pt x="2880" y="720"/>
                      <a:pt x="2976" y="720"/>
                    </a:cubicBezTo>
                    <a:cubicBezTo>
                      <a:pt x="3072" y="720"/>
                      <a:pt x="3136" y="56"/>
                      <a:pt x="3216" y="48"/>
                    </a:cubicBezTo>
                    <a:cubicBezTo>
                      <a:pt x="3296" y="40"/>
                      <a:pt x="3376" y="672"/>
                      <a:pt x="3456" y="672"/>
                    </a:cubicBezTo>
                    <a:cubicBezTo>
                      <a:pt x="3536" y="672"/>
                      <a:pt x="3600" y="48"/>
                      <a:pt x="3696" y="48"/>
                    </a:cubicBezTo>
                    <a:cubicBezTo>
                      <a:pt x="3792" y="48"/>
                      <a:pt x="3936" y="672"/>
                      <a:pt x="4032" y="672"/>
                    </a:cubicBezTo>
                    <a:cubicBezTo>
                      <a:pt x="4128" y="672"/>
                      <a:pt x="4176" y="48"/>
                      <a:pt x="4272" y="48"/>
                    </a:cubicBezTo>
                    <a:cubicBezTo>
                      <a:pt x="4368" y="48"/>
                      <a:pt x="4512" y="680"/>
                      <a:pt x="4608" y="672"/>
                    </a:cubicBezTo>
                    <a:cubicBezTo>
                      <a:pt x="4704" y="664"/>
                      <a:pt x="4776" y="332"/>
                      <a:pt x="4848" y="0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1532" name="Freeform 60"/>
              <p:cNvSpPr>
                <a:spLocks/>
              </p:cNvSpPr>
              <p:nvPr/>
            </p:nvSpPr>
            <p:spPr bwMode="auto">
              <a:xfrm>
                <a:off x="1764531" y="3609181"/>
                <a:ext cx="1549400" cy="206375"/>
              </a:xfrm>
              <a:custGeom>
                <a:avLst/>
                <a:gdLst>
                  <a:gd name="T0" fmla="*/ 0 w 4848"/>
                  <a:gd name="T1" fmla="*/ 2147483647 h 720"/>
                  <a:gd name="T2" fmla="*/ 2147483647 w 4848"/>
                  <a:gd name="T3" fmla="*/ 2147483647 h 720"/>
                  <a:gd name="T4" fmla="*/ 2147483647 w 4848"/>
                  <a:gd name="T5" fmla="*/ 2147483647 h 720"/>
                  <a:gd name="T6" fmla="*/ 2147483647 w 4848"/>
                  <a:gd name="T7" fmla="*/ 2147483647 h 720"/>
                  <a:gd name="T8" fmla="*/ 2147483647 w 4848"/>
                  <a:gd name="T9" fmla="*/ 2147483647 h 720"/>
                  <a:gd name="T10" fmla="*/ 2147483647 w 4848"/>
                  <a:gd name="T11" fmla="*/ 2147483647 h 720"/>
                  <a:gd name="T12" fmla="*/ 2147483647 w 4848"/>
                  <a:gd name="T13" fmla="*/ 2147483647 h 720"/>
                  <a:gd name="T14" fmla="*/ 2147483647 w 4848"/>
                  <a:gd name="T15" fmla="*/ 2147483647 h 720"/>
                  <a:gd name="T16" fmla="*/ 2147483647 w 4848"/>
                  <a:gd name="T17" fmla="*/ 2147483647 h 720"/>
                  <a:gd name="T18" fmla="*/ 2147483647 w 4848"/>
                  <a:gd name="T19" fmla="*/ 2147483647 h 720"/>
                  <a:gd name="T20" fmla="*/ 2147483647 w 4848"/>
                  <a:gd name="T21" fmla="*/ 2147483647 h 720"/>
                  <a:gd name="T22" fmla="*/ 2147483647 w 4848"/>
                  <a:gd name="T23" fmla="*/ 2147483647 h 720"/>
                  <a:gd name="T24" fmla="*/ 2147483647 w 4848"/>
                  <a:gd name="T25" fmla="*/ 2147483647 h 720"/>
                  <a:gd name="T26" fmla="*/ 2147483647 w 4848"/>
                  <a:gd name="T27" fmla="*/ 2147483647 h 720"/>
                  <a:gd name="T28" fmla="*/ 2147483647 w 4848"/>
                  <a:gd name="T29" fmla="*/ 2147483647 h 720"/>
                  <a:gd name="T30" fmla="*/ 2147483647 w 4848"/>
                  <a:gd name="T31" fmla="*/ 2147483647 h 720"/>
                  <a:gd name="T32" fmla="*/ 2147483647 w 4848"/>
                  <a:gd name="T33" fmla="*/ 2147483647 h 720"/>
                  <a:gd name="T34" fmla="*/ 2147483647 w 4848"/>
                  <a:gd name="T35" fmla="*/ 0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48"/>
                  <a:gd name="T55" fmla="*/ 0 h 720"/>
                  <a:gd name="T56" fmla="*/ 4848 w 4848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48" h="720">
                    <a:moveTo>
                      <a:pt x="0" y="672"/>
                    </a:moveTo>
                    <a:cubicBezTo>
                      <a:pt x="96" y="360"/>
                      <a:pt x="192" y="48"/>
                      <a:pt x="288" y="48"/>
                    </a:cubicBezTo>
                    <a:cubicBezTo>
                      <a:pt x="384" y="48"/>
                      <a:pt x="472" y="672"/>
                      <a:pt x="576" y="672"/>
                    </a:cubicBezTo>
                    <a:cubicBezTo>
                      <a:pt x="680" y="672"/>
                      <a:pt x="808" y="48"/>
                      <a:pt x="912" y="48"/>
                    </a:cubicBezTo>
                    <a:cubicBezTo>
                      <a:pt x="1016" y="48"/>
                      <a:pt x="1096" y="672"/>
                      <a:pt x="1200" y="672"/>
                    </a:cubicBezTo>
                    <a:cubicBezTo>
                      <a:pt x="1304" y="672"/>
                      <a:pt x="1432" y="48"/>
                      <a:pt x="1536" y="48"/>
                    </a:cubicBezTo>
                    <a:cubicBezTo>
                      <a:pt x="1640" y="48"/>
                      <a:pt x="1728" y="672"/>
                      <a:pt x="1824" y="672"/>
                    </a:cubicBezTo>
                    <a:cubicBezTo>
                      <a:pt x="1920" y="672"/>
                      <a:pt x="2016" y="40"/>
                      <a:pt x="2112" y="48"/>
                    </a:cubicBezTo>
                    <a:cubicBezTo>
                      <a:pt x="2208" y="56"/>
                      <a:pt x="2312" y="720"/>
                      <a:pt x="2400" y="720"/>
                    </a:cubicBezTo>
                    <a:cubicBezTo>
                      <a:pt x="2488" y="720"/>
                      <a:pt x="2544" y="48"/>
                      <a:pt x="2640" y="48"/>
                    </a:cubicBezTo>
                    <a:cubicBezTo>
                      <a:pt x="2736" y="48"/>
                      <a:pt x="2880" y="720"/>
                      <a:pt x="2976" y="720"/>
                    </a:cubicBezTo>
                    <a:cubicBezTo>
                      <a:pt x="3072" y="720"/>
                      <a:pt x="3136" y="56"/>
                      <a:pt x="3216" y="48"/>
                    </a:cubicBezTo>
                    <a:cubicBezTo>
                      <a:pt x="3296" y="40"/>
                      <a:pt x="3376" y="672"/>
                      <a:pt x="3456" y="672"/>
                    </a:cubicBezTo>
                    <a:cubicBezTo>
                      <a:pt x="3536" y="672"/>
                      <a:pt x="3600" y="48"/>
                      <a:pt x="3696" y="48"/>
                    </a:cubicBezTo>
                    <a:cubicBezTo>
                      <a:pt x="3792" y="48"/>
                      <a:pt x="3936" y="672"/>
                      <a:pt x="4032" y="672"/>
                    </a:cubicBezTo>
                    <a:cubicBezTo>
                      <a:pt x="4128" y="672"/>
                      <a:pt x="4176" y="48"/>
                      <a:pt x="4272" y="48"/>
                    </a:cubicBezTo>
                    <a:cubicBezTo>
                      <a:pt x="4368" y="48"/>
                      <a:pt x="4512" y="680"/>
                      <a:pt x="4608" y="672"/>
                    </a:cubicBezTo>
                    <a:cubicBezTo>
                      <a:pt x="4704" y="664"/>
                      <a:pt x="4776" y="332"/>
                      <a:pt x="4848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1533" name="Freeform 61"/>
              <p:cNvSpPr>
                <a:spLocks/>
              </p:cNvSpPr>
              <p:nvPr/>
            </p:nvSpPr>
            <p:spPr bwMode="auto">
              <a:xfrm>
                <a:off x="1764531" y="2990056"/>
                <a:ext cx="1549400" cy="206375"/>
              </a:xfrm>
              <a:custGeom>
                <a:avLst/>
                <a:gdLst>
                  <a:gd name="T0" fmla="*/ 0 w 4848"/>
                  <a:gd name="T1" fmla="*/ 2147483647 h 720"/>
                  <a:gd name="T2" fmla="*/ 2147483647 w 4848"/>
                  <a:gd name="T3" fmla="*/ 2147483647 h 720"/>
                  <a:gd name="T4" fmla="*/ 2147483647 w 4848"/>
                  <a:gd name="T5" fmla="*/ 2147483647 h 720"/>
                  <a:gd name="T6" fmla="*/ 2147483647 w 4848"/>
                  <a:gd name="T7" fmla="*/ 2147483647 h 720"/>
                  <a:gd name="T8" fmla="*/ 2147483647 w 4848"/>
                  <a:gd name="T9" fmla="*/ 2147483647 h 720"/>
                  <a:gd name="T10" fmla="*/ 2147483647 w 4848"/>
                  <a:gd name="T11" fmla="*/ 2147483647 h 720"/>
                  <a:gd name="T12" fmla="*/ 2147483647 w 4848"/>
                  <a:gd name="T13" fmla="*/ 2147483647 h 720"/>
                  <a:gd name="T14" fmla="*/ 2147483647 w 4848"/>
                  <a:gd name="T15" fmla="*/ 2147483647 h 720"/>
                  <a:gd name="T16" fmla="*/ 2147483647 w 4848"/>
                  <a:gd name="T17" fmla="*/ 2147483647 h 720"/>
                  <a:gd name="T18" fmla="*/ 2147483647 w 4848"/>
                  <a:gd name="T19" fmla="*/ 2147483647 h 720"/>
                  <a:gd name="T20" fmla="*/ 2147483647 w 4848"/>
                  <a:gd name="T21" fmla="*/ 2147483647 h 720"/>
                  <a:gd name="T22" fmla="*/ 2147483647 w 4848"/>
                  <a:gd name="T23" fmla="*/ 2147483647 h 720"/>
                  <a:gd name="T24" fmla="*/ 2147483647 w 4848"/>
                  <a:gd name="T25" fmla="*/ 2147483647 h 720"/>
                  <a:gd name="T26" fmla="*/ 2147483647 w 4848"/>
                  <a:gd name="T27" fmla="*/ 2147483647 h 720"/>
                  <a:gd name="T28" fmla="*/ 2147483647 w 4848"/>
                  <a:gd name="T29" fmla="*/ 2147483647 h 720"/>
                  <a:gd name="T30" fmla="*/ 2147483647 w 4848"/>
                  <a:gd name="T31" fmla="*/ 2147483647 h 720"/>
                  <a:gd name="T32" fmla="*/ 2147483647 w 4848"/>
                  <a:gd name="T33" fmla="*/ 2147483647 h 720"/>
                  <a:gd name="T34" fmla="*/ 2147483647 w 4848"/>
                  <a:gd name="T35" fmla="*/ 0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48"/>
                  <a:gd name="T55" fmla="*/ 0 h 720"/>
                  <a:gd name="T56" fmla="*/ 4848 w 4848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48" h="720">
                    <a:moveTo>
                      <a:pt x="0" y="672"/>
                    </a:moveTo>
                    <a:cubicBezTo>
                      <a:pt x="96" y="360"/>
                      <a:pt x="192" y="48"/>
                      <a:pt x="288" y="48"/>
                    </a:cubicBezTo>
                    <a:cubicBezTo>
                      <a:pt x="384" y="48"/>
                      <a:pt x="472" y="672"/>
                      <a:pt x="576" y="672"/>
                    </a:cubicBezTo>
                    <a:cubicBezTo>
                      <a:pt x="680" y="672"/>
                      <a:pt x="808" y="48"/>
                      <a:pt x="912" y="48"/>
                    </a:cubicBezTo>
                    <a:cubicBezTo>
                      <a:pt x="1016" y="48"/>
                      <a:pt x="1096" y="672"/>
                      <a:pt x="1200" y="672"/>
                    </a:cubicBezTo>
                    <a:cubicBezTo>
                      <a:pt x="1304" y="672"/>
                      <a:pt x="1432" y="48"/>
                      <a:pt x="1536" y="48"/>
                    </a:cubicBezTo>
                    <a:cubicBezTo>
                      <a:pt x="1640" y="48"/>
                      <a:pt x="1728" y="672"/>
                      <a:pt x="1824" y="672"/>
                    </a:cubicBezTo>
                    <a:cubicBezTo>
                      <a:pt x="1920" y="672"/>
                      <a:pt x="2016" y="40"/>
                      <a:pt x="2112" y="48"/>
                    </a:cubicBezTo>
                    <a:cubicBezTo>
                      <a:pt x="2208" y="56"/>
                      <a:pt x="2312" y="720"/>
                      <a:pt x="2400" y="720"/>
                    </a:cubicBezTo>
                    <a:cubicBezTo>
                      <a:pt x="2488" y="720"/>
                      <a:pt x="2544" y="48"/>
                      <a:pt x="2640" y="48"/>
                    </a:cubicBezTo>
                    <a:cubicBezTo>
                      <a:pt x="2736" y="48"/>
                      <a:pt x="2880" y="720"/>
                      <a:pt x="2976" y="720"/>
                    </a:cubicBezTo>
                    <a:cubicBezTo>
                      <a:pt x="3072" y="720"/>
                      <a:pt x="3136" y="56"/>
                      <a:pt x="3216" y="48"/>
                    </a:cubicBezTo>
                    <a:cubicBezTo>
                      <a:pt x="3296" y="40"/>
                      <a:pt x="3376" y="672"/>
                      <a:pt x="3456" y="672"/>
                    </a:cubicBezTo>
                    <a:cubicBezTo>
                      <a:pt x="3536" y="672"/>
                      <a:pt x="3600" y="48"/>
                      <a:pt x="3696" y="48"/>
                    </a:cubicBezTo>
                    <a:cubicBezTo>
                      <a:pt x="3792" y="48"/>
                      <a:pt x="3936" y="672"/>
                      <a:pt x="4032" y="672"/>
                    </a:cubicBezTo>
                    <a:cubicBezTo>
                      <a:pt x="4128" y="672"/>
                      <a:pt x="4176" y="48"/>
                      <a:pt x="4272" y="48"/>
                    </a:cubicBezTo>
                    <a:cubicBezTo>
                      <a:pt x="4368" y="48"/>
                      <a:pt x="4512" y="680"/>
                      <a:pt x="4608" y="672"/>
                    </a:cubicBezTo>
                    <a:cubicBezTo>
                      <a:pt x="4704" y="664"/>
                      <a:pt x="4776" y="332"/>
                      <a:pt x="4848" y="0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1534" name="Freeform 62"/>
              <p:cNvSpPr>
                <a:spLocks/>
              </p:cNvSpPr>
              <p:nvPr/>
            </p:nvSpPr>
            <p:spPr bwMode="auto">
              <a:xfrm>
                <a:off x="1764531" y="3918743"/>
                <a:ext cx="1549400" cy="207963"/>
              </a:xfrm>
              <a:custGeom>
                <a:avLst/>
                <a:gdLst>
                  <a:gd name="T0" fmla="*/ 0 w 4848"/>
                  <a:gd name="T1" fmla="*/ 2147483647 h 720"/>
                  <a:gd name="T2" fmla="*/ 2147483647 w 4848"/>
                  <a:gd name="T3" fmla="*/ 2147483647 h 720"/>
                  <a:gd name="T4" fmla="*/ 2147483647 w 4848"/>
                  <a:gd name="T5" fmla="*/ 2147483647 h 720"/>
                  <a:gd name="T6" fmla="*/ 2147483647 w 4848"/>
                  <a:gd name="T7" fmla="*/ 2147483647 h 720"/>
                  <a:gd name="T8" fmla="*/ 2147483647 w 4848"/>
                  <a:gd name="T9" fmla="*/ 2147483647 h 720"/>
                  <a:gd name="T10" fmla="*/ 2147483647 w 4848"/>
                  <a:gd name="T11" fmla="*/ 2147483647 h 720"/>
                  <a:gd name="T12" fmla="*/ 2147483647 w 4848"/>
                  <a:gd name="T13" fmla="*/ 2147483647 h 720"/>
                  <a:gd name="T14" fmla="*/ 2147483647 w 4848"/>
                  <a:gd name="T15" fmla="*/ 2147483647 h 720"/>
                  <a:gd name="T16" fmla="*/ 2147483647 w 4848"/>
                  <a:gd name="T17" fmla="*/ 2147483647 h 720"/>
                  <a:gd name="T18" fmla="*/ 2147483647 w 4848"/>
                  <a:gd name="T19" fmla="*/ 2147483647 h 720"/>
                  <a:gd name="T20" fmla="*/ 2147483647 w 4848"/>
                  <a:gd name="T21" fmla="*/ 2147483647 h 720"/>
                  <a:gd name="T22" fmla="*/ 2147483647 w 4848"/>
                  <a:gd name="T23" fmla="*/ 2147483647 h 720"/>
                  <a:gd name="T24" fmla="*/ 2147483647 w 4848"/>
                  <a:gd name="T25" fmla="*/ 2147483647 h 720"/>
                  <a:gd name="T26" fmla="*/ 2147483647 w 4848"/>
                  <a:gd name="T27" fmla="*/ 2147483647 h 720"/>
                  <a:gd name="T28" fmla="*/ 2147483647 w 4848"/>
                  <a:gd name="T29" fmla="*/ 2147483647 h 720"/>
                  <a:gd name="T30" fmla="*/ 2147483647 w 4848"/>
                  <a:gd name="T31" fmla="*/ 2147483647 h 720"/>
                  <a:gd name="T32" fmla="*/ 2147483647 w 4848"/>
                  <a:gd name="T33" fmla="*/ 2147483647 h 720"/>
                  <a:gd name="T34" fmla="*/ 2147483647 w 4848"/>
                  <a:gd name="T35" fmla="*/ 0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48"/>
                  <a:gd name="T55" fmla="*/ 0 h 720"/>
                  <a:gd name="T56" fmla="*/ 4848 w 4848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48" h="720">
                    <a:moveTo>
                      <a:pt x="0" y="672"/>
                    </a:moveTo>
                    <a:cubicBezTo>
                      <a:pt x="96" y="360"/>
                      <a:pt x="192" y="48"/>
                      <a:pt x="288" y="48"/>
                    </a:cubicBezTo>
                    <a:cubicBezTo>
                      <a:pt x="384" y="48"/>
                      <a:pt x="472" y="672"/>
                      <a:pt x="576" y="672"/>
                    </a:cubicBezTo>
                    <a:cubicBezTo>
                      <a:pt x="680" y="672"/>
                      <a:pt x="808" y="48"/>
                      <a:pt x="912" y="48"/>
                    </a:cubicBezTo>
                    <a:cubicBezTo>
                      <a:pt x="1016" y="48"/>
                      <a:pt x="1096" y="672"/>
                      <a:pt x="1200" y="672"/>
                    </a:cubicBezTo>
                    <a:cubicBezTo>
                      <a:pt x="1304" y="672"/>
                      <a:pt x="1432" y="48"/>
                      <a:pt x="1536" y="48"/>
                    </a:cubicBezTo>
                    <a:cubicBezTo>
                      <a:pt x="1640" y="48"/>
                      <a:pt x="1728" y="672"/>
                      <a:pt x="1824" y="672"/>
                    </a:cubicBezTo>
                    <a:cubicBezTo>
                      <a:pt x="1920" y="672"/>
                      <a:pt x="2016" y="40"/>
                      <a:pt x="2112" y="48"/>
                    </a:cubicBezTo>
                    <a:cubicBezTo>
                      <a:pt x="2208" y="56"/>
                      <a:pt x="2312" y="720"/>
                      <a:pt x="2400" y="720"/>
                    </a:cubicBezTo>
                    <a:cubicBezTo>
                      <a:pt x="2488" y="720"/>
                      <a:pt x="2544" y="48"/>
                      <a:pt x="2640" y="48"/>
                    </a:cubicBezTo>
                    <a:cubicBezTo>
                      <a:pt x="2736" y="48"/>
                      <a:pt x="2880" y="720"/>
                      <a:pt x="2976" y="720"/>
                    </a:cubicBezTo>
                    <a:cubicBezTo>
                      <a:pt x="3072" y="720"/>
                      <a:pt x="3136" y="56"/>
                      <a:pt x="3216" y="48"/>
                    </a:cubicBezTo>
                    <a:cubicBezTo>
                      <a:pt x="3296" y="40"/>
                      <a:pt x="3376" y="672"/>
                      <a:pt x="3456" y="672"/>
                    </a:cubicBezTo>
                    <a:cubicBezTo>
                      <a:pt x="3536" y="672"/>
                      <a:pt x="3600" y="48"/>
                      <a:pt x="3696" y="48"/>
                    </a:cubicBezTo>
                    <a:cubicBezTo>
                      <a:pt x="3792" y="48"/>
                      <a:pt x="3936" y="672"/>
                      <a:pt x="4032" y="672"/>
                    </a:cubicBezTo>
                    <a:cubicBezTo>
                      <a:pt x="4128" y="672"/>
                      <a:pt x="4176" y="48"/>
                      <a:pt x="4272" y="48"/>
                    </a:cubicBezTo>
                    <a:cubicBezTo>
                      <a:pt x="4368" y="48"/>
                      <a:pt x="4512" y="680"/>
                      <a:pt x="4608" y="672"/>
                    </a:cubicBezTo>
                    <a:cubicBezTo>
                      <a:pt x="4704" y="664"/>
                      <a:pt x="4776" y="332"/>
                      <a:pt x="4848" y="0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1535" name="Freeform 63"/>
              <p:cNvSpPr>
                <a:spLocks/>
              </p:cNvSpPr>
              <p:nvPr/>
            </p:nvSpPr>
            <p:spPr bwMode="auto">
              <a:xfrm>
                <a:off x="1764531" y="4229893"/>
                <a:ext cx="1549400" cy="206375"/>
              </a:xfrm>
              <a:custGeom>
                <a:avLst/>
                <a:gdLst>
                  <a:gd name="T0" fmla="*/ 0 w 4848"/>
                  <a:gd name="T1" fmla="*/ 2147483647 h 720"/>
                  <a:gd name="T2" fmla="*/ 2147483647 w 4848"/>
                  <a:gd name="T3" fmla="*/ 2147483647 h 720"/>
                  <a:gd name="T4" fmla="*/ 2147483647 w 4848"/>
                  <a:gd name="T5" fmla="*/ 2147483647 h 720"/>
                  <a:gd name="T6" fmla="*/ 2147483647 w 4848"/>
                  <a:gd name="T7" fmla="*/ 2147483647 h 720"/>
                  <a:gd name="T8" fmla="*/ 2147483647 w 4848"/>
                  <a:gd name="T9" fmla="*/ 2147483647 h 720"/>
                  <a:gd name="T10" fmla="*/ 2147483647 w 4848"/>
                  <a:gd name="T11" fmla="*/ 2147483647 h 720"/>
                  <a:gd name="T12" fmla="*/ 2147483647 w 4848"/>
                  <a:gd name="T13" fmla="*/ 2147483647 h 720"/>
                  <a:gd name="T14" fmla="*/ 2147483647 w 4848"/>
                  <a:gd name="T15" fmla="*/ 2147483647 h 720"/>
                  <a:gd name="T16" fmla="*/ 2147483647 w 4848"/>
                  <a:gd name="T17" fmla="*/ 2147483647 h 720"/>
                  <a:gd name="T18" fmla="*/ 2147483647 w 4848"/>
                  <a:gd name="T19" fmla="*/ 2147483647 h 720"/>
                  <a:gd name="T20" fmla="*/ 2147483647 w 4848"/>
                  <a:gd name="T21" fmla="*/ 2147483647 h 720"/>
                  <a:gd name="T22" fmla="*/ 2147483647 w 4848"/>
                  <a:gd name="T23" fmla="*/ 2147483647 h 720"/>
                  <a:gd name="T24" fmla="*/ 2147483647 w 4848"/>
                  <a:gd name="T25" fmla="*/ 2147483647 h 720"/>
                  <a:gd name="T26" fmla="*/ 2147483647 w 4848"/>
                  <a:gd name="T27" fmla="*/ 2147483647 h 720"/>
                  <a:gd name="T28" fmla="*/ 2147483647 w 4848"/>
                  <a:gd name="T29" fmla="*/ 2147483647 h 720"/>
                  <a:gd name="T30" fmla="*/ 2147483647 w 4848"/>
                  <a:gd name="T31" fmla="*/ 2147483647 h 720"/>
                  <a:gd name="T32" fmla="*/ 2147483647 w 4848"/>
                  <a:gd name="T33" fmla="*/ 2147483647 h 720"/>
                  <a:gd name="T34" fmla="*/ 2147483647 w 4848"/>
                  <a:gd name="T35" fmla="*/ 0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48"/>
                  <a:gd name="T55" fmla="*/ 0 h 720"/>
                  <a:gd name="T56" fmla="*/ 4848 w 4848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48" h="720">
                    <a:moveTo>
                      <a:pt x="0" y="672"/>
                    </a:moveTo>
                    <a:cubicBezTo>
                      <a:pt x="96" y="360"/>
                      <a:pt x="192" y="48"/>
                      <a:pt x="288" y="48"/>
                    </a:cubicBezTo>
                    <a:cubicBezTo>
                      <a:pt x="384" y="48"/>
                      <a:pt x="472" y="672"/>
                      <a:pt x="576" y="672"/>
                    </a:cubicBezTo>
                    <a:cubicBezTo>
                      <a:pt x="680" y="672"/>
                      <a:pt x="808" y="48"/>
                      <a:pt x="912" y="48"/>
                    </a:cubicBezTo>
                    <a:cubicBezTo>
                      <a:pt x="1016" y="48"/>
                      <a:pt x="1096" y="672"/>
                      <a:pt x="1200" y="672"/>
                    </a:cubicBezTo>
                    <a:cubicBezTo>
                      <a:pt x="1304" y="672"/>
                      <a:pt x="1432" y="48"/>
                      <a:pt x="1536" y="48"/>
                    </a:cubicBezTo>
                    <a:cubicBezTo>
                      <a:pt x="1640" y="48"/>
                      <a:pt x="1728" y="672"/>
                      <a:pt x="1824" y="672"/>
                    </a:cubicBezTo>
                    <a:cubicBezTo>
                      <a:pt x="1920" y="672"/>
                      <a:pt x="2016" y="40"/>
                      <a:pt x="2112" y="48"/>
                    </a:cubicBezTo>
                    <a:cubicBezTo>
                      <a:pt x="2208" y="56"/>
                      <a:pt x="2312" y="720"/>
                      <a:pt x="2400" y="720"/>
                    </a:cubicBezTo>
                    <a:cubicBezTo>
                      <a:pt x="2488" y="720"/>
                      <a:pt x="2544" y="48"/>
                      <a:pt x="2640" y="48"/>
                    </a:cubicBezTo>
                    <a:cubicBezTo>
                      <a:pt x="2736" y="48"/>
                      <a:pt x="2880" y="720"/>
                      <a:pt x="2976" y="720"/>
                    </a:cubicBezTo>
                    <a:cubicBezTo>
                      <a:pt x="3072" y="720"/>
                      <a:pt x="3136" y="56"/>
                      <a:pt x="3216" y="48"/>
                    </a:cubicBezTo>
                    <a:cubicBezTo>
                      <a:pt x="3296" y="40"/>
                      <a:pt x="3376" y="672"/>
                      <a:pt x="3456" y="672"/>
                    </a:cubicBezTo>
                    <a:cubicBezTo>
                      <a:pt x="3536" y="672"/>
                      <a:pt x="3600" y="48"/>
                      <a:pt x="3696" y="48"/>
                    </a:cubicBezTo>
                    <a:cubicBezTo>
                      <a:pt x="3792" y="48"/>
                      <a:pt x="3936" y="672"/>
                      <a:pt x="4032" y="672"/>
                    </a:cubicBezTo>
                    <a:cubicBezTo>
                      <a:pt x="4128" y="672"/>
                      <a:pt x="4176" y="48"/>
                      <a:pt x="4272" y="48"/>
                    </a:cubicBezTo>
                    <a:cubicBezTo>
                      <a:pt x="4368" y="48"/>
                      <a:pt x="4512" y="680"/>
                      <a:pt x="4608" y="672"/>
                    </a:cubicBezTo>
                    <a:cubicBezTo>
                      <a:pt x="4704" y="664"/>
                      <a:pt x="4776" y="332"/>
                      <a:pt x="4848" y="0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1536" name="Freeform 64"/>
              <p:cNvSpPr>
                <a:spLocks/>
              </p:cNvSpPr>
              <p:nvPr/>
            </p:nvSpPr>
            <p:spPr bwMode="auto">
              <a:xfrm>
                <a:off x="1764531" y="4539456"/>
                <a:ext cx="1549400" cy="206375"/>
              </a:xfrm>
              <a:custGeom>
                <a:avLst/>
                <a:gdLst>
                  <a:gd name="T0" fmla="*/ 0 w 4848"/>
                  <a:gd name="T1" fmla="*/ 2147483647 h 720"/>
                  <a:gd name="T2" fmla="*/ 2147483647 w 4848"/>
                  <a:gd name="T3" fmla="*/ 2147483647 h 720"/>
                  <a:gd name="T4" fmla="*/ 2147483647 w 4848"/>
                  <a:gd name="T5" fmla="*/ 2147483647 h 720"/>
                  <a:gd name="T6" fmla="*/ 2147483647 w 4848"/>
                  <a:gd name="T7" fmla="*/ 2147483647 h 720"/>
                  <a:gd name="T8" fmla="*/ 2147483647 w 4848"/>
                  <a:gd name="T9" fmla="*/ 2147483647 h 720"/>
                  <a:gd name="T10" fmla="*/ 2147483647 w 4848"/>
                  <a:gd name="T11" fmla="*/ 2147483647 h 720"/>
                  <a:gd name="T12" fmla="*/ 2147483647 w 4848"/>
                  <a:gd name="T13" fmla="*/ 2147483647 h 720"/>
                  <a:gd name="T14" fmla="*/ 2147483647 w 4848"/>
                  <a:gd name="T15" fmla="*/ 2147483647 h 720"/>
                  <a:gd name="T16" fmla="*/ 2147483647 w 4848"/>
                  <a:gd name="T17" fmla="*/ 2147483647 h 720"/>
                  <a:gd name="T18" fmla="*/ 2147483647 w 4848"/>
                  <a:gd name="T19" fmla="*/ 2147483647 h 720"/>
                  <a:gd name="T20" fmla="*/ 2147483647 w 4848"/>
                  <a:gd name="T21" fmla="*/ 2147483647 h 720"/>
                  <a:gd name="T22" fmla="*/ 2147483647 w 4848"/>
                  <a:gd name="T23" fmla="*/ 2147483647 h 720"/>
                  <a:gd name="T24" fmla="*/ 2147483647 w 4848"/>
                  <a:gd name="T25" fmla="*/ 2147483647 h 720"/>
                  <a:gd name="T26" fmla="*/ 2147483647 w 4848"/>
                  <a:gd name="T27" fmla="*/ 2147483647 h 720"/>
                  <a:gd name="T28" fmla="*/ 2147483647 w 4848"/>
                  <a:gd name="T29" fmla="*/ 2147483647 h 720"/>
                  <a:gd name="T30" fmla="*/ 2147483647 w 4848"/>
                  <a:gd name="T31" fmla="*/ 2147483647 h 720"/>
                  <a:gd name="T32" fmla="*/ 2147483647 w 4848"/>
                  <a:gd name="T33" fmla="*/ 2147483647 h 720"/>
                  <a:gd name="T34" fmla="*/ 2147483647 w 4848"/>
                  <a:gd name="T35" fmla="*/ 0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48"/>
                  <a:gd name="T55" fmla="*/ 0 h 720"/>
                  <a:gd name="T56" fmla="*/ 4848 w 4848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48" h="720">
                    <a:moveTo>
                      <a:pt x="0" y="672"/>
                    </a:moveTo>
                    <a:cubicBezTo>
                      <a:pt x="96" y="360"/>
                      <a:pt x="192" y="48"/>
                      <a:pt x="288" y="48"/>
                    </a:cubicBezTo>
                    <a:cubicBezTo>
                      <a:pt x="384" y="48"/>
                      <a:pt x="472" y="672"/>
                      <a:pt x="576" y="672"/>
                    </a:cubicBezTo>
                    <a:cubicBezTo>
                      <a:pt x="680" y="672"/>
                      <a:pt x="808" y="48"/>
                      <a:pt x="912" y="48"/>
                    </a:cubicBezTo>
                    <a:cubicBezTo>
                      <a:pt x="1016" y="48"/>
                      <a:pt x="1096" y="672"/>
                      <a:pt x="1200" y="672"/>
                    </a:cubicBezTo>
                    <a:cubicBezTo>
                      <a:pt x="1304" y="672"/>
                      <a:pt x="1432" y="48"/>
                      <a:pt x="1536" y="48"/>
                    </a:cubicBezTo>
                    <a:cubicBezTo>
                      <a:pt x="1640" y="48"/>
                      <a:pt x="1728" y="672"/>
                      <a:pt x="1824" y="672"/>
                    </a:cubicBezTo>
                    <a:cubicBezTo>
                      <a:pt x="1920" y="672"/>
                      <a:pt x="2016" y="40"/>
                      <a:pt x="2112" y="48"/>
                    </a:cubicBezTo>
                    <a:cubicBezTo>
                      <a:pt x="2208" y="56"/>
                      <a:pt x="2312" y="720"/>
                      <a:pt x="2400" y="720"/>
                    </a:cubicBezTo>
                    <a:cubicBezTo>
                      <a:pt x="2488" y="720"/>
                      <a:pt x="2544" y="48"/>
                      <a:pt x="2640" y="48"/>
                    </a:cubicBezTo>
                    <a:cubicBezTo>
                      <a:pt x="2736" y="48"/>
                      <a:pt x="2880" y="720"/>
                      <a:pt x="2976" y="720"/>
                    </a:cubicBezTo>
                    <a:cubicBezTo>
                      <a:pt x="3072" y="720"/>
                      <a:pt x="3136" y="56"/>
                      <a:pt x="3216" y="48"/>
                    </a:cubicBezTo>
                    <a:cubicBezTo>
                      <a:pt x="3296" y="40"/>
                      <a:pt x="3376" y="672"/>
                      <a:pt x="3456" y="672"/>
                    </a:cubicBezTo>
                    <a:cubicBezTo>
                      <a:pt x="3536" y="672"/>
                      <a:pt x="3600" y="48"/>
                      <a:pt x="3696" y="48"/>
                    </a:cubicBezTo>
                    <a:cubicBezTo>
                      <a:pt x="3792" y="48"/>
                      <a:pt x="3936" y="672"/>
                      <a:pt x="4032" y="672"/>
                    </a:cubicBezTo>
                    <a:cubicBezTo>
                      <a:pt x="4128" y="672"/>
                      <a:pt x="4176" y="48"/>
                      <a:pt x="4272" y="48"/>
                    </a:cubicBezTo>
                    <a:cubicBezTo>
                      <a:pt x="4368" y="48"/>
                      <a:pt x="4512" y="680"/>
                      <a:pt x="4608" y="672"/>
                    </a:cubicBezTo>
                    <a:cubicBezTo>
                      <a:pt x="4704" y="664"/>
                      <a:pt x="4776" y="332"/>
                      <a:pt x="4848" y="0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1537" name="Freeform 65"/>
              <p:cNvSpPr>
                <a:spLocks/>
              </p:cNvSpPr>
              <p:nvPr/>
            </p:nvSpPr>
            <p:spPr bwMode="auto">
              <a:xfrm>
                <a:off x="1764531" y="4849018"/>
                <a:ext cx="1549400" cy="206375"/>
              </a:xfrm>
              <a:custGeom>
                <a:avLst/>
                <a:gdLst>
                  <a:gd name="T0" fmla="*/ 0 w 4848"/>
                  <a:gd name="T1" fmla="*/ 2147483647 h 720"/>
                  <a:gd name="T2" fmla="*/ 2147483647 w 4848"/>
                  <a:gd name="T3" fmla="*/ 2147483647 h 720"/>
                  <a:gd name="T4" fmla="*/ 2147483647 w 4848"/>
                  <a:gd name="T5" fmla="*/ 2147483647 h 720"/>
                  <a:gd name="T6" fmla="*/ 2147483647 w 4848"/>
                  <a:gd name="T7" fmla="*/ 2147483647 h 720"/>
                  <a:gd name="T8" fmla="*/ 2147483647 w 4848"/>
                  <a:gd name="T9" fmla="*/ 2147483647 h 720"/>
                  <a:gd name="T10" fmla="*/ 2147483647 w 4848"/>
                  <a:gd name="T11" fmla="*/ 2147483647 h 720"/>
                  <a:gd name="T12" fmla="*/ 2147483647 w 4848"/>
                  <a:gd name="T13" fmla="*/ 2147483647 h 720"/>
                  <a:gd name="T14" fmla="*/ 2147483647 w 4848"/>
                  <a:gd name="T15" fmla="*/ 2147483647 h 720"/>
                  <a:gd name="T16" fmla="*/ 2147483647 w 4848"/>
                  <a:gd name="T17" fmla="*/ 2147483647 h 720"/>
                  <a:gd name="T18" fmla="*/ 2147483647 w 4848"/>
                  <a:gd name="T19" fmla="*/ 2147483647 h 720"/>
                  <a:gd name="T20" fmla="*/ 2147483647 w 4848"/>
                  <a:gd name="T21" fmla="*/ 2147483647 h 720"/>
                  <a:gd name="T22" fmla="*/ 2147483647 w 4848"/>
                  <a:gd name="T23" fmla="*/ 2147483647 h 720"/>
                  <a:gd name="T24" fmla="*/ 2147483647 w 4848"/>
                  <a:gd name="T25" fmla="*/ 2147483647 h 720"/>
                  <a:gd name="T26" fmla="*/ 2147483647 w 4848"/>
                  <a:gd name="T27" fmla="*/ 2147483647 h 720"/>
                  <a:gd name="T28" fmla="*/ 2147483647 w 4848"/>
                  <a:gd name="T29" fmla="*/ 2147483647 h 720"/>
                  <a:gd name="T30" fmla="*/ 2147483647 w 4848"/>
                  <a:gd name="T31" fmla="*/ 2147483647 h 720"/>
                  <a:gd name="T32" fmla="*/ 2147483647 w 4848"/>
                  <a:gd name="T33" fmla="*/ 2147483647 h 720"/>
                  <a:gd name="T34" fmla="*/ 2147483647 w 4848"/>
                  <a:gd name="T35" fmla="*/ 0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48"/>
                  <a:gd name="T55" fmla="*/ 0 h 720"/>
                  <a:gd name="T56" fmla="*/ 4848 w 4848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48" h="720">
                    <a:moveTo>
                      <a:pt x="0" y="672"/>
                    </a:moveTo>
                    <a:cubicBezTo>
                      <a:pt x="96" y="360"/>
                      <a:pt x="192" y="48"/>
                      <a:pt x="288" y="48"/>
                    </a:cubicBezTo>
                    <a:cubicBezTo>
                      <a:pt x="384" y="48"/>
                      <a:pt x="472" y="672"/>
                      <a:pt x="576" y="672"/>
                    </a:cubicBezTo>
                    <a:cubicBezTo>
                      <a:pt x="680" y="672"/>
                      <a:pt x="808" y="48"/>
                      <a:pt x="912" y="48"/>
                    </a:cubicBezTo>
                    <a:cubicBezTo>
                      <a:pt x="1016" y="48"/>
                      <a:pt x="1096" y="672"/>
                      <a:pt x="1200" y="672"/>
                    </a:cubicBezTo>
                    <a:cubicBezTo>
                      <a:pt x="1304" y="672"/>
                      <a:pt x="1432" y="48"/>
                      <a:pt x="1536" y="48"/>
                    </a:cubicBezTo>
                    <a:cubicBezTo>
                      <a:pt x="1640" y="48"/>
                      <a:pt x="1728" y="672"/>
                      <a:pt x="1824" y="672"/>
                    </a:cubicBezTo>
                    <a:cubicBezTo>
                      <a:pt x="1920" y="672"/>
                      <a:pt x="2016" y="40"/>
                      <a:pt x="2112" y="48"/>
                    </a:cubicBezTo>
                    <a:cubicBezTo>
                      <a:pt x="2208" y="56"/>
                      <a:pt x="2312" y="720"/>
                      <a:pt x="2400" y="720"/>
                    </a:cubicBezTo>
                    <a:cubicBezTo>
                      <a:pt x="2488" y="720"/>
                      <a:pt x="2544" y="48"/>
                      <a:pt x="2640" y="48"/>
                    </a:cubicBezTo>
                    <a:cubicBezTo>
                      <a:pt x="2736" y="48"/>
                      <a:pt x="2880" y="720"/>
                      <a:pt x="2976" y="720"/>
                    </a:cubicBezTo>
                    <a:cubicBezTo>
                      <a:pt x="3072" y="720"/>
                      <a:pt x="3136" y="56"/>
                      <a:pt x="3216" y="48"/>
                    </a:cubicBezTo>
                    <a:cubicBezTo>
                      <a:pt x="3296" y="40"/>
                      <a:pt x="3376" y="672"/>
                      <a:pt x="3456" y="672"/>
                    </a:cubicBezTo>
                    <a:cubicBezTo>
                      <a:pt x="3536" y="672"/>
                      <a:pt x="3600" y="48"/>
                      <a:pt x="3696" y="48"/>
                    </a:cubicBezTo>
                    <a:cubicBezTo>
                      <a:pt x="3792" y="48"/>
                      <a:pt x="3936" y="672"/>
                      <a:pt x="4032" y="672"/>
                    </a:cubicBezTo>
                    <a:cubicBezTo>
                      <a:pt x="4128" y="672"/>
                      <a:pt x="4176" y="48"/>
                      <a:pt x="4272" y="48"/>
                    </a:cubicBezTo>
                    <a:cubicBezTo>
                      <a:pt x="4368" y="48"/>
                      <a:pt x="4512" y="680"/>
                      <a:pt x="4608" y="672"/>
                    </a:cubicBezTo>
                    <a:cubicBezTo>
                      <a:pt x="4704" y="664"/>
                      <a:pt x="4776" y="332"/>
                      <a:pt x="4848" y="0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1538" name="Freeform 66"/>
              <p:cNvSpPr>
                <a:spLocks/>
              </p:cNvSpPr>
              <p:nvPr/>
            </p:nvSpPr>
            <p:spPr bwMode="auto">
              <a:xfrm>
                <a:off x="1764531" y="5158581"/>
                <a:ext cx="1549400" cy="206375"/>
              </a:xfrm>
              <a:custGeom>
                <a:avLst/>
                <a:gdLst>
                  <a:gd name="T0" fmla="*/ 0 w 4848"/>
                  <a:gd name="T1" fmla="*/ 2147483647 h 720"/>
                  <a:gd name="T2" fmla="*/ 2147483647 w 4848"/>
                  <a:gd name="T3" fmla="*/ 2147483647 h 720"/>
                  <a:gd name="T4" fmla="*/ 2147483647 w 4848"/>
                  <a:gd name="T5" fmla="*/ 2147483647 h 720"/>
                  <a:gd name="T6" fmla="*/ 2147483647 w 4848"/>
                  <a:gd name="T7" fmla="*/ 2147483647 h 720"/>
                  <a:gd name="T8" fmla="*/ 2147483647 w 4848"/>
                  <a:gd name="T9" fmla="*/ 2147483647 h 720"/>
                  <a:gd name="T10" fmla="*/ 2147483647 w 4848"/>
                  <a:gd name="T11" fmla="*/ 2147483647 h 720"/>
                  <a:gd name="T12" fmla="*/ 2147483647 w 4848"/>
                  <a:gd name="T13" fmla="*/ 2147483647 h 720"/>
                  <a:gd name="T14" fmla="*/ 2147483647 w 4848"/>
                  <a:gd name="T15" fmla="*/ 2147483647 h 720"/>
                  <a:gd name="T16" fmla="*/ 2147483647 w 4848"/>
                  <a:gd name="T17" fmla="*/ 2147483647 h 720"/>
                  <a:gd name="T18" fmla="*/ 2147483647 w 4848"/>
                  <a:gd name="T19" fmla="*/ 2147483647 h 720"/>
                  <a:gd name="T20" fmla="*/ 2147483647 w 4848"/>
                  <a:gd name="T21" fmla="*/ 2147483647 h 720"/>
                  <a:gd name="T22" fmla="*/ 2147483647 w 4848"/>
                  <a:gd name="T23" fmla="*/ 2147483647 h 720"/>
                  <a:gd name="T24" fmla="*/ 2147483647 w 4848"/>
                  <a:gd name="T25" fmla="*/ 2147483647 h 720"/>
                  <a:gd name="T26" fmla="*/ 2147483647 w 4848"/>
                  <a:gd name="T27" fmla="*/ 2147483647 h 720"/>
                  <a:gd name="T28" fmla="*/ 2147483647 w 4848"/>
                  <a:gd name="T29" fmla="*/ 2147483647 h 720"/>
                  <a:gd name="T30" fmla="*/ 2147483647 w 4848"/>
                  <a:gd name="T31" fmla="*/ 2147483647 h 720"/>
                  <a:gd name="T32" fmla="*/ 2147483647 w 4848"/>
                  <a:gd name="T33" fmla="*/ 2147483647 h 720"/>
                  <a:gd name="T34" fmla="*/ 2147483647 w 4848"/>
                  <a:gd name="T35" fmla="*/ 0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48"/>
                  <a:gd name="T55" fmla="*/ 0 h 720"/>
                  <a:gd name="T56" fmla="*/ 4848 w 4848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48" h="720">
                    <a:moveTo>
                      <a:pt x="0" y="672"/>
                    </a:moveTo>
                    <a:cubicBezTo>
                      <a:pt x="96" y="360"/>
                      <a:pt x="192" y="48"/>
                      <a:pt x="288" y="48"/>
                    </a:cubicBezTo>
                    <a:cubicBezTo>
                      <a:pt x="384" y="48"/>
                      <a:pt x="472" y="672"/>
                      <a:pt x="576" y="672"/>
                    </a:cubicBezTo>
                    <a:cubicBezTo>
                      <a:pt x="680" y="672"/>
                      <a:pt x="808" y="48"/>
                      <a:pt x="912" y="48"/>
                    </a:cubicBezTo>
                    <a:cubicBezTo>
                      <a:pt x="1016" y="48"/>
                      <a:pt x="1096" y="672"/>
                      <a:pt x="1200" y="672"/>
                    </a:cubicBezTo>
                    <a:cubicBezTo>
                      <a:pt x="1304" y="672"/>
                      <a:pt x="1432" y="48"/>
                      <a:pt x="1536" y="48"/>
                    </a:cubicBezTo>
                    <a:cubicBezTo>
                      <a:pt x="1640" y="48"/>
                      <a:pt x="1728" y="672"/>
                      <a:pt x="1824" y="672"/>
                    </a:cubicBezTo>
                    <a:cubicBezTo>
                      <a:pt x="1920" y="672"/>
                      <a:pt x="2016" y="40"/>
                      <a:pt x="2112" y="48"/>
                    </a:cubicBezTo>
                    <a:cubicBezTo>
                      <a:pt x="2208" y="56"/>
                      <a:pt x="2312" y="720"/>
                      <a:pt x="2400" y="720"/>
                    </a:cubicBezTo>
                    <a:cubicBezTo>
                      <a:pt x="2488" y="720"/>
                      <a:pt x="2544" y="48"/>
                      <a:pt x="2640" y="48"/>
                    </a:cubicBezTo>
                    <a:cubicBezTo>
                      <a:pt x="2736" y="48"/>
                      <a:pt x="2880" y="720"/>
                      <a:pt x="2976" y="720"/>
                    </a:cubicBezTo>
                    <a:cubicBezTo>
                      <a:pt x="3072" y="720"/>
                      <a:pt x="3136" y="56"/>
                      <a:pt x="3216" y="48"/>
                    </a:cubicBezTo>
                    <a:cubicBezTo>
                      <a:pt x="3296" y="40"/>
                      <a:pt x="3376" y="672"/>
                      <a:pt x="3456" y="672"/>
                    </a:cubicBezTo>
                    <a:cubicBezTo>
                      <a:pt x="3536" y="672"/>
                      <a:pt x="3600" y="48"/>
                      <a:pt x="3696" y="48"/>
                    </a:cubicBezTo>
                    <a:cubicBezTo>
                      <a:pt x="3792" y="48"/>
                      <a:pt x="3936" y="672"/>
                      <a:pt x="4032" y="672"/>
                    </a:cubicBezTo>
                    <a:cubicBezTo>
                      <a:pt x="4128" y="672"/>
                      <a:pt x="4176" y="48"/>
                      <a:pt x="4272" y="48"/>
                    </a:cubicBezTo>
                    <a:cubicBezTo>
                      <a:pt x="4368" y="48"/>
                      <a:pt x="4512" y="680"/>
                      <a:pt x="4608" y="672"/>
                    </a:cubicBezTo>
                    <a:cubicBezTo>
                      <a:pt x="4704" y="664"/>
                      <a:pt x="4776" y="332"/>
                      <a:pt x="4848" y="0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</p:grpSp>
        <p:cxnSp>
          <p:nvCxnSpPr>
            <p:cNvPr id="78" name="直線矢印コネクタ 77"/>
            <p:cNvCxnSpPr/>
            <p:nvPr/>
          </p:nvCxnSpPr>
          <p:spPr>
            <a:xfrm flipV="1">
              <a:off x="755576" y="3648674"/>
              <a:ext cx="703790" cy="1843769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0" name="テキスト ボックス 21509"/>
            <p:cNvSpPr txBox="1"/>
            <p:nvPr/>
          </p:nvSpPr>
          <p:spPr>
            <a:xfrm>
              <a:off x="6067316" y="987308"/>
              <a:ext cx="27531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0" dirty="0" smtClean="0">
                  <a:latin typeface="+mn-ea"/>
                  <a:cs typeface="Meiryo UI" pitchFamily="50" charset="-128"/>
                </a:rPr>
                <a:t>＝</a:t>
              </a:r>
              <a:r>
                <a:rPr kumimoji="1" lang="en-US" altLang="ja-JP" sz="2500" dirty="0" smtClean="0">
                  <a:latin typeface="+mn-ea"/>
                  <a:cs typeface="Meiryo UI" pitchFamily="50" charset="-128"/>
                </a:rPr>
                <a:t>144</a:t>
              </a:r>
              <a:r>
                <a:rPr kumimoji="1" lang="ja-JP" altLang="en-US" sz="2500" dirty="0" smtClean="0">
                  <a:latin typeface="+mn-ea"/>
                  <a:cs typeface="Meiryo UI" pitchFamily="50" charset="-128"/>
                </a:rPr>
                <a:t>種類の</a:t>
              </a:r>
              <a:endParaRPr kumimoji="1" lang="en-US" altLang="ja-JP" sz="2500" dirty="0" smtClean="0">
                <a:latin typeface="+mn-ea"/>
                <a:cs typeface="Meiryo UI" pitchFamily="50" charset="-128"/>
              </a:endParaRPr>
            </a:p>
            <a:p>
              <a:r>
                <a:rPr lang="ja-JP" altLang="en-US" sz="2500" dirty="0">
                  <a:latin typeface="+mn-ea"/>
                  <a:cs typeface="Meiryo UI" pitchFamily="50" charset="-128"/>
                </a:rPr>
                <a:t>　</a:t>
              </a:r>
              <a:r>
                <a:rPr kumimoji="1" lang="ja-JP" altLang="en-US" sz="2500" dirty="0" smtClean="0">
                  <a:latin typeface="+mn-ea"/>
                  <a:cs typeface="Meiryo UI" pitchFamily="50" charset="-128"/>
                </a:rPr>
                <a:t>Ａ</a:t>
              </a:r>
              <a:r>
                <a:rPr kumimoji="1" lang="en-US" altLang="ja-JP" sz="2500" dirty="0" smtClean="0">
                  <a:latin typeface="+mn-ea"/>
                  <a:cs typeface="Meiryo UI" pitchFamily="50" charset="-128"/>
                </a:rPr>
                <a:t>/【</a:t>
              </a:r>
              <a:r>
                <a:rPr kumimoji="1" lang="ja-JP" altLang="en-US" sz="2500" dirty="0" smtClean="0">
                  <a:latin typeface="+mn-ea"/>
                  <a:cs typeface="Meiryo UI" pitchFamily="50" charset="-128"/>
                </a:rPr>
                <a:t>Ｈ○Ｎ○</a:t>
              </a:r>
              <a:r>
                <a:rPr kumimoji="1" lang="en-US" altLang="ja-JP" sz="2500" dirty="0" smtClean="0">
                  <a:latin typeface="+mn-ea"/>
                  <a:cs typeface="Meiryo UI" pitchFamily="50" charset="-128"/>
                </a:rPr>
                <a:t>】</a:t>
              </a:r>
              <a:r>
                <a:rPr lang="ja-JP" altLang="en-US" sz="2500" dirty="0" smtClean="0">
                  <a:latin typeface="+mn-ea"/>
                  <a:cs typeface="Meiryo UI" pitchFamily="50" charset="-128"/>
                </a:rPr>
                <a:t>型</a:t>
              </a:r>
              <a:r>
                <a:rPr lang="en-US" altLang="ja-JP" sz="2500" dirty="0" smtClean="0">
                  <a:latin typeface="+mn-ea"/>
                  <a:cs typeface="Meiryo UI" pitchFamily="50" charset="-128"/>
                </a:rPr>
                <a:t>!!</a:t>
              </a:r>
              <a:endParaRPr kumimoji="1" lang="en-US" altLang="ja-JP" sz="2500" dirty="0" smtClean="0">
                <a:latin typeface="+mn-ea"/>
                <a:cs typeface="Meiryo UI" pitchFamily="50" charset="-128"/>
              </a:endParaRPr>
            </a:p>
          </p:txBody>
        </p:sp>
        <p:sp>
          <p:nvSpPr>
            <p:cNvPr id="100" name="Rectangle 3"/>
            <p:cNvSpPr txBox="1">
              <a:spLocks noChangeArrowheads="1"/>
            </p:cNvSpPr>
            <p:nvPr/>
          </p:nvSpPr>
          <p:spPr>
            <a:xfrm>
              <a:off x="3491879" y="1932112"/>
              <a:ext cx="5401381" cy="468724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2000" b="1" dirty="0" smtClean="0">
                  <a:latin typeface="+mn-ea"/>
                  <a:ea typeface="+mn-ea"/>
                  <a:cs typeface="Meiryo UI" pitchFamily="50" charset="-128"/>
                </a:rPr>
                <a:t>インフルエンザウイルスの宿主と亜型分布の例</a:t>
              </a:r>
            </a:p>
          </p:txBody>
        </p:sp>
      </p:grpSp>
      <p:sp>
        <p:nvSpPr>
          <p:cNvPr id="81" name="角丸四角形 80"/>
          <p:cNvSpPr/>
          <p:nvPr/>
        </p:nvSpPr>
        <p:spPr>
          <a:xfrm>
            <a:off x="3354907" y="2542663"/>
            <a:ext cx="5633844" cy="4270713"/>
          </a:xfrm>
          <a:prstGeom prst="roundRect">
            <a:avLst>
              <a:gd name="adj" fmla="val 4229"/>
            </a:avLst>
          </a:prstGeom>
          <a:solidFill>
            <a:srgbClr val="FFFFCC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pic>
        <p:nvPicPr>
          <p:cNvPr id="82" name="図 81" descr="02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041" y="2468633"/>
            <a:ext cx="1367177" cy="1203480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4930475" y="3041566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H1N1</a:t>
            </a:r>
          </a:p>
          <a:p>
            <a:r>
              <a:rPr lang="en-US" altLang="ja-JP" dirty="0" smtClean="0">
                <a:latin typeface="+mn-ea"/>
              </a:rPr>
              <a:t>H1N2</a:t>
            </a:r>
          </a:p>
          <a:p>
            <a:r>
              <a:rPr kumimoji="1" lang="en-US" altLang="ja-JP" dirty="0" smtClean="0">
                <a:latin typeface="+mn-ea"/>
              </a:rPr>
              <a:t>H3N2</a:t>
            </a:r>
          </a:p>
        </p:txBody>
      </p:sp>
      <p:pic>
        <p:nvPicPr>
          <p:cNvPr id="84" name="図 83" descr="01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7892" y="2420889"/>
            <a:ext cx="612350" cy="1667289"/>
          </a:xfrm>
          <a:prstGeom prst="rect">
            <a:avLst/>
          </a:prstGeom>
        </p:spPr>
      </p:pic>
      <p:sp>
        <p:nvSpPr>
          <p:cNvPr id="85" name="テキスト ボックス 84"/>
          <p:cNvSpPr txBox="1"/>
          <p:nvPr/>
        </p:nvSpPr>
        <p:spPr>
          <a:xfrm>
            <a:off x="6020825" y="2898333"/>
            <a:ext cx="666849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H1N1</a:t>
            </a:r>
          </a:p>
          <a:p>
            <a:r>
              <a:rPr lang="en-US" altLang="ja-JP" dirty="0" smtClean="0">
                <a:latin typeface="+mn-ea"/>
              </a:rPr>
              <a:t>H2N2</a:t>
            </a:r>
          </a:p>
          <a:p>
            <a:r>
              <a:rPr kumimoji="1" lang="en-US" altLang="ja-JP" dirty="0" smtClean="0">
                <a:latin typeface="+mn-ea"/>
              </a:rPr>
              <a:t>H3N2</a:t>
            </a:r>
            <a:endParaRPr lang="en-US" altLang="ja-JP" dirty="0" smtClean="0">
              <a:latin typeface="+mn-ea"/>
            </a:endParaRPr>
          </a:p>
          <a:p>
            <a:r>
              <a:rPr kumimoji="1" lang="en-US" altLang="ja-JP" dirty="0" smtClean="0">
                <a:latin typeface="+mn-ea"/>
              </a:rPr>
              <a:t>(H2N8)</a:t>
            </a:r>
          </a:p>
          <a:p>
            <a:r>
              <a:rPr lang="en-US" altLang="ja-JP" dirty="0" smtClean="0">
                <a:latin typeface="+mn-ea"/>
              </a:rPr>
              <a:t>(H3N8)</a:t>
            </a:r>
            <a:endParaRPr kumimoji="1" lang="en-US" altLang="ja-JP" dirty="0" smtClean="0">
              <a:latin typeface="+mn-ea"/>
            </a:endParaRPr>
          </a:p>
        </p:txBody>
      </p:sp>
      <p:pic>
        <p:nvPicPr>
          <p:cNvPr id="86" name="図 85" descr="02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018" y="2468633"/>
            <a:ext cx="1685477" cy="1239857"/>
          </a:xfrm>
          <a:prstGeom prst="rect">
            <a:avLst/>
          </a:prstGeom>
        </p:spPr>
      </p:pic>
      <p:sp>
        <p:nvSpPr>
          <p:cNvPr id="87" name="テキスト ボックス 86"/>
          <p:cNvSpPr txBox="1"/>
          <p:nvPr/>
        </p:nvSpPr>
        <p:spPr>
          <a:xfrm>
            <a:off x="8129351" y="3041566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H7N7</a:t>
            </a:r>
          </a:p>
          <a:p>
            <a:r>
              <a:rPr lang="en-US" altLang="ja-JP" dirty="0" smtClean="0">
                <a:latin typeface="+mn-ea"/>
              </a:rPr>
              <a:t>H3N8</a:t>
            </a:r>
            <a:endParaRPr kumimoji="1" lang="en-US" altLang="ja-JP" dirty="0" smtClean="0">
              <a:latin typeface="+mn-ea"/>
            </a:endParaRPr>
          </a:p>
        </p:txBody>
      </p:sp>
      <p:pic>
        <p:nvPicPr>
          <p:cNvPr id="88" name="図 87" descr="02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673" y="3661475"/>
            <a:ext cx="1276233" cy="812425"/>
          </a:xfrm>
          <a:prstGeom prst="rect">
            <a:avLst/>
          </a:prstGeom>
        </p:spPr>
      </p:pic>
      <p:sp>
        <p:nvSpPr>
          <p:cNvPr id="89" name="テキスト ボックス 88"/>
          <p:cNvSpPr txBox="1"/>
          <p:nvPr/>
        </p:nvSpPr>
        <p:spPr>
          <a:xfrm>
            <a:off x="8272584" y="423440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H10N4</a:t>
            </a:r>
          </a:p>
        </p:txBody>
      </p:sp>
      <p:pic>
        <p:nvPicPr>
          <p:cNvPr id="90" name="図 89" descr="01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9651" y="4534512"/>
            <a:ext cx="1312611" cy="1085254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7308304" y="4630001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H7N7</a:t>
            </a:r>
          </a:p>
          <a:p>
            <a:r>
              <a:rPr lang="en-US" altLang="ja-JP" dirty="0" smtClean="0">
                <a:latin typeface="+mn-ea"/>
              </a:rPr>
              <a:t>H4N5</a:t>
            </a:r>
          </a:p>
          <a:p>
            <a:r>
              <a:rPr kumimoji="1" lang="en-US" altLang="ja-JP" dirty="0" smtClean="0">
                <a:latin typeface="+mn-ea"/>
              </a:rPr>
              <a:t>H3N3</a:t>
            </a:r>
          </a:p>
        </p:txBody>
      </p:sp>
      <p:pic>
        <p:nvPicPr>
          <p:cNvPr id="92" name="図 91" descr="0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9105" y="4235178"/>
            <a:ext cx="1539968" cy="839708"/>
          </a:xfrm>
          <a:prstGeom prst="rect">
            <a:avLst/>
          </a:prstGeom>
        </p:spPr>
      </p:pic>
      <p:sp>
        <p:nvSpPr>
          <p:cNvPr id="93" name="テキスト ボックス 92"/>
          <p:cNvSpPr txBox="1"/>
          <p:nvPr/>
        </p:nvSpPr>
        <p:spPr>
          <a:xfrm>
            <a:off x="6362807" y="4834761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H1-15</a:t>
            </a:r>
          </a:p>
          <a:p>
            <a:r>
              <a:rPr lang="en-US" altLang="ja-JP" dirty="0" smtClean="0">
                <a:latin typeface="+mn-ea"/>
              </a:rPr>
              <a:t>N1-9</a:t>
            </a:r>
            <a:endParaRPr kumimoji="1" lang="en-US" altLang="ja-JP" dirty="0" smtClean="0">
              <a:latin typeface="+mn-ea"/>
            </a:endParaRPr>
          </a:p>
        </p:txBody>
      </p:sp>
      <p:pic>
        <p:nvPicPr>
          <p:cNvPr id="94" name="図 93" descr="018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208" y="5381044"/>
            <a:ext cx="2149287" cy="1194385"/>
          </a:xfrm>
          <a:prstGeom prst="rect">
            <a:avLst/>
          </a:prstGeom>
        </p:spPr>
      </p:pic>
      <p:sp>
        <p:nvSpPr>
          <p:cNvPr id="95" name="テキスト ボックス 94"/>
          <p:cNvSpPr txBox="1"/>
          <p:nvPr/>
        </p:nvSpPr>
        <p:spPr>
          <a:xfrm>
            <a:off x="7603374" y="609721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H3N2</a:t>
            </a:r>
          </a:p>
          <a:p>
            <a:r>
              <a:rPr lang="en-US" altLang="ja-JP" dirty="0" smtClean="0">
                <a:latin typeface="+mn-ea"/>
              </a:rPr>
              <a:t>H13N9</a:t>
            </a:r>
            <a:endParaRPr kumimoji="1" lang="en-US" altLang="ja-JP" dirty="0" smtClean="0">
              <a:latin typeface="+mn-ea"/>
            </a:endParaRPr>
          </a:p>
        </p:txBody>
      </p:sp>
      <p:pic>
        <p:nvPicPr>
          <p:cNvPr id="96" name="図 95" descr="02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407" y="5373216"/>
            <a:ext cx="1558157" cy="1048877"/>
          </a:xfrm>
          <a:prstGeom prst="rect">
            <a:avLst/>
          </a:prstGeom>
        </p:spPr>
      </p:pic>
      <p:sp>
        <p:nvSpPr>
          <p:cNvPr id="97" name="テキスト ボックス 96"/>
          <p:cNvSpPr txBox="1"/>
          <p:nvPr/>
        </p:nvSpPr>
        <p:spPr>
          <a:xfrm>
            <a:off x="5933107" y="6237312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H1-7, 9-13</a:t>
            </a:r>
          </a:p>
          <a:p>
            <a:r>
              <a:rPr lang="en-US" altLang="ja-JP" dirty="0" smtClean="0">
                <a:latin typeface="+mn-ea"/>
              </a:rPr>
              <a:t>N1-9</a:t>
            </a:r>
            <a:endParaRPr kumimoji="1" lang="en-US" altLang="ja-JP" dirty="0" smtClean="0">
              <a:latin typeface="+mn-ea"/>
            </a:endParaRPr>
          </a:p>
        </p:txBody>
      </p:sp>
      <p:pic>
        <p:nvPicPr>
          <p:cNvPr id="98" name="図 97" descr="026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7134" y="5049445"/>
            <a:ext cx="1158008" cy="1158008"/>
          </a:xfrm>
          <a:prstGeom prst="rect">
            <a:avLst/>
          </a:prstGeom>
        </p:spPr>
      </p:pic>
      <p:sp>
        <p:nvSpPr>
          <p:cNvPr id="99" name="テキスト ボックス 98"/>
          <p:cNvSpPr txBox="1"/>
          <p:nvPr/>
        </p:nvSpPr>
        <p:spPr>
          <a:xfrm>
            <a:off x="4224962" y="6107063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H4, 5, 6, 7, 9, 10</a:t>
            </a:r>
          </a:p>
          <a:p>
            <a:r>
              <a:rPr lang="en-US" altLang="ja-JP" dirty="0" smtClean="0">
                <a:latin typeface="+mn-ea"/>
              </a:rPr>
              <a:t>N1, 2, 4, 7</a:t>
            </a:r>
            <a:endParaRPr kumimoji="1" lang="en-US" altLang="ja-JP" dirty="0" smtClean="0">
              <a:latin typeface="+mn-ea"/>
            </a:endParaRPr>
          </a:p>
        </p:txBody>
      </p:sp>
      <p:pic>
        <p:nvPicPr>
          <p:cNvPr id="102" name="図 101" descr="023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491" y="4712622"/>
            <a:ext cx="1303517" cy="1267140"/>
          </a:xfrm>
          <a:prstGeom prst="rect">
            <a:avLst/>
          </a:prstGeom>
        </p:spPr>
      </p:pic>
      <p:sp>
        <p:nvSpPr>
          <p:cNvPr id="103" name="テキスト ボックス 102"/>
          <p:cNvSpPr txBox="1"/>
          <p:nvPr/>
        </p:nvSpPr>
        <p:spPr>
          <a:xfrm>
            <a:off x="3354907" y="5906233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H1-10</a:t>
            </a:r>
          </a:p>
          <a:p>
            <a:r>
              <a:rPr lang="en-US" altLang="ja-JP" dirty="0" smtClean="0">
                <a:latin typeface="+mn-ea"/>
              </a:rPr>
              <a:t>N1-9</a:t>
            </a:r>
            <a:endParaRPr kumimoji="1" lang="en-US" altLang="ja-JP" dirty="0" smtClean="0">
              <a:latin typeface="+mn-ea"/>
            </a:endParaRPr>
          </a:p>
        </p:txBody>
      </p:sp>
      <p:pic>
        <p:nvPicPr>
          <p:cNvPr id="104" name="図 103" descr="025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652" y="3757733"/>
            <a:ext cx="967027" cy="894273"/>
          </a:xfrm>
          <a:prstGeom prst="rect">
            <a:avLst/>
          </a:prstGeom>
        </p:spPr>
      </p:pic>
      <p:sp>
        <p:nvSpPr>
          <p:cNvPr id="105" name="テキスト ボックス 104"/>
          <p:cNvSpPr txBox="1"/>
          <p:nvPr/>
        </p:nvSpPr>
        <p:spPr>
          <a:xfrm>
            <a:off x="4166563" y="4139688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H1-12</a:t>
            </a:r>
          </a:p>
          <a:p>
            <a:r>
              <a:rPr lang="en-US" altLang="ja-JP" dirty="0" smtClean="0">
                <a:latin typeface="+mn-ea"/>
              </a:rPr>
              <a:t>N1-9</a:t>
            </a:r>
            <a:endParaRPr kumimoji="1" lang="en-US" altLang="ja-JP" dirty="0" smtClean="0">
              <a:latin typeface="+mn-ea"/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>
            <a:off x="1128925" y="1124744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2736"/>
          </a:xfrm>
        </p:spPr>
        <p:txBody>
          <a:bodyPr anchor="t">
            <a:noAutofit/>
          </a:bodyPr>
          <a:lstStyle/>
          <a:p>
            <a:pPr eaLnBrk="1" hangingPunct="1"/>
            <a:r>
              <a:rPr lang="ja-JP" altLang="en-US" sz="4000" dirty="0" smtClean="0">
                <a:latin typeface="+mn-ea"/>
                <a:ea typeface="+mn-ea"/>
                <a:cs typeface="Meiryo UI" pitchFamily="50" charset="-128"/>
              </a:rPr>
              <a:t>インフルエンザの流行状況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128925" y="827263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23528" y="5877272"/>
            <a:ext cx="8634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主に、日本では１月から２月に流行のピークを迎えるが、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地域によっても若干異なる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0" y="1052736"/>
            <a:ext cx="8151466" cy="481559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724128" y="1635201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+mn-ea"/>
              </a:rPr>
              <a:t>2009</a:t>
            </a:r>
            <a:r>
              <a:rPr kumimoji="1" lang="ja-JP" altLang="en-US" b="1" dirty="0" smtClean="0">
                <a:latin typeface="+mn-ea"/>
              </a:rPr>
              <a:t>年の</a:t>
            </a:r>
            <a:endParaRPr kumimoji="1" lang="en-US" altLang="ja-JP" b="1" dirty="0" smtClean="0">
              <a:latin typeface="+mn-ea"/>
            </a:endParaRPr>
          </a:p>
          <a:p>
            <a:pPr algn="ctr"/>
            <a:r>
              <a:rPr kumimoji="1" lang="ja-JP" altLang="en-US" b="1" dirty="0" smtClean="0">
                <a:latin typeface="+mn-ea"/>
              </a:rPr>
              <a:t>新型インフルエンザ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6174056" y="2240372"/>
            <a:ext cx="1080120" cy="50405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94735" y="5499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週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899428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定点医療機関での患者数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9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68152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3200" b="1" dirty="0" smtClean="0">
                <a:latin typeface="+mn-ea"/>
                <a:ea typeface="+mn-ea"/>
              </a:rPr>
              <a:t>インフルエンザウイルスは</a:t>
            </a:r>
            <a:r>
              <a:rPr lang="en-US" altLang="ja-JP" sz="3200" b="1" dirty="0" smtClean="0">
                <a:latin typeface="+mn-ea"/>
                <a:ea typeface="+mn-ea"/>
              </a:rPr>
              <a:t/>
            </a:r>
            <a:br>
              <a:rPr lang="en-US" altLang="ja-JP" sz="3200" b="1" dirty="0" smtClean="0">
                <a:latin typeface="+mn-ea"/>
                <a:ea typeface="+mn-ea"/>
              </a:rPr>
            </a:br>
            <a:r>
              <a:rPr lang="ja-JP" altLang="en-US" sz="3200" b="1" dirty="0" smtClean="0">
                <a:latin typeface="+mn-ea"/>
                <a:ea typeface="+mn-ea"/>
              </a:rPr>
              <a:t>なぜ毎年流行を起こすのか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674688" y="2538313"/>
            <a:ext cx="2230437" cy="2230437"/>
          </a:xfrm>
          <a:prstGeom prst="ellips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 rot="966628">
            <a:off x="2590800" y="2473225"/>
            <a:ext cx="357188" cy="446088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 rot="-4347231">
            <a:off x="630238" y="2493863"/>
            <a:ext cx="357187" cy="446087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 rot="-10213886">
            <a:off x="674688" y="4413150"/>
            <a:ext cx="357187" cy="446088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 rot="3170267">
            <a:off x="2951163" y="3297138"/>
            <a:ext cx="357187" cy="446087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5400000">
            <a:off x="2682875" y="4279800"/>
            <a:ext cx="357188" cy="446088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8660000">
            <a:off x="1673225" y="4763988"/>
            <a:ext cx="338138" cy="446087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 rot="-7762762">
            <a:off x="213519" y="3445569"/>
            <a:ext cx="395287" cy="517525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 rot="-2134707">
            <a:off x="1657350" y="2092225"/>
            <a:ext cx="357188" cy="446088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 rot="-1784693">
            <a:off x="942975" y="2270025"/>
            <a:ext cx="268288" cy="536575"/>
            <a:chOff x="3888" y="2448"/>
            <a:chExt cx="192" cy="336"/>
          </a:xfrm>
        </p:grpSpPr>
        <p:sp>
          <p:nvSpPr>
            <p:cNvPr id="23692" name="Oval 13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93" name="Oval 14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65" name="Group 15"/>
          <p:cNvGrpSpPr>
            <a:grpSpLocks/>
          </p:cNvGrpSpPr>
          <p:nvPr/>
        </p:nvGrpSpPr>
        <p:grpSpPr bwMode="auto">
          <a:xfrm rot="-1226407">
            <a:off x="1300163" y="2092225"/>
            <a:ext cx="266700" cy="534988"/>
            <a:chOff x="3888" y="2448"/>
            <a:chExt cx="192" cy="336"/>
          </a:xfrm>
        </p:grpSpPr>
        <p:sp>
          <p:nvSpPr>
            <p:cNvPr id="23690" name="Oval 16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91" name="Oval 17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66" name="Group 18"/>
          <p:cNvGrpSpPr>
            <a:grpSpLocks/>
          </p:cNvGrpSpPr>
          <p:nvPr/>
        </p:nvGrpSpPr>
        <p:grpSpPr bwMode="auto">
          <a:xfrm rot="-6686076">
            <a:off x="362744" y="3832919"/>
            <a:ext cx="266700" cy="534988"/>
            <a:chOff x="3888" y="2448"/>
            <a:chExt cx="192" cy="336"/>
          </a:xfrm>
        </p:grpSpPr>
        <p:sp>
          <p:nvSpPr>
            <p:cNvPr id="23688" name="Oval 19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89" name="Oval 20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67" name="Group 21"/>
          <p:cNvGrpSpPr>
            <a:grpSpLocks/>
          </p:cNvGrpSpPr>
          <p:nvPr/>
        </p:nvGrpSpPr>
        <p:grpSpPr bwMode="auto">
          <a:xfrm rot="-7339862">
            <a:off x="540544" y="4099619"/>
            <a:ext cx="268287" cy="536575"/>
            <a:chOff x="3888" y="2448"/>
            <a:chExt cx="192" cy="336"/>
          </a:xfrm>
        </p:grpSpPr>
        <p:sp>
          <p:nvSpPr>
            <p:cNvPr id="23686" name="Oval 22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87" name="Oval 23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68" name="Group 24"/>
          <p:cNvGrpSpPr>
            <a:grpSpLocks/>
          </p:cNvGrpSpPr>
          <p:nvPr/>
        </p:nvGrpSpPr>
        <p:grpSpPr bwMode="auto">
          <a:xfrm rot="1286076" flipH="1">
            <a:off x="2014538" y="2092225"/>
            <a:ext cx="266700" cy="534988"/>
            <a:chOff x="3888" y="2448"/>
            <a:chExt cx="192" cy="336"/>
          </a:xfrm>
        </p:grpSpPr>
        <p:sp>
          <p:nvSpPr>
            <p:cNvPr id="23684" name="Oval 25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85" name="Oval 26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69" name="Group 27"/>
          <p:cNvGrpSpPr>
            <a:grpSpLocks/>
          </p:cNvGrpSpPr>
          <p:nvPr/>
        </p:nvGrpSpPr>
        <p:grpSpPr bwMode="auto">
          <a:xfrm rot="1939862" flipH="1">
            <a:off x="2370138" y="2270025"/>
            <a:ext cx="268287" cy="536575"/>
            <a:chOff x="3888" y="2448"/>
            <a:chExt cx="192" cy="336"/>
          </a:xfrm>
        </p:grpSpPr>
        <p:sp>
          <p:nvSpPr>
            <p:cNvPr id="23682" name="Oval 28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83" name="Oval 29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0" name="Group 30"/>
          <p:cNvGrpSpPr>
            <a:grpSpLocks/>
          </p:cNvGrpSpPr>
          <p:nvPr/>
        </p:nvGrpSpPr>
        <p:grpSpPr bwMode="auto">
          <a:xfrm rot="-1904367" flipH="1" flipV="1">
            <a:off x="2460625" y="4413150"/>
            <a:ext cx="266700" cy="534988"/>
            <a:chOff x="3888" y="2448"/>
            <a:chExt cx="192" cy="336"/>
          </a:xfrm>
        </p:grpSpPr>
        <p:sp>
          <p:nvSpPr>
            <p:cNvPr id="23680" name="Oval 31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81" name="Oval 32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1" name="Group 33"/>
          <p:cNvGrpSpPr>
            <a:grpSpLocks/>
          </p:cNvGrpSpPr>
          <p:nvPr/>
        </p:nvGrpSpPr>
        <p:grpSpPr bwMode="auto">
          <a:xfrm rot="-1939862" flipH="1" flipV="1">
            <a:off x="2192338" y="4590950"/>
            <a:ext cx="268287" cy="536575"/>
            <a:chOff x="3888" y="2448"/>
            <a:chExt cx="192" cy="336"/>
          </a:xfrm>
        </p:grpSpPr>
        <p:sp>
          <p:nvSpPr>
            <p:cNvPr id="23678" name="Oval 34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79" name="Oval 35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2" name="Group 36"/>
          <p:cNvGrpSpPr>
            <a:grpSpLocks/>
          </p:cNvGrpSpPr>
          <p:nvPr/>
        </p:nvGrpSpPr>
        <p:grpSpPr bwMode="auto">
          <a:xfrm rot="-3571198">
            <a:off x="451644" y="2672456"/>
            <a:ext cx="268288" cy="536575"/>
            <a:chOff x="3888" y="2448"/>
            <a:chExt cx="192" cy="336"/>
          </a:xfrm>
        </p:grpSpPr>
        <p:sp>
          <p:nvSpPr>
            <p:cNvPr id="23676" name="Oval 37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77" name="Oval 38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3" name="Group 39"/>
          <p:cNvGrpSpPr>
            <a:grpSpLocks/>
          </p:cNvGrpSpPr>
          <p:nvPr/>
        </p:nvGrpSpPr>
        <p:grpSpPr bwMode="auto">
          <a:xfrm rot="-4324977">
            <a:off x="362744" y="3029644"/>
            <a:ext cx="266700" cy="534988"/>
            <a:chOff x="3888" y="2448"/>
            <a:chExt cx="192" cy="336"/>
          </a:xfrm>
        </p:grpSpPr>
        <p:sp>
          <p:nvSpPr>
            <p:cNvPr id="23674" name="Oval 40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75" name="Oval 41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4" name="Group 42"/>
          <p:cNvGrpSpPr>
            <a:grpSpLocks/>
          </p:cNvGrpSpPr>
          <p:nvPr/>
        </p:nvGrpSpPr>
        <p:grpSpPr bwMode="auto">
          <a:xfrm rot="3979296" flipH="1">
            <a:off x="2951957" y="2940744"/>
            <a:ext cx="266700" cy="534987"/>
            <a:chOff x="3888" y="2448"/>
            <a:chExt cx="192" cy="336"/>
          </a:xfrm>
        </p:grpSpPr>
        <p:sp>
          <p:nvSpPr>
            <p:cNvPr id="23672" name="Oval 43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73" name="Oval 44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5" name="Group 45"/>
          <p:cNvGrpSpPr>
            <a:grpSpLocks/>
          </p:cNvGrpSpPr>
          <p:nvPr/>
        </p:nvGrpSpPr>
        <p:grpSpPr bwMode="auto">
          <a:xfrm rot="3979296" flipH="1">
            <a:off x="2861469" y="2672456"/>
            <a:ext cx="268288" cy="536575"/>
            <a:chOff x="3888" y="2448"/>
            <a:chExt cx="192" cy="336"/>
          </a:xfrm>
        </p:grpSpPr>
        <p:sp>
          <p:nvSpPr>
            <p:cNvPr id="23670" name="Oval 46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71" name="Oval 47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6" name="Group 48"/>
          <p:cNvGrpSpPr>
            <a:grpSpLocks/>
          </p:cNvGrpSpPr>
          <p:nvPr/>
        </p:nvGrpSpPr>
        <p:grpSpPr bwMode="auto">
          <a:xfrm rot="5900997">
            <a:off x="2951163" y="3565425"/>
            <a:ext cx="268288" cy="534987"/>
            <a:chOff x="3888" y="2448"/>
            <a:chExt cx="192" cy="336"/>
          </a:xfrm>
        </p:grpSpPr>
        <p:sp>
          <p:nvSpPr>
            <p:cNvPr id="23668" name="Oval 49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69" name="Oval 50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7" name="Group 51"/>
          <p:cNvGrpSpPr>
            <a:grpSpLocks/>
          </p:cNvGrpSpPr>
          <p:nvPr/>
        </p:nvGrpSpPr>
        <p:grpSpPr bwMode="auto">
          <a:xfrm rot="6590298">
            <a:off x="2861469" y="3921819"/>
            <a:ext cx="268287" cy="536575"/>
            <a:chOff x="3888" y="2448"/>
            <a:chExt cx="192" cy="336"/>
          </a:xfrm>
        </p:grpSpPr>
        <p:sp>
          <p:nvSpPr>
            <p:cNvPr id="23666" name="Oval 52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67" name="Oval 53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8" name="Group 54"/>
          <p:cNvGrpSpPr>
            <a:grpSpLocks/>
          </p:cNvGrpSpPr>
          <p:nvPr/>
        </p:nvGrpSpPr>
        <p:grpSpPr bwMode="auto">
          <a:xfrm rot="-9360471">
            <a:off x="1031875" y="4590950"/>
            <a:ext cx="268288" cy="536575"/>
            <a:chOff x="3888" y="2448"/>
            <a:chExt cx="192" cy="336"/>
          </a:xfrm>
        </p:grpSpPr>
        <p:sp>
          <p:nvSpPr>
            <p:cNvPr id="23664" name="Oval 55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65" name="Oval 56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grpSp>
        <p:nvGrpSpPr>
          <p:cNvPr id="23579" name="Group 57"/>
          <p:cNvGrpSpPr>
            <a:grpSpLocks/>
          </p:cNvGrpSpPr>
          <p:nvPr/>
        </p:nvGrpSpPr>
        <p:grpSpPr bwMode="auto">
          <a:xfrm rot="-10239734">
            <a:off x="1300163" y="4681438"/>
            <a:ext cx="266700" cy="534987"/>
            <a:chOff x="3888" y="2448"/>
            <a:chExt cx="192" cy="336"/>
          </a:xfrm>
        </p:grpSpPr>
        <p:sp>
          <p:nvSpPr>
            <p:cNvPr id="23662" name="Oval 58"/>
            <p:cNvSpPr>
              <a:spLocks noChangeArrowheads="1"/>
            </p:cNvSpPr>
            <p:nvPr/>
          </p:nvSpPr>
          <p:spPr bwMode="auto">
            <a:xfrm>
              <a:off x="3888" y="2448"/>
              <a:ext cx="192" cy="96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3663" name="Oval 59"/>
            <p:cNvSpPr>
              <a:spLocks noChangeArrowheads="1"/>
            </p:cNvSpPr>
            <p:nvPr/>
          </p:nvSpPr>
          <p:spPr bwMode="auto">
            <a:xfrm>
              <a:off x="3936" y="2496"/>
              <a:ext cx="96" cy="28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ea"/>
              </a:endParaRPr>
            </a:p>
          </p:txBody>
        </p:sp>
      </p:grpSp>
      <p:sp>
        <p:nvSpPr>
          <p:cNvPr id="98331" name="Freeform 60"/>
          <p:cNvSpPr>
            <a:spLocks/>
          </p:cNvSpPr>
          <p:nvPr/>
        </p:nvSpPr>
        <p:spPr bwMode="auto">
          <a:xfrm>
            <a:off x="1219200" y="3006625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32" name="Freeform 61"/>
          <p:cNvSpPr>
            <a:spLocks/>
          </p:cNvSpPr>
          <p:nvPr/>
        </p:nvSpPr>
        <p:spPr bwMode="auto">
          <a:xfrm>
            <a:off x="1219200" y="3235225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33" name="Freeform 62"/>
          <p:cNvSpPr>
            <a:spLocks/>
          </p:cNvSpPr>
          <p:nvPr/>
        </p:nvSpPr>
        <p:spPr bwMode="auto">
          <a:xfrm>
            <a:off x="1219200" y="2778025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34" name="Freeform 63"/>
          <p:cNvSpPr>
            <a:spLocks/>
          </p:cNvSpPr>
          <p:nvPr/>
        </p:nvSpPr>
        <p:spPr bwMode="auto">
          <a:xfrm>
            <a:off x="1219200" y="3463825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35" name="Freeform 64"/>
          <p:cNvSpPr>
            <a:spLocks/>
          </p:cNvSpPr>
          <p:nvPr/>
        </p:nvSpPr>
        <p:spPr bwMode="auto">
          <a:xfrm>
            <a:off x="1219200" y="3692425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36" name="Freeform 65"/>
          <p:cNvSpPr>
            <a:spLocks/>
          </p:cNvSpPr>
          <p:nvPr/>
        </p:nvSpPr>
        <p:spPr bwMode="auto">
          <a:xfrm>
            <a:off x="1219200" y="3921025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37" name="Freeform 66"/>
          <p:cNvSpPr>
            <a:spLocks/>
          </p:cNvSpPr>
          <p:nvPr/>
        </p:nvSpPr>
        <p:spPr bwMode="auto">
          <a:xfrm>
            <a:off x="1219200" y="4149625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38" name="Freeform 67"/>
          <p:cNvSpPr>
            <a:spLocks/>
          </p:cNvSpPr>
          <p:nvPr/>
        </p:nvSpPr>
        <p:spPr bwMode="auto">
          <a:xfrm>
            <a:off x="1219200" y="4378225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88" name="Text Box 68"/>
          <p:cNvSpPr txBox="1">
            <a:spLocks noChangeArrowheads="1"/>
          </p:cNvSpPr>
          <p:nvPr/>
        </p:nvSpPr>
        <p:spPr bwMode="auto">
          <a:xfrm>
            <a:off x="2286000" y="186362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ja-JP" sz="2800" b="1">
                <a:solidFill>
                  <a:schemeClr val="accent1"/>
                </a:solidFill>
                <a:latin typeface="+mn-ea"/>
                <a:ea typeface="+mn-ea"/>
              </a:rPr>
              <a:t>H</a:t>
            </a:r>
          </a:p>
        </p:txBody>
      </p:sp>
      <p:sp>
        <p:nvSpPr>
          <p:cNvPr id="23589" name="Text Box 69"/>
          <p:cNvSpPr txBox="1">
            <a:spLocks noChangeArrowheads="1"/>
          </p:cNvSpPr>
          <p:nvPr/>
        </p:nvSpPr>
        <p:spPr bwMode="auto">
          <a:xfrm>
            <a:off x="2743200" y="224462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ja-JP" sz="2800" b="1">
                <a:solidFill>
                  <a:srgbClr val="3366CC"/>
                </a:solidFill>
                <a:latin typeface="+mn-ea"/>
                <a:ea typeface="+mn-ea"/>
              </a:rPr>
              <a:t>N</a:t>
            </a:r>
          </a:p>
        </p:txBody>
      </p:sp>
      <p:sp>
        <p:nvSpPr>
          <p:cNvPr id="23590" name="Oval 70"/>
          <p:cNvSpPr>
            <a:spLocks noChangeArrowheads="1"/>
          </p:cNvSpPr>
          <p:nvPr/>
        </p:nvSpPr>
        <p:spPr bwMode="auto">
          <a:xfrm>
            <a:off x="6032500" y="2625625"/>
            <a:ext cx="2230438" cy="2230438"/>
          </a:xfrm>
          <a:prstGeom prst="ellips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1" name="Freeform 71"/>
          <p:cNvSpPr>
            <a:spLocks/>
          </p:cNvSpPr>
          <p:nvPr/>
        </p:nvSpPr>
        <p:spPr bwMode="auto">
          <a:xfrm rot="966628">
            <a:off x="7948613" y="2560538"/>
            <a:ext cx="357187" cy="446087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2" name="Freeform 72"/>
          <p:cNvSpPr>
            <a:spLocks/>
          </p:cNvSpPr>
          <p:nvPr/>
        </p:nvSpPr>
        <p:spPr bwMode="auto">
          <a:xfrm rot="-4347231">
            <a:off x="5988050" y="2581175"/>
            <a:ext cx="357188" cy="446088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3" name="Freeform 73"/>
          <p:cNvSpPr>
            <a:spLocks/>
          </p:cNvSpPr>
          <p:nvPr/>
        </p:nvSpPr>
        <p:spPr bwMode="auto">
          <a:xfrm rot="-10213886">
            <a:off x="6032500" y="4500463"/>
            <a:ext cx="357188" cy="446087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4" name="Freeform 74"/>
          <p:cNvSpPr>
            <a:spLocks/>
          </p:cNvSpPr>
          <p:nvPr/>
        </p:nvSpPr>
        <p:spPr bwMode="auto">
          <a:xfrm rot="3170267">
            <a:off x="8308975" y="3384450"/>
            <a:ext cx="357188" cy="446088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5" name="Freeform 75"/>
          <p:cNvSpPr>
            <a:spLocks/>
          </p:cNvSpPr>
          <p:nvPr/>
        </p:nvSpPr>
        <p:spPr bwMode="auto">
          <a:xfrm rot="5400000">
            <a:off x="8040688" y="4367113"/>
            <a:ext cx="357187" cy="446087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6" name="Freeform 76"/>
          <p:cNvSpPr>
            <a:spLocks/>
          </p:cNvSpPr>
          <p:nvPr/>
        </p:nvSpPr>
        <p:spPr bwMode="auto">
          <a:xfrm rot="8660000">
            <a:off x="7031038" y="4851300"/>
            <a:ext cx="338137" cy="446088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7" name="Freeform 77"/>
          <p:cNvSpPr>
            <a:spLocks/>
          </p:cNvSpPr>
          <p:nvPr/>
        </p:nvSpPr>
        <p:spPr bwMode="auto">
          <a:xfrm rot="-7762762">
            <a:off x="5571332" y="3532881"/>
            <a:ext cx="395288" cy="517525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8" name="Freeform 78"/>
          <p:cNvSpPr>
            <a:spLocks/>
          </p:cNvSpPr>
          <p:nvPr/>
        </p:nvSpPr>
        <p:spPr bwMode="auto">
          <a:xfrm rot="-2134707">
            <a:off x="7015163" y="2179538"/>
            <a:ext cx="357187" cy="446087"/>
          </a:xfrm>
          <a:custGeom>
            <a:avLst/>
            <a:gdLst>
              <a:gd name="T0" fmla="*/ 2147483647 w 360"/>
              <a:gd name="T1" fmla="*/ 2147483647 h 416"/>
              <a:gd name="T2" fmla="*/ 2147483647 w 360"/>
              <a:gd name="T3" fmla="*/ 2147483647 h 416"/>
              <a:gd name="T4" fmla="*/ 2147483647 w 360"/>
              <a:gd name="T5" fmla="*/ 2147483647 h 416"/>
              <a:gd name="T6" fmla="*/ 2147483647 w 360"/>
              <a:gd name="T7" fmla="*/ 2147483647 h 416"/>
              <a:gd name="T8" fmla="*/ 2147483647 w 360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416"/>
              <a:gd name="T17" fmla="*/ 360 w 360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416">
                <a:moveTo>
                  <a:pt x="24" y="392"/>
                </a:moveTo>
                <a:cubicBezTo>
                  <a:pt x="0" y="368"/>
                  <a:pt x="120" y="112"/>
                  <a:pt x="168" y="56"/>
                </a:cubicBezTo>
                <a:cubicBezTo>
                  <a:pt x="216" y="0"/>
                  <a:pt x="288" y="32"/>
                  <a:pt x="312" y="56"/>
                </a:cubicBezTo>
                <a:cubicBezTo>
                  <a:pt x="336" y="80"/>
                  <a:pt x="360" y="144"/>
                  <a:pt x="312" y="200"/>
                </a:cubicBezTo>
                <a:cubicBezTo>
                  <a:pt x="264" y="256"/>
                  <a:pt x="48" y="416"/>
                  <a:pt x="24" y="392"/>
                </a:cubicBezTo>
                <a:close/>
              </a:path>
            </a:pathLst>
          </a:custGeom>
          <a:solidFill>
            <a:srgbClr val="33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599" name="Oval 79"/>
          <p:cNvSpPr>
            <a:spLocks noChangeArrowheads="1"/>
          </p:cNvSpPr>
          <p:nvPr/>
        </p:nvSpPr>
        <p:spPr bwMode="auto">
          <a:xfrm rot="-1784693">
            <a:off x="6205538" y="2381150"/>
            <a:ext cx="268287" cy="153988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0" name="Oval 80"/>
          <p:cNvSpPr>
            <a:spLocks noChangeArrowheads="1"/>
          </p:cNvSpPr>
          <p:nvPr/>
        </p:nvSpPr>
        <p:spPr bwMode="auto">
          <a:xfrm rot="-1784693">
            <a:off x="6384925" y="2427188"/>
            <a:ext cx="134938" cy="460375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1" name="Oval 81"/>
          <p:cNvSpPr>
            <a:spLocks noChangeArrowheads="1"/>
          </p:cNvSpPr>
          <p:nvPr/>
        </p:nvSpPr>
        <p:spPr bwMode="auto">
          <a:xfrm rot="-1226407">
            <a:off x="6589713" y="2190650"/>
            <a:ext cx="266700" cy="152400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2" name="Oval 82"/>
          <p:cNvSpPr>
            <a:spLocks noChangeArrowheads="1"/>
          </p:cNvSpPr>
          <p:nvPr/>
        </p:nvSpPr>
        <p:spPr bwMode="auto">
          <a:xfrm rot="-1226407">
            <a:off x="6737350" y="2252563"/>
            <a:ext cx="133350" cy="4587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3" name="Oval 83"/>
          <p:cNvSpPr>
            <a:spLocks noChangeArrowheads="1"/>
          </p:cNvSpPr>
          <p:nvPr/>
        </p:nvSpPr>
        <p:spPr bwMode="auto">
          <a:xfrm rot="-6686076">
            <a:off x="5541963" y="4181375"/>
            <a:ext cx="266700" cy="152400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4" name="Oval 84"/>
          <p:cNvSpPr>
            <a:spLocks noChangeArrowheads="1"/>
          </p:cNvSpPr>
          <p:nvPr/>
        </p:nvSpPr>
        <p:spPr bwMode="auto">
          <a:xfrm rot="-6686076">
            <a:off x="5822157" y="3944044"/>
            <a:ext cx="133350" cy="4587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5" name="Oval 85"/>
          <p:cNvSpPr>
            <a:spLocks noChangeArrowheads="1"/>
          </p:cNvSpPr>
          <p:nvPr/>
        </p:nvSpPr>
        <p:spPr bwMode="auto">
          <a:xfrm rot="-7339862">
            <a:off x="5735638" y="4479825"/>
            <a:ext cx="268288" cy="1539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6" name="Oval 86"/>
          <p:cNvSpPr>
            <a:spLocks noChangeArrowheads="1"/>
          </p:cNvSpPr>
          <p:nvPr/>
        </p:nvSpPr>
        <p:spPr bwMode="auto">
          <a:xfrm rot="-7339862">
            <a:off x="5996782" y="4204394"/>
            <a:ext cx="134937" cy="460375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7" name="Oval 87"/>
          <p:cNvSpPr>
            <a:spLocks noChangeArrowheads="1"/>
          </p:cNvSpPr>
          <p:nvPr/>
        </p:nvSpPr>
        <p:spPr bwMode="auto">
          <a:xfrm rot="1286076" flipH="1">
            <a:off x="7442200" y="2192238"/>
            <a:ext cx="266700" cy="152400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8" name="Oval 88"/>
          <p:cNvSpPr>
            <a:spLocks noChangeArrowheads="1"/>
          </p:cNvSpPr>
          <p:nvPr/>
        </p:nvSpPr>
        <p:spPr bwMode="auto">
          <a:xfrm rot="1286076" flipH="1">
            <a:off x="7424738" y="2252563"/>
            <a:ext cx="133350" cy="4587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09" name="Oval 89"/>
          <p:cNvSpPr>
            <a:spLocks noChangeArrowheads="1"/>
          </p:cNvSpPr>
          <p:nvPr/>
        </p:nvSpPr>
        <p:spPr bwMode="auto">
          <a:xfrm rot="1939862" flipH="1">
            <a:off x="7829550" y="2385913"/>
            <a:ext cx="268288" cy="1539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0" name="Oval 90"/>
          <p:cNvSpPr>
            <a:spLocks noChangeArrowheads="1"/>
          </p:cNvSpPr>
          <p:nvPr/>
        </p:nvSpPr>
        <p:spPr bwMode="auto">
          <a:xfrm rot="1939862" flipH="1">
            <a:off x="7773988" y="2427188"/>
            <a:ext cx="134937" cy="460375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1" name="Oval 91"/>
          <p:cNvSpPr>
            <a:spLocks noChangeArrowheads="1"/>
          </p:cNvSpPr>
          <p:nvPr/>
        </p:nvSpPr>
        <p:spPr bwMode="auto">
          <a:xfrm rot="-1904367" flipH="1" flipV="1">
            <a:off x="7918450" y="4854475"/>
            <a:ext cx="266700" cy="152400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2" name="Oval 92"/>
          <p:cNvSpPr>
            <a:spLocks noChangeArrowheads="1"/>
          </p:cNvSpPr>
          <p:nvPr/>
        </p:nvSpPr>
        <p:spPr bwMode="auto">
          <a:xfrm rot="-1904367" flipH="1" flipV="1">
            <a:off x="7864475" y="4505225"/>
            <a:ext cx="133350" cy="458788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3" name="Oval 93"/>
          <p:cNvSpPr>
            <a:spLocks noChangeArrowheads="1"/>
          </p:cNvSpPr>
          <p:nvPr/>
        </p:nvSpPr>
        <p:spPr bwMode="auto">
          <a:xfrm rot="-1939862" flipH="1" flipV="1">
            <a:off x="7651750" y="5030688"/>
            <a:ext cx="268288" cy="1539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4" name="Oval 94"/>
          <p:cNvSpPr>
            <a:spLocks noChangeArrowheads="1"/>
          </p:cNvSpPr>
          <p:nvPr/>
        </p:nvSpPr>
        <p:spPr bwMode="auto">
          <a:xfrm rot="-1939862" flipH="1" flipV="1">
            <a:off x="7596188" y="4683025"/>
            <a:ext cx="134937" cy="460375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5" name="Oval 95"/>
          <p:cNvSpPr>
            <a:spLocks noChangeArrowheads="1"/>
          </p:cNvSpPr>
          <p:nvPr/>
        </p:nvSpPr>
        <p:spPr bwMode="auto">
          <a:xfrm rot="-3571198">
            <a:off x="5643563" y="2854225"/>
            <a:ext cx="268288" cy="1539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6" name="Oval 96"/>
          <p:cNvSpPr>
            <a:spLocks noChangeArrowheads="1"/>
          </p:cNvSpPr>
          <p:nvPr/>
        </p:nvSpPr>
        <p:spPr bwMode="auto">
          <a:xfrm rot="-3571198">
            <a:off x="5907882" y="2816919"/>
            <a:ext cx="134937" cy="460375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7" name="Oval 97"/>
          <p:cNvSpPr>
            <a:spLocks noChangeArrowheads="1"/>
          </p:cNvSpPr>
          <p:nvPr/>
        </p:nvSpPr>
        <p:spPr bwMode="auto">
          <a:xfrm rot="-4324977">
            <a:off x="5489575" y="3246338"/>
            <a:ext cx="266700" cy="152400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8" name="Oval 98"/>
          <p:cNvSpPr>
            <a:spLocks noChangeArrowheads="1"/>
          </p:cNvSpPr>
          <p:nvPr/>
        </p:nvSpPr>
        <p:spPr bwMode="auto">
          <a:xfrm rot="-4324977">
            <a:off x="5822157" y="3166169"/>
            <a:ext cx="133350" cy="4587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19" name="Oval 99"/>
          <p:cNvSpPr>
            <a:spLocks noChangeArrowheads="1"/>
          </p:cNvSpPr>
          <p:nvPr/>
        </p:nvSpPr>
        <p:spPr bwMode="auto">
          <a:xfrm rot="3979296" flipH="1">
            <a:off x="8485188" y="3141563"/>
            <a:ext cx="266700" cy="152400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0" name="Oval 100"/>
          <p:cNvSpPr>
            <a:spLocks noChangeArrowheads="1"/>
          </p:cNvSpPr>
          <p:nvPr/>
        </p:nvSpPr>
        <p:spPr bwMode="auto">
          <a:xfrm rot="3979296" flipH="1">
            <a:off x="8341519" y="3080444"/>
            <a:ext cx="133350" cy="458788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1" name="Oval 101"/>
          <p:cNvSpPr>
            <a:spLocks noChangeArrowheads="1"/>
          </p:cNvSpPr>
          <p:nvPr/>
        </p:nvSpPr>
        <p:spPr bwMode="auto">
          <a:xfrm rot="3979296" flipH="1">
            <a:off x="8391525" y="2873275"/>
            <a:ext cx="268288" cy="153988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2" name="Oval 102"/>
          <p:cNvSpPr>
            <a:spLocks noChangeArrowheads="1"/>
          </p:cNvSpPr>
          <p:nvPr/>
        </p:nvSpPr>
        <p:spPr bwMode="auto">
          <a:xfrm rot="3979296" flipH="1">
            <a:off x="8251032" y="2812156"/>
            <a:ext cx="134938" cy="460375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3" name="Oval 103"/>
          <p:cNvSpPr>
            <a:spLocks noChangeArrowheads="1"/>
          </p:cNvSpPr>
          <p:nvPr/>
        </p:nvSpPr>
        <p:spPr bwMode="auto">
          <a:xfrm rot="5900997">
            <a:off x="8498681" y="3871019"/>
            <a:ext cx="268288" cy="152400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4" name="Oval 104"/>
          <p:cNvSpPr>
            <a:spLocks noChangeArrowheads="1"/>
          </p:cNvSpPr>
          <p:nvPr/>
        </p:nvSpPr>
        <p:spPr bwMode="auto">
          <a:xfrm rot="5900997">
            <a:off x="8337550" y="3684488"/>
            <a:ext cx="134937" cy="458788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5" name="Oval 105"/>
          <p:cNvSpPr>
            <a:spLocks noChangeArrowheads="1"/>
          </p:cNvSpPr>
          <p:nvPr/>
        </p:nvSpPr>
        <p:spPr bwMode="auto">
          <a:xfrm rot="6590298">
            <a:off x="8396288" y="4263925"/>
            <a:ext cx="268288" cy="153987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6" name="Oval 106"/>
          <p:cNvSpPr>
            <a:spLocks noChangeArrowheads="1"/>
          </p:cNvSpPr>
          <p:nvPr/>
        </p:nvSpPr>
        <p:spPr bwMode="auto">
          <a:xfrm rot="6590298">
            <a:off x="8249444" y="4032944"/>
            <a:ext cx="134937" cy="460375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7" name="Oval 107"/>
          <p:cNvSpPr>
            <a:spLocks noChangeArrowheads="1"/>
          </p:cNvSpPr>
          <p:nvPr/>
        </p:nvSpPr>
        <p:spPr bwMode="auto">
          <a:xfrm rot="-9360471">
            <a:off x="6311900" y="5041800"/>
            <a:ext cx="268288" cy="153988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8" name="Oval 108"/>
          <p:cNvSpPr>
            <a:spLocks noChangeArrowheads="1"/>
          </p:cNvSpPr>
          <p:nvPr/>
        </p:nvSpPr>
        <p:spPr bwMode="auto">
          <a:xfrm rot="-9360471">
            <a:off x="6470650" y="4681438"/>
            <a:ext cx="134938" cy="460375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29" name="Oval 109"/>
          <p:cNvSpPr>
            <a:spLocks noChangeArrowheads="1"/>
          </p:cNvSpPr>
          <p:nvPr/>
        </p:nvSpPr>
        <p:spPr bwMode="auto">
          <a:xfrm rot="-10239734">
            <a:off x="6626225" y="5149750"/>
            <a:ext cx="266700" cy="152400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30" name="Oval 110"/>
          <p:cNvSpPr>
            <a:spLocks noChangeArrowheads="1"/>
          </p:cNvSpPr>
          <p:nvPr/>
        </p:nvSpPr>
        <p:spPr bwMode="auto">
          <a:xfrm rot="-10239734">
            <a:off x="6729413" y="4768750"/>
            <a:ext cx="133350" cy="458788"/>
          </a:xfrm>
          <a:prstGeom prst="ellipse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98382" name="Freeform 111"/>
          <p:cNvSpPr>
            <a:spLocks/>
          </p:cNvSpPr>
          <p:nvPr/>
        </p:nvSpPr>
        <p:spPr bwMode="auto">
          <a:xfrm>
            <a:off x="6577013" y="3093938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83" name="Freeform 112"/>
          <p:cNvSpPr>
            <a:spLocks/>
          </p:cNvSpPr>
          <p:nvPr/>
        </p:nvSpPr>
        <p:spPr bwMode="auto">
          <a:xfrm>
            <a:off x="6577013" y="3322538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84" name="Freeform 113"/>
          <p:cNvSpPr>
            <a:spLocks/>
          </p:cNvSpPr>
          <p:nvPr/>
        </p:nvSpPr>
        <p:spPr bwMode="auto">
          <a:xfrm>
            <a:off x="6577013" y="2865338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85" name="Freeform 114"/>
          <p:cNvSpPr>
            <a:spLocks/>
          </p:cNvSpPr>
          <p:nvPr/>
        </p:nvSpPr>
        <p:spPr bwMode="auto">
          <a:xfrm>
            <a:off x="6577013" y="3551138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86" name="Freeform 115"/>
          <p:cNvSpPr>
            <a:spLocks/>
          </p:cNvSpPr>
          <p:nvPr/>
        </p:nvSpPr>
        <p:spPr bwMode="auto">
          <a:xfrm>
            <a:off x="6577013" y="3779738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87" name="Freeform 116"/>
          <p:cNvSpPr>
            <a:spLocks/>
          </p:cNvSpPr>
          <p:nvPr/>
        </p:nvSpPr>
        <p:spPr bwMode="auto">
          <a:xfrm>
            <a:off x="6577013" y="4008338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88" name="Freeform 117"/>
          <p:cNvSpPr>
            <a:spLocks/>
          </p:cNvSpPr>
          <p:nvPr/>
        </p:nvSpPr>
        <p:spPr bwMode="auto">
          <a:xfrm>
            <a:off x="6577013" y="4236938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389" name="Freeform 118"/>
          <p:cNvSpPr>
            <a:spLocks/>
          </p:cNvSpPr>
          <p:nvPr/>
        </p:nvSpPr>
        <p:spPr bwMode="auto">
          <a:xfrm>
            <a:off x="6577013" y="4465538"/>
            <a:ext cx="1143000" cy="152400"/>
          </a:xfrm>
          <a:custGeom>
            <a:avLst/>
            <a:gdLst>
              <a:gd name="T0" fmla="*/ 0 w 4848"/>
              <a:gd name="T1" fmla="*/ 142240 h 720"/>
              <a:gd name="T2" fmla="*/ 67901 w 4848"/>
              <a:gd name="T3" fmla="*/ 10160 h 720"/>
              <a:gd name="T4" fmla="*/ 135802 w 4848"/>
              <a:gd name="T5" fmla="*/ 142240 h 720"/>
              <a:gd name="T6" fmla="*/ 215020 w 4848"/>
              <a:gd name="T7" fmla="*/ 10160 h 720"/>
              <a:gd name="T8" fmla="*/ 282921 w 4848"/>
              <a:gd name="T9" fmla="*/ 142240 h 720"/>
              <a:gd name="T10" fmla="*/ 362139 w 4848"/>
              <a:gd name="T11" fmla="*/ 10160 h 720"/>
              <a:gd name="T12" fmla="*/ 430040 w 4848"/>
              <a:gd name="T13" fmla="*/ 142240 h 720"/>
              <a:gd name="T14" fmla="*/ 497941 w 4848"/>
              <a:gd name="T15" fmla="*/ 10160 h 720"/>
              <a:gd name="T16" fmla="*/ 565842 w 4848"/>
              <a:gd name="T17" fmla="*/ 152400 h 720"/>
              <a:gd name="T18" fmla="*/ 622426 w 4848"/>
              <a:gd name="T19" fmla="*/ 10160 h 720"/>
              <a:gd name="T20" fmla="*/ 701644 w 4848"/>
              <a:gd name="T21" fmla="*/ 152400 h 720"/>
              <a:gd name="T22" fmla="*/ 758228 w 4848"/>
              <a:gd name="T23" fmla="*/ 10160 h 720"/>
              <a:gd name="T24" fmla="*/ 814812 w 4848"/>
              <a:gd name="T25" fmla="*/ 142240 h 720"/>
              <a:gd name="T26" fmla="*/ 871396 w 4848"/>
              <a:gd name="T27" fmla="*/ 10160 h 720"/>
              <a:gd name="T28" fmla="*/ 950614 w 4848"/>
              <a:gd name="T29" fmla="*/ 142240 h 720"/>
              <a:gd name="T30" fmla="*/ 1007198 w 4848"/>
              <a:gd name="T31" fmla="*/ 10160 h 720"/>
              <a:gd name="T32" fmla="*/ 1086416 w 4848"/>
              <a:gd name="T33" fmla="*/ 142240 h 720"/>
              <a:gd name="T34" fmla="*/ 1143000 w 4848"/>
              <a:gd name="T35" fmla="*/ 0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48"/>
              <a:gd name="T55" fmla="*/ 0 h 720"/>
              <a:gd name="T56" fmla="*/ 4848 w 4848"/>
              <a:gd name="T57" fmla="*/ 720 h 7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48" h="720">
                <a:moveTo>
                  <a:pt x="0" y="672"/>
                </a:moveTo>
                <a:cubicBezTo>
                  <a:pt x="96" y="360"/>
                  <a:pt x="192" y="48"/>
                  <a:pt x="288" y="48"/>
                </a:cubicBezTo>
                <a:cubicBezTo>
                  <a:pt x="384" y="48"/>
                  <a:pt x="472" y="672"/>
                  <a:pt x="576" y="672"/>
                </a:cubicBezTo>
                <a:cubicBezTo>
                  <a:pt x="680" y="672"/>
                  <a:pt x="808" y="48"/>
                  <a:pt x="912" y="48"/>
                </a:cubicBezTo>
                <a:cubicBezTo>
                  <a:pt x="1016" y="48"/>
                  <a:pt x="1096" y="672"/>
                  <a:pt x="1200" y="672"/>
                </a:cubicBezTo>
                <a:cubicBezTo>
                  <a:pt x="1304" y="672"/>
                  <a:pt x="1432" y="48"/>
                  <a:pt x="1536" y="48"/>
                </a:cubicBezTo>
                <a:cubicBezTo>
                  <a:pt x="1640" y="48"/>
                  <a:pt x="1728" y="672"/>
                  <a:pt x="1824" y="672"/>
                </a:cubicBezTo>
                <a:cubicBezTo>
                  <a:pt x="1920" y="672"/>
                  <a:pt x="2016" y="40"/>
                  <a:pt x="2112" y="48"/>
                </a:cubicBezTo>
                <a:cubicBezTo>
                  <a:pt x="2208" y="56"/>
                  <a:pt x="2312" y="720"/>
                  <a:pt x="2400" y="720"/>
                </a:cubicBezTo>
                <a:cubicBezTo>
                  <a:pt x="2488" y="720"/>
                  <a:pt x="2544" y="48"/>
                  <a:pt x="2640" y="48"/>
                </a:cubicBezTo>
                <a:cubicBezTo>
                  <a:pt x="2736" y="48"/>
                  <a:pt x="2880" y="720"/>
                  <a:pt x="2976" y="720"/>
                </a:cubicBezTo>
                <a:cubicBezTo>
                  <a:pt x="3072" y="720"/>
                  <a:pt x="3136" y="56"/>
                  <a:pt x="3216" y="48"/>
                </a:cubicBezTo>
                <a:cubicBezTo>
                  <a:pt x="3296" y="40"/>
                  <a:pt x="3376" y="672"/>
                  <a:pt x="3456" y="672"/>
                </a:cubicBezTo>
                <a:cubicBezTo>
                  <a:pt x="3536" y="672"/>
                  <a:pt x="3600" y="48"/>
                  <a:pt x="3696" y="48"/>
                </a:cubicBezTo>
                <a:cubicBezTo>
                  <a:pt x="3792" y="48"/>
                  <a:pt x="3936" y="672"/>
                  <a:pt x="4032" y="672"/>
                </a:cubicBezTo>
                <a:cubicBezTo>
                  <a:pt x="4128" y="672"/>
                  <a:pt x="4176" y="48"/>
                  <a:pt x="4272" y="48"/>
                </a:cubicBezTo>
                <a:cubicBezTo>
                  <a:pt x="4368" y="48"/>
                  <a:pt x="4512" y="680"/>
                  <a:pt x="4608" y="672"/>
                </a:cubicBezTo>
                <a:cubicBezTo>
                  <a:pt x="4704" y="664"/>
                  <a:pt x="4776" y="332"/>
                  <a:pt x="484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639" name="Text Box 119"/>
          <p:cNvSpPr txBox="1">
            <a:spLocks noChangeArrowheads="1"/>
          </p:cNvSpPr>
          <p:nvPr/>
        </p:nvSpPr>
        <p:spPr bwMode="auto">
          <a:xfrm>
            <a:off x="7643813" y="195093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ja-JP" sz="2800" b="1">
                <a:solidFill>
                  <a:schemeClr val="accent1"/>
                </a:solidFill>
                <a:latin typeface="+mn-ea"/>
                <a:ea typeface="+mn-ea"/>
              </a:rPr>
              <a:t>H</a:t>
            </a:r>
          </a:p>
        </p:txBody>
      </p:sp>
      <p:sp>
        <p:nvSpPr>
          <p:cNvPr id="23640" name="Text Box 120"/>
          <p:cNvSpPr txBox="1">
            <a:spLocks noChangeArrowheads="1"/>
          </p:cNvSpPr>
          <p:nvPr/>
        </p:nvSpPr>
        <p:spPr bwMode="auto">
          <a:xfrm>
            <a:off x="8101013" y="233193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ja-JP" sz="2800" b="1">
                <a:solidFill>
                  <a:srgbClr val="3366CC"/>
                </a:solidFill>
                <a:latin typeface="+mn-ea"/>
                <a:ea typeface="+mn-ea"/>
              </a:rPr>
              <a:t>N</a:t>
            </a:r>
          </a:p>
        </p:txBody>
      </p:sp>
      <p:sp>
        <p:nvSpPr>
          <p:cNvPr id="23641" name="Oval 121"/>
          <p:cNvSpPr>
            <a:spLocks noChangeArrowheads="1"/>
          </p:cNvSpPr>
          <p:nvPr/>
        </p:nvSpPr>
        <p:spPr bwMode="auto">
          <a:xfrm>
            <a:off x="6653213" y="3093938"/>
            <a:ext cx="152400" cy="1524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42" name="Oval 122"/>
          <p:cNvSpPr>
            <a:spLocks noChangeArrowheads="1"/>
          </p:cNvSpPr>
          <p:nvPr/>
        </p:nvSpPr>
        <p:spPr bwMode="auto">
          <a:xfrm>
            <a:off x="5699125" y="28843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43" name="Oval 123"/>
          <p:cNvSpPr>
            <a:spLocks noChangeArrowheads="1"/>
          </p:cNvSpPr>
          <p:nvPr/>
        </p:nvSpPr>
        <p:spPr bwMode="auto">
          <a:xfrm>
            <a:off x="5546725" y="32653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44" name="Oval 124"/>
          <p:cNvSpPr>
            <a:spLocks noChangeArrowheads="1"/>
          </p:cNvSpPr>
          <p:nvPr/>
        </p:nvSpPr>
        <p:spPr bwMode="auto">
          <a:xfrm>
            <a:off x="5775325" y="45607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45" name="Oval 125"/>
          <p:cNvSpPr>
            <a:spLocks noChangeArrowheads="1"/>
          </p:cNvSpPr>
          <p:nvPr/>
        </p:nvSpPr>
        <p:spPr bwMode="auto">
          <a:xfrm>
            <a:off x="5622925" y="42559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46" name="Oval 126"/>
          <p:cNvSpPr>
            <a:spLocks noChangeArrowheads="1"/>
          </p:cNvSpPr>
          <p:nvPr/>
        </p:nvSpPr>
        <p:spPr bwMode="auto">
          <a:xfrm>
            <a:off x="6384925" y="50941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47" name="Oval 127"/>
          <p:cNvSpPr>
            <a:spLocks noChangeArrowheads="1"/>
          </p:cNvSpPr>
          <p:nvPr/>
        </p:nvSpPr>
        <p:spPr bwMode="auto">
          <a:xfrm>
            <a:off x="6689725" y="52465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48" name="Oval 128"/>
          <p:cNvSpPr>
            <a:spLocks noChangeArrowheads="1"/>
          </p:cNvSpPr>
          <p:nvPr/>
        </p:nvSpPr>
        <p:spPr bwMode="auto">
          <a:xfrm>
            <a:off x="7756525" y="50941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49" name="Oval 129"/>
          <p:cNvSpPr>
            <a:spLocks noChangeArrowheads="1"/>
          </p:cNvSpPr>
          <p:nvPr/>
        </p:nvSpPr>
        <p:spPr bwMode="auto">
          <a:xfrm>
            <a:off x="6232525" y="24271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0" name="Oval 130"/>
          <p:cNvSpPr>
            <a:spLocks noChangeArrowheads="1"/>
          </p:cNvSpPr>
          <p:nvPr/>
        </p:nvSpPr>
        <p:spPr bwMode="auto">
          <a:xfrm>
            <a:off x="6689725" y="21985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1" name="Oval 131"/>
          <p:cNvSpPr>
            <a:spLocks noChangeArrowheads="1"/>
          </p:cNvSpPr>
          <p:nvPr/>
        </p:nvSpPr>
        <p:spPr bwMode="auto">
          <a:xfrm>
            <a:off x="7604125" y="21985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2" name="Oval 132"/>
          <p:cNvSpPr>
            <a:spLocks noChangeArrowheads="1"/>
          </p:cNvSpPr>
          <p:nvPr/>
        </p:nvSpPr>
        <p:spPr bwMode="auto">
          <a:xfrm>
            <a:off x="8518525" y="28843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3" name="Oval 133"/>
          <p:cNvSpPr>
            <a:spLocks noChangeArrowheads="1"/>
          </p:cNvSpPr>
          <p:nvPr/>
        </p:nvSpPr>
        <p:spPr bwMode="auto">
          <a:xfrm>
            <a:off x="7908925" y="23509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4" name="Oval 134"/>
          <p:cNvSpPr>
            <a:spLocks noChangeArrowheads="1"/>
          </p:cNvSpPr>
          <p:nvPr/>
        </p:nvSpPr>
        <p:spPr bwMode="auto">
          <a:xfrm>
            <a:off x="8594725" y="31891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5" name="Oval 135"/>
          <p:cNvSpPr>
            <a:spLocks noChangeArrowheads="1"/>
          </p:cNvSpPr>
          <p:nvPr/>
        </p:nvSpPr>
        <p:spPr bwMode="auto">
          <a:xfrm>
            <a:off x="8061325" y="49417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6" name="Oval 136"/>
          <p:cNvSpPr>
            <a:spLocks noChangeArrowheads="1"/>
          </p:cNvSpPr>
          <p:nvPr/>
        </p:nvSpPr>
        <p:spPr bwMode="auto">
          <a:xfrm>
            <a:off x="8518525" y="43321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7" name="Oval 137"/>
          <p:cNvSpPr>
            <a:spLocks noChangeArrowheads="1"/>
          </p:cNvSpPr>
          <p:nvPr/>
        </p:nvSpPr>
        <p:spPr bwMode="auto">
          <a:xfrm>
            <a:off x="8594725" y="3874988"/>
            <a:ext cx="76200" cy="76200"/>
          </a:xfrm>
          <a:prstGeom prst="ellipse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8" name="Line 138"/>
          <p:cNvSpPr>
            <a:spLocks noChangeShapeType="1"/>
          </p:cNvSpPr>
          <p:nvPr/>
        </p:nvSpPr>
        <p:spPr bwMode="auto">
          <a:xfrm>
            <a:off x="3581400" y="3768625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3659" name="Text Box 139"/>
          <p:cNvSpPr txBox="1">
            <a:spLocks noChangeArrowheads="1"/>
          </p:cNvSpPr>
          <p:nvPr/>
        </p:nvSpPr>
        <p:spPr bwMode="auto">
          <a:xfrm>
            <a:off x="3059832" y="4348842"/>
            <a:ext cx="269949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ja-JP" altLang="en-US" sz="2800" dirty="0">
                <a:solidFill>
                  <a:schemeClr val="tx2"/>
                </a:solidFill>
                <a:latin typeface="+mn-ea"/>
                <a:ea typeface="+mn-ea"/>
              </a:rPr>
              <a:t>突然</a:t>
            </a:r>
            <a:r>
              <a:rPr kumimoji="0" lang="ja-JP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変異に</a:t>
            </a:r>
            <a:r>
              <a:rPr kumimoji="0" lang="ja-JP" altLang="en-US" sz="2800" dirty="0">
                <a:solidFill>
                  <a:schemeClr val="tx2"/>
                </a:solidFill>
                <a:latin typeface="+mn-ea"/>
                <a:ea typeface="+mn-ea"/>
              </a:rPr>
              <a:t>よるマイナーチェンジ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en-US" altLang="ja-JP" sz="2800" dirty="0">
                <a:solidFill>
                  <a:schemeClr val="tx2"/>
                </a:solidFill>
                <a:latin typeface="+mn-ea"/>
                <a:ea typeface="+mn-ea"/>
              </a:rPr>
              <a:t>Antigenic Drift</a:t>
            </a:r>
          </a:p>
        </p:txBody>
      </p:sp>
      <p:cxnSp>
        <p:nvCxnSpPr>
          <p:cNvPr id="142" name="直線コネクタ 141"/>
          <p:cNvCxnSpPr/>
          <p:nvPr/>
        </p:nvCxnSpPr>
        <p:spPr>
          <a:xfrm>
            <a:off x="1128925" y="1268760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タイトル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439737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>
                <a:latin typeface="+mn-ea"/>
                <a:ea typeface="+mn-ea"/>
                <a:cs typeface="Meiryo UI" pitchFamily="50" charset="-128"/>
              </a:rPr>
              <a:t>インフルエンザの感染経路　</a:t>
            </a:r>
            <a:endParaRPr lang="ja-JP" altLang="en-US" sz="2800" dirty="0" smtClean="0">
              <a:latin typeface="+mn-ea"/>
              <a:ea typeface="+mn-ea"/>
              <a:cs typeface="Meiryo UI" pitchFamily="50" charset="-128"/>
            </a:endParaRPr>
          </a:p>
        </p:txBody>
      </p:sp>
      <p:sp>
        <p:nvSpPr>
          <p:cNvPr id="29715" name="テキスト ボックス 51"/>
          <p:cNvSpPr txBox="1">
            <a:spLocks noChangeArrowheads="1"/>
          </p:cNvSpPr>
          <p:nvPr/>
        </p:nvSpPr>
        <p:spPr bwMode="auto">
          <a:xfrm>
            <a:off x="385762" y="6165304"/>
            <a:ext cx="8434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+mn-ea"/>
                <a:ea typeface="+mn-ea"/>
              </a:rPr>
              <a:t>空気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感染（飛沫よりも小さい飛沫核による感染）も医療機関など特殊な状況では起こるという報告がある。</a:t>
            </a:r>
            <a:endParaRPr lang="en-US" altLang="ja-JP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59" name="グループ化 158"/>
          <p:cNvGrpSpPr/>
          <p:nvPr/>
        </p:nvGrpSpPr>
        <p:grpSpPr>
          <a:xfrm>
            <a:off x="311808" y="908720"/>
            <a:ext cx="3744416" cy="5256584"/>
            <a:chOff x="311808" y="908720"/>
            <a:chExt cx="3744416" cy="5256584"/>
          </a:xfrm>
        </p:grpSpPr>
        <p:grpSp>
          <p:nvGrpSpPr>
            <p:cNvPr id="141" name="グループ化 140"/>
            <p:cNvGrpSpPr/>
            <p:nvPr/>
          </p:nvGrpSpPr>
          <p:grpSpPr>
            <a:xfrm>
              <a:off x="311808" y="908720"/>
              <a:ext cx="3744416" cy="5256584"/>
              <a:chOff x="179512" y="908720"/>
              <a:chExt cx="3744416" cy="5256584"/>
            </a:xfrm>
          </p:grpSpPr>
          <p:sp>
            <p:nvSpPr>
              <p:cNvPr id="139" name="角丸四角形 20"/>
              <p:cNvSpPr/>
              <p:nvPr/>
            </p:nvSpPr>
            <p:spPr>
              <a:xfrm>
                <a:off x="179512" y="1071404"/>
                <a:ext cx="3744416" cy="5093900"/>
              </a:xfrm>
              <a:prstGeom prst="roundRect">
                <a:avLst>
                  <a:gd name="adj" fmla="val 4857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kumimoji="1" lang="ja-JP" altLang="en-US" sz="11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0" name="角丸四角形 20"/>
              <p:cNvSpPr/>
              <p:nvPr/>
            </p:nvSpPr>
            <p:spPr>
              <a:xfrm>
                <a:off x="179512" y="908720"/>
                <a:ext cx="3744416" cy="36004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 smtClean="0">
                    <a:solidFill>
                      <a:schemeClr val="bg1"/>
                    </a:solidFill>
                    <a:latin typeface="+mn-ea"/>
                  </a:rPr>
                  <a:t>飛沫感染</a:t>
                </a:r>
                <a:endParaRPr lang="ja-JP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pic>
          <p:nvPicPr>
            <p:cNvPr id="142" name="図 141" descr="02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2918718"/>
              <a:ext cx="1440160" cy="2958590"/>
            </a:xfrm>
            <a:prstGeom prst="rect">
              <a:avLst/>
            </a:prstGeom>
          </p:spPr>
        </p:pic>
        <p:pic>
          <p:nvPicPr>
            <p:cNvPr id="143" name="図 142" descr="02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688" y="2060848"/>
              <a:ext cx="1560028" cy="2518875"/>
            </a:xfrm>
            <a:prstGeom prst="rect">
              <a:avLst/>
            </a:prstGeom>
          </p:spPr>
        </p:pic>
        <p:sp>
          <p:nvSpPr>
            <p:cNvPr id="29717" name="テキスト ボックス 53"/>
            <p:cNvSpPr txBox="1">
              <a:spLocks noChangeArrowheads="1"/>
            </p:cNvSpPr>
            <p:nvPr/>
          </p:nvSpPr>
          <p:spPr bwMode="auto">
            <a:xfrm>
              <a:off x="467544" y="1340768"/>
              <a:ext cx="3456384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b="1" dirty="0" smtClean="0">
                  <a:latin typeface="+mn-ea"/>
                  <a:ea typeface="+mn-ea"/>
                </a:rPr>
                <a:t>感染した</a:t>
              </a:r>
              <a:r>
                <a:rPr lang="ja-JP" altLang="en-US" b="1" dirty="0">
                  <a:latin typeface="+mn-ea"/>
                  <a:ea typeface="+mn-ea"/>
                </a:rPr>
                <a:t>人</a:t>
              </a:r>
              <a:r>
                <a:rPr lang="ja-JP" altLang="en-US" b="1" dirty="0" smtClean="0">
                  <a:latin typeface="+mn-ea"/>
                  <a:ea typeface="+mn-ea"/>
                </a:rPr>
                <a:t>が出した飛沫（ウイルスを含む）を健康な人が吸い込んで感染する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</p:grpSp>
      <p:grpSp>
        <p:nvGrpSpPr>
          <p:cNvPr id="160" name="グループ化 159"/>
          <p:cNvGrpSpPr/>
          <p:nvPr/>
        </p:nvGrpSpPr>
        <p:grpSpPr>
          <a:xfrm>
            <a:off x="5064336" y="908720"/>
            <a:ext cx="3744416" cy="5256584"/>
            <a:chOff x="5064336" y="908720"/>
            <a:chExt cx="3744416" cy="5256584"/>
          </a:xfrm>
        </p:grpSpPr>
        <p:grpSp>
          <p:nvGrpSpPr>
            <p:cNvPr id="151" name="グループ化 150"/>
            <p:cNvGrpSpPr/>
            <p:nvPr/>
          </p:nvGrpSpPr>
          <p:grpSpPr>
            <a:xfrm>
              <a:off x="5064336" y="908720"/>
              <a:ext cx="3744416" cy="5256584"/>
              <a:chOff x="5064336" y="908720"/>
              <a:chExt cx="3744416" cy="5256584"/>
            </a:xfrm>
          </p:grpSpPr>
          <p:sp>
            <p:nvSpPr>
              <p:cNvPr id="146" name="角丸四角形 20"/>
              <p:cNvSpPr/>
              <p:nvPr/>
            </p:nvSpPr>
            <p:spPr>
              <a:xfrm>
                <a:off x="5064336" y="1071404"/>
                <a:ext cx="3744416" cy="5093900"/>
              </a:xfrm>
              <a:prstGeom prst="roundRect">
                <a:avLst>
                  <a:gd name="adj" fmla="val 4857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kumimoji="1" lang="ja-JP" altLang="en-US" sz="11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7" name="角丸四角形 20"/>
              <p:cNvSpPr/>
              <p:nvPr/>
            </p:nvSpPr>
            <p:spPr>
              <a:xfrm>
                <a:off x="5064336" y="908720"/>
                <a:ext cx="3744416" cy="36004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 smtClean="0">
                    <a:solidFill>
                      <a:schemeClr val="bg1"/>
                    </a:solidFill>
                    <a:latin typeface="+mn-ea"/>
                  </a:rPr>
                  <a:t>接触感染</a:t>
                </a:r>
                <a:endParaRPr lang="ja-JP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pic>
          <p:nvPicPr>
            <p:cNvPr id="152" name="図 151" descr="03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4544" y="1916832"/>
              <a:ext cx="1245728" cy="1728192"/>
            </a:xfrm>
            <a:prstGeom prst="rect">
              <a:avLst/>
            </a:prstGeom>
          </p:spPr>
        </p:pic>
        <p:pic>
          <p:nvPicPr>
            <p:cNvPr id="153" name="図 152" descr="03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0272" y="2060848"/>
              <a:ext cx="1655064" cy="1440180"/>
            </a:xfrm>
            <a:prstGeom prst="rect">
              <a:avLst/>
            </a:prstGeom>
          </p:spPr>
        </p:pic>
        <p:sp>
          <p:nvSpPr>
            <p:cNvPr id="154" name="テキスト ボックス 53"/>
            <p:cNvSpPr txBox="1">
              <a:spLocks noChangeArrowheads="1"/>
            </p:cNvSpPr>
            <p:nvPr/>
          </p:nvSpPr>
          <p:spPr bwMode="auto">
            <a:xfrm>
              <a:off x="5240168" y="1340768"/>
              <a:ext cx="345638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b="1" dirty="0" smtClean="0">
                  <a:latin typeface="+mn-ea"/>
                  <a:ea typeface="+mn-ea"/>
                </a:rPr>
                <a:t>感染した人がウイルスの付着した手で触</a:t>
              </a:r>
              <a:r>
                <a:rPr lang="ja-JP" altLang="en-US" b="1" dirty="0">
                  <a:latin typeface="+mn-ea"/>
                  <a:ea typeface="+mn-ea"/>
                </a:rPr>
                <a:t>れた</a:t>
              </a:r>
              <a:r>
                <a:rPr lang="ja-JP" altLang="en-US" b="1" dirty="0" smtClean="0">
                  <a:latin typeface="+mn-ea"/>
                  <a:ea typeface="+mn-ea"/>
                </a:rPr>
                <a:t>ドアノブやスイッチを　　健康な別の人が触り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cxnSp>
          <p:nvCxnSpPr>
            <p:cNvPr id="120" name="直線矢印コネクタ 119"/>
            <p:cNvCxnSpPr/>
            <p:nvPr/>
          </p:nvCxnSpPr>
          <p:spPr>
            <a:xfrm>
              <a:off x="6876256" y="3645024"/>
              <a:ext cx="0" cy="792088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テキスト ボックス 53"/>
            <p:cNvSpPr txBox="1">
              <a:spLocks noChangeArrowheads="1"/>
            </p:cNvSpPr>
            <p:nvPr/>
          </p:nvSpPr>
          <p:spPr bwMode="auto">
            <a:xfrm>
              <a:off x="5868144" y="4581128"/>
              <a:ext cx="1584176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just" eaLnBrk="1" hangingPunct="1"/>
              <a:r>
                <a:rPr lang="ja-JP" altLang="en-US" b="1" dirty="0" smtClean="0">
                  <a:latin typeface="+mn-ea"/>
                  <a:ea typeface="+mn-ea"/>
                </a:rPr>
                <a:t>その手で顔や口、鼻周辺を触ることでウイルスが体内に入り込む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pic>
          <p:nvPicPr>
            <p:cNvPr id="157" name="図 156" descr="03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328" y="3573016"/>
              <a:ext cx="964526" cy="2452121"/>
            </a:xfrm>
            <a:prstGeom prst="rect">
              <a:avLst/>
            </a:prstGeom>
          </p:spPr>
        </p:pic>
      </p:grpSp>
      <p:grpSp>
        <p:nvGrpSpPr>
          <p:cNvPr id="150" name="グループ化 149"/>
          <p:cNvGrpSpPr/>
          <p:nvPr/>
        </p:nvGrpSpPr>
        <p:grpSpPr>
          <a:xfrm>
            <a:off x="3619144" y="2240868"/>
            <a:ext cx="1944216" cy="3780420"/>
            <a:chOff x="3779912" y="1844824"/>
            <a:chExt cx="1944216" cy="3888432"/>
          </a:xfrm>
        </p:grpSpPr>
        <p:sp>
          <p:nvSpPr>
            <p:cNvPr id="149" name="角丸四角形 148"/>
            <p:cNvSpPr/>
            <p:nvPr/>
          </p:nvSpPr>
          <p:spPr>
            <a:xfrm>
              <a:off x="3779912" y="1844824"/>
              <a:ext cx="1944216" cy="3888432"/>
            </a:xfrm>
            <a:prstGeom prst="roundRect">
              <a:avLst>
                <a:gd name="adj" fmla="val 9948"/>
              </a:avLst>
            </a:prstGeom>
            <a:solidFill>
              <a:schemeClr val="bg1"/>
            </a:solidFill>
            <a:ln w="635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  <p:pic>
          <p:nvPicPr>
            <p:cNvPr id="148" name="図 147" descr="030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72016" y="1988840"/>
              <a:ext cx="1750089" cy="3672408"/>
            </a:xfrm>
            <a:prstGeom prst="rect">
              <a:avLst/>
            </a:prstGeom>
          </p:spPr>
        </p:pic>
      </p:grpSp>
      <p:grpSp>
        <p:nvGrpSpPr>
          <p:cNvPr id="178" name="グループ化 177"/>
          <p:cNvGrpSpPr/>
          <p:nvPr/>
        </p:nvGrpSpPr>
        <p:grpSpPr>
          <a:xfrm>
            <a:off x="755576" y="2420888"/>
            <a:ext cx="1152128" cy="720080"/>
            <a:chOff x="755576" y="2420888"/>
            <a:chExt cx="1152128" cy="720080"/>
          </a:xfrm>
        </p:grpSpPr>
        <p:sp>
          <p:nvSpPr>
            <p:cNvPr id="172" name="フローチャート : 結合子 171"/>
            <p:cNvSpPr/>
            <p:nvPr/>
          </p:nvSpPr>
          <p:spPr>
            <a:xfrm flipH="1">
              <a:off x="755576" y="306896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73" name="フローチャート : 結合子 172"/>
            <p:cNvSpPr/>
            <p:nvPr/>
          </p:nvSpPr>
          <p:spPr>
            <a:xfrm flipH="1">
              <a:off x="971600" y="270892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74" name="フローチャート : 結合子 173"/>
            <p:cNvSpPr/>
            <p:nvPr/>
          </p:nvSpPr>
          <p:spPr>
            <a:xfrm flipH="1">
              <a:off x="1115616" y="285293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75" name="フローチャート : 結合子 174"/>
            <p:cNvSpPr/>
            <p:nvPr/>
          </p:nvSpPr>
          <p:spPr>
            <a:xfrm flipH="1">
              <a:off x="1403648" y="270892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76" name="フローチャート : 結合子 175"/>
            <p:cNvSpPr/>
            <p:nvPr/>
          </p:nvSpPr>
          <p:spPr>
            <a:xfrm flipH="1">
              <a:off x="1691680" y="270892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77" name="フローチャート : 結合子 176"/>
            <p:cNvSpPr/>
            <p:nvPr/>
          </p:nvSpPr>
          <p:spPr>
            <a:xfrm flipH="1">
              <a:off x="1835696" y="242088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</p:grpSp>
      <p:grpSp>
        <p:nvGrpSpPr>
          <p:cNvPr id="223" name="グループ化 222"/>
          <p:cNvGrpSpPr/>
          <p:nvPr/>
        </p:nvGrpSpPr>
        <p:grpSpPr>
          <a:xfrm>
            <a:off x="2123728" y="2204864"/>
            <a:ext cx="1440160" cy="1944216"/>
            <a:chOff x="2123728" y="2204864"/>
            <a:chExt cx="1440160" cy="1944216"/>
          </a:xfrm>
        </p:grpSpPr>
        <p:sp>
          <p:nvSpPr>
            <p:cNvPr id="88" name="フローチャート : 結合子 87"/>
            <p:cNvSpPr/>
            <p:nvPr/>
          </p:nvSpPr>
          <p:spPr>
            <a:xfrm>
              <a:off x="2123728" y="378904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62" name="フローチャート : 結合子 161"/>
            <p:cNvSpPr/>
            <p:nvPr/>
          </p:nvSpPr>
          <p:spPr>
            <a:xfrm>
              <a:off x="2195736" y="393305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63" name="フローチャート : 結合子 162"/>
            <p:cNvSpPr/>
            <p:nvPr/>
          </p:nvSpPr>
          <p:spPr>
            <a:xfrm>
              <a:off x="2339752" y="3717032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64" name="フローチャート : 結合子 163"/>
            <p:cNvSpPr/>
            <p:nvPr/>
          </p:nvSpPr>
          <p:spPr>
            <a:xfrm>
              <a:off x="2771800" y="386104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65" name="フローチャート : 結合子 164"/>
            <p:cNvSpPr/>
            <p:nvPr/>
          </p:nvSpPr>
          <p:spPr>
            <a:xfrm>
              <a:off x="2843808" y="3645024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66" name="フローチャート : 結合子 165"/>
            <p:cNvSpPr/>
            <p:nvPr/>
          </p:nvSpPr>
          <p:spPr>
            <a:xfrm>
              <a:off x="2987824" y="4005064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67" name="フローチャート : 結合子 166"/>
            <p:cNvSpPr/>
            <p:nvPr/>
          </p:nvSpPr>
          <p:spPr>
            <a:xfrm>
              <a:off x="2987824" y="378904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68" name="フローチャート : 結合子 167"/>
            <p:cNvSpPr/>
            <p:nvPr/>
          </p:nvSpPr>
          <p:spPr>
            <a:xfrm>
              <a:off x="2771800" y="4077072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69" name="フローチャート : 結合子 168"/>
            <p:cNvSpPr/>
            <p:nvPr/>
          </p:nvSpPr>
          <p:spPr>
            <a:xfrm>
              <a:off x="2267744" y="350100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70" name="フローチャート : 結合子 169"/>
            <p:cNvSpPr/>
            <p:nvPr/>
          </p:nvSpPr>
          <p:spPr>
            <a:xfrm>
              <a:off x="2339752" y="4077072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71" name="フローチャート : 結合子 170"/>
            <p:cNvSpPr/>
            <p:nvPr/>
          </p:nvSpPr>
          <p:spPr>
            <a:xfrm flipH="1">
              <a:off x="2555776" y="3284984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79" name="フローチャート : 結合子 178"/>
            <p:cNvSpPr/>
            <p:nvPr/>
          </p:nvSpPr>
          <p:spPr>
            <a:xfrm flipH="1">
              <a:off x="2527204" y="314096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80" name="フローチャート : 結合子 179"/>
            <p:cNvSpPr/>
            <p:nvPr/>
          </p:nvSpPr>
          <p:spPr>
            <a:xfrm flipH="1">
              <a:off x="2536728" y="344328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89" name="フローチャート : 結合子 188"/>
            <p:cNvSpPr/>
            <p:nvPr/>
          </p:nvSpPr>
          <p:spPr>
            <a:xfrm flipH="1">
              <a:off x="2843808" y="306896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0" name="フローチャート : 結合子 189"/>
            <p:cNvSpPr/>
            <p:nvPr/>
          </p:nvSpPr>
          <p:spPr>
            <a:xfrm flipH="1">
              <a:off x="2987824" y="306896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1" name="フローチャート : 結合子 190"/>
            <p:cNvSpPr/>
            <p:nvPr/>
          </p:nvSpPr>
          <p:spPr>
            <a:xfrm flipH="1">
              <a:off x="3275856" y="270892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2" name="フローチャート : 結合子 191"/>
            <p:cNvSpPr/>
            <p:nvPr/>
          </p:nvSpPr>
          <p:spPr>
            <a:xfrm flipH="1">
              <a:off x="3203848" y="2996952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3" name="フローチャート : 結合子 192"/>
            <p:cNvSpPr/>
            <p:nvPr/>
          </p:nvSpPr>
          <p:spPr>
            <a:xfrm flipH="1">
              <a:off x="3131840" y="2924944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4" name="フローチャート : 結合子 193"/>
            <p:cNvSpPr/>
            <p:nvPr/>
          </p:nvSpPr>
          <p:spPr>
            <a:xfrm flipH="1">
              <a:off x="3203848" y="242088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5" name="フローチャート : 結合子 194"/>
            <p:cNvSpPr/>
            <p:nvPr/>
          </p:nvSpPr>
          <p:spPr>
            <a:xfrm flipH="1">
              <a:off x="3419872" y="2204864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6" name="フローチャート : 結合子 195"/>
            <p:cNvSpPr/>
            <p:nvPr/>
          </p:nvSpPr>
          <p:spPr>
            <a:xfrm flipH="1">
              <a:off x="3491880" y="242088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</p:grpSp>
      <p:grpSp>
        <p:nvGrpSpPr>
          <p:cNvPr id="222" name="グループ化 221"/>
          <p:cNvGrpSpPr/>
          <p:nvPr/>
        </p:nvGrpSpPr>
        <p:grpSpPr>
          <a:xfrm>
            <a:off x="4860032" y="2660352"/>
            <a:ext cx="648072" cy="1440160"/>
            <a:chOff x="4860032" y="2492896"/>
            <a:chExt cx="648072" cy="1440160"/>
          </a:xfrm>
        </p:grpSpPr>
        <p:sp>
          <p:nvSpPr>
            <p:cNvPr id="197" name="フローチャート : 結合子 196"/>
            <p:cNvSpPr/>
            <p:nvPr/>
          </p:nvSpPr>
          <p:spPr>
            <a:xfrm flipH="1">
              <a:off x="5004048" y="249289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8" name="フローチャート : 結合子 197"/>
            <p:cNvSpPr/>
            <p:nvPr/>
          </p:nvSpPr>
          <p:spPr>
            <a:xfrm flipH="1">
              <a:off x="5364088" y="2636912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199" name="フローチャート : 結合子 198"/>
            <p:cNvSpPr/>
            <p:nvPr/>
          </p:nvSpPr>
          <p:spPr>
            <a:xfrm flipH="1">
              <a:off x="5364088" y="314096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00" name="フローチャート : 結合子 199"/>
            <p:cNvSpPr/>
            <p:nvPr/>
          </p:nvSpPr>
          <p:spPr>
            <a:xfrm flipH="1">
              <a:off x="5220072" y="350100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01" name="フローチャート : 結合子 200"/>
            <p:cNvSpPr/>
            <p:nvPr/>
          </p:nvSpPr>
          <p:spPr>
            <a:xfrm flipH="1">
              <a:off x="5436096" y="3356992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02" name="フローチャート : 結合子 201"/>
            <p:cNvSpPr/>
            <p:nvPr/>
          </p:nvSpPr>
          <p:spPr>
            <a:xfrm flipH="1">
              <a:off x="4860032" y="3717032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03" name="フローチャート : 結合子 202"/>
            <p:cNvSpPr/>
            <p:nvPr/>
          </p:nvSpPr>
          <p:spPr>
            <a:xfrm flipH="1">
              <a:off x="5220072" y="386104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</p:grpSp>
      <p:grpSp>
        <p:nvGrpSpPr>
          <p:cNvPr id="221" name="グループ化 220"/>
          <p:cNvGrpSpPr/>
          <p:nvPr/>
        </p:nvGrpSpPr>
        <p:grpSpPr>
          <a:xfrm>
            <a:off x="5940152" y="2492896"/>
            <a:ext cx="360040" cy="432048"/>
            <a:chOff x="5940152" y="2492896"/>
            <a:chExt cx="360040" cy="432048"/>
          </a:xfrm>
        </p:grpSpPr>
        <p:sp>
          <p:nvSpPr>
            <p:cNvPr id="204" name="フローチャート : 結合子 203"/>
            <p:cNvSpPr/>
            <p:nvPr/>
          </p:nvSpPr>
          <p:spPr>
            <a:xfrm flipH="1">
              <a:off x="6228184" y="249289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05" name="フローチャート : 結合子 204"/>
            <p:cNvSpPr/>
            <p:nvPr/>
          </p:nvSpPr>
          <p:spPr>
            <a:xfrm flipH="1">
              <a:off x="6084168" y="270892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06" name="フローチャート : 結合子 205"/>
            <p:cNvSpPr/>
            <p:nvPr/>
          </p:nvSpPr>
          <p:spPr>
            <a:xfrm flipH="1">
              <a:off x="6228184" y="285293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07" name="フローチャート : 結合子 206"/>
            <p:cNvSpPr/>
            <p:nvPr/>
          </p:nvSpPr>
          <p:spPr>
            <a:xfrm flipH="1">
              <a:off x="5940152" y="270892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</p:grpSp>
      <p:grpSp>
        <p:nvGrpSpPr>
          <p:cNvPr id="220" name="グループ化 219"/>
          <p:cNvGrpSpPr/>
          <p:nvPr/>
        </p:nvGrpSpPr>
        <p:grpSpPr>
          <a:xfrm>
            <a:off x="7380312" y="2492896"/>
            <a:ext cx="432048" cy="720080"/>
            <a:chOff x="7380312" y="2492896"/>
            <a:chExt cx="432048" cy="720080"/>
          </a:xfrm>
        </p:grpSpPr>
        <p:sp>
          <p:nvSpPr>
            <p:cNvPr id="208" name="フローチャート : 結合子 207"/>
            <p:cNvSpPr/>
            <p:nvPr/>
          </p:nvSpPr>
          <p:spPr>
            <a:xfrm flipH="1">
              <a:off x="7452320" y="249289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09" name="フローチャート : 結合子 208"/>
            <p:cNvSpPr/>
            <p:nvPr/>
          </p:nvSpPr>
          <p:spPr>
            <a:xfrm flipH="1">
              <a:off x="7740352" y="249289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10" name="フローチャート : 結合子 209"/>
            <p:cNvSpPr/>
            <p:nvPr/>
          </p:nvSpPr>
          <p:spPr>
            <a:xfrm flipH="1">
              <a:off x="7668344" y="278092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11" name="フローチャート : 結合子 210"/>
            <p:cNvSpPr/>
            <p:nvPr/>
          </p:nvSpPr>
          <p:spPr>
            <a:xfrm flipH="1">
              <a:off x="7524328" y="2924944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12" name="フローチャート : 結合子 211"/>
            <p:cNvSpPr/>
            <p:nvPr/>
          </p:nvSpPr>
          <p:spPr>
            <a:xfrm flipH="1">
              <a:off x="7740352" y="306896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13" name="フローチャート : 結合子 212"/>
            <p:cNvSpPr/>
            <p:nvPr/>
          </p:nvSpPr>
          <p:spPr>
            <a:xfrm flipH="1">
              <a:off x="7380312" y="3140968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</p:grpSp>
      <p:grpSp>
        <p:nvGrpSpPr>
          <p:cNvPr id="219" name="グループ化 218"/>
          <p:cNvGrpSpPr/>
          <p:nvPr/>
        </p:nvGrpSpPr>
        <p:grpSpPr>
          <a:xfrm>
            <a:off x="7524328" y="4005064"/>
            <a:ext cx="360040" cy="360040"/>
            <a:chOff x="7524328" y="4005064"/>
            <a:chExt cx="360040" cy="360040"/>
          </a:xfrm>
        </p:grpSpPr>
        <p:sp>
          <p:nvSpPr>
            <p:cNvPr id="214" name="フローチャート : 結合子 213"/>
            <p:cNvSpPr/>
            <p:nvPr/>
          </p:nvSpPr>
          <p:spPr>
            <a:xfrm flipH="1">
              <a:off x="7668344" y="4005064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15" name="フローチャート : 結合子 214"/>
            <p:cNvSpPr/>
            <p:nvPr/>
          </p:nvSpPr>
          <p:spPr>
            <a:xfrm flipH="1">
              <a:off x="7740352" y="414908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16" name="フローチャート : 結合子 215"/>
            <p:cNvSpPr/>
            <p:nvPr/>
          </p:nvSpPr>
          <p:spPr>
            <a:xfrm flipH="1">
              <a:off x="7524328" y="4149080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17" name="フローチャート : 結合子 216"/>
            <p:cNvSpPr/>
            <p:nvPr/>
          </p:nvSpPr>
          <p:spPr>
            <a:xfrm flipH="1">
              <a:off x="7596336" y="4293096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  <p:sp>
          <p:nvSpPr>
            <p:cNvPr id="218" name="フローチャート : 結合子 217"/>
            <p:cNvSpPr/>
            <p:nvPr/>
          </p:nvSpPr>
          <p:spPr>
            <a:xfrm flipH="1">
              <a:off x="7812360" y="4077072"/>
              <a:ext cx="72008" cy="72008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ea"/>
              </a:endParaRPr>
            </a:p>
          </p:txBody>
        </p:sp>
      </p:grpSp>
      <p:cxnSp>
        <p:nvCxnSpPr>
          <p:cNvPr id="79" name="直線コネクタ 78"/>
          <p:cNvCxnSpPr/>
          <p:nvPr/>
        </p:nvCxnSpPr>
        <p:spPr>
          <a:xfrm>
            <a:off x="1128925" y="692696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61"/>
          <p:cNvSpPr>
            <a:spLocks noChangeArrowheads="1"/>
          </p:cNvSpPr>
          <p:nvPr/>
        </p:nvSpPr>
        <p:spPr bwMode="auto">
          <a:xfrm>
            <a:off x="539750" y="3868093"/>
            <a:ext cx="7348538" cy="425003"/>
          </a:xfrm>
          <a:prstGeom prst="roundRect">
            <a:avLst>
              <a:gd name="adj" fmla="val 16667"/>
            </a:avLst>
          </a:prstGeom>
          <a:solidFill>
            <a:srgbClr val="47C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dirty="0">
              <a:latin typeface="+mn-ea"/>
              <a:cs typeface="Arial" pitchFamily="34" charset="0"/>
            </a:endParaRPr>
          </a:p>
        </p:txBody>
      </p:sp>
      <p:sp>
        <p:nvSpPr>
          <p:cNvPr id="11268" name="AutoShape 62"/>
          <p:cNvSpPr>
            <a:spLocks noChangeArrowheads="1"/>
          </p:cNvSpPr>
          <p:nvPr/>
        </p:nvSpPr>
        <p:spPr bwMode="auto">
          <a:xfrm>
            <a:off x="395536" y="908720"/>
            <a:ext cx="8136904" cy="504056"/>
          </a:xfrm>
          <a:prstGeom prst="roundRect">
            <a:avLst>
              <a:gd name="adj" fmla="val 16667"/>
            </a:avLst>
          </a:prstGeom>
          <a:solidFill>
            <a:srgbClr val="47C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2000" dirty="0">
              <a:latin typeface="+mn-ea"/>
              <a:cs typeface="Arial" pitchFamily="34" charset="0"/>
            </a:endParaRPr>
          </a:p>
        </p:txBody>
      </p:sp>
      <p:grpSp>
        <p:nvGrpSpPr>
          <p:cNvPr id="91" name="グループ化 90"/>
          <p:cNvGrpSpPr/>
          <p:nvPr/>
        </p:nvGrpSpPr>
        <p:grpSpPr>
          <a:xfrm>
            <a:off x="2889199" y="2132856"/>
            <a:ext cx="674689" cy="608013"/>
            <a:chOff x="2660649" y="2508250"/>
            <a:chExt cx="674689" cy="608013"/>
          </a:xfrm>
        </p:grpSpPr>
        <p:sp>
          <p:nvSpPr>
            <p:cNvPr id="11310" name="AutoShape 25"/>
            <p:cNvSpPr>
              <a:spLocks noChangeAspect="1" noChangeArrowheads="1"/>
            </p:cNvSpPr>
            <p:nvPr/>
          </p:nvSpPr>
          <p:spPr bwMode="auto">
            <a:xfrm rot="16200000" flipV="1">
              <a:off x="2891365" y="2672291"/>
              <a:ext cx="608013" cy="279932"/>
            </a:xfrm>
            <a:prstGeom prst="triangle">
              <a:avLst>
                <a:gd name="adj" fmla="val 50000"/>
              </a:avLst>
            </a:prstGeom>
            <a:solidFill>
              <a:srgbClr val="8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ja-JP" altLang="en-US" sz="24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11311" name="Rectangle 26"/>
            <p:cNvSpPr>
              <a:spLocks noChangeAspect="1" noChangeArrowheads="1"/>
            </p:cNvSpPr>
            <p:nvPr/>
          </p:nvSpPr>
          <p:spPr bwMode="auto">
            <a:xfrm rot="16200000">
              <a:off x="2696634" y="2601132"/>
              <a:ext cx="357310" cy="429279"/>
            </a:xfrm>
            <a:prstGeom prst="rect">
              <a:avLst/>
            </a:prstGeom>
            <a:solidFill>
              <a:srgbClr val="8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/>
              <a:endParaRPr lang="ja-JP" altLang="en-US" sz="24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</p:grpSp>
      <p:sp>
        <p:nvSpPr>
          <p:cNvPr id="11278" name="Rectangle 279"/>
          <p:cNvSpPr>
            <a:spLocks noChangeArrowheads="1"/>
          </p:cNvSpPr>
          <p:nvPr/>
        </p:nvSpPr>
        <p:spPr bwMode="auto">
          <a:xfrm>
            <a:off x="3797139" y="980728"/>
            <a:ext cx="1333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ja-JP" altLang="en-US" sz="2600" dirty="0">
                <a:solidFill>
                  <a:schemeClr val="bg1"/>
                </a:solidFill>
                <a:latin typeface="+mn-ea"/>
                <a:cs typeface="Arial" pitchFamily="34" charset="0"/>
              </a:rPr>
              <a:t>感染</a:t>
            </a:r>
            <a:r>
              <a:rPr lang="ja-JP" altLang="en-US" sz="26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経路</a:t>
            </a:r>
            <a:endParaRPr lang="ja-JP" altLang="ja-JP" sz="26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1280" name="Rectangle 279"/>
          <p:cNvSpPr>
            <a:spLocks noChangeArrowheads="1"/>
          </p:cNvSpPr>
          <p:nvPr/>
        </p:nvSpPr>
        <p:spPr bwMode="auto">
          <a:xfrm>
            <a:off x="2963863" y="3876030"/>
            <a:ext cx="2492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ja-JP" altLang="en-US" sz="2600" dirty="0">
                <a:solidFill>
                  <a:schemeClr val="bg1"/>
                </a:solidFill>
                <a:latin typeface="+mn-ea"/>
                <a:cs typeface="Arial" pitchFamily="34" charset="0"/>
              </a:rPr>
              <a:t>症状・経過</a:t>
            </a:r>
            <a:endParaRPr lang="ja-JP" altLang="ja-JP" sz="26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5668963" y="2204864"/>
            <a:ext cx="674687" cy="608013"/>
            <a:chOff x="5668963" y="2546350"/>
            <a:chExt cx="674687" cy="608013"/>
          </a:xfrm>
        </p:grpSpPr>
        <p:sp>
          <p:nvSpPr>
            <p:cNvPr id="11306" name="AutoShape 25"/>
            <p:cNvSpPr>
              <a:spLocks noChangeAspect="1" noChangeArrowheads="1"/>
            </p:cNvSpPr>
            <p:nvPr/>
          </p:nvSpPr>
          <p:spPr bwMode="auto">
            <a:xfrm rot="16200000" flipV="1">
              <a:off x="5899678" y="2710391"/>
              <a:ext cx="608013" cy="279931"/>
            </a:xfrm>
            <a:prstGeom prst="triangle">
              <a:avLst>
                <a:gd name="adj" fmla="val 50000"/>
              </a:avLst>
            </a:prstGeom>
            <a:solidFill>
              <a:srgbClr val="8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 sz="24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11307" name="Rectangle 26"/>
            <p:cNvSpPr>
              <a:spLocks noChangeAspect="1" noChangeArrowheads="1"/>
            </p:cNvSpPr>
            <p:nvPr/>
          </p:nvSpPr>
          <p:spPr bwMode="auto">
            <a:xfrm rot="16200000">
              <a:off x="5704947" y="2639232"/>
              <a:ext cx="357310" cy="429278"/>
            </a:xfrm>
            <a:prstGeom prst="rect">
              <a:avLst/>
            </a:prstGeom>
            <a:solidFill>
              <a:srgbClr val="8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endParaRPr lang="ja-JP" altLang="en-US" sz="24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6345585" y="5341267"/>
            <a:ext cx="674687" cy="608013"/>
            <a:chOff x="5936457" y="5036343"/>
            <a:chExt cx="674687" cy="608013"/>
          </a:xfrm>
        </p:grpSpPr>
        <p:sp>
          <p:nvSpPr>
            <p:cNvPr id="11304" name="AutoShape 25"/>
            <p:cNvSpPr>
              <a:spLocks noChangeAspect="1" noChangeArrowheads="1"/>
            </p:cNvSpPr>
            <p:nvPr/>
          </p:nvSpPr>
          <p:spPr bwMode="auto">
            <a:xfrm rot="5400000" flipH="1" flipV="1">
              <a:off x="5772150" y="5200650"/>
              <a:ext cx="608013" cy="279400"/>
            </a:xfrm>
            <a:prstGeom prst="triangle">
              <a:avLst>
                <a:gd name="adj" fmla="val 50000"/>
              </a:avLst>
            </a:prstGeom>
            <a:solidFill>
              <a:srgbClr val="8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endParaRPr lang="ja-JP" altLang="en-US" sz="36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11305" name="Rectangle 26"/>
            <p:cNvSpPr>
              <a:spLocks noChangeAspect="1" noChangeArrowheads="1"/>
            </p:cNvSpPr>
            <p:nvPr/>
          </p:nvSpPr>
          <p:spPr bwMode="auto">
            <a:xfrm rot="5400000" flipH="1">
              <a:off x="6218238" y="5129213"/>
              <a:ext cx="357188" cy="428625"/>
            </a:xfrm>
            <a:prstGeom prst="rect">
              <a:avLst/>
            </a:prstGeom>
            <a:solidFill>
              <a:srgbClr val="8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 sz="36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</p:grpSp>
      <p:sp>
        <p:nvSpPr>
          <p:cNvPr id="11300" name="Rectangle 279"/>
          <p:cNvSpPr>
            <a:spLocks noChangeArrowheads="1"/>
          </p:cNvSpPr>
          <p:nvPr/>
        </p:nvSpPr>
        <p:spPr bwMode="auto">
          <a:xfrm>
            <a:off x="2339752" y="1484784"/>
            <a:ext cx="22322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咳した場合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の飛沫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は秒速５０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～１２０ｍ</a:t>
            </a:r>
            <a:endParaRPr lang="ja-JP" altLang="ja-JP" sz="2000" dirty="0">
              <a:latin typeface="+mn-ea"/>
              <a:cs typeface="Arial" pitchFamily="34" charset="0"/>
            </a:endParaRPr>
          </a:p>
        </p:txBody>
      </p:sp>
      <p:sp>
        <p:nvSpPr>
          <p:cNvPr id="11301" name="AutoShape 56"/>
          <p:cNvSpPr>
            <a:spLocks noChangeArrowheads="1"/>
          </p:cNvSpPr>
          <p:nvPr/>
        </p:nvSpPr>
        <p:spPr bwMode="auto">
          <a:xfrm rot="5400000">
            <a:off x="7431012" y="3522316"/>
            <a:ext cx="1717675" cy="12430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818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インフルエンザの経過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48" name="図 47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2948" y="1461908"/>
            <a:ext cx="1412748" cy="1175004"/>
          </a:xfrm>
          <a:prstGeom prst="rect">
            <a:avLst/>
          </a:prstGeom>
        </p:spPr>
      </p:pic>
      <p:sp>
        <p:nvSpPr>
          <p:cNvPr id="11273" name="Rectangle 279"/>
          <p:cNvSpPr>
            <a:spLocks noChangeArrowheads="1"/>
          </p:cNvSpPr>
          <p:nvPr/>
        </p:nvSpPr>
        <p:spPr bwMode="auto">
          <a:xfrm>
            <a:off x="3563888" y="3124488"/>
            <a:ext cx="25922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この飛沫を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、上気道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・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肺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から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吸入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して感染します。</a:t>
            </a:r>
            <a:endParaRPr lang="ja-JP" altLang="ja-JP" sz="2000" dirty="0">
              <a:latin typeface="+mn-ea"/>
              <a:cs typeface="Arial" pitchFamily="34" charset="0"/>
            </a:endParaRPr>
          </a:p>
        </p:txBody>
      </p:sp>
      <p:pic>
        <p:nvPicPr>
          <p:cNvPr id="49" name="図 48" descr="0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904" y="1844824"/>
            <a:ext cx="1188720" cy="1193292"/>
          </a:xfrm>
          <a:prstGeom prst="rect">
            <a:avLst/>
          </a:prstGeom>
        </p:spPr>
      </p:pic>
      <p:sp>
        <p:nvSpPr>
          <p:cNvPr id="11274" name="Rectangle 279"/>
          <p:cNvSpPr>
            <a:spLocks noChangeArrowheads="1"/>
          </p:cNvSpPr>
          <p:nvPr/>
        </p:nvSpPr>
        <p:spPr bwMode="auto">
          <a:xfrm>
            <a:off x="6228184" y="2996952"/>
            <a:ext cx="17664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ja-JP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上気道・肺で</a:t>
            </a:r>
            <a:endParaRPr lang="ja-JP" altLang="en-US" sz="2000" dirty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r>
              <a:rPr lang="ja-JP" altLang="ja-JP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ウイルスが増殖</a:t>
            </a:r>
            <a:endParaRPr lang="ja-JP" altLang="ja-JP" sz="2000" dirty="0">
              <a:latin typeface="+mn-ea"/>
              <a:cs typeface="Arial" pitchFamily="34" charset="0"/>
            </a:endParaRPr>
          </a:p>
        </p:txBody>
      </p:sp>
      <p:pic>
        <p:nvPicPr>
          <p:cNvPr id="50" name="図 49" descr="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368152" cy="1446895"/>
          </a:xfrm>
          <a:prstGeom prst="rect">
            <a:avLst/>
          </a:prstGeom>
        </p:spPr>
      </p:pic>
      <p:sp>
        <p:nvSpPr>
          <p:cNvPr id="11281" name="Rectangle 279"/>
          <p:cNvSpPr>
            <a:spLocks noChangeArrowheads="1"/>
          </p:cNvSpPr>
          <p:nvPr/>
        </p:nvSpPr>
        <p:spPr bwMode="auto">
          <a:xfrm>
            <a:off x="6228184" y="4324350"/>
            <a:ext cx="22322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潜伏期</a:t>
            </a:r>
            <a:endParaRPr lang="en-US" altLang="ja-JP" sz="2000" dirty="0" smtClean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（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１～２日）</a:t>
            </a:r>
            <a:endParaRPr lang="ja-JP" altLang="ja-JP" sz="2000" dirty="0">
              <a:latin typeface="+mn-ea"/>
              <a:cs typeface="Arial" pitchFamily="34" charset="0"/>
            </a:endParaRPr>
          </a:p>
        </p:txBody>
      </p:sp>
      <p:pic>
        <p:nvPicPr>
          <p:cNvPr id="51" name="図 50" descr="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5157192"/>
            <a:ext cx="1078992" cy="1193292"/>
          </a:xfrm>
          <a:prstGeom prst="rect">
            <a:avLst/>
          </a:prstGeom>
        </p:spPr>
      </p:pic>
      <p:sp>
        <p:nvSpPr>
          <p:cNvPr id="11275" name="Rectangle 279"/>
          <p:cNvSpPr>
            <a:spLocks noChangeArrowheads="1"/>
          </p:cNvSpPr>
          <p:nvPr/>
        </p:nvSpPr>
        <p:spPr bwMode="auto">
          <a:xfrm>
            <a:off x="3831456" y="6125815"/>
            <a:ext cx="25407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高熱、悪寒、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倦怠感</a:t>
            </a:r>
            <a:endParaRPr lang="en-US" altLang="ja-JP" sz="2000" dirty="0" smtClean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など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の全身症状</a:t>
            </a:r>
            <a:endParaRPr lang="ja-JP" altLang="ja-JP" sz="2000" dirty="0">
              <a:latin typeface="+mn-ea"/>
              <a:cs typeface="Arial" pitchFamily="34" charset="0"/>
            </a:endParaRPr>
          </a:p>
        </p:txBody>
      </p:sp>
      <p:sp>
        <p:nvSpPr>
          <p:cNvPr id="11282" name="Rectangle 279"/>
          <p:cNvSpPr>
            <a:spLocks noChangeArrowheads="1"/>
          </p:cNvSpPr>
          <p:nvPr/>
        </p:nvSpPr>
        <p:spPr bwMode="auto">
          <a:xfrm>
            <a:off x="4186932" y="4489375"/>
            <a:ext cx="21132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症状期（３～４日）</a:t>
            </a:r>
            <a:endParaRPr lang="ja-JP" altLang="ja-JP" sz="2000" dirty="0">
              <a:latin typeface="+mn-ea"/>
              <a:cs typeface="Arial" pitchFamily="34" charset="0"/>
            </a:endParaRPr>
          </a:p>
        </p:txBody>
      </p:sp>
      <p:pic>
        <p:nvPicPr>
          <p:cNvPr id="52" name="図 51" descr="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6292" y="4870288"/>
            <a:ext cx="1421892" cy="1078992"/>
          </a:xfrm>
          <a:prstGeom prst="rect">
            <a:avLst/>
          </a:prstGeom>
        </p:spPr>
      </p:pic>
      <p:pic>
        <p:nvPicPr>
          <p:cNvPr id="53" name="図 52" descr="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72456" y="4827996"/>
            <a:ext cx="1115568" cy="1193292"/>
          </a:xfrm>
          <a:prstGeom prst="rect">
            <a:avLst/>
          </a:prstGeom>
        </p:spPr>
      </p:pic>
      <p:sp>
        <p:nvSpPr>
          <p:cNvPr id="11276" name="Rectangle 279"/>
          <p:cNvSpPr>
            <a:spLocks noChangeArrowheads="1"/>
          </p:cNvSpPr>
          <p:nvPr/>
        </p:nvSpPr>
        <p:spPr bwMode="auto">
          <a:xfrm>
            <a:off x="235320" y="5900120"/>
            <a:ext cx="26642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高齢者などの</a:t>
            </a:r>
            <a:r>
              <a:rPr lang="ja-JP" altLang="ja-JP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ハイリスク</a:t>
            </a:r>
            <a:r>
              <a:rPr lang="ja-JP" altLang="ja-JP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患者で</a:t>
            </a:r>
            <a:r>
              <a:rPr lang="ja-JP" altLang="ja-JP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は</a:t>
            </a:r>
            <a:r>
              <a:rPr lang="ja-JP" altLang="ja-JP" sz="2000" dirty="0">
                <a:latin typeface="+mn-ea"/>
                <a:cs typeface="Arial" pitchFamily="34" charset="0"/>
              </a:rPr>
              <a:t>肺炎</a:t>
            </a:r>
            <a:r>
              <a:rPr lang="ja-JP" altLang="en-US" sz="2000" dirty="0">
                <a:latin typeface="+mn-ea"/>
                <a:cs typeface="Arial" pitchFamily="34" charset="0"/>
              </a:rPr>
              <a:t>を</a:t>
            </a:r>
            <a:r>
              <a:rPr lang="ja-JP" altLang="en-US" sz="2000" dirty="0" smtClean="0">
                <a:latin typeface="+mn-ea"/>
                <a:cs typeface="Arial" pitchFamily="34" charset="0"/>
              </a:rPr>
              <a:t>おこす</a:t>
            </a:r>
            <a:endParaRPr lang="en-US" altLang="ja-JP" sz="2000" dirty="0" smtClean="0">
              <a:latin typeface="+mn-ea"/>
              <a:cs typeface="Arial" pitchFamily="34" charset="0"/>
            </a:endParaRPr>
          </a:p>
          <a:p>
            <a:r>
              <a:rPr lang="ja-JP" altLang="en-US" sz="2000" dirty="0" smtClean="0">
                <a:latin typeface="+mn-ea"/>
                <a:cs typeface="Arial" pitchFamily="34" charset="0"/>
              </a:rPr>
              <a:t>こと</a:t>
            </a:r>
            <a:r>
              <a:rPr lang="ja-JP" altLang="en-US" sz="2000" dirty="0">
                <a:latin typeface="+mn-ea"/>
                <a:cs typeface="Arial" pitchFamily="34" charset="0"/>
              </a:rPr>
              <a:t>がある。</a:t>
            </a:r>
            <a:endParaRPr lang="ja-JP" altLang="ja-JP" sz="2000" dirty="0">
              <a:latin typeface="+mn-ea"/>
              <a:cs typeface="Arial" pitchFamily="34" charset="0"/>
            </a:endParaRPr>
          </a:p>
        </p:txBody>
      </p:sp>
      <p:pic>
        <p:nvPicPr>
          <p:cNvPr id="54" name="図 53" descr="0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437112"/>
            <a:ext cx="1368152" cy="1475196"/>
          </a:xfrm>
          <a:prstGeom prst="rect">
            <a:avLst/>
          </a:prstGeom>
        </p:spPr>
      </p:pic>
      <p:pic>
        <p:nvPicPr>
          <p:cNvPr id="11292" name="Picture 96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1979712" y="2204864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97" descr="感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t="21957" r="65804" b="48692"/>
          <a:stretch>
            <a:fillRect/>
          </a:stretch>
        </p:blipFill>
        <p:spPr bwMode="auto">
          <a:xfrm rot="12891145" flipH="1" flipV="1">
            <a:off x="3590925" y="2397125"/>
            <a:ext cx="249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99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3335338" y="289718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100" descr="感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21957" r="65804" b="65529"/>
          <a:stretch>
            <a:fillRect/>
          </a:stretch>
        </p:blipFill>
        <p:spPr bwMode="auto">
          <a:xfrm rot="17886385" flipH="1" flipV="1">
            <a:off x="3819276" y="2621567"/>
            <a:ext cx="23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101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3890963" y="297338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2411760" y="2204864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103" descr="男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1" t="45000" r="3610" b="41354"/>
          <a:stretch>
            <a:fillRect/>
          </a:stretch>
        </p:blipFill>
        <p:spPr bwMode="auto">
          <a:xfrm>
            <a:off x="1907704" y="2386013"/>
            <a:ext cx="1571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2123728" y="2343671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1691680" y="2348880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1403648" y="2204864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1475656" y="2492896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1763688" y="206084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899592" y="206084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683568" y="242088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239642" y="2276872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067944" y="2636912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455666" y="242088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355976" y="2636912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499992" y="2636912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499992" y="278092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355976" y="2852936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671690" y="242088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直線コネクタ 82"/>
          <p:cNvCxnSpPr/>
          <p:nvPr/>
        </p:nvCxnSpPr>
        <p:spPr>
          <a:xfrm>
            <a:off x="1128925" y="836712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ctangle 279"/>
          <p:cNvSpPr>
            <a:spLocks noChangeArrowheads="1"/>
          </p:cNvSpPr>
          <p:nvPr/>
        </p:nvSpPr>
        <p:spPr bwMode="auto">
          <a:xfrm>
            <a:off x="107504" y="2708920"/>
            <a:ext cx="3528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ja-JP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患者の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気道分泌液の中に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ある</a:t>
            </a:r>
            <a:endParaRPr lang="en-US" altLang="ja-JP" sz="2000" dirty="0" smtClean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ウイルス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が、</a:t>
            </a:r>
            <a:r>
              <a:rPr lang="ja-JP" altLang="ja-JP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咳</a:t>
            </a:r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とともに空気中</a:t>
            </a:r>
            <a:endParaRPr lang="en-US" altLang="ja-JP" sz="2000" dirty="0" smtClean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に飛沫として放出される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Arial" pitchFamily="34" charset="0"/>
              </a:rPr>
              <a:t>。</a:t>
            </a:r>
            <a:endParaRPr lang="ja-JP" altLang="ja-JP" sz="2000" dirty="0">
              <a:latin typeface="+mn-ea"/>
              <a:cs typeface="Arial" pitchFamily="34" charset="0"/>
            </a:endParaRPr>
          </a:p>
        </p:txBody>
      </p:sp>
      <p:pic>
        <p:nvPicPr>
          <p:cNvPr id="84" name="Picture 100" descr="感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21957" r="65804" b="65529"/>
          <a:stretch>
            <a:fillRect/>
          </a:stretch>
        </p:blipFill>
        <p:spPr bwMode="auto">
          <a:xfrm rot="17886385" flipH="1" flipV="1">
            <a:off x="2571081" y="2477632"/>
            <a:ext cx="23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00" descr="感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21957" r="65804" b="65529"/>
          <a:stretch>
            <a:fillRect/>
          </a:stretch>
        </p:blipFill>
        <p:spPr bwMode="auto">
          <a:xfrm rot="17886385" flipH="1" flipV="1">
            <a:off x="2355056" y="2477631"/>
            <a:ext cx="23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00" descr="感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21957" r="65804" b="65529"/>
          <a:stretch>
            <a:fillRect/>
          </a:stretch>
        </p:blipFill>
        <p:spPr bwMode="auto">
          <a:xfrm rot="17886385" flipH="1" flipV="1">
            <a:off x="2715096" y="2261608"/>
            <a:ext cx="23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00" descr="感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21957" r="65804" b="65529"/>
          <a:stretch>
            <a:fillRect/>
          </a:stretch>
        </p:blipFill>
        <p:spPr bwMode="auto">
          <a:xfrm rot="17886385" flipH="1" flipV="1">
            <a:off x="3819276" y="2189600"/>
            <a:ext cx="23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1691680" y="1772816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1907704" y="1772816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02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067944" y="242088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01" descr="感染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4" t="21957" r="16505" b="67349"/>
          <a:stretch>
            <a:fillRect/>
          </a:stretch>
        </p:blipFill>
        <p:spPr bwMode="auto">
          <a:xfrm>
            <a:off x="4067944" y="2780928"/>
            <a:ext cx="2603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グループ化 95"/>
          <p:cNvGrpSpPr/>
          <p:nvPr/>
        </p:nvGrpSpPr>
        <p:grpSpPr>
          <a:xfrm rot="840000">
            <a:off x="2976389" y="5886527"/>
            <a:ext cx="587499" cy="635353"/>
            <a:chOff x="2438867" y="5478394"/>
            <a:chExt cx="587499" cy="635353"/>
          </a:xfrm>
        </p:grpSpPr>
        <p:sp>
          <p:nvSpPr>
            <p:cNvPr id="11308" name="AutoShape 25"/>
            <p:cNvSpPr>
              <a:spLocks noChangeAspect="1" noChangeArrowheads="1"/>
            </p:cNvSpPr>
            <p:nvPr/>
          </p:nvSpPr>
          <p:spPr bwMode="auto">
            <a:xfrm rot="3256553" flipH="1" flipV="1">
              <a:off x="2282527" y="5690650"/>
              <a:ext cx="579437" cy="266758"/>
            </a:xfrm>
            <a:prstGeom prst="triangle">
              <a:avLst>
                <a:gd name="adj" fmla="val 50000"/>
              </a:avLst>
            </a:prstGeom>
            <a:solidFill>
              <a:srgbClr val="FF8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/>
              <a:endParaRPr lang="ja-JP" altLang="en-US" sz="36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11309" name="Rectangle 26"/>
            <p:cNvSpPr>
              <a:spLocks noChangeAspect="1" noChangeArrowheads="1"/>
            </p:cNvSpPr>
            <p:nvPr/>
          </p:nvSpPr>
          <p:spPr bwMode="auto">
            <a:xfrm rot="3256553" flipH="1">
              <a:off x="2651569" y="5444114"/>
              <a:ext cx="340517" cy="409077"/>
            </a:xfrm>
            <a:prstGeom prst="rect">
              <a:avLst/>
            </a:prstGeom>
            <a:solidFill>
              <a:srgbClr val="FF8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ja-JP" altLang="en-US" sz="36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059832" y="4451398"/>
            <a:ext cx="636785" cy="633786"/>
            <a:chOff x="2398858" y="4344206"/>
            <a:chExt cx="636785" cy="633786"/>
          </a:xfrm>
        </p:grpSpPr>
        <p:sp>
          <p:nvSpPr>
            <p:cNvPr id="11302" name="AutoShape 25"/>
            <p:cNvSpPr>
              <a:spLocks noChangeAspect="1" noChangeArrowheads="1"/>
            </p:cNvSpPr>
            <p:nvPr/>
          </p:nvSpPr>
          <p:spPr bwMode="auto">
            <a:xfrm rot="7052560" flipH="1" flipV="1">
              <a:off x="2234817" y="4508247"/>
              <a:ext cx="608013" cy="279931"/>
            </a:xfrm>
            <a:prstGeom prst="triangle">
              <a:avLst>
                <a:gd name="adj" fmla="val 50000"/>
              </a:avLst>
            </a:prstGeom>
            <a:solidFill>
              <a:srgbClr val="8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endParaRPr lang="ja-JP" altLang="en-US" sz="36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11303" name="Rectangle 26"/>
            <p:cNvSpPr>
              <a:spLocks noChangeAspect="1" noChangeArrowheads="1"/>
            </p:cNvSpPr>
            <p:nvPr/>
          </p:nvSpPr>
          <p:spPr bwMode="auto">
            <a:xfrm rot="7052560" flipH="1">
              <a:off x="2642349" y="4584698"/>
              <a:ext cx="357310" cy="429278"/>
            </a:xfrm>
            <a:prstGeom prst="rect">
              <a:avLst/>
            </a:prstGeom>
            <a:solidFill>
              <a:srgbClr val="81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 sz="3600" dirty="0">
                <a:solidFill>
                  <a:srgbClr val="0066FF"/>
                </a:solidFill>
                <a:latin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1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ja-JP" altLang="en-US" sz="3600" dirty="0" smtClean="0">
                <a:latin typeface="+mn-ea"/>
                <a:ea typeface="+mn-ea"/>
                <a:cs typeface="Meiryo UI" pitchFamily="50" charset="-128"/>
              </a:rPr>
              <a:t>インフルエンザの潜伏期間と</a:t>
            </a:r>
            <a:r>
              <a:rPr lang="en-US" altLang="ja-JP" sz="3600" dirty="0" smtClean="0">
                <a:latin typeface="+mn-ea"/>
                <a:ea typeface="+mn-ea"/>
                <a:cs typeface="Meiryo UI" pitchFamily="50" charset="-128"/>
              </a:rPr>
              <a:t/>
            </a:r>
            <a:br>
              <a:rPr lang="en-US" altLang="ja-JP" sz="3600" dirty="0" smtClean="0">
                <a:latin typeface="+mn-ea"/>
                <a:ea typeface="+mn-ea"/>
                <a:cs typeface="Meiryo UI" pitchFamily="50" charset="-128"/>
              </a:rPr>
            </a:br>
            <a:r>
              <a:rPr lang="ja-JP" altLang="en-US" sz="3600" dirty="0" smtClean="0">
                <a:latin typeface="+mn-ea"/>
                <a:ea typeface="+mn-ea"/>
                <a:cs typeface="Meiryo UI" pitchFamily="50" charset="-128"/>
              </a:rPr>
              <a:t>他人に感染させる期間</a:t>
            </a:r>
          </a:p>
        </p:txBody>
      </p:sp>
      <p:sp>
        <p:nvSpPr>
          <p:cNvPr id="307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27373"/>
            <a:ext cx="8435280" cy="4525963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+mn-ea"/>
                <a:cs typeface="Meiryo UI" pitchFamily="50" charset="-128"/>
              </a:rPr>
              <a:t>潜伏期間（病原体に感染してから発症するまでの期間）：</a:t>
            </a:r>
            <a:endParaRPr lang="en-US" altLang="ja-JP" sz="2400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cs typeface="Meiryo UI" pitchFamily="50" charset="-128"/>
              </a:rPr>
              <a:t>　　</a:t>
            </a:r>
            <a:r>
              <a:rPr lang="en-US" altLang="ja-JP" sz="2400" dirty="0" smtClean="0">
                <a:latin typeface="+mn-ea"/>
                <a:cs typeface="Meiryo UI" pitchFamily="50" charset="-128"/>
              </a:rPr>
              <a:t>1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日から</a:t>
            </a:r>
            <a:r>
              <a:rPr lang="en-US" altLang="ja-JP" sz="2400" dirty="0">
                <a:latin typeface="+mn-ea"/>
                <a:cs typeface="Meiryo UI" pitchFamily="50" charset="-128"/>
              </a:rPr>
              <a:t>4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日（</a:t>
            </a:r>
            <a:r>
              <a:rPr lang="ja-JP" altLang="en-US" sz="2400" dirty="0">
                <a:latin typeface="+mn-ea"/>
                <a:cs typeface="Meiryo UI" pitchFamily="50" charset="-128"/>
              </a:rPr>
              <a:t>平均で</a:t>
            </a:r>
            <a:r>
              <a:rPr lang="en-US" altLang="ja-JP" sz="2400" dirty="0">
                <a:latin typeface="+mn-ea"/>
                <a:cs typeface="Meiryo UI" pitchFamily="50" charset="-128"/>
              </a:rPr>
              <a:t>2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日）</a:t>
            </a:r>
            <a:endParaRPr lang="en-US" altLang="ja-JP" sz="2400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+mn-ea"/>
              <a:cs typeface="Meiryo UI" pitchFamily="50" charset="-128"/>
            </a:endParaRPr>
          </a:p>
          <a:p>
            <a:r>
              <a:rPr lang="ja-JP" altLang="en-US" sz="2400" dirty="0" smtClean="0">
                <a:latin typeface="+mn-ea"/>
                <a:cs typeface="Meiryo UI" pitchFamily="50" charset="-128"/>
              </a:rPr>
              <a:t>感染者が他の人へ感染させる可能性のある期間　　　　　　　　（感染者からウイルス</a:t>
            </a:r>
            <a:r>
              <a:rPr lang="ja-JP" altLang="en-US" sz="2400" dirty="0">
                <a:latin typeface="+mn-ea"/>
                <a:cs typeface="Meiryo UI" pitchFamily="50" charset="-128"/>
              </a:rPr>
              <a:t>が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排出している期間）：</a:t>
            </a:r>
            <a:endParaRPr lang="en-US" altLang="ja-JP" sz="2400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cs typeface="Meiryo UI" pitchFamily="50" charset="-128"/>
              </a:rPr>
              <a:t>　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　　成人では発症から</a:t>
            </a:r>
            <a:r>
              <a:rPr lang="en-US" altLang="ja-JP" sz="2400" dirty="0" smtClean="0">
                <a:latin typeface="+mn-ea"/>
                <a:cs typeface="Meiryo UI" pitchFamily="50" charset="-128"/>
              </a:rPr>
              <a:t>3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日から</a:t>
            </a:r>
            <a:r>
              <a:rPr lang="en-US" altLang="ja-JP" sz="2400" dirty="0" smtClean="0">
                <a:latin typeface="+mn-ea"/>
                <a:cs typeface="Meiryo UI" pitchFamily="50" charset="-128"/>
              </a:rPr>
              <a:t>5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日まで、</a:t>
            </a:r>
            <a:endParaRPr lang="en-US" altLang="ja-JP" sz="2400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n-ea"/>
                <a:cs typeface="Meiryo UI" pitchFamily="50" charset="-128"/>
              </a:rPr>
              <a:t>　　　子供では発症から</a:t>
            </a:r>
            <a:r>
              <a:rPr lang="en-US" altLang="ja-JP" sz="2400" dirty="0" smtClean="0">
                <a:latin typeface="+mn-ea"/>
                <a:cs typeface="Meiryo UI" pitchFamily="50" charset="-128"/>
              </a:rPr>
              <a:t>7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日から</a:t>
            </a:r>
            <a:r>
              <a:rPr lang="en-US" altLang="ja-JP" sz="2400" dirty="0" smtClean="0">
                <a:latin typeface="+mn-ea"/>
                <a:cs typeface="Meiryo UI" pitchFamily="50" charset="-128"/>
              </a:rPr>
              <a:t>10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日は感染させる可能性がある</a:t>
            </a:r>
            <a:r>
              <a:rPr lang="ja-JP" altLang="en-US" sz="2400" dirty="0">
                <a:latin typeface="+mn-ea"/>
                <a:cs typeface="Meiryo UI" pitchFamily="50" charset="-128"/>
              </a:rPr>
              <a:t>　</a:t>
            </a:r>
            <a:endParaRPr lang="en-US" altLang="ja-JP" sz="2400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n-ea"/>
                <a:cs typeface="Meiryo UI" pitchFamily="50" charset="-128"/>
              </a:rPr>
              <a:t>　　　（学校保健安全法では発症した後</a:t>
            </a:r>
            <a:r>
              <a:rPr lang="en-US" altLang="ja-JP" sz="2400" dirty="0" smtClean="0">
                <a:latin typeface="+mn-ea"/>
                <a:cs typeface="Meiryo UI" pitchFamily="50" charset="-128"/>
              </a:rPr>
              <a:t>5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日を経過し、かつ解熱し</a:t>
            </a:r>
            <a:endParaRPr lang="en-US" altLang="ja-JP" sz="2400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cs typeface="Meiryo UI" pitchFamily="50" charset="-128"/>
              </a:rPr>
              <a:t>　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　　</a:t>
            </a:r>
            <a:r>
              <a:rPr lang="ja-JP" altLang="en-US" sz="2400" dirty="0" err="1" smtClean="0">
                <a:latin typeface="+mn-ea"/>
                <a:cs typeface="Meiryo UI" pitchFamily="50" charset="-128"/>
              </a:rPr>
              <a:t>た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後</a:t>
            </a:r>
            <a:r>
              <a:rPr lang="en-US" altLang="ja-JP" sz="2400" dirty="0" smtClean="0">
                <a:latin typeface="+mn-ea"/>
                <a:cs typeface="Meiryo UI" pitchFamily="50" charset="-128"/>
              </a:rPr>
              <a:t>2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日（幼児にあっては</a:t>
            </a:r>
            <a:r>
              <a:rPr lang="en-US" altLang="ja-JP" sz="2400" dirty="0" smtClean="0">
                <a:latin typeface="+mn-ea"/>
                <a:cs typeface="Meiryo UI" pitchFamily="50" charset="-128"/>
              </a:rPr>
              <a:t>3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日）を経過するまで出席停止と　　　</a:t>
            </a:r>
            <a:endParaRPr lang="en-US" altLang="ja-JP" sz="2400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cs typeface="Meiryo UI" pitchFamily="50" charset="-128"/>
              </a:rPr>
              <a:t>　</a:t>
            </a:r>
            <a:r>
              <a:rPr lang="ja-JP" altLang="en-US" sz="2400" dirty="0" smtClean="0">
                <a:latin typeface="+mn-ea"/>
                <a:cs typeface="Meiryo UI" pitchFamily="50" charset="-128"/>
              </a:rPr>
              <a:t>　　する基準がある）</a:t>
            </a:r>
            <a:endParaRPr lang="en-US" altLang="ja-JP" sz="2400" dirty="0" smtClean="0">
              <a:latin typeface="+mn-ea"/>
              <a:cs typeface="Meiryo UI" pitchFamily="50" charset="-128"/>
            </a:endParaRPr>
          </a:p>
          <a:p>
            <a:endParaRPr lang="en-US" altLang="ja-JP" sz="2400" dirty="0">
              <a:latin typeface="+mn-ea"/>
              <a:cs typeface="Meiryo UI" pitchFamily="50" charset="-128"/>
            </a:endParaRPr>
          </a:p>
          <a:p>
            <a:endParaRPr lang="ja-JP" altLang="en-US" sz="2400" dirty="0" smtClean="0">
              <a:latin typeface="+mn-ea"/>
              <a:cs typeface="Meiryo UI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128925" y="1484784"/>
            <a:ext cx="6971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811</Words>
  <Application>Microsoft Office PowerPoint</Application>
  <PresentationFormat>画面に合わせる (4:3)</PresentationFormat>
  <Paragraphs>227</Paragraphs>
  <Slides>17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2) 初級編</vt:lpstr>
      <vt:lpstr>風邪と季節性インフルエンザの違い</vt:lpstr>
      <vt:lpstr>◆インフルエンザA型◆ 流行するのはH1N1亜型　またはH3N2亜型(いわゆる香港型）。新型インフルエンザとして課題になる。  </vt:lpstr>
      <vt:lpstr>PowerPoint プレゼンテーション</vt:lpstr>
      <vt:lpstr>インフルエンザの流行状況</vt:lpstr>
      <vt:lpstr>インフルエンザウイルスは なぜ毎年流行を起こすのか</vt:lpstr>
      <vt:lpstr>インフルエンザの感染経路　</vt:lpstr>
      <vt:lpstr>インフルエンザの経過</vt:lpstr>
      <vt:lpstr>インフルエンザの潜伏期間と 他人に感染させる期間</vt:lpstr>
      <vt:lpstr>インフルエンザの治療</vt:lpstr>
      <vt:lpstr>PowerPoint プレゼンテーション</vt:lpstr>
      <vt:lpstr>新型インフルエンザの歴史</vt:lpstr>
      <vt:lpstr>PowerPoint プレゼンテーション</vt:lpstr>
      <vt:lpstr>新型インフルエンザ出現のメカニズム (1)</vt:lpstr>
      <vt:lpstr>新型インフルエンザ出現のメカニズム (2)</vt:lpstr>
      <vt:lpstr>新型インフルエンザに対する予防策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都道府県・市町村向け 新型インフルエンザ等特措法に対応するための 医学的・公衆衛生学的な基礎的な講義資料</dc:title>
  <dc:creator>Misaki Yano</dc:creator>
  <cp:lastModifiedBy>kazu2</cp:lastModifiedBy>
  <cp:revision>492</cp:revision>
  <cp:lastPrinted>2013-01-08T01:18:28Z</cp:lastPrinted>
  <dcterms:created xsi:type="dcterms:W3CDTF">2012-10-19T00:47:19Z</dcterms:created>
  <dcterms:modified xsi:type="dcterms:W3CDTF">2013-02-25T07:19:58Z</dcterms:modified>
</cp:coreProperties>
</file>